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3" r:id="rId4"/>
    <p:sldMasterId id="2147483664" r:id="rId5"/>
  </p:sldMasterIdLst>
  <p:notesMasterIdLst>
    <p:notesMasterId r:id="rId6"/>
  </p:notesMasterIdLst>
  <p:sldIdLst>
    <p:sldId id="256" r:id="rId7"/>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3824" orient="horz"/>
        <p:guide pos="1036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43444" y="685800"/>
            <a:ext cx="2571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ad97db33cb_2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gad97db33cb_2_40:notes"/>
          <p:cNvSpPr/>
          <p:nvPr>
            <p:ph idx="2" type="sldImg"/>
          </p:nvPr>
        </p:nvSpPr>
        <p:spPr>
          <a:xfrm>
            <a:off x="1143214"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jpg"/><Relationship Id="rId3"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jpg"/><Relationship Id="rId3"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jpg"/><Relationship Id="rId3"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jpg"/><Relationship Id="rId3"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1122150" y="6353707"/>
            <a:ext cx="30673500" cy="17516100"/>
          </a:xfrm>
          <a:prstGeom prst="rect">
            <a:avLst/>
          </a:prstGeom>
        </p:spPr>
        <p:txBody>
          <a:bodyPr anchorCtr="0" anchor="b" bIns="459725" lIns="459725" spcFirstLastPara="1" rIns="459725" wrap="square" tIns="459725">
            <a:noAutofit/>
          </a:bodyPr>
          <a:lstStyle>
            <a:lvl1pPr lvl="0" algn="ctr">
              <a:spcBef>
                <a:spcPts val="0"/>
              </a:spcBef>
              <a:spcAft>
                <a:spcPts val="0"/>
              </a:spcAft>
              <a:buSzPts val="26100"/>
              <a:buNone/>
              <a:defRPr sz="26100"/>
            </a:lvl1pPr>
            <a:lvl2pPr lvl="1" algn="ctr">
              <a:spcBef>
                <a:spcPts val="0"/>
              </a:spcBef>
              <a:spcAft>
                <a:spcPts val="0"/>
              </a:spcAft>
              <a:buSzPts val="26100"/>
              <a:buNone/>
              <a:defRPr sz="26100"/>
            </a:lvl2pPr>
            <a:lvl3pPr lvl="2" algn="ctr">
              <a:spcBef>
                <a:spcPts val="0"/>
              </a:spcBef>
              <a:spcAft>
                <a:spcPts val="0"/>
              </a:spcAft>
              <a:buSzPts val="26100"/>
              <a:buNone/>
              <a:defRPr sz="26100"/>
            </a:lvl3pPr>
            <a:lvl4pPr lvl="3" algn="ctr">
              <a:spcBef>
                <a:spcPts val="0"/>
              </a:spcBef>
              <a:spcAft>
                <a:spcPts val="0"/>
              </a:spcAft>
              <a:buSzPts val="26100"/>
              <a:buNone/>
              <a:defRPr sz="26100"/>
            </a:lvl4pPr>
            <a:lvl5pPr lvl="4" algn="ctr">
              <a:spcBef>
                <a:spcPts val="0"/>
              </a:spcBef>
              <a:spcAft>
                <a:spcPts val="0"/>
              </a:spcAft>
              <a:buSzPts val="26100"/>
              <a:buNone/>
              <a:defRPr sz="26100"/>
            </a:lvl5pPr>
            <a:lvl6pPr lvl="5" algn="ctr">
              <a:spcBef>
                <a:spcPts val="0"/>
              </a:spcBef>
              <a:spcAft>
                <a:spcPts val="0"/>
              </a:spcAft>
              <a:buSzPts val="26100"/>
              <a:buNone/>
              <a:defRPr sz="26100"/>
            </a:lvl6pPr>
            <a:lvl7pPr lvl="6" algn="ctr">
              <a:spcBef>
                <a:spcPts val="0"/>
              </a:spcBef>
              <a:spcAft>
                <a:spcPts val="0"/>
              </a:spcAft>
              <a:buSzPts val="26100"/>
              <a:buNone/>
              <a:defRPr sz="26100"/>
            </a:lvl7pPr>
            <a:lvl8pPr lvl="7" algn="ctr">
              <a:spcBef>
                <a:spcPts val="0"/>
              </a:spcBef>
              <a:spcAft>
                <a:spcPts val="0"/>
              </a:spcAft>
              <a:buSzPts val="26100"/>
              <a:buNone/>
              <a:defRPr sz="26100"/>
            </a:lvl8pPr>
            <a:lvl9pPr lvl="8" algn="ctr">
              <a:spcBef>
                <a:spcPts val="0"/>
              </a:spcBef>
              <a:spcAft>
                <a:spcPts val="0"/>
              </a:spcAft>
              <a:buSzPts val="26100"/>
              <a:buNone/>
              <a:defRPr sz="26100"/>
            </a:lvl9pPr>
          </a:lstStyle>
          <a:p/>
        </p:txBody>
      </p:sp>
      <p:sp>
        <p:nvSpPr>
          <p:cNvPr id="11" name="Google Shape;11;p2"/>
          <p:cNvSpPr txBox="1"/>
          <p:nvPr>
            <p:ph idx="1" type="subTitle"/>
          </p:nvPr>
        </p:nvSpPr>
        <p:spPr>
          <a:xfrm>
            <a:off x="1122120" y="24184533"/>
            <a:ext cx="30673500" cy="6763800"/>
          </a:xfrm>
          <a:prstGeom prst="rect">
            <a:avLst/>
          </a:prstGeom>
        </p:spPr>
        <p:txBody>
          <a:bodyPr anchorCtr="0" anchor="t" bIns="459725" lIns="459725" spcFirstLastPara="1" rIns="459725" wrap="square" tIns="459725">
            <a:noAutofit/>
          </a:bodyPr>
          <a:lstStyle>
            <a:lvl1pPr lvl="0" algn="ctr">
              <a:lnSpc>
                <a:spcPct val="100000"/>
              </a:lnSpc>
              <a:spcBef>
                <a:spcPts val="0"/>
              </a:spcBef>
              <a:spcAft>
                <a:spcPts val="0"/>
              </a:spcAft>
              <a:buSzPts val="14100"/>
              <a:buNone/>
              <a:defRPr sz="14100"/>
            </a:lvl1pPr>
            <a:lvl2pPr lvl="1" algn="ctr">
              <a:lnSpc>
                <a:spcPct val="100000"/>
              </a:lnSpc>
              <a:spcBef>
                <a:spcPts val="0"/>
              </a:spcBef>
              <a:spcAft>
                <a:spcPts val="0"/>
              </a:spcAft>
              <a:buSzPts val="14100"/>
              <a:buNone/>
              <a:defRPr sz="14100"/>
            </a:lvl2pPr>
            <a:lvl3pPr lvl="2" algn="ctr">
              <a:lnSpc>
                <a:spcPct val="100000"/>
              </a:lnSpc>
              <a:spcBef>
                <a:spcPts val="0"/>
              </a:spcBef>
              <a:spcAft>
                <a:spcPts val="0"/>
              </a:spcAft>
              <a:buSzPts val="14100"/>
              <a:buNone/>
              <a:defRPr sz="14100"/>
            </a:lvl3pPr>
            <a:lvl4pPr lvl="3" algn="ctr">
              <a:lnSpc>
                <a:spcPct val="100000"/>
              </a:lnSpc>
              <a:spcBef>
                <a:spcPts val="0"/>
              </a:spcBef>
              <a:spcAft>
                <a:spcPts val="0"/>
              </a:spcAft>
              <a:buSzPts val="14100"/>
              <a:buNone/>
              <a:defRPr sz="14100"/>
            </a:lvl4pPr>
            <a:lvl5pPr lvl="4" algn="ctr">
              <a:lnSpc>
                <a:spcPct val="100000"/>
              </a:lnSpc>
              <a:spcBef>
                <a:spcPts val="0"/>
              </a:spcBef>
              <a:spcAft>
                <a:spcPts val="0"/>
              </a:spcAft>
              <a:buSzPts val="14100"/>
              <a:buNone/>
              <a:defRPr sz="14100"/>
            </a:lvl5pPr>
            <a:lvl6pPr lvl="5" algn="ctr">
              <a:lnSpc>
                <a:spcPct val="100000"/>
              </a:lnSpc>
              <a:spcBef>
                <a:spcPts val="0"/>
              </a:spcBef>
              <a:spcAft>
                <a:spcPts val="0"/>
              </a:spcAft>
              <a:buSzPts val="14100"/>
              <a:buNone/>
              <a:defRPr sz="14100"/>
            </a:lvl6pPr>
            <a:lvl7pPr lvl="6" algn="ctr">
              <a:lnSpc>
                <a:spcPct val="100000"/>
              </a:lnSpc>
              <a:spcBef>
                <a:spcPts val="0"/>
              </a:spcBef>
              <a:spcAft>
                <a:spcPts val="0"/>
              </a:spcAft>
              <a:buSzPts val="14100"/>
              <a:buNone/>
              <a:defRPr sz="14100"/>
            </a:lvl7pPr>
            <a:lvl8pPr lvl="7" algn="ctr">
              <a:lnSpc>
                <a:spcPct val="100000"/>
              </a:lnSpc>
              <a:spcBef>
                <a:spcPts val="0"/>
              </a:spcBef>
              <a:spcAft>
                <a:spcPts val="0"/>
              </a:spcAft>
              <a:buSzPts val="14100"/>
              <a:buNone/>
              <a:defRPr sz="14100"/>
            </a:lvl8pPr>
            <a:lvl9pPr lvl="8" algn="ctr">
              <a:lnSpc>
                <a:spcPct val="100000"/>
              </a:lnSpc>
              <a:spcBef>
                <a:spcPts val="0"/>
              </a:spcBef>
              <a:spcAft>
                <a:spcPts val="0"/>
              </a:spcAft>
              <a:buSzPts val="14100"/>
              <a:buNone/>
              <a:defRPr sz="14100"/>
            </a:lvl9pPr>
          </a:lstStyle>
          <a:p/>
        </p:txBody>
      </p:sp>
      <p:sp>
        <p:nvSpPr>
          <p:cNvPr id="12" name="Google Shape;12;p2"/>
          <p:cNvSpPr txBox="1"/>
          <p:nvPr>
            <p:ph idx="12" type="sldNum"/>
          </p:nvPr>
        </p:nvSpPr>
        <p:spPr>
          <a:xfrm>
            <a:off x="30500848" y="39792783"/>
            <a:ext cx="1974900" cy="3358200"/>
          </a:xfrm>
          <a:prstGeom prst="rect">
            <a:avLst/>
          </a:prstGeom>
        </p:spPr>
        <p:txBody>
          <a:bodyPr anchorCtr="0" anchor="ctr" bIns="459725" lIns="459725" spcFirstLastPara="1" rIns="459725" wrap="square" tIns="4597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1122120" y="9438933"/>
            <a:ext cx="30673500" cy="16755900"/>
          </a:xfrm>
          <a:prstGeom prst="rect">
            <a:avLst/>
          </a:prstGeom>
        </p:spPr>
        <p:txBody>
          <a:bodyPr anchorCtr="0" anchor="b" bIns="459725" lIns="459725" spcFirstLastPara="1" rIns="459725" wrap="square" tIns="459725">
            <a:noAutofit/>
          </a:bodyPr>
          <a:lstStyle>
            <a:lvl1pPr lvl="0" algn="ctr">
              <a:spcBef>
                <a:spcPts val="0"/>
              </a:spcBef>
              <a:spcAft>
                <a:spcPts val="0"/>
              </a:spcAft>
              <a:buSzPts val="60300"/>
              <a:buNone/>
              <a:defRPr sz="60300"/>
            </a:lvl1pPr>
            <a:lvl2pPr lvl="1" algn="ctr">
              <a:spcBef>
                <a:spcPts val="0"/>
              </a:spcBef>
              <a:spcAft>
                <a:spcPts val="0"/>
              </a:spcAft>
              <a:buSzPts val="60300"/>
              <a:buNone/>
              <a:defRPr sz="60300"/>
            </a:lvl2pPr>
            <a:lvl3pPr lvl="2" algn="ctr">
              <a:spcBef>
                <a:spcPts val="0"/>
              </a:spcBef>
              <a:spcAft>
                <a:spcPts val="0"/>
              </a:spcAft>
              <a:buSzPts val="60300"/>
              <a:buNone/>
              <a:defRPr sz="60300"/>
            </a:lvl3pPr>
            <a:lvl4pPr lvl="3" algn="ctr">
              <a:spcBef>
                <a:spcPts val="0"/>
              </a:spcBef>
              <a:spcAft>
                <a:spcPts val="0"/>
              </a:spcAft>
              <a:buSzPts val="60300"/>
              <a:buNone/>
              <a:defRPr sz="60300"/>
            </a:lvl4pPr>
            <a:lvl5pPr lvl="4" algn="ctr">
              <a:spcBef>
                <a:spcPts val="0"/>
              </a:spcBef>
              <a:spcAft>
                <a:spcPts val="0"/>
              </a:spcAft>
              <a:buSzPts val="60300"/>
              <a:buNone/>
              <a:defRPr sz="60300"/>
            </a:lvl5pPr>
            <a:lvl6pPr lvl="5" algn="ctr">
              <a:spcBef>
                <a:spcPts val="0"/>
              </a:spcBef>
              <a:spcAft>
                <a:spcPts val="0"/>
              </a:spcAft>
              <a:buSzPts val="60300"/>
              <a:buNone/>
              <a:defRPr sz="60300"/>
            </a:lvl6pPr>
            <a:lvl7pPr lvl="6" algn="ctr">
              <a:spcBef>
                <a:spcPts val="0"/>
              </a:spcBef>
              <a:spcAft>
                <a:spcPts val="0"/>
              </a:spcAft>
              <a:buSzPts val="60300"/>
              <a:buNone/>
              <a:defRPr sz="60300"/>
            </a:lvl7pPr>
            <a:lvl8pPr lvl="7" algn="ctr">
              <a:spcBef>
                <a:spcPts val="0"/>
              </a:spcBef>
              <a:spcAft>
                <a:spcPts val="0"/>
              </a:spcAft>
              <a:buSzPts val="60300"/>
              <a:buNone/>
              <a:defRPr sz="60300"/>
            </a:lvl8pPr>
            <a:lvl9pPr lvl="8" algn="ctr">
              <a:spcBef>
                <a:spcPts val="0"/>
              </a:spcBef>
              <a:spcAft>
                <a:spcPts val="0"/>
              </a:spcAft>
              <a:buSzPts val="60300"/>
              <a:buNone/>
              <a:defRPr sz="60300"/>
            </a:lvl9pPr>
          </a:lstStyle>
          <a:p>
            <a:r>
              <a:t>xx%</a:t>
            </a:r>
          </a:p>
        </p:txBody>
      </p:sp>
      <p:sp>
        <p:nvSpPr>
          <p:cNvPr id="46" name="Google Shape;46;p11"/>
          <p:cNvSpPr txBox="1"/>
          <p:nvPr>
            <p:ph idx="1" type="body"/>
          </p:nvPr>
        </p:nvSpPr>
        <p:spPr>
          <a:xfrm>
            <a:off x="1122120" y="26898987"/>
            <a:ext cx="30673500" cy="11099400"/>
          </a:xfrm>
          <a:prstGeom prst="rect">
            <a:avLst/>
          </a:prstGeom>
        </p:spPr>
        <p:txBody>
          <a:bodyPr anchorCtr="0" anchor="t" bIns="459725" lIns="459725" spcFirstLastPara="1" rIns="459725" wrap="square" tIns="459725">
            <a:noAutofit/>
          </a:bodyPr>
          <a:lstStyle>
            <a:lvl1pPr indent="-806450" lvl="0" marL="457200" algn="ctr">
              <a:spcBef>
                <a:spcPts val="0"/>
              </a:spcBef>
              <a:spcAft>
                <a:spcPts val="0"/>
              </a:spcAft>
              <a:buSzPts val="9100"/>
              <a:buChar char="●"/>
              <a:defRPr/>
            </a:lvl1pPr>
            <a:lvl2pPr indent="-673100" lvl="1" marL="914400" algn="ctr">
              <a:spcBef>
                <a:spcPts val="8000"/>
              </a:spcBef>
              <a:spcAft>
                <a:spcPts val="0"/>
              </a:spcAft>
              <a:buSzPts val="7000"/>
              <a:buChar char="○"/>
              <a:defRPr/>
            </a:lvl2pPr>
            <a:lvl3pPr indent="-673100" lvl="2" marL="1371600" algn="ctr">
              <a:spcBef>
                <a:spcPts val="8000"/>
              </a:spcBef>
              <a:spcAft>
                <a:spcPts val="0"/>
              </a:spcAft>
              <a:buSzPts val="7000"/>
              <a:buChar char="■"/>
              <a:defRPr/>
            </a:lvl3pPr>
            <a:lvl4pPr indent="-673100" lvl="3" marL="1828800" algn="ctr">
              <a:spcBef>
                <a:spcPts val="8000"/>
              </a:spcBef>
              <a:spcAft>
                <a:spcPts val="0"/>
              </a:spcAft>
              <a:buSzPts val="7000"/>
              <a:buChar char="●"/>
              <a:defRPr/>
            </a:lvl4pPr>
            <a:lvl5pPr indent="-673100" lvl="4" marL="2286000" algn="ctr">
              <a:spcBef>
                <a:spcPts val="8000"/>
              </a:spcBef>
              <a:spcAft>
                <a:spcPts val="0"/>
              </a:spcAft>
              <a:buSzPts val="7000"/>
              <a:buChar char="○"/>
              <a:defRPr/>
            </a:lvl5pPr>
            <a:lvl6pPr indent="-673100" lvl="5" marL="2743200" algn="ctr">
              <a:spcBef>
                <a:spcPts val="8000"/>
              </a:spcBef>
              <a:spcAft>
                <a:spcPts val="0"/>
              </a:spcAft>
              <a:buSzPts val="7000"/>
              <a:buChar char="■"/>
              <a:defRPr/>
            </a:lvl6pPr>
            <a:lvl7pPr indent="-673100" lvl="6" marL="3200400" algn="ctr">
              <a:spcBef>
                <a:spcPts val="8000"/>
              </a:spcBef>
              <a:spcAft>
                <a:spcPts val="0"/>
              </a:spcAft>
              <a:buSzPts val="7000"/>
              <a:buChar char="●"/>
              <a:defRPr/>
            </a:lvl7pPr>
            <a:lvl8pPr indent="-673100" lvl="7" marL="3657600" algn="ctr">
              <a:spcBef>
                <a:spcPts val="8000"/>
              </a:spcBef>
              <a:spcAft>
                <a:spcPts val="0"/>
              </a:spcAft>
              <a:buSzPts val="7000"/>
              <a:buChar char="○"/>
              <a:defRPr/>
            </a:lvl8pPr>
            <a:lvl9pPr indent="-673100" lvl="8" marL="4114800" algn="ctr">
              <a:spcBef>
                <a:spcPts val="8000"/>
              </a:spcBef>
              <a:spcAft>
                <a:spcPts val="8000"/>
              </a:spcAft>
              <a:buSzPts val="7000"/>
              <a:buChar char="■"/>
              <a:defRPr/>
            </a:lvl9pPr>
          </a:lstStyle>
          <a:p/>
        </p:txBody>
      </p:sp>
      <p:sp>
        <p:nvSpPr>
          <p:cNvPr id="47" name="Google Shape;47;p11"/>
          <p:cNvSpPr txBox="1"/>
          <p:nvPr>
            <p:ph idx="12" type="sldNum"/>
          </p:nvPr>
        </p:nvSpPr>
        <p:spPr>
          <a:xfrm>
            <a:off x="30500848" y="39792783"/>
            <a:ext cx="1974900" cy="3358200"/>
          </a:xfrm>
          <a:prstGeom prst="rect">
            <a:avLst/>
          </a:prstGeom>
        </p:spPr>
        <p:txBody>
          <a:bodyPr anchorCtr="0" anchor="ctr" bIns="459725" lIns="459725" spcFirstLastPara="1" rIns="459725" wrap="square" tIns="4597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30500848" y="39792783"/>
            <a:ext cx="1974900" cy="3358200"/>
          </a:xfrm>
          <a:prstGeom prst="rect">
            <a:avLst/>
          </a:prstGeom>
        </p:spPr>
        <p:txBody>
          <a:bodyPr anchorCtr="0" anchor="ctr" bIns="459725" lIns="459725" spcFirstLastPara="1" rIns="459725" wrap="square" tIns="4597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57" name="Shape 57"/>
        <p:cNvGrpSpPr/>
        <p:nvPr/>
      </p:nvGrpSpPr>
      <p:grpSpPr>
        <a:xfrm>
          <a:off x="0" y="0"/>
          <a:ext cx="0" cy="0"/>
          <a:chOff x="0" y="0"/>
          <a:chExt cx="0" cy="0"/>
        </a:xfrm>
      </p:grpSpPr>
      <p:pic>
        <p:nvPicPr>
          <p:cNvPr descr="A close up of a logo&#10;&#10;Description automatically generated" id="58" name="Google Shape;58;p14"/>
          <p:cNvPicPr preferRelativeResize="0"/>
          <p:nvPr/>
        </p:nvPicPr>
        <p:blipFill rotWithShape="1">
          <a:blip r:embed="rId2">
            <a:alphaModFix/>
          </a:blip>
          <a:srcRect b="15703" l="0" r="88418" t="0"/>
          <a:stretch/>
        </p:blipFill>
        <p:spPr>
          <a:xfrm>
            <a:off x="2" y="0"/>
            <a:ext cx="4213555" cy="43891205"/>
          </a:xfrm>
          <a:prstGeom prst="rect">
            <a:avLst/>
          </a:prstGeom>
          <a:noFill/>
          <a:ln>
            <a:noFill/>
          </a:ln>
        </p:spPr>
      </p:pic>
      <p:sp>
        <p:nvSpPr>
          <p:cNvPr id="59" name="Google Shape;59;p14"/>
          <p:cNvSpPr/>
          <p:nvPr/>
        </p:nvSpPr>
        <p:spPr>
          <a:xfrm flipH="1" rot="5400000">
            <a:off x="-17600596" y="21797550"/>
            <a:ext cx="43891200" cy="296100"/>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38600" lIns="77325" spcFirstLastPara="1" rIns="77325" wrap="square" tIns="38600">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60" name="Google Shape;60;p14"/>
          <p:cNvSpPr txBox="1"/>
          <p:nvPr/>
        </p:nvSpPr>
        <p:spPr>
          <a:xfrm>
            <a:off x="21667031" y="41821400"/>
            <a:ext cx="10505400" cy="554400"/>
          </a:xfrm>
          <a:prstGeom prst="rect">
            <a:avLst/>
          </a:prstGeom>
          <a:noFill/>
          <a:ln>
            <a:noFill/>
          </a:ln>
        </p:spPr>
        <p:txBody>
          <a:bodyPr anchorCtr="0" anchor="t" bIns="51550" lIns="103075" spcFirstLastPara="1" rIns="103075" wrap="square" tIns="51550">
            <a:noAutofit/>
          </a:bodyPr>
          <a:lstStyle/>
          <a:p>
            <a:pPr indent="0" lvl="0" marL="0" marR="0" rtl="0" algn="ctr">
              <a:spcBef>
                <a:spcPts val="0"/>
              </a:spcBef>
              <a:spcAft>
                <a:spcPts val="0"/>
              </a:spcAft>
              <a:buNone/>
            </a:pPr>
            <a:r>
              <a:rPr lang="en" sz="3500">
                <a:solidFill>
                  <a:srgbClr val="AEABAB"/>
                </a:solidFill>
                <a:latin typeface="Arial"/>
                <a:ea typeface="Arial"/>
                <a:cs typeface="Arial"/>
                <a:sym typeface="Arial"/>
              </a:rPr>
              <a:t>FLORIDA INTERNATIONAL UNIVERSITY</a:t>
            </a:r>
            <a:endParaRPr sz="1500"/>
          </a:p>
        </p:txBody>
      </p:sp>
      <p:grpSp>
        <p:nvGrpSpPr>
          <p:cNvPr id="61" name="Google Shape;61;p14"/>
          <p:cNvGrpSpPr/>
          <p:nvPr/>
        </p:nvGrpSpPr>
        <p:grpSpPr>
          <a:xfrm>
            <a:off x="30291467" y="1016366"/>
            <a:ext cx="1881296" cy="2545855"/>
            <a:chOff x="11140983" y="745235"/>
            <a:chExt cx="522582" cy="530387"/>
          </a:xfrm>
        </p:grpSpPr>
        <p:sp>
          <p:nvSpPr>
            <p:cNvPr id="62" name="Google Shape;62;p14"/>
            <p:cNvSpPr/>
            <p:nvPr/>
          </p:nvSpPr>
          <p:spPr>
            <a:xfrm rot="5400000">
              <a:off x="11345975" y="540243"/>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51550" lIns="103075" spcFirstLastPara="1" rIns="103075" wrap="square" tIns="51550">
              <a:noAutofit/>
            </a:bodyPr>
            <a:lstStyle/>
            <a:p>
              <a:pPr indent="0" lvl="0" marL="0" marR="0" rtl="0" algn="ctr">
                <a:spcBef>
                  <a:spcPts val="0"/>
                </a:spcBef>
                <a:spcAft>
                  <a:spcPts val="0"/>
                </a:spcAft>
                <a:buNone/>
              </a:pPr>
              <a:r>
                <a:t/>
              </a:r>
              <a:endParaRPr sz="2000">
                <a:solidFill>
                  <a:schemeClr val="lt1"/>
                </a:solidFill>
                <a:latin typeface="Calibri"/>
                <a:ea typeface="Calibri"/>
                <a:cs typeface="Calibri"/>
                <a:sym typeface="Calibri"/>
              </a:endParaRPr>
            </a:p>
          </p:txBody>
        </p:sp>
        <p:sp>
          <p:nvSpPr>
            <p:cNvPr id="63" name="Google Shape;63;p14"/>
            <p:cNvSpPr/>
            <p:nvPr/>
          </p:nvSpPr>
          <p:spPr>
            <a:xfrm>
              <a:off x="11550968" y="854262"/>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51550" lIns="103075" spcFirstLastPara="1" rIns="103075" wrap="square" tIns="51550">
              <a:noAutofit/>
            </a:bodyPr>
            <a:lstStyle/>
            <a:p>
              <a:pPr indent="0" lvl="0" marL="0" marR="0" rtl="0" algn="ctr">
                <a:spcBef>
                  <a:spcPts val="0"/>
                </a:spcBef>
                <a:spcAft>
                  <a:spcPts val="0"/>
                </a:spcAft>
                <a:buNone/>
              </a:pPr>
              <a:r>
                <a:t/>
              </a:r>
              <a:endParaRPr sz="2000">
                <a:solidFill>
                  <a:schemeClr val="lt1"/>
                </a:solidFill>
                <a:latin typeface="Calibri"/>
                <a:ea typeface="Calibri"/>
                <a:cs typeface="Calibri"/>
                <a:sym typeface="Calibri"/>
              </a:endParaRPr>
            </a:p>
          </p:txBody>
        </p:sp>
      </p:grpSp>
      <p:pic>
        <p:nvPicPr>
          <p:cNvPr descr="A picture containing drawing&#10;&#10;Description automatically generated" id="64" name="Google Shape;64;p14"/>
          <p:cNvPicPr preferRelativeResize="0"/>
          <p:nvPr/>
        </p:nvPicPr>
        <p:blipFill rotWithShape="1">
          <a:blip r:embed="rId3">
            <a:alphaModFix/>
          </a:blip>
          <a:srcRect b="0" l="0" r="0" t="0"/>
          <a:stretch/>
        </p:blipFill>
        <p:spPr>
          <a:xfrm>
            <a:off x="449398" y="40455278"/>
            <a:ext cx="1006305" cy="864107"/>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65" name="Shape 65"/>
        <p:cNvGrpSpPr/>
        <p:nvPr/>
      </p:nvGrpSpPr>
      <p:grpSpPr>
        <a:xfrm>
          <a:off x="0" y="0"/>
          <a:ext cx="0" cy="0"/>
          <a:chOff x="0" y="0"/>
          <a:chExt cx="0" cy="0"/>
        </a:xfrm>
      </p:grpSpPr>
      <p:pic>
        <p:nvPicPr>
          <p:cNvPr descr="A close up of a logo&#10;&#10;Description automatically generated" id="66" name="Google Shape;66;p15"/>
          <p:cNvPicPr preferRelativeResize="0"/>
          <p:nvPr/>
        </p:nvPicPr>
        <p:blipFill rotWithShape="1">
          <a:blip r:embed="rId2">
            <a:alphaModFix/>
          </a:blip>
          <a:srcRect b="15703" l="0" r="88418" t="0"/>
          <a:stretch/>
        </p:blipFill>
        <p:spPr>
          <a:xfrm>
            <a:off x="2" y="0"/>
            <a:ext cx="4213555" cy="43891205"/>
          </a:xfrm>
          <a:prstGeom prst="rect">
            <a:avLst/>
          </a:prstGeom>
          <a:noFill/>
          <a:ln>
            <a:noFill/>
          </a:ln>
        </p:spPr>
      </p:pic>
      <p:sp>
        <p:nvSpPr>
          <p:cNvPr id="67" name="Google Shape;67;p15"/>
          <p:cNvSpPr txBox="1"/>
          <p:nvPr/>
        </p:nvSpPr>
        <p:spPr>
          <a:xfrm>
            <a:off x="5184648" y="3407586"/>
            <a:ext cx="26239500" cy="7578600"/>
          </a:xfrm>
          <a:prstGeom prst="rect">
            <a:avLst/>
          </a:prstGeom>
          <a:noFill/>
          <a:ln>
            <a:noFill/>
          </a:ln>
        </p:spPr>
        <p:txBody>
          <a:bodyPr anchorCtr="0" anchor="ctr" bIns="38600" lIns="77325" spcFirstLastPara="1" rIns="77325" wrap="square" tIns="38600">
            <a:noAutofit/>
          </a:bodyPr>
          <a:lstStyle/>
          <a:p>
            <a:pPr indent="0" lvl="0" marL="0" marR="0" rtl="0" algn="l">
              <a:lnSpc>
                <a:spcPct val="90000"/>
              </a:lnSpc>
              <a:spcBef>
                <a:spcPts val="0"/>
              </a:spcBef>
              <a:spcAft>
                <a:spcPts val="0"/>
              </a:spcAft>
              <a:buClr>
                <a:schemeClr val="lt1"/>
              </a:buClr>
              <a:buSzPts val="3000"/>
              <a:buFont typeface="Calibri"/>
              <a:buNone/>
            </a:pPr>
            <a:r>
              <a:t/>
            </a:r>
            <a:endParaRPr sz="3000">
              <a:solidFill>
                <a:srgbClr val="3F3F3F"/>
              </a:solidFill>
              <a:latin typeface="Calibri"/>
              <a:ea typeface="Calibri"/>
              <a:cs typeface="Calibri"/>
              <a:sym typeface="Calibri"/>
            </a:endParaRPr>
          </a:p>
        </p:txBody>
      </p:sp>
      <p:sp>
        <p:nvSpPr>
          <p:cNvPr id="68" name="Google Shape;68;p15"/>
          <p:cNvSpPr/>
          <p:nvPr/>
        </p:nvSpPr>
        <p:spPr>
          <a:xfrm rot="-5400000">
            <a:off x="-17609052" y="21797566"/>
            <a:ext cx="43891200" cy="296100"/>
          </a:xfrm>
          <a:prstGeom prst="rect">
            <a:avLst/>
          </a:prstGeom>
          <a:gradFill>
            <a:gsLst>
              <a:gs pos="0">
                <a:srgbClr val="D92D8A"/>
              </a:gs>
              <a:gs pos="64000">
                <a:srgbClr val="F8C93E"/>
              </a:gs>
              <a:gs pos="100000">
                <a:srgbClr val="F8C93E"/>
              </a:gs>
            </a:gsLst>
            <a:lin ang="0" scaled="0"/>
          </a:gradFill>
          <a:ln>
            <a:noFill/>
          </a:ln>
        </p:spPr>
        <p:txBody>
          <a:bodyPr anchorCtr="0" anchor="ctr" bIns="38600" lIns="77325" spcFirstLastPara="1" rIns="77325" wrap="square" tIns="38600">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69" name="Google Shape;69;p15"/>
          <p:cNvSpPr txBox="1"/>
          <p:nvPr/>
        </p:nvSpPr>
        <p:spPr>
          <a:xfrm>
            <a:off x="21667031" y="41821400"/>
            <a:ext cx="10505400" cy="554400"/>
          </a:xfrm>
          <a:prstGeom prst="rect">
            <a:avLst/>
          </a:prstGeom>
          <a:noFill/>
          <a:ln>
            <a:noFill/>
          </a:ln>
        </p:spPr>
        <p:txBody>
          <a:bodyPr anchorCtr="0" anchor="t" bIns="51550" lIns="103075" spcFirstLastPara="1" rIns="103075" wrap="square" tIns="51550">
            <a:noAutofit/>
          </a:bodyPr>
          <a:lstStyle/>
          <a:p>
            <a:pPr indent="0" lvl="0" marL="0" marR="0" rtl="0" algn="ctr">
              <a:spcBef>
                <a:spcPts val="0"/>
              </a:spcBef>
              <a:spcAft>
                <a:spcPts val="0"/>
              </a:spcAft>
              <a:buNone/>
            </a:pPr>
            <a:r>
              <a:rPr lang="en" sz="3500">
                <a:solidFill>
                  <a:srgbClr val="AEABAB"/>
                </a:solidFill>
                <a:latin typeface="Arial"/>
                <a:ea typeface="Arial"/>
                <a:cs typeface="Arial"/>
                <a:sym typeface="Arial"/>
              </a:rPr>
              <a:t>FLORIDA INTERNATIONAL UNIVERSITY</a:t>
            </a:r>
            <a:endParaRPr sz="1500"/>
          </a:p>
        </p:txBody>
      </p:sp>
      <p:pic>
        <p:nvPicPr>
          <p:cNvPr descr="A picture containing drawing&#10;&#10;Description automatically generated" id="70" name="Google Shape;70;p15"/>
          <p:cNvPicPr preferRelativeResize="0"/>
          <p:nvPr/>
        </p:nvPicPr>
        <p:blipFill rotWithShape="1">
          <a:blip r:embed="rId3">
            <a:alphaModFix/>
          </a:blip>
          <a:srcRect b="0" l="0" r="0" t="0"/>
          <a:stretch/>
        </p:blipFill>
        <p:spPr>
          <a:xfrm>
            <a:off x="449398" y="40455278"/>
            <a:ext cx="1006305" cy="864107"/>
          </a:xfrm>
          <a:prstGeom prst="rect">
            <a:avLst/>
          </a:prstGeom>
          <a:noFill/>
          <a:ln>
            <a:noFill/>
          </a:ln>
        </p:spPr>
      </p:pic>
      <p:grpSp>
        <p:nvGrpSpPr>
          <p:cNvPr id="71" name="Google Shape;71;p15"/>
          <p:cNvGrpSpPr/>
          <p:nvPr/>
        </p:nvGrpSpPr>
        <p:grpSpPr>
          <a:xfrm flipH="1">
            <a:off x="30295683" y="1014853"/>
            <a:ext cx="1880945" cy="2545804"/>
            <a:chOff x="2645664" y="2011680"/>
            <a:chExt cx="735606" cy="746592"/>
          </a:xfrm>
        </p:grpSpPr>
        <p:sp>
          <p:nvSpPr>
            <p:cNvPr id="72" name="Google Shape;72;p1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51550" lIns="103075" spcFirstLastPara="1" rIns="103075" wrap="square" tIns="51550">
              <a:noAutofit/>
            </a:bodyPr>
            <a:lstStyle/>
            <a:p>
              <a:pPr indent="0" lvl="0" marL="0" marR="0" rtl="0" algn="ctr">
                <a:spcBef>
                  <a:spcPts val="0"/>
                </a:spcBef>
                <a:spcAft>
                  <a:spcPts val="0"/>
                </a:spcAft>
                <a:buNone/>
              </a:pPr>
              <a:r>
                <a:t/>
              </a:r>
              <a:endParaRPr sz="2000">
                <a:solidFill>
                  <a:schemeClr val="lt1"/>
                </a:solidFill>
                <a:latin typeface="Calibri"/>
                <a:ea typeface="Calibri"/>
                <a:cs typeface="Calibri"/>
                <a:sym typeface="Calibri"/>
              </a:endParaRPr>
            </a:p>
          </p:txBody>
        </p:sp>
        <p:sp>
          <p:nvSpPr>
            <p:cNvPr id="73" name="Google Shape;73;p1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51550" lIns="103075" spcFirstLastPara="1" rIns="103075" wrap="square" tIns="51550">
              <a:noAutofit/>
            </a:bodyPr>
            <a:lstStyle/>
            <a:p>
              <a:pPr indent="0" lvl="0" marL="0" marR="0" rtl="0" algn="ctr">
                <a:spcBef>
                  <a:spcPts val="0"/>
                </a:spcBef>
                <a:spcAft>
                  <a:spcPts val="0"/>
                </a:spcAft>
                <a:buNone/>
              </a:pPr>
              <a:r>
                <a:t/>
              </a:r>
              <a:endParaRPr sz="2000">
                <a:solidFill>
                  <a:schemeClr val="lt1"/>
                </a:solidFill>
                <a:latin typeface="Calibri"/>
                <a:ea typeface="Calibri"/>
                <a:cs typeface="Calibri"/>
                <a:sym typeface="Calibri"/>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74" name="Shape 74"/>
        <p:cNvGrpSpPr/>
        <p:nvPr/>
      </p:nvGrpSpPr>
      <p:grpSpPr>
        <a:xfrm>
          <a:off x="0" y="0"/>
          <a:ext cx="0" cy="0"/>
          <a:chOff x="0" y="0"/>
          <a:chExt cx="0" cy="0"/>
        </a:xfrm>
      </p:grpSpPr>
      <p:pic>
        <p:nvPicPr>
          <p:cNvPr descr="A picture containing bird&#10;&#10;Description automatically generated" id="75" name="Google Shape;75;p16"/>
          <p:cNvPicPr preferRelativeResize="0"/>
          <p:nvPr/>
        </p:nvPicPr>
        <p:blipFill rotWithShape="1">
          <a:blip r:embed="rId2">
            <a:alphaModFix/>
          </a:blip>
          <a:srcRect b="14612" l="13750" r="0" t="0"/>
          <a:stretch/>
        </p:blipFill>
        <p:spPr>
          <a:xfrm>
            <a:off x="4526421" y="12"/>
            <a:ext cx="28391976" cy="43891192"/>
          </a:xfrm>
          <a:prstGeom prst="rect">
            <a:avLst/>
          </a:prstGeom>
          <a:noFill/>
          <a:ln>
            <a:noFill/>
          </a:ln>
        </p:spPr>
      </p:pic>
      <p:sp>
        <p:nvSpPr>
          <p:cNvPr id="76" name="Google Shape;76;p16"/>
          <p:cNvSpPr/>
          <p:nvPr/>
        </p:nvSpPr>
        <p:spPr>
          <a:xfrm flipH="1" rot="5400000">
            <a:off x="-17567232" y="21797550"/>
            <a:ext cx="43891200" cy="296100"/>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38600" lIns="77325" spcFirstLastPara="1" rIns="77325" wrap="square" tIns="38600">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77" name="Google Shape;77;p16"/>
          <p:cNvSpPr txBox="1"/>
          <p:nvPr/>
        </p:nvSpPr>
        <p:spPr>
          <a:xfrm>
            <a:off x="21667031" y="41821400"/>
            <a:ext cx="10505400" cy="554400"/>
          </a:xfrm>
          <a:prstGeom prst="rect">
            <a:avLst/>
          </a:prstGeom>
          <a:noFill/>
          <a:ln>
            <a:noFill/>
          </a:ln>
        </p:spPr>
        <p:txBody>
          <a:bodyPr anchorCtr="0" anchor="t" bIns="51550" lIns="103075" spcFirstLastPara="1" rIns="103075" wrap="square" tIns="51550">
            <a:noAutofit/>
          </a:bodyPr>
          <a:lstStyle/>
          <a:p>
            <a:pPr indent="0" lvl="0" marL="0" marR="0" rtl="0" algn="ctr">
              <a:spcBef>
                <a:spcPts val="0"/>
              </a:spcBef>
              <a:spcAft>
                <a:spcPts val="0"/>
              </a:spcAft>
              <a:buNone/>
            </a:pPr>
            <a:r>
              <a:rPr lang="en" sz="3500">
                <a:solidFill>
                  <a:srgbClr val="AEABAB"/>
                </a:solidFill>
                <a:latin typeface="Arial"/>
                <a:ea typeface="Arial"/>
                <a:cs typeface="Arial"/>
                <a:sym typeface="Arial"/>
              </a:rPr>
              <a:t>FLORIDA INTERNATIONAL UNIVERSITY</a:t>
            </a:r>
            <a:endParaRPr sz="1500"/>
          </a:p>
        </p:txBody>
      </p:sp>
      <p:pic>
        <p:nvPicPr>
          <p:cNvPr descr="A close up of a sign&#10;&#10;Description automatically generated" id="78" name="Google Shape;78;p16"/>
          <p:cNvPicPr preferRelativeResize="0"/>
          <p:nvPr/>
        </p:nvPicPr>
        <p:blipFill rotWithShape="1">
          <a:blip r:embed="rId3">
            <a:alphaModFix/>
          </a:blip>
          <a:srcRect b="0" l="0" r="0" t="0"/>
          <a:stretch/>
        </p:blipFill>
        <p:spPr>
          <a:xfrm>
            <a:off x="745663" y="40430953"/>
            <a:ext cx="1006305" cy="864107"/>
          </a:xfrm>
          <a:prstGeom prst="rect">
            <a:avLst/>
          </a:prstGeom>
          <a:noFill/>
          <a:ln>
            <a:noFill/>
          </a:ln>
        </p:spPr>
      </p:pic>
      <p:grpSp>
        <p:nvGrpSpPr>
          <p:cNvPr id="79" name="Google Shape;79;p16"/>
          <p:cNvGrpSpPr/>
          <p:nvPr/>
        </p:nvGrpSpPr>
        <p:grpSpPr>
          <a:xfrm>
            <a:off x="30291467" y="1016366"/>
            <a:ext cx="1881296" cy="2545855"/>
            <a:chOff x="11140983" y="745235"/>
            <a:chExt cx="522582" cy="530387"/>
          </a:xfrm>
        </p:grpSpPr>
        <p:sp>
          <p:nvSpPr>
            <p:cNvPr id="80" name="Google Shape;80;p16"/>
            <p:cNvSpPr/>
            <p:nvPr/>
          </p:nvSpPr>
          <p:spPr>
            <a:xfrm rot="5400000">
              <a:off x="11345975" y="540243"/>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51550" lIns="103075" spcFirstLastPara="1" rIns="103075" wrap="square" tIns="51550">
              <a:noAutofit/>
            </a:bodyPr>
            <a:lstStyle/>
            <a:p>
              <a:pPr indent="0" lvl="0" marL="0" marR="0" rtl="0" algn="ctr">
                <a:spcBef>
                  <a:spcPts val="0"/>
                </a:spcBef>
                <a:spcAft>
                  <a:spcPts val="0"/>
                </a:spcAft>
                <a:buNone/>
              </a:pPr>
              <a:r>
                <a:t/>
              </a:r>
              <a:endParaRPr sz="2000">
                <a:solidFill>
                  <a:schemeClr val="lt1"/>
                </a:solidFill>
                <a:latin typeface="Calibri"/>
                <a:ea typeface="Calibri"/>
                <a:cs typeface="Calibri"/>
                <a:sym typeface="Calibri"/>
              </a:endParaRPr>
            </a:p>
          </p:txBody>
        </p:sp>
        <p:sp>
          <p:nvSpPr>
            <p:cNvPr id="81" name="Google Shape;81;p16"/>
            <p:cNvSpPr/>
            <p:nvPr/>
          </p:nvSpPr>
          <p:spPr>
            <a:xfrm>
              <a:off x="11550968" y="854262"/>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51550" lIns="103075" spcFirstLastPara="1" rIns="103075" wrap="square" tIns="51550">
              <a:noAutofit/>
            </a:bodyPr>
            <a:lstStyle/>
            <a:p>
              <a:pPr indent="0" lvl="0" marL="0" marR="0" rtl="0" algn="ctr">
                <a:spcBef>
                  <a:spcPts val="0"/>
                </a:spcBef>
                <a:spcAft>
                  <a:spcPts val="0"/>
                </a:spcAft>
                <a:buNone/>
              </a:pPr>
              <a:r>
                <a:t/>
              </a:r>
              <a:endParaRPr sz="2000">
                <a:solidFill>
                  <a:schemeClr val="lt1"/>
                </a:solidFill>
                <a:latin typeface="Calibri"/>
                <a:ea typeface="Calibri"/>
                <a:cs typeface="Calibri"/>
                <a:sym typeface="Calibri"/>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82" name="Shape 82"/>
        <p:cNvGrpSpPr/>
        <p:nvPr/>
      </p:nvGrpSpPr>
      <p:grpSpPr>
        <a:xfrm>
          <a:off x="0" y="0"/>
          <a:ext cx="0" cy="0"/>
          <a:chOff x="0" y="0"/>
          <a:chExt cx="0" cy="0"/>
        </a:xfrm>
      </p:grpSpPr>
      <p:pic>
        <p:nvPicPr>
          <p:cNvPr descr="A picture containing bird&#10;&#10;Description automatically generated" id="83" name="Google Shape;83;p17"/>
          <p:cNvPicPr preferRelativeResize="0"/>
          <p:nvPr/>
        </p:nvPicPr>
        <p:blipFill rotWithShape="1">
          <a:blip r:embed="rId2">
            <a:alphaModFix/>
          </a:blip>
          <a:srcRect b="14612" l="13750" r="0" t="0"/>
          <a:stretch/>
        </p:blipFill>
        <p:spPr>
          <a:xfrm>
            <a:off x="4526421" y="12"/>
            <a:ext cx="28391976" cy="43891192"/>
          </a:xfrm>
          <a:prstGeom prst="rect">
            <a:avLst/>
          </a:prstGeom>
          <a:noFill/>
          <a:ln>
            <a:noFill/>
          </a:ln>
        </p:spPr>
      </p:pic>
      <p:sp>
        <p:nvSpPr>
          <p:cNvPr id="84" name="Google Shape;84;p17"/>
          <p:cNvSpPr/>
          <p:nvPr/>
        </p:nvSpPr>
        <p:spPr>
          <a:xfrm rot="-5400000">
            <a:off x="-17542323" y="21797566"/>
            <a:ext cx="43891200" cy="296100"/>
          </a:xfrm>
          <a:prstGeom prst="rect">
            <a:avLst/>
          </a:prstGeom>
          <a:gradFill>
            <a:gsLst>
              <a:gs pos="0">
                <a:srgbClr val="D92D8A"/>
              </a:gs>
              <a:gs pos="64000">
                <a:srgbClr val="F8C93E"/>
              </a:gs>
              <a:gs pos="100000">
                <a:srgbClr val="F8C93E"/>
              </a:gs>
            </a:gsLst>
            <a:lin ang="0" scaled="0"/>
          </a:gradFill>
          <a:ln>
            <a:noFill/>
          </a:ln>
        </p:spPr>
        <p:txBody>
          <a:bodyPr anchorCtr="0" anchor="ctr" bIns="38600" lIns="77325" spcFirstLastPara="1" rIns="77325" wrap="square" tIns="38600">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85" name="Google Shape;85;p17"/>
          <p:cNvSpPr txBox="1"/>
          <p:nvPr/>
        </p:nvSpPr>
        <p:spPr>
          <a:xfrm>
            <a:off x="21667031" y="41821400"/>
            <a:ext cx="10505400" cy="554400"/>
          </a:xfrm>
          <a:prstGeom prst="rect">
            <a:avLst/>
          </a:prstGeom>
          <a:noFill/>
          <a:ln>
            <a:noFill/>
          </a:ln>
        </p:spPr>
        <p:txBody>
          <a:bodyPr anchorCtr="0" anchor="t" bIns="51550" lIns="103075" spcFirstLastPara="1" rIns="103075" wrap="square" tIns="51550">
            <a:noAutofit/>
          </a:bodyPr>
          <a:lstStyle/>
          <a:p>
            <a:pPr indent="0" lvl="0" marL="0" marR="0" rtl="0" algn="ctr">
              <a:spcBef>
                <a:spcPts val="0"/>
              </a:spcBef>
              <a:spcAft>
                <a:spcPts val="0"/>
              </a:spcAft>
              <a:buNone/>
            </a:pPr>
            <a:r>
              <a:rPr lang="en" sz="3500">
                <a:solidFill>
                  <a:srgbClr val="AEABAB"/>
                </a:solidFill>
                <a:latin typeface="Arial"/>
                <a:ea typeface="Arial"/>
                <a:cs typeface="Arial"/>
                <a:sym typeface="Arial"/>
              </a:rPr>
              <a:t>FLORIDA INTERNATIONAL UNIVERSITY</a:t>
            </a:r>
            <a:endParaRPr sz="1500"/>
          </a:p>
        </p:txBody>
      </p:sp>
      <p:pic>
        <p:nvPicPr>
          <p:cNvPr descr="A close up of a sign&#10;&#10;Description automatically generated" id="86" name="Google Shape;86;p17"/>
          <p:cNvPicPr preferRelativeResize="0"/>
          <p:nvPr/>
        </p:nvPicPr>
        <p:blipFill rotWithShape="1">
          <a:blip r:embed="rId3">
            <a:alphaModFix/>
          </a:blip>
          <a:srcRect b="0" l="0" r="0" t="0"/>
          <a:stretch/>
        </p:blipFill>
        <p:spPr>
          <a:xfrm>
            <a:off x="745663" y="40430953"/>
            <a:ext cx="1006305" cy="864107"/>
          </a:xfrm>
          <a:prstGeom prst="rect">
            <a:avLst/>
          </a:prstGeom>
          <a:noFill/>
          <a:ln>
            <a:noFill/>
          </a:ln>
        </p:spPr>
      </p:pic>
      <p:grpSp>
        <p:nvGrpSpPr>
          <p:cNvPr id="87" name="Google Shape;87;p17"/>
          <p:cNvGrpSpPr/>
          <p:nvPr/>
        </p:nvGrpSpPr>
        <p:grpSpPr>
          <a:xfrm flipH="1">
            <a:off x="30295683" y="1014853"/>
            <a:ext cx="1880945" cy="2545804"/>
            <a:chOff x="2645664" y="2011680"/>
            <a:chExt cx="735606" cy="746592"/>
          </a:xfrm>
        </p:grpSpPr>
        <p:sp>
          <p:nvSpPr>
            <p:cNvPr id="88" name="Google Shape;88;p1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51550" lIns="103075" spcFirstLastPara="1" rIns="103075" wrap="square" tIns="51550">
              <a:noAutofit/>
            </a:bodyPr>
            <a:lstStyle/>
            <a:p>
              <a:pPr indent="0" lvl="0" marL="0" marR="0" rtl="0" algn="ctr">
                <a:spcBef>
                  <a:spcPts val="0"/>
                </a:spcBef>
                <a:spcAft>
                  <a:spcPts val="0"/>
                </a:spcAft>
                <a:buNone/>
              </a:pPr>
              <a:r>
                <a:t/>
              </a:r>
              <a:endParaRPr sz="2000">
                <a:solidFill>
                  <a:schemeClr val="lt1"/>
                </a:solidFill>
                <a:latin typeface="Calibri"/>
                <a:ea typeface="Calibri"/>
                <a:cs typeface="Calibri"/>
                <a:sym typeface="Calibri"/>
              </a:endParaRPr>
            </a:p>
          </p:txBody>
        </p:sp>
        <p:sp>
          <p:nvSpPr>
            <p:cNvPr id="89" name="Google Shape;89;p1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51550" lIns="103075" spcFirstLastPara="1" rIns="103075" wrap="square" tIns="51550">
              <a:noAutofit/>
            </a:bodyPr>
            <a:lstStyle/>
            <a:p>
              <a:pPr indent="0" lvl="0" marL="0" marR="0" rtl="0" algn="ctr">
                <a:spcBef>
                  <a:spcPts val="0"/>
                </a:spcBef>
                <a:spcAft>
                  <a:spcPts val="0"/>
                </a:spcAft>
                <a:buNone/>
              </a:pPr>
              <a:r>
                <a:t/>
              </a:r>
              <a:endParaRPr sz="2000">
                <a:solidFill>
                  <a:schemeClr val="lt1"/>
                </a:solidFill>
                <a:latin typeface="Calibri"/>
                <a:ea typeface="Calibri"/>
                <a:cs typeface="Calibri"/>
                <a:sym typeface="Calibri"/>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1122120" y="18353920"/>
            <a:ext cx="30673500" cy="7182600"/>
          </a:xfrm>
          <a:prstGeom prst="rect">
            <a:avLst/>
          </a:prstGeom>
        </p:spPr>
        <p:txBody>
          <a:bodyPr anchorCtr="0" anchor="ctr" bIns="459725" lIns="459725" spcFirstLastPara="1" rIns="459725" wrap="square" tIns="459725">
            <a:noAutofit/>
          </a:bodyPr>
          <a:lstStyle>
            <a:lvl1pPr lvl="0" algn="ctr">
              <a:spcBef>
                <a:spcPts val="0"/>
              </a:spcBef>
              <a:spcAft>
                <a:spcPts val="0"/>
              </a:spcAft>
              <a:buSzPts val="18100"/>
              <a:buNone/>
              <a:defRPr sz="18100"/>
            </a:lvl1pPr>
            <a:lvl2pPr lvl="1" algn="ctr">
              <a:spcBef>
                <a:spcPts val="0"/>
              </a:spcBef>
              <a:spcAft>
                <a:spcPts val="0"/>
              </a:spcAft>
              <a:buSzPts val="18100"/>
              <a:buNone/>
              <a:defRPr sz="18100"/>
            </a:lvl2pPr>
            <a:lvl3pPr lvl="2" algn="ctr">
              <a:spcBef>
                <a:spcPts val="0"/>
              </a:spcBef>
              <a:spcAft>
                <a:spcPts val="0"/>
              </a:spcAft>
              <a:buSzPts val="18100"/>
              <a:buNone/>
              <a:defRPr sz="18100"/>
            </a:lvl3pPr>
            <a:lvl4pPr lvl="3" algn="ctr">
              <a:spcBef>
                <a:spcPts val="0"/>
              </a:spcBef>
              <a:spcAft>
                <a:spcPts val="0"/>
              </a:spcAft>
              <a:buSzPts val="18100"/>
              <a:buNone/>
              <a:defRPr sz="18100"/>
            </a:lvl4pPr>
            <a:lvl5pPr lvl="4" algn="ctr">
              <a:spcBef>
                <a:spcPts val="0"/>
              </a:spcBef>
              <a:spcAft>
                <a:spcPts val="0"/>
              </a:spcAft>
              <a:buSzPts val="18100"/>
              <a:buNone/>
              <a:defRPr sz="18100"/>
            </a:lvl5pPr>
            <a:lvl6pPr lvl="5" algn="ctr">
              <a:spcBef>
                <a:spcPts val="0"/>
              </a:spcBef>
              <a:spcAft>
                <a:spcPts val="0"/>
              </a:spcAft>
              <a:buSzPts val="18100"/>
              <a:buNone/>
              <a:defRPr sz="18100"/>
            </a:lvl6pPr>
            <a:lvl7pPr lvl="6" algn="ctr">
              <a:spcBef>
                <a:spcPts val="0"/>
              </a:spcBef>
              <a:spcAft>
                <a:spcPts val="0"/>
              </a:spcAft>
              <a:buSzPts val="18100"/>
              <a:buNone/>
              <a:defRPr sz="18100"/>
            </a:lvl7pPr>
            <a:lvl8pPr lvl="7" algn="ctr">
              <a:spcBef>
                <a:spcPts val="0"/>
              </a:spcBef>
              <a:spcAft>
                <a:spcPts val="0"/>
              </a:spcAft>
              <a:buSzPts val="18100"/>
              <a:buNone/>
              <a:defRPr sz="18100"/>
            </a:lvl8pPr>
            <a:lvl9pPr lvl="8" algn="ctr">
              <a:spcBef>
                <a:spcPts val="0"/>
              </a:spcBef>
              <a:spcAft>
                <a:spcPts val="0"/>
              </a:spcAft>
              <a:buSzPts val="18100"/>
              <a:buNone/>
              <a:defRPr sz="18100"/>
            </a:lvl9pPr>
          </a:lstStyle>
          <a:p/>
        </p:txBody>
      </p:sp>
      <p:sp>
        <p:nvSpPr>
          <p:cNvPr id="15" name="Google Shape;15;p3"/>
          <p:cNvSpPr txBox="1"/>
          <p:nvPr>
            <p:ph idx="12" type="sldNum"/>
          </p:nvPr>
        </p:nvSpPr>
        <p:spPr>
          <a:xfrm>
            <a:off x="30500848" y="39792783"/>
            <a:ext cx="1974900" cy="3358200"/>
          </a:xfrm>
          <a:prstGeom prst="rect">
            <a:avLst/>
          </a:prstGeom>
        </p:spPr>
        <p:txBody>
          <a:bodyPr anchorCtr="0" anchor="ctr" bIns="459725" lIns="459725" spcFirstLastPara="1" rIns="459725" wrap="square" tIns="4597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1122120" y="3797547"/>
            <a:ext cx="30673500" cy="4887300"/>
          </a:xfrm>
          <a:prstGeom prst="rect">
            <a:avLst/>
          </a:prstGeom>
        </p:spPr>
        <p:txBody>
          <a:bodyPr anchorCtr="0" anchor="t" bIns="459725" lIns="459725" spcFirstLastPara="1" rIns="459725" wrap="square" tIns="459725">
            <a:noAutofit/>
          </a:bodyPr>
          <a:lstStyle>
            <a:lvl1pPr lvl="0">
              <a:spcBef>
                <a:spcPts val="0"/>
              </a:spcBef>
              <a:spcAft>
                <a:spcPts val="0"/>
              </a:spcAft>
              <a:buSzPts val="14100"/>
              <a:buNone/>
              <a:defRPr/>
            </a:lvl1pPr>
            <a:lvl2pPr lvl="1">
              <a:spcBef>
                <a:spcPts val="0"/>
              </a:spcBef>
              <a:spcAft>
                <a:spcPts val="0"/>
              </a:spcAft>
              <a:buSzPts val="14100"/>
              <a:buNone/>
              <a:defRPr/>
            </a:lvl2pPr>
            <a:lvl3pPr lvl="2">
              <a:spcBef>
                <a:spcPts val="0"/>
              </a:spcBef>
              <a:spcAft>
                <a:spcPts val="0"/>
              </a:spcAft>
              <a:buSzPts val="14100"/>
              <a:buNone/>
              <a:defRPr/>
            </a:lvl3pPr>
            <a:lvl4pPr lvl="3">
              <a:spcBef>
                <a:spcPts val="0"/>
              </a:spcBef>
              <a:spcAft>
                <a:spcPts val="0"/>
              </a:spcAft>
              <a:buSzPts val="14100"/>
              <a:buNone/>
              <a:defRPr/>
            </a:lvl4pPr>
            <a:lvl5pPr lvl="4">
              <a:spcBef>
                <a:spcPts val="0"/>
              </a:spcBef>
              <a:spcAft>
                <a:spcPts val="0"/>
              </a:spcAft>
              <a:buSzPts val="14100"/>
              <a:buNone/>
              <a:defRPr/>
            </a:lvl5pPr>
            <a:lvl6pPr lvl="5">
              <a:spcBef>
                <a:spcPts val="0"/>
              </a:spcBef>
              <a:spcAft>
                <a:spcPts val="0"/>
              </a:spcAft>
              <a:buSzPts val="14100"/>
              <a:buNone/>
              <a:defRPr/>
            </a:lvl6pPr>
            <a:lvl7pPr lvl="6">
              <a:spcBef>
                <a:spcPts val="0"/>
              </a:spcBef>
              <a:spcAft>
                <a:spcPts val="0"/>
              </a:spcAft>
              <a:buSzPts val="14100"/>
              <a:buNone/>
              <a:defRPr/>
            </a:lvl7pPr>
            <a:lvl8pPr lvl="7">
              <a:spcBef>
                <a:spcPts val="0"/>
              </a:spcBef>
              <a:spcAft>
                <a:spcPts val="0"/>
              </a:spcAft>
              <a:buSzPts val="14100"/>
              <a:buNone/>
              <a:defRPr/>
            </a:lvl8pPr>
            <a:lvl9pPr lvl="8">
              <a:spcBef>
                <a:spcPts val="0"/>
              </a:spcBef>
              <a:spcAft>
                <a:spcPts val="0"/>
              </a:spcAft>
              <a:buSzPts val="14100"/>
              <a:buNone/>
              <a:defRPr/>
            </a:lvl9pPr>
          </a:lstStyle>
          <a:p/>
        </p:txBody>
      </p:sp>
      <p:sp>
        <p:nvSpPr>
          <p:cNvPr id="18" name="Google Shape;18;p4"/>
          <p:cNvSpPr txBox="1"/>
          <p:nvPr>
            <p:ph idx="1" type="body"/>
          </p:nvPr>
        </p:nvSpPr>
        <p:spPr>
          <a:xfrm>
            <a:off x="1122120" y="9834453"/>
            <a:ext cx="30673500" cy="29152800"/>
          </a:xfrm>
          <a:prstGeom prst="rect">
            <a:avLst/>
          </a:prstGeom>
        </p:spPr>
        <p:txBody>
          <a:bodyPr anchorCtr="0" anchor="t" bIns="459725" lIns="459725" spcFirstLastPara="1" rIns="459725" wrap="square" tIns="459725">
            <a:noAutofit/>
          </a:bodyPr>
          <a:lstStyle>
            <a:lvl1pPr indent="-806450" lvl="0" marL="457200">
              <a:spcBef>
                <a:spcPts val="0"/>
              </a:spcBef>
              <a:spcAft>
                <a:spcPts val="0"/>
              </a:spcAft>
              <a:buSzPts val="9100"/>
              <a:buChar char="●"/>
              <a:defRPr/>
            </a:lvl1pPr>
            <a:lvl2pPr indent="-673100" lvl="1" marL="914400">
              <a:spcBef>
                <a:spcPts val="8000"/>
              </a:spcBef>
              <a:spcAft>
                <a:spcPts val="0"/>
              </a:spcAft>
              <a:buSzPts val="7000"/>
              <a:buChar char="○"/>
              <a:defRPr/>
            </a:lvl2pPr>
            <a:lvl3pPr indent="-673100" lvl="2" marL="1371600">
              <a:spcBef>
                <a:spcPts val="8000"/>
              </a:spcBef>
              <a:spcAft>
                <a:spcPts val="0"/>
              </a:spcAft>
              <a:buSzPts val="7000"/>
              <a:buChar char="■"/>
              <a:defRPr/>
            </a:lvl3pPr>
            <a:lvl4pPr indent="-673100" lvl="3" marL="1828800">
              <a:spcBef>
                <a:spcPts val="8000"/>
              </a:spcBef>
              <a:spcAft>
                <a:spcPts val="0"/>
              </a:spcAft>
              <a:buSzPts val="7000"/>
              <a:buChar char="●"/>
              <a:defRPr/>
            </a:lvl4pPr>
            <a:lvl5pPr indent="-673100" lvl="4" marL="2286000">
              <a:spcBef>
                <a:spcPts val="8000"/>
              </a:spcBef>
              <a:spcAft>
                <a:spcPts val="0"/>
              </a:spcAft>
              <a:buSzPts val="7000"/>
              <a:buChar char="○"/>
              <a:defRPr/>
            </a:lvl5pPr>
            <a:lvl6pPr indent="-673100" lvl="5" marL="2743200">
              <a:spcBef>
                <a:spcPts val="8000"/>
              </a:spcBef>
              <a:spcAft>
                <a:spcPts val="0"/>
              </a:spcAft>
              <a:buSzPts val="7000"/>
              <a:buChar char="■"/>
              <a:defRPr/>
            </a:lvl6pPr>
            <a:lvl7pPr indent="-673100" lvl="6" marL="3200400">
              <a:spcBef>
                <a:spcPts val="8000"/>
              </a:spcBef>
              <a:spcAft>
                <a:spcPts val="0"/>
              </a:spcAft>
              <a:buSzPts val="7000"/>
              <a:buChar char="●"/>
              <a:defRPr/>
            </a:lvl7pPr>
            <a:lvl8pPr indent="-673100" lvl="7" marL="3657600">
              <a:spcBef>
                <a:spcPts val="8000"/>
              </a:spcBef>
              <a:spcAft>
                <a:spcPts val="0"/>
              </a:spcAft>
              <a:buSzPts val="7000"/>
              <a:buChar char="○"/>
              <a:defRPr/>
            </a:lvl8pPr>
            <a:lvl9pPr indent="-673100" lvl="8" marL="4114800">
              <a:spcBef>
                <a:spcPts val="8000"/>
              </a:spcBef>
              <a:spcAft>
                <a:spcPts val="8000"/>
              </a:spcAft>
              <a:buSzPts val="7000"/>
              <a:buChar char="■"/>
              <a:defRPr/>
            </a:lvl9pPr>
          </a:lstStyle>
          <a:p/>
        </p:txBody>
      </p:sp>
      <p:sp>
        <p:nvSpPr>
          <p:cNvPr id="19" name="Google Shape;19;p4"/>
          <p:cNvSpPr txBox="1"/>
          <p:nvPr>
            <p:ph idx="12" type="sldNum"/>
          </p:nvPr>
        </p:nvSpPr>
        <p:spPr>
          <a:xfrm>
            <a:off x="30500848" y="39792783"/>
            <a:ext cx="1974900" cy="3358200"/>
          </a:xfrm>
          <a:prstGeom prst="rect">
            <a:avLst/>
          </a:prstGeom>
        </p:spPr>
        <p:txBody>
          <a:bodyPr anchorCtr="0" anchor="ctr" bIns="459725" lIns="459725" spcFirstLastPara="1" rIns="459725" wrap="square" tIns="4597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1122120" y="3797547"/>
            <a:ext cx="30673500" cy="4887300"/>
          </a:xfrm>
          <a:prstGeom prst="rect">
            <a:avLst/>
          </a:prstGeom>
        </p:spPr>
        <p:txBody>
          <a:bodyPr anchorCtr="0" anchor="t" bIns="459725" lIns="459725" spcFirstLastPara="1" rIns="459725" wrap="square" tIns="459725">
            <a:noAutofit/>
          </a:bodyPr>
          <a:lstStyle>
            <a:lvl1pPr lvl="0">
              <a:spcBef>
                <a:spcPts val="0"/>
              </a:spcBef>
              <a:spcAft>
                <a:spcPts val="0"/>
              </a:spcAft>
              <a:buSzPts val="14100"/>
              <a:buNone/>
              <a:defRPr/>
            </a:lvl1pPr>
            <a:lvl2pPr lvl="1">
              <a:spcBef>
                <a:spcPts val="0"/>
              </a:spcBef>
              <a:spcAft>
                <a:spcPts val="0"/>
              </a:spcAft>
              <a:buSzPts val="14100"/>
              <a:buNone/>
              <a:defRPr/>
            </a:lvl2pPr>
            <a:lvl3pPr lvl="2">
              <a:spcBef>
                <a:spcPts val="0"/>
              </a:spcBef>
              <a:spcAft>
                <a:spcPts val="0"/>
              </a:spcAft>
              <a:buSzPts val="14100"/>
              <a:buNone/>
              <a:defRPr/>
            </a:lvl3pPr>
            <a:lvl4pPr lvl="3">
              <a:spcBef>
                <a:spcPts val="0"/>
              </a:spcBef>
              <a:spcAft>
                <a:spcPts val="0"/>
              </a:spcAft>
              <a:buSzPts val="14100"/>
              <a:buNone/>
              <a:defRPr/>
            </a:lvl4pPr>
            <a:lvl5pPr lvl="4">
              <a:spcBef>
                <a:spcPts val="0"/>
              </a:spcBef>
              <a:spcAft>
                <a:spcPts val="0"/>
              </a:spcAft>
              <a:buSzPts val="14100"/>
              <a:buNone/>
              <a:defRPr/>
            </a:lvl5pPr>
            <a:lvl6pPr lvl="5">
              <a:spcBef>
                <a:spcPts val="0"/>
              </a:spcBef>
              <a:spcAft>
                <a:spcPts val="0"/>
              </a:spcAft>
              <a:buSzPts val="14100"/>
              <a:buNone/>
              <a:defRPr/>
            </a:lvl6pPr>
            <a:lvl7pPr lvl="6">
              <a:spcBef>
                <a:spcPts val="0"/>
              </a:spcBef>
              <a:spcAft>
                <a:spcPts val="0"/>
              </a:spcAft>
              <a:buSzPts val="14100"/>
              <a:buNone/>
              <a:defRPr/>
            </a:lvl7pPr>
            <a:lvl8pPr lvl="7">
              <a:spcBef>
                <a:spcPts val="0"/>
              </a:spcBef>
              <a:spcAft>
                <a:spcPts val="0"/>
              </a:spcAft>
              <a:buSzPts val="14100"/>
              <a:buNone/>
              <a:defRPr/>
            </a:lvl8pPr>
            <a:lvl9pPr lvl="8">
              <a:spcBef>
                <a:spcPts val="0"/>
              </a:spcBef>
              <a:spcAft>
                <a:spcPts val="0"/>
              </a:spcAft>
              <a:buSzPts val="14100"/>
              <a:buNone/>
              <a:defRPr/>
            </a:lvl9pPr>
          </a:lstStyle>
          <a:p/>
        </p:txBody>
      </p:sp>
      <p:sp>
        <p:nvSpPr>
          <p:cNvPr id="22" name="Google Shape;22;p5"/>
          <p:cNvSpPr txBox="1"/>
          <p:nvPr>
            <p:ph idx="1" type="body"/>
          </p:nvPr>
        </p:nvSpPr>
        <p:spPr>
          <a:xfrm>
            <a:off x="1122120" y="9834453"/>
            <a:ext cx="14397900" cy="29152800"/>
          </a:xfrm>
          <a:prstGeom prst="rect">
            <a:avLst/>
          </a:prstGeom>
        </p:spPr>
        <p:txBody>
          <a:bodyPr anchorCtr="0" anchor="t" bIns="459725" lIns="459725" spcFirstLastPara="1" rIns="459725" wrap="square" tIns="459725">
            <a:noAutofit/>
          </a:bodyPr>
          <a:lstStyle>
            <a:lvl1pPr indent="-673100" lvl="0" marL="457200">
              <a:spcBef>
                <a:spcPts val="0"/>
              </a:spcBef>
              <a:spcAft>
                <a:spcPts val="0"/>
              </a:spcAft>
              <a:buSzPts val="7000"/>
              <a:buChar char="●"/>
              <a:defRPr sz="7000"/>
            </a:lvl1pPr>
            <a:lvl2pPr indent="-609600" lvl="1" marL="914400">
              <a:spcBef>
                <a:spcPts val="8000"/>
              </a:spcBef>
              <a:spcAft>
                <a:spcPts val="0"/>
              </a:spcAft>
              <a:buSzPts val="6000"/>
              <a:buChar char="○"/>
              <a:defRPr sz="6000"/>
            </a:lvl2pPr>
            <a:lvl3pPr indent="-609600" lvl="2" marL="1371600">
              <a:spcBef>
                <a:spcPts val="8000"/>
              </a:spcBef>
              <a:spcAft>
                <a:spcPts val="0"/>
              </a:spcAft>
              <a:buSzPts val="6000"/>
              <a:buChar char="■"/>
              <a:defRPr sz="6000"/>
            </a:lvl3pPr>
            <a:lvl4pPr indent="-609600" lvl="3" marL="1828800">
              <a:spcBef>
                <a:spcPts val="8000"/>
              </a:spcBef>
              <a:spcAft>
                <a:spcPts val="0"/>
              </a:spcAft>
              <a:buSzPts val="6000"/>
              <a:buChar char="●"/>
              <a:defRPr sz="6000"/>
            </a:lvl4pPr>
            <a:lvl5pPr indent="-609600" lvl="4" marL="2286000">
              <a:spcBef>
                <a:spcPts val="8000"/>
              </a:spcBef>
              <a:spcAft>
                <a:spcPts val="0"/>
              </a:spcAft>
              <a:buSzPts val="6000"/>
              <a:buChar char="○"/>
              <a:defRPr sz="6000"/>
            </a:lvl5pPr>
            <a:lvl6pPr indent="-609600" lvl="5" marL="2743200">
              <a:spcBef>
                <a:spcPts val="8000"/>
              </a:spcBef>
              <a:spcAft>
                <a:spcPts val="0"/>
              </a:spcAft>
              <a:buSzPts val="6000"/>
              <a:buChar char="■"/>
              <a:defRPr sz="6000"/>
            </a:lvl6pPr>
            <a:lvl7pPr indent="-609600" lvl="6" marL="3200400">
              <a:spcBef>
                <a:spcPts val="8000"/>
              </a:spcBef>
              <a:spcAft>
                <a:spcPts val="0"/>
              </a:spcAft>
              <a:buSzPts val="6000"/>
              <a:buChar char="●"/>
              <a:defRPr sz="6000"/>
            </a:lvl7pPr>
            <a:lvl8pPr indent="-609600" lvl="7" marL="3657600">
              <a:spcBef>
                <a:spcPts val="8000"/>
              </a:spcBef>
              <a:spcAft>
                <a:spcPts val="0"/>
              </a:spcAft>
              <a:buSzPts val="6000"/>
              <a:buChar char="○"/>
              <a:defRPr sz="6000"/>
            </a:lvl8pPr>
            <a:lvl9pPr indent="-609600" lvl="8" marL="4114800">
              <a:spcBef>
                <a:spcPts val="8000"/>
              </a:spcBef>
              <a:spcAft>
                <a:spcPts val="8000"/>
              </a:spcAft>
              <a:buSzPts val="6000"/>
              <a:buChar char="■"/>
              <a:defRPr sz="6000"/>
            </a:lvl9pPr>
          </a:lstStyle>
          <a:p/>
        </p:txBody>
      </p:sp>
      <p:sp>
        <p:nvSpPr>
          <p:cNvPr id="23" name="Google Shape;23;p5"/>
          <p:cNvSpPr txBox="1"/>
          <p:nvPr>
            <p:ph idx="2" type="body"/>
          </p:nvPr>
        </p:nvSpPr>
        <p:spPr>
          <a:xfrm>
            <a:off x="17396640" y="9834453"/>
            <a:ext cx="14397900" cy="29152800"/>
          </a:xfrm>
          <a:prstGeom prst="rect">
            <a:avLst/>
          </a:prstGeom>
        </p:spPr>
        <p:txBody>
          <a:bodyPr anchorCtr="0" anchor="t" bIns="459725" lIns="459725" spcFirstLastPara="1" rIns="459725" wrap="square" tIns="459725">
            <a:noAutofit/>
          </a:bodyPr>
          <a:lstStyle>
            <a:lvl1pPr indent="-673100" lvl="0" marL="457200">
              <a:spcBef>
                <a:spcPts val="0"/>
              </a:spcBef>
              <a:spcAft>
                <a:spcPts val="0"/>
              </a:spcAft>
              <a:buSzPts val="7000"/>
              <a:buChar char="●"/>
              <a:defRPr sz="7000"/>
            </a:lvl1pPr>
            <a:lvl2pPr indent="-609600" lvl="1" marL="914400">
              <a:spcBef>
                <a:spcPts val="8000"/>
              </a:spcBef>
              <a:spcAft>
                <a:spcPts val="0"/>
              </a:spcAft>
              <a:buSzPts val="6000"/>
              <a:buChar char="○"/>
              <a:defRPr sz="6000"/>
            </a:lvl2pPr>
            <a:lvl3pPr indent="-609600" lvl="2" marL="1371600">
              <a:spcBef>
                <a:spcPts val="8000"/>
              </a:spcBef>
              <a:spcAft>
                <a:spcPts val="0"/>
              </a:spcAft>
              <a:buSzPts val="6000"/>
              <a:buChar char="■"/>
              <a:defRPr sz="6000"/>
            </a:lvl3pPr>
            <a:lvl4pPr indent="-609600" lvl="3" marL="1828800">
              <a:spcBef>
                <a:spcPts val="8000"/>
              </a:spcBef>
              <a:spcAft>
                <a:spcPts val="0"/>
              </a:spcAft>
              <a:buSzPts val="6000"/>
              <a:buChar char="●"/>
              <a:defRPr sz="6000"/>
            </a:lvl4pPr>
            <a:lvl5pPr indent="-609600" lvl="4" marL="2286000">
              <a:spcBef>
                <a:spcPts val="8000"/>
              </a:spcBef>
              <a:spcAft>
                <a:spcPts val="0"/>
              </a:spcAft>
              <a:buSzPts val="6000"/>
              <a:buChar char="○"/>
              <a:defRPr sz="6000"/>
            </a:lvl5pPr>
            <a:lvl6pPr indent="-609600" lvl="5" marL="2743200">
              <a:spcBef>
                <a:spcPts val="8000"/>
              </a:spcBef>
              <a:spcAft>
                <a:spcPts val="0"/>
              </a:spcAft>
              <a:buSzPts val="6000"/>
              <a:buChar char="■"/>
              <a:defRPr sz="6000"/>
            </a:lvl6pPr>
            <a:lvl7pPr indent="-609600" lvl="6" marL="3200400">
              <a:spcBef>
                <a:spcPts val="8000"/>
              </a:spcBef>
              <a:spcAft>
                <a:spcPts val="0"/>
              </a:spcAft>
              <a:buSzPts val="6000"/>
              <a:buChar char="●"/>
              <a:defRPr sz="6000"/>
            </a:lvl7pPr>
            <a:lvl8pPr indent="-609600" lvl="7" marL="3657600">
              <a:spcBef>
                <a:spcPts val="8000"/>
              </a:spcBef>
              <a:spcAft>
                <a:spcPts val="0"/>
              </a:spcAft>
              <a:buSzPts val="6000"/>
              <a:buChar char="○"/>
              <a:defRPr sz="6000"/>
            </a:lvl8pPr>
            <a:lvl9pPr indent="-609600" lvl="8" marL="4114800">
              <a:spcBef>
                <a:spcPts val="8000"/>
              </a:spcBef>
              <a:spcAft>
                <a:spcPts val="8000"/>
              </a:spcAft>
              <a:buSzPts val="6000"/>
              <a:buChar char="■"/>
              <a:defRPr sz="6000"/>
            </a:lvl9pPr>
          </a:lstStyle>
          <a:p/>
        </p:txBody>
      </p:sp>
      <p:sp>
        <p:nvSpPr>
          <p:cNvPr id="24" name="Google Shape;24;p5"/>
          <p:cNvSpPr txBox="1"/>
          <p:nvPr>
            <p:ph idx="12" type="sldNum"/>
          </p:nvPr>
        </p:nvSpPr>
        <p:spPr>
          <a:xfrm>
            <a:off x="30500848" y="39792783"/>
            <a:ext cx="1974900" cy="3358200"/>
          </a:xfrm>
          <a:prstGeom prst="rect">
            <a:avLst/>
          </a:prstGeom>
        </p:spPr>
        <p:txBody>
          <a:bodyPr anchorCtr="0" anchor="ctr" bIns="459725" lIns="459725" spcFirstLastPara="1" rIns="459725" wrap="square" tIns="4597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1122120" y="3797547"/>
            <a:ext cx="30673500" cy="4887300"/>
          </a:xfrm>
          <a:prstGeom prst="rect">
            <a:avLst/>
          </a:prstGeom>
        </p:spPr>
        <p:txBody>
          <a:bodyPr anchorCtr="0" anchor="t" bIns="459725" lIns="459725" spcFirstLastPara="1" rIns="459725" wrap="square" tIns="459725">
            <a:noAutofit/>
          </a:bodyPr>
          <a:lstStyle>
            <a:lvl1pPr lvl="0">
              <a:spcBef>
                <a:spcPts val="0"/>
              </a:spcBef>
              <a:spcAft>
                <a:spcPts val="0"/>
              </a:spcAft>
              <a:buSzPts val="14100"/>
              <a:buNone/>
              <a:defRPr/>
            </a:lvl1pPr>
            <a:lvl2pPr lvl="1">
              <a:spcBef>
                <a:spcPts val="0"/>
              </a:spcBef>
              <a:spcAft>
                <a:spcPts val="0"/>
              </a:spcAft>
              <a:buSzPts val="14100"/>
              <a:buNone/>
              <a:defRPr/>
            </a:lvl2pPr>
            <a:lvl3pPr lvl="2">
              <a:spcBef>
                <a:spcPts val="0"/>
              </a:spcBef>
              <a:spcAft>
                <a:spcPts val="0"/>
              </a:spcAft>
              <a:buSzPts val="14100"/>
              <a:buNone/>
              <a:defRPr/>
            </a:lvl3pPr>
            <a:lvl4pPr lvl="3">
              <a:spcBef>
                <a:spcPts val="0"/>
              </a:spcBef>
              <a:spcAft>
                <a:spcPts val="0"/>
              </a:spcAft>
              <a:buSzPts val="14100"/>
              <a:buNone/>
              <a:defRPr/>
            </a:lvl4pPr>
            <a:lvl5pPr lvl="4">
              <a:spcBef>
                <a:spcPts val="0"/>
              </a:spcBef>
              <a:spcAft>
                <a:spcPts val="0"/>
              </a:spcAft>
              <a:buSzPts val="14100"/>
              <a:buNone/>
              <a:defRPr/>
            </a:lvl5pPr>
            <a:lvl6pPr lvl="5">
              <a:spcBef>
                <a:spcPts val="0"/>
              </a:spcBef>
              <a:spcAft>
                <a:spcPts val="0"/>
              </a:spcAft>
              <a:buSzPts val="14100"/>
              <a:buNone/>
              <a:defRPr/>
            </a:lvl6pPr>
            <a:lvl7pPr lvl="6">
              <a:spcBef>
                <a:spcPts val="0"/>
              </a:spcBef>
              <a:spcAft>
                <a:spcPts val="0"/>
              </a:spcAft>
              <a:buSzPts val="14100"/>
              <a:buNone/>
              <a:defRPr/>
            </a:lvl7pPr>
            <a:lvl8pPr lvl="7">
              <a:spcBef>
                <a:spcPts val="0"/>
              </a:spcBef>
              <a:spcAft>
                <a:spcPts val="0"/>
              </a:spcAft>
              <a:buSzPts val="14100"/>
              <a:buNone/>
              <a:defRPr/>
            </a:lvl8pPr>
            <a:lvl9pPr lvl="8">
              <a:spcBef>
                <a:spcPts val="0"/>
              </a:spcBef>
              <a:spcAft>
                <a:spcPts val="0"/>
              </a:spcAft>
              <a:buSzPts val="14100"/>
              <a:buNone/>
              <a:defRPr/>
            </a:lvl9pPr>
          </a:lstStyle>
          <a:p/>
        </p:txBody>
      </p:sp>
      <p:sp>
        <p:nvSpPr>
          <p:cNvPr id="27" name="Google Shape;27;p6"/>
          <p:cNvSpPr txBox="1"/>
          <p:nvPr>
            <p:ph idx="12" type="sldNum"/>
          </p:nvPr>
        </p:nvSpPr>
        <p:spPr>
          <a:xfrm>
            <a:off x="30500848" y="39792783"/>
            <a:ext cx="1974900" cy="3358200"/>
          </a:xfrm>
          <a:prstGeom prst="rect">
            <a:avLst/>
          </a:prstGeom>
        </p:spPr>
        <p:txBody>
          <a:bodyPr anchorCtr="0" anchor="ctr" bIns="459725" lIns="459725" spcFirstLastPara="1" rIns="459725" wrap="square" tIns="4597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1122120" y="4741120"/>
            <a:ext cx="10108800" cy="6448200"/>
          </a:xfrm>
          <a:prstGeom prst="rect">
            <a:avLst/>
          </a:prstGeom>
        </p:spPr>
        <p:txBody>
          <a:bodyPr anchorCtr="0" anchor="b" bIns="459725" lIns="459725" spcFirstLastPara="1" rIns="459725" wrap="square" tIns="459725">
            <a:noAutofit/>
          </a:bodyPr>
          <a:lstStyle>
            <a:lvl1pPr lvl="0">
              <a:spcBef>
                <a:spcPts val="0"/>
              </a:spcBef>
              <a:spcAft>
                <a:spcPts val="0"/>
              </a:spcAft>
              <a:buSzPts val="12100"/>
              <a:buNone/>
              <a:defRPr sz="12100"/>
            </a:lvl1pPr>
            <a:lvl2pPr lvl="1">
              <a:spcBef>
                <a:spcPts val="0"/>
              </a:spcBef>
              <a:spcAft>
                <a:spcPts val="0"/>
              </a:spcAft>
              <a:buSzPts val="12100"/>
              <a:buNone/>
              <a:defRPr sz="12100"/>
            </a:lvl2pPr>
            <a:lvl3pPr lvl="2">
              <a:spcBef>
                <a:spcPts val="0"/>
              </a:spcBef>
              <a:spcAft>
                <a:spcPts val="0"/>
              </a:spcAft>
              <a:buSzPts val="12100"/>
              <a:buNone/>
              <a:defRPr sz="12100"/>
            </a:lvl3pPr>
            <a:lvl4pPr lvl="3">
              <a:spcBef>
                <a:spcPts val="0"/>
              </a:spcBef>
              <a:spcAft>
                <a:spcPts val="0"/>
              </a:spcAft>
              <a:buSzPts val="12100"/>
              <a:buNone/>
              <a:defRPr sz="12100"/>
            </a:lvl4pPr>
            <a:lvl5pPr lvl="4">
              <a:spcBef>
                <a:spcPts val="0"/>
              </a:spcBef>
              <a:spcAft>
                <a:spcPts val="0"/>
              </a:spcAft>
              <a:buSzPts val="12100"/>
              <a:buNone/>
              <a:defRPr sz="12100"/>
            </a:lvl5pPr>
            <a:lvl6pPr lvl="5">
              <a:spcBef>
                <a:spcPts val="0"/>
              </a:spcBef>
              <a:spcAft>
                <a:spcPts val="0"/>
              </a:spcAft>
              <a:buSzPts val="12100"/>
              <a:buNone/>
              <a:defRPr sz="12100"/>
            </a:lvl6pPr>
            <a:lvl7pPr lvl="6">
              <a:spcBef>
                <a:spcPts val="0"/>
              </a:spcBef>
              <a:spcAft>
                <a:spcPts val="0"/>
              </a:spcAft>
              <a:buSzPts val="12100"/>
              <a:buNone/>
              <a:defRPr sz="12100"/>
            </a:lvl7pPr>
            <a:lvl8pPr lvl="7">
              <a:spcBef>
                <a:spcPts val="0"/>
              </a:spcBef>
              <a:spcAft>
                <a:spcPts val="0"/>
              </a:spcAft>
              <a:buSzPts val="12100"/>
              <a:buNone/>
              <a:defRPr sz="12100"/>
            </a:lvl8pPr>
            <a:lvl9pPr lvl="8">
              <a:spcBef>
                <a:spcPts val="0"/>
              </a:spcBef>
              <a:spcAft>
                <a:spcPts val="0"/>
              </a:spcAft>
              <a:buSzPts val="12100"/>
              <a:buNone/>
              <a:defRPr sz="12100"/>
            </a:lvl9pPr>
          </a:lstStyle>
          <a:p/>
        </p:txBody>
      </p:sp>
      <p:sp>
        <p:nvSpPr>
          <p:cNvPr id="30" name="Google Shape;30;p7"/>
          <p:cNvSpPr txBox="1"/>
          <p:nvPr>
            <p:ph idx="1" type="body"/>
          </p:nvPr>
        </p:nvSpPr>
        <p:spPr>
          <a:xfrm>
            <a:off x="1122120" y="11857920"/>
            <a:ext cx="10108800" cy="27131100"/>
          </a:xfrm>
          <a:prstGeom prst="rect">
            <a:avLst/>
          </a:prstGeom>
        </p:spPr>
        <p:txBody>
          <a:bodyPr anchorCtr="0" anchor="t" bIns="459725" lIns="459725" spcFirstLastPara="1" rIns="459725" wrap="square" tIns="459725">
            <a:noAutofit/>
          </a:bodyPr>
          <a:lstStyle>
            <a:lvl1pPr indent="-609600" lvl="0" marL="457200">
              <a:spcBef>
                <a:spcPts val="0"/>
              </a:spcBef>
              <a:spcAft>
                <a:spcPts val="0"/>
              </a:spcAft>
              <a:buSzPts val="6000"/>
              <a:buChar char="●"/>
              <a:defRPr sz="6000"/>
            </a:lvl1pPr>
            <a:lvl2pPr indent="-609600" lvl="1" marL="914400">
              <a:spcBef>
                <a:spcPts val="8000"/>
              </a:spcBef>
              <a:spcAft>
                <a:spcPts val="0"/>
              </a:spcAft>
              <a:buSzPts val="6000"/>
              <a:buChar char="○"/>
              <a:defRPr sz="6000"/>
            </a:lvl2pPr>
            <a:lvl3pPr indent="-609600" lvl="2" marL="1371600">
              <a:spcBef>
                <a:spcPts val="8000"/>
              </a:spcBef>
              <a:spcAft>
                <a:spcPts val="0"/>
              </a:spcAft>
              <a:buSzPts val="6000"/>
              <a:buChar char="■"/>
              <a:defRPr sz="6000"/>
            </a:lvl3pPr>
            <a:lvl4pPr indent="-609600" lvl="3" marL="1828800">
              <a:spcBef>
                <a:spcPts val="8000"/>
              </a:spcBef>
              <a:spcAft>
                <a:spcPts val="0"/>
              </a:spcAft>
              <a:buSzPts val="6000"/>
              <a:buChar char="●"/>
              <a:defRPr sz="6000"/>
            </a:lvl4pPr>
            <a:lvl5pPr indent="-609600" lvl="4" marL="2286000">
              <a:spcBef>
                <a:spcPts val="8000"/>
              </a:spcBef>
              <a:spcAft>
                <a:spcPts val="0"/>
              </a:spcAft>
              <a:buSzPts val="6000"/>
              <a:buChar char="○"/>
              <a:defRPr sz="6000"/>
            </a:lvl5pPr>
            <a:lvl6pPr indent="-609600" lvl="5" marL="2743200">
              <a:spcBef>
                <a:spcPts val="8000"/>
              </a:spcBef>
              <a:spcAft>
                <a:spcPts val="0"/>
              </a:spcAft>
              <a:buSzPts val="6000"/>
              <a:buChar char="■"/>
              <a:defRPr sz="6000"/>
            </a:lvl6pPr>
            <a:lvl7pPr indent="-609600" lvl="6" marL="3200400">
              <a:spcBef>
                <a:spcPts val="8000"/>
              </a:spcBef>
              <a:spcAft>
                <a:spcPts val="0"/>
              </a:spcAft>
              <a:buSzPts val="6000"/>
              <a:buChar char="●"/>
              <a:defRPr sz="6000"/>
            </a:lvl7pPr>
            <a:lvl8pPr indent="-609600" lvl="7" marL="3657600">
              <a:spcBef>
                <a:spcPts val="8000"/>
              </a:spcBef>
              <a:spcAft>
                <a:spcPts val="0"/>
              </a:spcAft>
              <a:buSzPts val="6000"/>
              <a:buChar char="○"/>
              <a:defRPr sz="6000"/>
            </a:lvl8pPr>
            <a:lvl9pPr indent="-609600" lvl="8" marL="4114800">
              <a:spcBef>
                <a:spcPts val="8000"/>
              </a:spcBef>
              <a:spcAft>
                <a:spcPts val="8000"/>
              </a:spcAft>
              <a:buSzPts val="6000"/>
              <a:buChar char="■"/>
              <a:defRPr sz="6000"/>
            </a:lvl9pPr>
          </a:lstStyle>
          <a:p/>
        </p:txBody>
      </p:sp>
      <p:sp>
        <p:nvSpPr>
          <p:cNvPr id="31" name="Google Shape;31;p7"/>
          <p:cNvSpPr txBox="1"/>
          <p:nvPr>
            <p:ph idx="12" type="sldNum"/>
          </p:nvPr>
        </p:nvSpPr>
        <p:spPr>
          <a:xfrm>
            <a:off x="30500848" y="39792783"/>
            <a:ext cx="1974900" cy="3358200"/>
          </a:xfrm>
          <a:prstGeom prst="rect">
            <a:avLst/>
          </a:prstGeom>
        </p:spPr>
        <p:txBody>
          <a:bodyPr anchorCtr="0" anchor="ctr" bIns="459725" lIns="459725" spcFirstLastPara="1" rIns="459725" wrap="square" tIns="4597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1764900" y="3841280"/>
            <a:ext cx="22925400" cy="34908600"/>
          </a:xfrm>
          <a:prstGeom prst="rect">
            <a:avLst/>
          </a:prstGeom>
        </p:spPr>
        <p:txBody>
          <a:bodyPr anchorCtr="0" anchor="ctr" bIns="459725" lIns="459725" spcFirstLastPara="1" rIns="459725" wrap="square" tIns="459725">
            <a:noAutofit/>
          </a:bodyPr>
          <a:lstStyle>
            <a:lvl1pPr lvl="0">
              <a:spcBef>
                <a:spcPts val="0"/>
              </a:spcBef>
              <a:spcAft>
                <a:spcPts val="0"/>
              </a:spcAft>
              <a:buSzPts val="24100"/>
              <a:buNone/>
              <a:defRPr sz="24100"/>
            </a:lvl1pPr>
            <a:lvl2pPr lvl="1">
              <a:spcBef>
                <a:spcPts val="0"/>
              </a:spcBef>
              <a:spcAft>
                <a:spcPts val="0"/>
              </a:spcAft>
              <a:buSzPts val="24100"/>
              <a:buNone/>
              <a:defRPr sz="24100"/>
            </a:lvl2pPr>
            <a:lvl3pPr lvl="2">
              <a:spcBef>
                <a:spcPts val="0"/>
              </a:spcBef>
              <a:spcAft>
                <a:spcPts val="0"/>
              </a:spcAft>
              <a:buSzPts val="24100"/>
              <a:buNone/>
              <a:defRPr sz="24100"/>
            </a:lvl3pPr>
            <a:lvl4pPr lvl="3">
              <a:spcBef>
                <a:spcPts val="0"/>
              </a:spcBef>
              <a:spcAft>
                <a:spcPts val="0"/>
              </a:spcAft>
              <a:buSzPts val="24100"/>
              <a:buNone/>
              <a:defRPr sz="24100"/>
            </a:lvl4pPr>
            <a:lvl5pPr lvl="4">
              <a:spcBef>
                <a:spcPts val="0"/>
              </a:spcBef>
              <a:spcAft>
                <a:spcPts val="0"/>
              </a:spcAft>
              <a:buSzPts val="24100"/>
              <a:buNone/>
              <a:defRPr sz="24100"/>
            </a:lvl5pPr>
            <a:lvl6pPr lvl="5">
              <a:spcBef>
                <a:spcPts val="0"/>
              </a:spcBef>
              <a:spcAft>
                <a:spcPts val="0"/>
              </a:spcAft>
              <a:buSzPts val="24100"/>
              <a:buNone/>
              <a:defRPr sz="24100"/>
            </a:lvl6pPr>
            <a:lvl7pPr lvl="6">
              <a:spcBef>
                <a:spcPts val="0"/>
              </a:spcBef>
              <a:spcAft>
                <a:spcPts val="0"/>
              </a:spcAft>
              <a:buSzPts val="24100"/>
              <a:buNone/>
              <a:defRPr sz="24100"/>
            </a:lvl7pPr>
            <a:lvl8pPr lvl="7">
              <a:spcBef>
                <a:spcPts val="0"/>
              </a:spcBef>
              <a:spcAft>
                <a:spcPts val="0"/>
              </a:spcAft>
              <a:buSzPts val="24100"/>
              <a:buNone/>
              <a:defRPr sz="24100"/>
            </a:lvl8pPr>
            <a:lvl9pPr lvl="8">
              <a:spcBef>
                <a:spcPts val="0"/>
              </a:spcBef>
              <a:spcAft>
                <a:spcPts val="0"/>
              </a:spcAft>
              <a:buSzPts val="24100"/>
              <a:buNone/>
              <a:defRPr sz="24100"/>
            </a:lvl9pPr>
          </a:lstStyle>
          <a:p/>
        </p:txBody>
      </p:sp>
      <p:sp>
        <p:nvSpPr>
          <p:cNvPr id="34" name="Google Shape;34;p8"/>
          <p:cNvSpPr txBox="1"/>
          <p:nvPr>
            <p:ph idx="12" type="sldNum"/>
          </p:nvPr>
        </p:nvSpPr>
        <p:spPr>
          <a:xfrm>
            <a:off x="30500848" y="39792783"/>
            <a:ext cx="1974900" cy="3358200"/>
          </a:xfrm>
          <a:prstGeom prst="rect">
            <a:avLst/>
          </a:prstGeom>
        </p:spPr>
        <p:txBody>
          <a:bodyPr anchorCtr="0" anchor="ctr" bIns="459725" lIns="459725" spcFirstLastPara="1" rIns="459725" wrap="square" tIns="4597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16459200" y="-1067"/>
            <a:ext cx="16457700" cy="43891200"/>
          </a:xfrm>
          <a:prstGeom prst="rect">
            <a:avLst/>
          </a:prstGeom>
          <a:solidFill>
            <a:schemeClr val="lt2"/>
          </a:solidFill>
          <a:ln>
            <a:noFill/>
          </a:ln>
        </p:spPr>
        <p:txBody>
          <a:bodyPr anchorCtr="0" anchor="ctr" bIns="459725" lIns="459725" spcFirstLastPara="1" rIns="459725" wrap="square" tIns="4597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955800" y="10523093"/>
            <a:ext cx="14562900" cy="12648900"/>
          </a:xfrm>
          <a:prstGeom prst="rect">
            <a:avLst/>
          </a:prstGeom>
        </p:spPr>
        <p:txBody>
          <a:bodyPr anchorCtr="0" anchor="b" bIns="459725" lIns="459725" spcFirstLastPara="1" rIns="459725" wrap="square" tIns="459725">
            <a:noAutofit/>
          </a:bodyPr>
          <a:lstStyle>
            <a:lvl1pPr lvl="0" algn="ctr">
              <a:spcBef>
                <a:spcPts val="0"/>
              </a:spcBef>
              <a:spcAft>
                <a:spcPts val="0"/>
              </a:spcAft>
              <a:buSzPts val="21100"/>
              <a:buNone/>
              <a:defRPr sz="21100"/>
            </a:lvl1pPr>
            <a:lvl2pPr lvl="1" algn="ctr">
              <a:spcBef>
                <a:spcPts val="0"/>
              </a:spcBef>
              <a:spcAft>
                <a:spcPts val="0"/>
              </a:spcAft>
              <a:buSzPts val="21100"/>
              <a:buNone/>
              <a:defRPr sz="21100"/>
            </a:lvl2pPr>
            <a:lvl3pPr lvl="2" algn="ctr">
              <a:spcBef>
                <a:spcPts val="0"/>
              </a:spcBef>
              <a:spcAft>
                <a:spcPts val="0"/>
              </a:spcAft>
              <a:buSzPts val="21100"/>
              <a:buNone/>
              <a:defRPr sz="21100"/>
            </a:lvl3pPr>
            <a:lvl4pPr lvl="3" algn="ctr">
              <a:spcBef>
                <a:spcPts val="0"/>
              </a:spcBef>
              <a:spcAft>
                <a:spcPts val="0"/>
              </a:spcAft>
              <a:buSzPts val="21100"/>
              <a:buNone/>
              <a:defRPr sz="21100"/>
            </a:lvl4pPr>
            <a:lvl5pPr lvl="4" algn="ctr">
              <a:spcBef>
                <a:spcPts val="0"/>
              </a:spcBef>
              <a:spcAft>
                <a:spcPts val="0"/>
              </a:spcAft>
              <a:buSzPts val="21100"/>
              <a:buNone/>
              <a:defRPr sz="21100"/>
            </a:lvl5pPr>
            <a:lvl6pPr lvl="5" algn="ctr">
              <a:spcBef>
                <a:spcPts val="0"/>
              </a:spcBef>
              <a:spcAft>
                <a:spcPts val="0"/>
              </a:spcAft>
              <a:buSzPts val="21100"/>
              <a:buNone/>
              <a:defRPr sz="21100"/>
            </a:lvl6pPr>
            <a:lvl7pPr lvl="6" algn="ctr">
              <a:spcBef>
                <a:spcPts val="0"/>
              </a:spcBef>
              <a:spcAft>
                <a:spcPts val="0"/>
              </a:spcAft>
              <a:buSzPts val="21100"/>
              <a:buNone/>
              <a:defRPr sz="21100"/>
            </a:lvl7pPr>
            <a:lvl8pPr lvl="7" algn="ctr">
              <a:spcBef>
                <a:spcPts val="0"/>
              </a:spcBef>
              <a:spcAft>
                <a:spcPts val="0"/>
              </a:spcAft>
              <a:buSzPts val="21100"/>
              <a:buNone/>
              <a:defRPr sz="21100"/>
            </a:lvl8pPr>
            <a:lvl9pPr lvl="8" algn="ctr">
              <a:spcBef>
                <a:spcPts val="0"/>
              </a:spcBef>
              <a:spcAft>
                <a:spcPts val="0"/>
              </a:spcAft>
              <a:buSzPts val="21100"/>
              <a:buNone/>
              <a:defRPr sz="21100"/>
            </a:lvl9pPr>
          </a:lstStyle>
          <a:p/>
        </p:txBody>
      </p:sp>
      <p:sp>
        <p:nvSpPr>
          <p:cNvPr id="38" name="Google Shape;38;p9"/>
          <p:cNvSpPr txBox="1"/>
          <p:nvPr>
            <p:ph idx="1" type="subTitle"/>
          </p:nvPr>
        </p:nvSpPr>
        <p:spPr>
          <a:xfrm>
            <a:off x="955800" y="23919573"/>
            <a:ext cx="14562900" cy="10539300"/>
          </a:xfrm>
          <a:prstGeom prst="rect">
            <a:avLst/>
          </a:prstGeom>
        </p:spPr>
        <p:txBody>
          <a:bodyPr anchorCtr="0" anchor="t" bIns="459725" lIns="459725" spcFirstLastPara="1" rIns="459725" wrap="square" tIns="459725">
            <a:noAutofit/>
          </a:bodyPr>
          <a:lstStyle>
            <a:lvl1pPr lvl="0" algn="ctr">
              <a:lnSpc>
                <a:spcPct val="100000"/>
              </a:lnSpc>
              <a:spcBef>
                <a:spcPts val="0"/>
              </a:spcBef>
              <a:spcAft>
                <a:spcPts val="0"/>
              </a:spcAft>
              <a:buSzPts val="10600"/>
              <a:buNone/>
              <a:defRPr sz="10600"/>
            </a:lvl1pPr>
            <a:lvl2pPr lvl="1" algn="ctr">
              <a:lnSpc>
                <a:spcPct val="100000"/>
              </a:lnSpc>
              <a:spcBef>
                <a:spcPts val="0"/>
              </a:spcBef>
              <a:spcAft>
                <a:spcPts val="0"/>
              </a:spcAft>
              <a:buSzPts val="10600"/>
              <a:buNone/>
              <a:defRPr sz="10600"/>
            </a:lvl2pPr>
            <a:lvl3pPr lvl="2" algn="ctr">
              <a:lnSpc>
                <a:spcPct val="100000"/>
              </a:lnSpc>
              <a:spcBef>
                <a:spcPts val="0"/>
              </a:spcBef>
              <a:spcAft>
                <a:spcPts val="0"/>
              </a:spcAft>
              <a:buSzPts val="10600"/>
              <a:buNone/>
              <a:defRPr sz="10600"/>
            </a:lvl3pPr>
            <a:lvl4pPr lvl="3" algn="ctr">
              <a:lnSpc>
                <a:spcPct val="100000"/>
              </a:lnSpc>
              <a:spcBef>
                <a:spcPts val="0"/>
              </a:spcBef>
              <a:spcAft>
                <a:spcPts val="0"/>
              </a:spcAft>
              <a:buSzPts val="10600"/>
              <a:buNone/>
              <a:defRPr sz="10600"/>
            </a:lvl4pPr>
            <a:lvl5pPr lvl="4" algn="ctr">
              <a:lnSpc>
                <a:spcPct val="100000"/>
              </a:lnSpc>
              <a:spcBef>
                <a:spcPts val="0"/>
              </a:spcBef>
              <a:spcAft>
                <a:spcPts val="0"/>
              </a:spcAft>
              <a:buSzPts val="10600"/>
              <a:buNone/>
              <a:defRPr sz="10600"/>
            </a:lvl5pPr>
            <a:lvl6pPr lvl="5" algn="ctr">
              <a:lnSpc>
                <a:spcPct val="100000"/>
              </a:lnSpc>
              <a:spcBef>
                <a:spcPts val="0"/>
              </a:spcBef>
              <a:spcAft>
                <a:spcPts val="0"/>
              </a:spcAft>
              <a:buSzPts val="10600"/>
              <a:buNone/>
              <a:defRPr sz="10600"/>
            </a:lvl6pPr>
            <a:lvl7pPr lvl="6" algn="ctr">
              <a:lnSpc>
                <a:spcPct val="100000"/>
              </a:lnSpc>
              <a:spcBef>
                <a:spcPts val="0"/>
              </a:spcBef>
              <a:spcAft>
                <a:spcPts val="0"/>
              </a:spcAft>
              <a:buSzPts val="10600"/>
              <a:buNone/>
              <a:defRPr sz="10600"/>
            </a:lvl7pPr>
            <a:lvl8pPr lvl="7" algn="ctr">
              <a:lnSpc>
                <a:spcPct val="100000"/>
              </a:lnSpc>
              <a:spcBef>
                <a:spcPts val="0"/>
              </a:spcBef>
              <a:spcAft>
                <a:spcPts val="0"/>
              </a:spcAft>
              <a:buSzPts val="10600"/>
              <a:buNone/>
              <a:defRPr sz="10600"/>
            </a:lvl8pPr>
            <a:lvl9pPr lvl="8" algn="ctr">
              <a:lnSpc>
                <a:spcPct val="100000"/>
              </a:lnSpc>
              <a:spcBef>
                <a:spcPts val="0"/>
              </a:spcBef>
              <a:spcAft>
                <a:spcPts val="0"/>
              </a:spcAft>
              <a:buSzPts val="10600"/>
              <a:buNone/>
              <a:defRPr sz="10600"/>
            </a:lvl9pPr>
          </a:lstStyle>
          <a:p/>
        </p:txBody>
      </p:sp>
      <p:sp>
        <p:nvSpPr>
          <p:cNvPr id="39" name="Google Shape;39;p9"/>
          <p:cNvSpPr txBox="1"/>
          <p:nvPr>
            <p:ph idx="2" type="body"/>
          </p:nvPr>
        </p:nvSpPr>
        <p:spPr>
          <a:xfrm>
            <a:off x="17782200" y="6178773"/>
            <a:ext cx="13811700" cy="31531800"/>
          </a:xfrm>
          <a:prstGeom prst="rect">
            <a:avLst/>
          </a:prstGeom>
        </p:spPr>
        <p:txBody>
          <a:bodyPr anchorCtr="0" anchor="ctr" bIns="459725" lIns="459725" spcFirstLastPara="1" rIns="459725" wrap="square" tIns="459725">
            <a:noAutofit/>
          </a:bodyPr>
          <a:lstStyle>
            <a:lvl1pPr indent="-806450" lvl="0" marL="457200">
              <a:spcBef>
                <a:spcPts val="0"/>
              </a:spcBef>
              <a:spcAft>
                <a:spcPts val="0"/>
              </a:spcAft>
              <a:buSzPts val="9100"/>
              <a:buChar char="●"/>
              <a:defRPr/>
            </a:lvl1pPr>
            <a:lvl2pPr indent="-673100" lvl="1" marL="914400">
              <a:spcBef>
                <a:spcPts val="8000"/>
              </a:spcBef>
              <a:spcAft>
                <a:spcPts val="0"/>
              </a:spcAft>
              <a:buSzPts val="7000"/>
              <a:buChar char="○"/>
              <a:defRPr/>
            </a:lvl2pPr>
            <a:lvl3pPr indent="-673100" lvl="2" marL="1371600">
              <a:spcBef>
                <a:spcPts val="8000"/>
              </a:spcBef>
              <a:spcAft>
                <a:spcPts val="0"/>
              </a:spcAft>
              <a:buSzPts val="7000"/>
              <a:buChar char="■"/>
              <a:defRPr/>
            </a:lvl3pPr>
            <a:lvl4pPr indent="-673100" lvl="3" marL="1828800">
              <a:spcBef>
                <a:spcPts val="8000"/>
              </a:spcBef>
              <a:spcAft>
                <a:spcPts val="0"/>
              </a:spcAft>
              <a:buSzPts val="7000"/>
              <a:buChar char="●"/>
              <a:defRPr/>
            </a:lvl4pPr>
            <a:lvl5pPr indent="-673100" lvl="4" marL="2286000">
              <a:spcBef>
                <a:spcPts val="8000"/>
              </a:spcBef>
              <a:spcAft>
                <a:spcPts val="0"/>
              </a:spcAft>
              <a:buSzPts val="7000"/>
              <a:buChar char="○"/>
              <a:defRPr/>
            </a:lvl5pPr>
            <a:lvl6pPr indent="-673100" lvl="5" marL="2743200">
              <a:spcBef>
                <a:spcPts val="8000"/>
              </a:spcBef>
              <a:spcAft>
                <a:spcPts val="0"/>
              </a:spcAft>
              <a:buSzPts val="7000"/>
              <a:buChar char="■"/>
              <a:defRPr/>
            </a:lvl6pPr>
            <a:lvl7pPr indent="-673100" lvl="6" marL="3200400">
              <a:spcBef>
                <a:spcPts val="8000"/>
              </a:spcBef>
              <a:spcAft>
                <a:spcPts val="0"/>
              </a:spcAft>
              <a:buSzPts val="7000"/>
              <a:buChar char="●"/>
              <a:defRPr/>
            </a:lvl7pPr>
            <a:lvl8pPr indent="-673100" lvl="7" marL="3657600">
              <a:spcBef>
                <a:spcPts val="8000"/>
              </a:spcBef>
              <a:spcAft>
                <a:spcPts val="0"/>
              </a:spcAft>
              <a:buSzPts val="7000"/>
              <a:buChar char="○"/>
              <a:defRPr/>
            </a:lvl8pPr>
            <a:lvl9pPr indent="-673100" lvl="8" marL="4114800">
              <a:spcBef>
                <a:spcPts val="8000"/>
              </a:spcBef>
              <a:spcAft>
                <a:spcPts val="8000"/>
              </a:spcAft>
              <a:buSzPts val="7000"/>
              <a:buChar char="■"/>
              <a:defRPr/>
            </a:lvl9pPr>
          </a:lstStyle>
          <a:p/>
        </p:txBody>
      </p:sp>
      <p:sp>
        <p:nvSpPr>
          <p:cNvPr id="40" name="Google Shape;40;p9"/>
          <p:cNvSpPr txBox="1"/>
          <p:nvPr>
            <p:ph idx="12" type="sldNum"/>
          </p:nvPr>
        </p:nvSpPr>
        <p:spPr>
          <a:xfrm>
            <a:off x="30500848" y="39792783"/>
            <a:ext cx="1974900" cy="3358200"/>
          </a:xfrm>
          <a:prstGeom prst="rect">
            <a:avLst/>
          </a:prstGeom>
        </p:spPr>
        <p:txBody>
          <a:bodyPr anchorCtr="0" anchor="ctr" bIns="459725" lIns="459725" spcFirstLastPara="1" rIns="459725" wrap="square" tIns="4597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1122120" y="36100907"/>
            <a:ext cx="21595500" cy="5163900"/>
          </a:xfrm>
          <a:prstGeom prst="rect">
            <a:avLst/>
          </a:prstGeom>
        </p:spPr>
        <p:txBody>
          <a:bodyPr anchorCtr="0" anchor="ctr" bIns="459725" lIns="459725" spcFirstLastPara="1" rIns="459725" wrap="square" tIns="459725">
            <a:noAutofit/>
          </a:bodyPr>
          <a:lstStyle>
            <a:lvl1pPr indent="-228600" lvl="0" marL="457200">
              <a:lnSpc>
                <a:spcPct val="100000"/>
              </a:lnSpc>
              <a:spcBef>
                <a:spcPts val="0"/>
              </a:spcBef>
              <a:spcAft>
                <a:spcPts val="0"/>
              </a:spcAft>
              <a:buSzPts val="9100"/>
              <a:buNone/>
              <a:defRPr/>
            </a:lvl1pPr>
          </a:lstStyle>
          <a:p/>
        </p:txBody>
      </p:sp>
      <p:sp>
        <p:nvSpPr>
          <p:cNvPr id="43" name="Google Shape;43;p10"/>
          <p:cNvSpPr txBox="1"/>
          <p:nvPr>
            <p:ph idx="12" type="sldNum"/>
          </p:nvPr>
        </p:nvSpPr>
        <p:spPr>
          <a:xfrm>
            <a:off x="30500848" y="39792783"/>
            <a:ext cx="1974900" cy="3358200"/>
          </a:xfrm>
          <a:prstGeom prst="rect">
            <a:avLst/>
          </a:prstGeom>
        </p:spPr>
        <p:txBody>
          <a:bodyPr anchorCtr="0" anchor="ctr" bIns="459725" lIns="459725" spcFirstLastPara="1" rIns="459725" wrap="square" tIns="4597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7.jp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5" Type="http://schemas.openxmlformats.org/officeDocument/2006/relationships/slideLayout" Target="../slideLayouts/slideLayout15.xml"/><Relationship Id="rId6"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1122120" y="3797547"/>
            <a:ext cx="30673500" cy="4887300"/>
          </a:xfrm>
          <a:prstGeom prst="rect">
            <a:avLst/>
          </a:prstGeom>
          <a:noFill/>
          <a:ln>
            <a:noFill/>
          </a:ln>
        </p:spPr>
        <p:txBody>
          <a:bodyPr anchorCtr="0" anchor="t" bIns="459725" lIns="459725" spcFirstLastPara="1" rIns="459725" wrap="square" tIns="459725">
            <a:noAutofit/>
          </a:bodyPr>
          <a:lstStyle>
            <a:lvl1pPr lvl="0">
              <a:spcBef>
                <a:spcPts val="0"/>
              </a:spcBef>
              <a:spcAft>
                <a:spcPts val="0"/>
              </a:spcAft>
              <a:buClr>
                <a:schemeClr val="dk1"/>
              </a:buClr>
              <a:buSzPts val="14100"/>
              <a:buNone/>
              <a:defRPr sz="14100">
                <a:solidFill>
                  <a:schemeClr val="dk1"/>
                </a:solidFill>
              </a:defRPr>
            </a:lvl1pPr>
            <a:lvl2pPr lvl="1">
              <a:spcBef>
                <a:spcPts val="0"/>
              </a:spcBef>
              <a:spcAft>
                <a:spcPts val="0"/>
              </a:spcAft>
              <a:buClr>
                <a:schemeClr val="dk1"/>
              </a:buClr>
              <a:buSzPts val="14100"/>
              <a:buNone/>
              <a:defRPr sz="14100">
                <a:solidFill>
                  <a:schemeClr val="dk1"/>
                </a:solidFill>
              </a:defRPr>
            </a:lvl2pPr>
            <a:lvl3pPr lvl="2">
              <a:spcBef>
                <a:spcPts val="0"/>
              </a:spcBef>
              <a:spcAft>
                <a:spcPts val="0"/>
              </a:spcAft>
              <a:buClr>
                <a:schemeClr val="dk1"/>
              </a:buClr>
              <a:buSzPts val="14100"/>
              <a:buNone/>
              <a:defRPr sz="14100">
                <a:solidFill>
                  <a:schemeClr val="dk1"/>
                </a:solidFill>
              </a:defRPr>
            </a:lvl3pPr>
            <a:lvl4pPr lvl="3">
              <a:spcBef>
                <a:spcPts val="0"/>
              </a:spcBef>
              <a:spcAft>
                <a:spcPts val="0"/>
              </a:spcAft>
              <a:buClr>
                <a:schemeClr val="dk1"/>
              </a:buClr>
              <a:buSzPts val="14100"/>
              <a:buNone/>
              <a:defRPr sz="14100">
                <a:solidFill>
                  <a:schemeClr val="dk1"/>
                </a:solidFill>
              </a:defRPr>
            </a:lvl4pPr>
            <a:lvl5pPr lvl="4">
              <a:spcBef>
                <a:spcPts val="0"/>
              </a:spcBef>
              <a:spcAft>
                <a:spcPts val="0"/>
              </a:spcAft>
              <a:buClr>
                <a:schemeClr val="dk1"/>
              </a:buClr>
              <a:buSzPts val="14100"/>
              <a:buNone/>
              <a:defRPr sz="14100">
                <a:solidFill>
                  <a:schemeClr val="dk1"/>
                </a:solidFill>
              </a:defRPr>
            </a:lvl5pPr>
            <a:lvl6pPr lvl="5">
              <a:spcBef>
                <a:spcPts val="0"/>
              </a:spcBef>
              <a:spcAft>
                <a:spcPts val="0"/>
              </a:spcAft>
              <a:buClr>
                <a:schemeClr val="dk1"/>
              </a:buClr>
              <a:buSzPts val="14100"/>
              <a:buNone/>
              <a:defRPr sz="14100">
                <a:solidFill>
                  <a:schemeClr val="dk1"/>
                </a:solidFill>
              </a:defRPr>
            </a:lvl6pPr>
            <a:lvl7pPr lvl="6">
              <a:spcBef>
                <a:spcPts val="0"/>
              </a:spcBef>
              <a:spcAft>
                <a:spcPts val="0"/>
              </a:spcAft>
              <a:buClr>
                <a:schemeClr val="dk1"/>
              </a:buClr>
              <a:buSzPts val="14100"/>
              <a:buNone/>
              <a:defRPr sz="14100">
                <a:solidFill>
                  <a:schemeClr val="dk1"/>
                </a:solidFill>
              </a:defRPr>
            </a:lvl7pPr>
            <a:lvl8pPr lvl="7">
              <a:spcBef>
                <a:spcPts val="0"/>
              </a:spcBef>
              <a:spcAft>
                <a:spcPts val="0"/>
              </a:spcAft>
              <a:buClr>
                <a:schemeClr val="dk1"/>
              </a:buClr>
              <a:buSzPts val="14100"/>
              <a:buNone/>
              <a:defRPr sz="14100">
                <a:solidFill>
                  <a:schemeClr val="dk1"/>
                </a:solidFill>
              </a:defRPr>
            </a:lvl8pPr>
            <a:lvl9pPr lvl="8">
              <a:spcBef>
                <a:spcPts val="0"/>
              </a:spcBef>
              <a:spcAft>
                <a:spcPts val="0"/>
              </a:spcAft>
              <a:buClr>
                <a:schemeClr val="dk1"/>
              </a:buClr>
              <a:buSzPts val="14100"/>
              <a:buNone/>
              <a:defRPr sz="14100">
                <a:solidFill>
                  <a:schemeClr val="dk1"/>
                </a:solidFill>
              </a:defRPr>
            </a:lvl9pPr>
          </a:lstStyle>
          <a:p/>
        </p:txBody>
      </p:sp>
      <p:sp>
        <p:nvSpPr>
          <p:cNvPr id="7" name="Google Shape;7;p1"/>
          <p:cNvSpPr txBox="1"/>
          <p:nvPr>
            <p:ph idx="1" type="body"/>
          </p:nvPr>
        </p:nvSpPr>
        <p:spPr>
          <a:xfrm>
            <a:off x="1122120" y="9834453"/>
            <a:ext cx="30673500" cy="29152800"/>
          </a:xfrm>
          <a:prstGeom prst="rect">
            <a:avLst/>
          </a:prstGeom>
          <a:noFill/>
          <a:ln>
            <a:noFill/>
          </a:ln>
        </p:spPr>
        <p:txBody>
          <a:bodyPr anchorCtr="0" anchor="t" bIns="459725" lIns="459725" spcFirstLastPara="1" rIns="459725" wrap="square" tIns="459725">
            <a:noAutofit/>
          </a:bodyPr>
          <a:lstStyle>
            <a:lvl1pPr indent="-806450" lvl="0" marL="457200">
              <a:lnSpc>
                <a:spcPct val="115000"/>
              </a:lnSpc>
              <a:spcBef>
                <a:spcPts val="0"/>
              </a:spcBef>
              <a:spcAft>
                <a:spcPts val="0"/>
              </a:spcAft>
              <a:buClr>
                <a:schemeClr val="dk2"/>
              </a:buClr>
              <a:buSzPts val="9100"/>
              <a:buChar char="●"/>
              <a:defRPr sz="9100">
                <a:solidFill>
                  <a:schemeClr val="dk2"/>
                </a:solidFill>
              </a:defRPr>
            </a:lvl1pPr>
            <a:lvl2pPr indent="-673100" lvl="1" marL="914400">
              <a:lnSpc>
                <a:spcPct val="115000"/>
              </a:lnSpc>
              <a:spcBef>
                <a:spcPts val="8000"/>
              </a:spcBef>
              <a:spcAft>
                <a:spcPts val="0"/>
              </a:spcAft>
              <a:buClr>
                <a:schemeClr val="dk2"/>
              </a:buClr>
              <a:buSzPts val="7000"/>
              <a:buChar char="○"/>
              <a:defRPr sz="7000">
                <a:solidFill>
                  <a:schemeClr val="dk2"/>
                </a:solidFill>
              </a:defRPr>
            </a:lvl2pPr>
            <a:lvl3pPr indent="-673100" lvl="2" marL="1371600">
              <a:lnSpc>
                <a:spcPct val="115000"/>
              </a:lnSpc>
              <a:spcBef>
                <a:spcPts val="8000"/>
              </a:spcBef>
              <a:spcAft>
                <a:spcPts val="0"/>
              </a:spcAft>
              <a:buClr>
                <a:schemeClr val="dk2"/>
              </a:buClr>
              <a:buSzPts val="7000"/>
              <a:buChar char="■"/>
              <a:defRPr sz="7000">
                <a:solidFill>
                  <a:schemeClr val="dk2"/>
                </a:solidFill>
              </a:defRPr>
            </a:lvl3pPr>
            <a:lvl4pPr indent="-673100" lvl="3" marL="1828800">
              <a:lnSpc>
                <a:spcPct val="115000"/>
              </a:lnSpc>
              <a:spcBef>
                <a:spcPts val="8000"/>
              </a:spcBef>
              <a:spcAft>
                <a:spcPts val="0"/>
              </a:spcAft>
              <a:buClr>
                <a:schemeClr val="dk2"/>
              </a:buClr>
              <a:buSzPts val="7000"/>
              <a:buChar char="●"/>
              <a:defRPr sz="7000">
                <a:solidFill>
                  <a:schemeClr val="dk2"/>
                </a:solidFill>
              </a:defRPr>
            </a:lvl4pPr>
            <a:lvl5pPr indent="-673100" lvl="4" marL="2286000">
              <a:lnSpc>
                <a:spcPct val="115000"/>
              </a:lnSpc>
              <a:spcBef>
                <a:spcPts val="8000"/>
              </a:spcBef>
              <a:spcAft>
                <a:spcPts val="0"/>
              </a:spcAft>
              <a:buClr>
                <a:schemeClr val="dk2"/>
              </a:buClr>
              <a:buSzPts val="7000"/>
              <a:buChar char="○"/>
              <a:defRPr sz="7000">
                <a:solidFill>
                  <a:schemeClr val="dk2"/>
                </a:solidFill>
              </a:defRPr>
            </a:lvl5pPr>
            <a:lvl6pPr indent="-673100" lvl="5" marL="2743200">
              <a:lnSpc>
                <a:spcPct val="115000"/>
              </a:lnSpc>
              <a:spcBef>
                <a:spcPts val="8000"/>
              </a:spcBef>
              <a:spcAft>
                <a:spcPts val="0"/>
              </a:spcAft>
              <a:buClr>
                <a:schemeClr val="dk2"/>
              </a:buClr>
              <a:buSzPts val="7000"/>
              <a:buChar char="■"/>
              <a:defRPr sz="7000">
                <a:solidFill>
                  <a:schemeClr val="dk2"/>
                </a:solidFill>
              </a:defRPr>
            </a:lvl6pPr>
            <a:lvl7pPr indent="-673100" lvl="6" marL="3200400">
              <a:lnSpc>
                <a:spcPct val="115000"/>
              </a:lnSpc>
              <a:spcBef>
                <a:spcPts val="8000"/>
              </a:spcBef>
              <a:spcAft>
                <a:spcPts val="0"/>
              </a:spcAft>
              <a:buClr>
                <a:schemeClr val="dk2"/>
              </a:buClr>
              <a:buSzPts val="7000"/>
              <a:buChar char="●"/>
              <a:defRPr sz="7000">
                <a:solidFill>
                  <a:schemeClr val="dk2"/>
                </a:solidFill>
              </a:defRPr>
            </a:lvl7pPr>
            <a:lvl8pPr indent="-673100" lvl="7" marL="3657600">
              <a:lnSpc>
                <a:spcPct val="115000"/>
              </a:lnSpc>
              <a:spcBef>
                <a:spcPts val="8000"/>
              </a:spcBef>
              <a:spcAft>
                <a:spcPts val="0"/>
              </a:spcAft>
              <a:buClr>
                <a:schemeClr val="dk2"/>
              </a:buClr>
              <a:buSzPts val="7000"/>
              <a:buChar char="○"/>
              <a:defRPr sz="7000">
                <a:solidFill>
                  <a:schemeClr val="dk2"/>
                </a:solidFill>
              </a:defRPr>
            </a:lvl8pPr>
            <a:lvl9pPr indent="-673100" lvl="8" marL="4114800">
              <a:lnSpc>
                <a:spcPct val="115000"/>
              </a:lnSpc>
              <a:spcBef>
                <a:spcPts val="8000"/>
              </a:spcBef>
              <a:spcAft>
                <a:spcPts val="8000"/>
              </a:spcAft>
              <a:buClr>
                <a:schemeClr val="dk2"/>
              </a:buClr>
              <a:buSzPts val="7000"/>
              <a:buChar char="■"/>
              <a:defRPr sz="7000">
                <a:solidFill>
                  <a:schemeClr val="dk2"/>
                </a:solidFill>
              </a:defRPr>
            </a:lvl9pPr>
          </a:lstStyle>
          <a:p/>
        </p:txBody>
      </p:sp>
      <p:sp>
        <p:nvSpPr>
          <p:cNvPr id="8" name="Google Shape;8;p1"/>
          <p:cNvSpPr txBox="1"/>
          <p:nvPr>
            <p:ph idx="12" type="sldNum"/>
          </p:nvPr>
        </p:nvSpPr>
        <p:spPr>
          <a:xfrm>
            <a:off x="30500848" y="39792783"/>
            <a:ext cx="1974900" cy="3358200"/>
          </a:xfrm>
          <a:prstGeom prst="rect">
            <a:avLst/>
          </a:prstGeom>
          <a:noFill/>
          <a:ln>
            <a:noFill/>
          </a:ln>
        </p:spPr>
        <p:txBody>
          <a:bodyPr anchorCtr="0" anchor="ctr" bIns="459725" lIns="459725" spcFirstLastPara="1" rIns="459725" wrap="square" tIns="459725">
            <a:noAutofit/>
          </a:bodyPr>
          <a:lstStyle>
            <a:lvl1pPr lvl="0" algn="r">
              <a:buNone/>
              <a:defRPr sz="5000">
                <a:solidFill>
                  <a:schemeClr val="dk2"/>
                </a:solidFill>
              </a:defRPr>
            </a:lvl1pPr>
            <a:lvl2pPr lvl="1" algn="r">
              <a:buNone/>
              <a:defRPr sz="5000">
                <a:solidFill>
                  <a:schemeClr val="dk2"/>
                </a:solidFill>
              </a:defRPr>
            </a:lvl2pPr>
            <a:lvl3pPr lvl="2" algn="r">
              <a:buNone/>
              <a:defRPr sz="5000">
                <a:solidFill>
                  <a:schemeClr val="dk2"/>
                </a:solidFill>
              </a:defRPr>
            </a:lvl3pPr>
            <a:lvl4pPr lvl="3" algn="r">
              <a:buNone/>
              <a:defRPr sz="5000">
                <a:solidFill>
                  <a:schemeClr val="dk2"/>
                </a:solidFill>
              </a:defRPr>
            </a:lvl4pPr>
            <a:lvl5pPr lvl="4" algn="r">
              <a:buNone/>
              <a:defRPr sz="5000">
                <a:solidFill>
                  <a:schemeClr val="dk2"/>
                </a:solidFill>
              </a:defRPr>
            </a:lvl5pPr>
            <a:lvl6pPr lvl="5" algn="r">
              <a:buNone/>
              <a:defRPr sz="5000">
                <a:solidFill>
                  <a:schemeClr val="dk2"/>
                </a:solidFill>
              </a:defRPr>
            </a:lvl6pPr>
            <a:lvl7pPr lvl="6" algn="r">
              <a:buNone/>
              <a:defRPr sz="5000">
                <a:solidFill>
                  <a:schemeClr val="dk2"/>
                </a:solidFill>
              </a:defRPr>
            </a:lvl7pPr>
            <a:lvl8pPr lvl="7" algn="r">
              <a:buNone/>
              <a:defRPr sz="5000">
                <a:solidFill>
                  <a:schemeClr val="dk2"/>
                </a:solidFill>
              </a:defRPr>
            </a:lvl8pPr>
            <a:lvl9pPr lvl="8" algn="r">
              <a:buNone/>
              <a:defRPr sz="5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idx="11" type="ftr"/>
          </p:nvPr>
        </p:nvSpPr>
        <p:spPr>
          <a:xfrm>
            <a:off x="10904220" y="40680650"/>
            <a:ext cx="11110200" cy="2337000"/>
          </a:xfrm>
          <a:prstGeom prst="rect">
            <a:avLst/>
          </a:prstGeom>
          <a:noFill/>
          <a:ln>
            <a:noFill/>
          </a:ln>
        </p:spPr>
        <p:txBody>
          <a:bodyPr anchorCtr="0" anchor="ctr" bIns="51550" lIns="103075" spcFirstLastPara="1" rIns="103075" wrap="square" tIns="51550">
            <a:noAutofit/>
          </a:bodyPr>
          <a:lstStyle>
            <a:lvl1pPr lvl="0" marR="0" rtl="0" algn="ctr">
              <a:spcBef>
                <a:spcPts val="0"/>
              </a:spcBef>
              <a:spcAft>
                <a:spcPts val="0"/>
              </a:spcAft>
              <a:buSzPts val="1500"/>
              <a:buNone/>
              <a:defRPr sz="5000">
                <a:solidFill>
                  <a:srgbClr val="888888"/>
                </a:solidFill>
                <a:latin typeface="Calibri"/>
                <a:ea typeface="Calibri"/>
                <a:cs typeface="Calibri"/>
                <a:sym typeface="Calibri"/>
              </a:defRPr>
            </a:lvl1pPr>
            <a:lvl2pPr lvl="1" marR="0" rtl="0" algn="l">
              <a:spcBef>
                <a:spcPts val="0"/>
              </a:spcBef>
              <a:spcAft>
                <a:spcPts val="0"/>
              </a:spcAft>
              <a:buSzPts val="1500"/>
              <a:buNone/>
              <a:defRPr b="0" i="0" sz="2000" u="none" cap="none" strike="noStrike">
                <a:solidFill>
                  <a:schemeClr val="dk1"/>
                </a:solidFill>
                <a:latin typeface="Calibri"/>
                <a:ea typeface="Calibri"/>
                <a:cs typeface="Calibri"/>
                <a:sym typeface="Calibri"/>
              </a:defRPr>
            </a:lvl2pPr>
            <a:lvl3pPr lvl="2" marR="0" rtl="0" algn="l">
              <a:spcBef>
                <a:spcPts val="0"/>
              </a:spcBef>
              <a:spcAft>
                <a:spcPts val="0"/>
              </a:spcAft>
              <a:buSzPts val="1500"/>
              <a:buNone/>
              <a:defRPr b="0" i="0" sz="2000" u="none" cap="none" strike="noStrike">
                <a:solidFill>
                  <a:schemeClr val="dk1"/>
                </a:solidFill>
                <a:latin typeface="Calibri"/>
                <a:ea typeface="Calibri"/>
                <a:cs typeface="Calibri"/>
                <a:sym typeface="Calibri"/>
              </a:defRPr>
            </a:lvl3pPr>
            <a:lvl4pPr lvl="3" marR="0" rtl="0" algn="l">
              <a:spcBef>
                <a:spcPts val="0"/>
              </a:spcBef>
              <a:spcAft>
                <a:spcPts val="0"/>
              </a:spcAft>
              <a:buSzPts val="1500"/>
              <a:buNone/>
              <a:defRPr b="0" i="0" sz="2000" u="none" cap="none" strike="noStrike">
                <a:solidFill>
                  <a:schemeClr val="dk1"/>
                </a:solidFill>
                <a:latin typeface="Calibri"/>
                <a:ea typeface="Calibri"/>
                <a:cs typeface="Calibri"/>
                <a:sym typeface="Calibri"/>
              </a:defRPr>
            </a:lvl4pPr>
            <a:lvl5pPr lvl="4" marR="0" rtl="0" algn="l">
              <a:spcBef>
                <a:spcPts val="0"/>
              </a:spcBef>
              <a:spcAft>
                <a:spcPts val="0"/>
              </a:spcAft>
              <a:buSzPts val="1500"/>
              <a:buNone/>
              <a:defRPr b="0" i="0" sz="2000" u="none" cap="none" strike="noStrike">
                <a:solidFill>
                  <a:schemeClr val="dk1"/>
                </a:solidFill>
                <a:latin typeface="Calibri"/>
                <a:ea typeface="Calibri"/>
                <a:cs typeface="Calibri"/>
                <a:sym typeface="Calibri"/>
              </a:defRPr>
            </a:lvl5pPr>
            <a:lvl6pPr lvl="5" marR="0" rtl="0" algn="l">
              <a:spcBef>
                <a:spcPts val="0"/>
              </a:spcBef>
              <a:spcAft>
                <a:spcPts val="0"/>
              </a:spcAft>
              <a:buSzPts val="1500"/>
              <a:buNone/>
              <a:defRPr b="0" i="0" sz="2000" u="none" cap="none" strike="noStrike">
                <a:solidFill>
                  <a:schemeClr val="dk1"/>
                </a:solidFill>
                <a:latin typeface="Calibri"/>
                <a:ea typeface="Calibri"/>
                <a:cs typeface="Calibri"/>
                <a:sym typeface="Calibri"/>
              </a:defRPr>
            </a:lvl6pPr>
            <a:lvl7pPr lvl="6" marR="0" rtl="0" algn="l">
              <a:spcBef>
                <a:spcPts val="0"/>
              </a:spcBef>
              <a:spcAft>
                <a:spcPts val="0"/>
              </a:spcAft>
              <a:buSzPts val="1500"/>
              <a:buNone/>
              <a:defRPr b="0" i="0" sz="2000" u="none" cap="none" strike="noStrike">
                <a:solidFill>
                  <a:schemeClr val="dk1"/>
                </a:solidFill>
                <a:latin typeface="Calibri"/>
                <a:ea typeface="Calibri"/>
                <a:cs typeface="Calibri"/>
                <a:sym typeface="Calibri"/>
              </a:defRPr>
            </a:lvl7pPr>
            <a:lvl8pPr lvl="7" marR="0" rtl="0" algn="l">
              <a:spcBef>
                <a:spcPts val="0"/>
              </a:spcBef>
              <a:spcAft>
                <a:spcPts val="0"/>
              </a:spcAft>
              <a:buSzPts val="1500"/>
              <a:buNone/>
              <a:defRPr b="0" i="0" sz="2000" u="none" cap="none" strike="noStrike">
                <a:solidFill>
                  <a:schemeClr val="dk1"/>
                </a:solidFill>
                <a:latin typeface="Calibri"/>
                <a:ea typeface="Calibri"/>
                <a:cs typeface="Calibri"/>
                <a:sym typeface="Calibri"/>
              </a:defRPr>
            </a:lvl8pPr>
            <a:lvl9pPr lvl="8" marR="0" rtl="0" algn="l">
              <a:spcBef>
                <a:spcPts val="0"/>
              </a:spcBef>
              <a:spcAft>
                <a:spcPts val="0"/>
              </a:spcAft>
              <a:buSzPts val="1500"/>
              <a:buNone/>
              <a:defRPr b="0" i="0" sz="2000" u="none" cap="none" strike="noStrike">
                <a:solidFill>
                  <a:schemeClr val="dk1"/>
                </a:solidFill>
                <a:latin typeface="Calibri"/>
                <a:ea typeface="Calibri"/>
                <a:cs typeface="Calibri"/>
                <a:sym typeface="Calibri"/>
              </a:defRPr>
            </a:lvl9pPr>
          </a:lstStyle>
          <a:p/>
        </p:txBody>
      </p:sp>
      <p:sp>
        <p:nvSpPr>
          <p:cNvPr id="52" name="Google Shape;52;p13"/>
          <p:cNvSpPr txBox="1"/>
          <p:nvPr>
            <p:ph idx="12" type="sldNum"/>
          </p:nvPr>
        </p:nvSpPr>
        <p:spPr>
          <a:xfrm>
            <a:off x="23248620" y="40680650"/>
            <a:ext cx="7405800" cy="2337000"/>
          </a:xfrm>
          <a:prstGeom prst="rect">
            <a:avLst/>
          </a:prstGeom>
          <a:noFill/>
          <a:ln>
            <a:noFill/>
          </a:ln>
        </p:spPr>
        <p:txBody>
          <a:bodyPr anchorCtr="0" anchor="ctr" bIns="51550" lIns="103075" spcFirstLastPara="1" rIns="103075" wrap="square" tIns="51550">
            <a:noAutofit/>
          </a:bodyPr>
          <a:lstStyle>
            <a:lvl1pPr indent="0" lvl="0" marL="0" marR="0" rtl="0" algn="r">
              <a:spcBef>
                <a:spcPts val="0"/>
              </a:spcBef>
              <a:buNone/>
              <a:defRPr sz="5000">
                <a:solidFill>
                  <a:srgbClr val="888888"/>
                </a:solidFill>
                <a:latin typeface="Calibri"/>
                <a:ea typeface="Calibri"/>
                <a:cs typeface="Calibri"/>
                <a:sym typeface="Calibri"/>
              </a:defRPr>
            </a:lvl1pPr>
            <a:lvl2pPr indent="0" lvl="1" marL="0" marR="0" rtl="0" algn="r">
              <a:spcBef>
                <a:spcPts val="0"/>
              </a:spcBef>
              <a:buNone/>
              <a:defRPr sz="5000">
                <a:solidFill>
                  <a:srgbClr val="888888"/>
                </a:solidFill>
                <a:latin typeface="Calibri"/>
                <a:ea typeface="Calibri"/>
                <a:cs typeface="Calibri"/>
                <a:sym typeface="Calibri"/>
              </a:defRPr>
            </a:lvl2pPr>
            <a:lvl3pPr indent="0" lvl="2" marL="0" marR="0" rtl="0" algn="r">
              <a:spcBef>
                <a:spcPts val="0"/>
              </a:spcBef>
              <a:buNone/>
              <a:defRPr sz="5000">
                <a:solidFill>
                  <a:srgbClr val="888888"/>
                </a:solidFill>
                <a:latin typeface="Calibri"/>
                <a:ea typeface="Calibri"/>
                <a:cs typeface="Calibri"/>
                <a:sym typeface="Calibri"/>
              </a:defRPr>
            </a:lvl3pPr>
            <a:lvl4pPr indent="0" lvl="3" marL="0" marR="0" rtl="0" algn="r">
              <a:spcBef>
                <a:spcPts val="0"/>
              </a:spcBef>
              <a:buNone/>
              <a:defRPr sz="5000">
                <a:solidFill>
                  <a:srgbClr val="888888"/>
                </a:solidFill>
                <a:latin typeface="Calibri"/>
                <a:ea typeface="Calibri"/>
                <a:cs typeface="Calibri"/>
                <a:sym typeface="Calibri"/>
              </a:defRPr>
            </a:lvl4pPr>
            <a:lvl5pPr indent="0" lvl="4" marL="0" marR="0" rtl="0" algn="r">
              <a:spcBef>
                <a:spcPts val="0"/>
              </a:spcBef>
              <a:buNone/>
              <a:defRPr sz="5000">
                <a:solidFill>
                  <a:srgbClr val="888888"/>
                </a:solidFill>
                <a:latin typeface="Calibri"/>
                <a:ea typeface="Calibri"/>
                <a:cs typeface="Calibri"/>
                <a:sym typeface="Calibri"/>
              </a:defRPr>
            </a:lvl5pPr>
            <a:lvl6pPr indent="0" lvl="5" marL="0" marR="0" rtl="0" algn="r">
              <a:spcBef>
                <a:spcPts val="0"/>
              </a:spcBef>
              <a:buNone/>
              <a:defRPr sz="5000">
                <a:solidFill>
                  <a:srgbClr val="888888"/>
                </a:solidFill>
                <a:latin typeface="Calibri"/>
                <a:ea typeface="Calibri"/>
                <a:cs typeface="Calibri"/>
                <a:sym typeface="Calibri"/>
              </a:defRPr>
            </a:lvl6pPr>
            <a:lvl7pPr indent="0" lvl="6" marL="0" marR="0" rtl="0" algn="r">
              <a:spcBef>
                <a:spcPts val="0"/>
              </a:spcBef>
              <a:buNone/>
              <a:defRPr sz="5000">
                <a:solidFill>
                  <a:srgbClr val="888888"/>
                </a:solidFill>
                <a:latin typeface="Calibri"/>
                <a:ea typeface="Calibri"/>
                <a:cs typeface="Calibri"/>
                <a:sym typeface="Calibri"/>
              </a:defRPr>
            </a:lvl7pPr>
            <a:lvl8pPr indent="0" lvl="7" marL="0" marR="0" rtl="0" algn="r">
              <a:spcBef>
                <a:spcPts val="0"/>
              </a:spcBef>
              <a:buNone/>
              <a:defRPr sz="5000">
                <a:solidFill>
                  <a:srgbClr val="888888"/>
                </a:solidFill>
                <a:latin typeface="Calibri"/>
                <a:ea typeface="Calibri"/>
                <a:cs typeface="Calibri"/>
                <a:sym typeface="Calibri"/>
              </a:defRPr>
            </a:lvl8pPr>
            <a:lvl9pPr indent="0" lvl="8" marL="0" marR="0" rtl="0" algn="r">
              <a:spcBef>
                <a:spcPts val="0"/>
              </a:spcBef>
              <a:buNone/>
              <a:defRPr sz="50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pic>
        <p:nvPicPr>
          <p:cNvPr descr="A picture containing bird&#10;&#10;Description automatically generated" id="53" name="Google Shape;53;p13"/>
          <p:cNvPicPr preferRelativeResize="0"/>
          <p:nvPr/>
        </p:nvPicPr>
        <p:blipFill rotWithShape="1">
          <a:blip r:embed="rId1">
            <a:alphaModFix/>
          </a:blip>
          <a:srcRect b="14612" l="13750" r="0" t="0"/>
          <a:stretch/>
        </p:blipFill>
        <p:spPr>
          <a:xfrm>
            <a:off x="4526421" y="12"/>
            <a:ext cx="28391976" cy="43891192"/>
          </a:xfrm>
          <a:prstGeom prst="rect">
            <a:avLst/>
          </a:prstGeom>
          <a:noFill/>
          <a:ln>
            <a:noFill/>
          </a:ln>
        </p:spPr>
      </p:pic>
      <p:sp>
        <p:nvSpPr>
          <p:cNvPr id="54" name="Google Shape;54;p13"/>
          <p:cNvSpPr txBox="1"/>
          <p:nvPr/>
        </p:nvSpPr>
        <p:spPr>
          <a:xfrm>
            <a:off x="5184648" y="3407586"/>
            <a:ext cx="26239500" cy="7578600"/>
          </a:xfrm>
          <a:prstGeom prst="rect">
            <a:avLst/>
          </a:prstGeom>
          <a:noFill/>
          <a:ln>
            <a:noFill/>
          </a:ln>
        </p:spPr>
        <p:txBody>
          <a:bodyPr anchorCtr="0" anchor="t" bIns="51550" lIns="103075" spcFirstLastPara="1" rIns="103075" wrap="square" tIns="51550">
            <a:noAutofit/>
          </a:bodyPr>
          <a:lstStyle/>
          <a:p>
            <a:pPr indent="0" lvl="0" marL="0" marR="0" rtl="0" algn="l">
              <a:lnSpc>
                <a:spcPct val="90000"/>
              </a:lnSpc>
              <a:spcBef>
                <a:spcPts val="0"/>
              </a:spcBef>
              <a:spcAft>
                <a:spcPts val="0"/>
              </a:spcAft>
              <a:buClr>
                <a:schemeClr val="lt1"/>
              </a:buClr>
              <a:buSzPts val="3000"/>
              <a:buFont typeface="Calibri"/>
              <a:buNone/>
            </a:pPr>
            <a:r>
              <a:t/>
            </a:r>
            <a:endParaRPr sz="3000">
              <a:solidFill>
                <a:schemeClr val="lt1"/>
              </a:solidFill>
              <a:latin typeface="Calibri"/>
              <a:ea typeface="Calibri"/>
              <a:cs typeface="Calibri"/>
              <a:sym typeface="Calibri"/>
            </a:endParaRPr>
          </a:p>
        </p:txBody>
      </p:sp>
      <p:sp>
        <p:nvSpPr>
          <p:cNvPr id="55" name="Google Shape;55;p13"/>
          <p:cNvSpPr txBox="1"/>
          <p:nvPr/>
        </p:nvSpPr>
        <p:spPr>
          <a:xfrm>
            <a:off x="5184649" y="11684003"/>
            <a:ext cx="26239500" cy="25315200"/>
          </a:xfrm>
          <a:prstGeom prst="rect">
            <a:avLst/>
          </a:prstGeom>
          <a:noFill/>
          <a:ln>
            <a:noFill/>
          </a:ln>
        </p:spPr>
        <p:txBody>
          <a:bodyPr anchorCtr="0" anchor="t" bIns="51550" lIns="103075" spcFirstLastPara="1" rIns="103075" wrap="square" tIns="51550">
            <a:noAutofit/>
          </a:bodyPr>
          <a:lstStyle/>
          <a:p>
            <a:pPr indent="0" lvl="0" marL="0" marR="0" rtl="0" algn="l">
              <a:lnSpc>
                <a:spcPct val="90000"/>
              </a:lnSpc>
              <a:spcBef>
                <a:spcPts val="0"/>
              </a:spcBef>
              <a:spcAft>
                <a:spcPts val="0"/>
              </a:spcAft>
              <a:buClr>
                <a:schemeClr val="lt1"/>
              </a:buClr>
              <a:buSzPts val="1500"/>
              <a:buFont typeface="Arial"/>
              <a:buNone/>
            </a:pPr>
            <a:r>
              <a:t/>
            </a:r>
            <a:endParaRPr sz="1500">
              <a:solidFill>
                <a:schemeClr val="lt1"/>
              </a:solidFill>
              <a:latin typeface="Calibri"/>
              <a:ea typeface="Calibri"/>
              <a:cs typeface="Calibri"/>
              <a:sym typeface="Calibri"/>
            </a:endParaRPr>
          </a:p>
        </p:txBody>
      </p:sp>
      <p:sp>
        <p:nvSpPr>
          <p:cNvPr id="56" name="Google Shape;56;p13"/>
          <p:cNvSpPr/>
          <p:nvPr/>
        </p:nvSpPr>
        <p:spPr>
          <a:xfrm flipH="1" rot="5400000">
            <a:off x="-17567232" y="21797550"/>
            <a:ext cx="43891200" cy="296100"/>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38600" lIns="77325" spcFirstLastPara="1" rIns="77325" wrap="square" tIns="38600">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sldLayoutIdLst>
    <p:sldLayoutId id="2147483659" r:id="rId2"/>
    <p:sldLayoutId id="2147483660" r:id="rId3"/>
    <p:sldLayoutId id="2147483661" r:id="rId4"/>
    <p:sldLayoutId id="214748366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13.jpg"/><Relationship Id="rId11" Type="http://schemas.openxmlformats.org/officeDocument/2006/relationships/image" Target="../media/image5.png"/><Relationship Id="rId10" Type="http://schemas.openxmlformats.org/officeDocument/2006/relationships/image" Target="../media/image6.png"/><Relationship Id="rId9" Type="http://schemas.openxmlformats.org/officeDocument/2006/relationships/image" Target="../media/image3.png"/><Relationship Id="rId5" Type="http://schemas.openxmlformats.org/officeDocument/2006/relationships/image" Target="../media/image10.jpg"/><Relationship Id="rId6" Type="http://schemas.openxmlformats.org/officeDocument/2006/relationships/image" Target="../media/image12.jpg"/><Relationship Id="rId7" Type="http://schemas.openxmlformats.org/officeDocument/2006/relationships/image" Target="../media/image1.png"/><Relationship Id="rId8"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8"/>
          <p:cNvSpPr txBox="1"/>
          <p:nvPr/>
        </p:nvSpPr>
        <p:spPr>
          <a:xfrm>
            <a:off x="750062" y="3319852"/>
            <a:ext cx="2987100" cy="2800800"/>
          </a:xfrm>
          <a:prstGeom prst="rect">
            <a:avLst/>
          </a:prstGeom>
          <a:noFill/>
          <a:ln>
            <a:noFill/>
          </a:ln>
        </p:spPr>
        <p:txBody>
          <a:bodyPr anchorCtr="0" anchor="t" bIns="51550" lIns="103075" spcFirstLastPara="1" rIns="103075" wrap="square" tIns="51550">
            <a:noAutofit/>
          </a:bodyPr>
          <a:lstStyle/>
          <a:p>
            <a:pPr indent="0" lvl="0" marL="0" marR="0" rtl="0" algn="ctr">
              <a:spcBef>
                <a:spcPts val="0"/>
              </a:spcBef>
              <a:spcAft>
                <a:spcPts val="0"/>
              </a:spcAft>
              <a:buClr>
                <a:schemeClr val="lt1"/>
              </a:buClr>
              <a:buSzPts val="5000"/>
              <a:buFont typeface="Arial"/>
              <a:buNone/>
            </a:pPr>
            <a:r>
              <a:t/>
            </a:r>
            <a:endParaRPr sz="1500"/>
          </a:p>
        </p:txBody>
      </p:sp>
      <p:sp>
        <p:nvSpPr>
          <p:cNvPr id="95" name="Google Shape;95;p18"/>
          <p:cNvSpPr txBox="1"/>
          <p:nvPr/>
        </p:nvSpPr>
        <p:spPr>
          <a:xfrm>
            <a:off x="520240" y="7898710"/>
            <a:ext cx="3448200" cy="4400700"/>
          </a:xfrm>
          <a:prstGeom prst="rect">
            <a:avLst/>
          </a:prstGeom>
          <a:noFill/>
          <a:ln>
            <a:noFill/>
          </a:ln>
        </p:spPr>
        <p:txBody>
          <a:bodyPr anchorCtr="0" anchor="t" bIns="51550" lIns="103075" spcFirstLastPara="1" rIns="103075" wrap="square" tIns="51550">
            <a:noAutofit/>
          </a:bodyPr>
          <a:lstStyle/>
          <a:p>
            <a:pPr indent="0" lvl="0" marL="0" marR="0" rtl="0" algn="ctr">
              <a:spcBef>
                <a:spcPts val="0"/>
              </a:spcBef>
              <a:spcAft>
                <a:spcPts val="0"/>
              </a:spcAft>
              <a:buClr>
                <a:schemeClr val="lt1"/>
              </a:buClr>
              <a:buSzPts val="4500"/>
              <a:buFont typeface="Arial"/>
              <a:buNone/>
            </a:pPr>
            <a:r>
              <a:t/>
            </a:r>
            <a:endParaRPr sz="1500"/>
          </a:p>
        </p:txBody>
      </p:sp>
      <p:sp>
        <p:nvSpPr>
          <p:cNvPr id="96" name="Google Shape;96;p18"/>
          <p:cNvSpPr txBox="1"/>
          <p:nvPr/>
        </p:nvSpPr>
        <p:spPr>
          <a:xfrm>
            <a:off x="4824368" y="1590533"/>
            <a:ext cx="18515700" cy="2554500"/>
          </a:xfrm>
          <a:prstGeom prst="rect">
            <a:avLst/>
          </a:prstGeom>
          <a:noFill/>
          <a:ln>
            <a:noFill/>
          </a:ln>
        </p:spPr>
        <p:txBody>
          <a:bodyPr anchorCtr="0" anchor="t" bIns="51550" lIns="103075" spcFirstLastPara="1" rIns="103075" wrap="square" tIns="51550">
            <a:noAutofit/>
          </a:bodyPr>
          <a:lstStyle/>
          <a:p>
            <a:pPr indent="0" lvl="0" marL="0" marR="0" rtl="0" algn="l">
              <a:spcBef>
                <a:spcPts val="0"/>
              </a:spcBef>
              <a:spcAft>
                <a:spcPts val="0"/>
              </a:spcAft>
              <a:buNone/>
            </a:pPr>
            <a:r>
              <a:rPr b="1" lang="en" sz="10100">
                <a:solidFill>
                  <a:srgbClr val="3F3F3F"/>
                </a:solidFill>
              </a:rPr>
              <a:t>School of Computing and Information Sciences</a:t>
            </a:r>
            <a:endParaRPr sz="1500"/>
          </a:p>
          <a:p>
            <a:pPr indent="0" lvl="0" marL="0" marR="0" rtl="0" algn="l">
              <a:spcBef>
                <a:spcPts val="0"/>
              </a:spcBef>
              <a:spcAft>
                <a:spcPts val="0"/>
              </a:spcAft>
              <a:buNone/>
            </a:pPr>
            <a:r>
              <a:rPr i="1" lang="en" sz="8000">
                <a:solidFill>
                  <a:srgbClr val="3F3F3F"/>
                </a:solidFill>
              </a:rPr>
              <a:t>Fall 2020 </a:t>
            </a:r>
            <a:r>
              <a:rPr i="1" lang="en" sz="8000">
                <a:solidFill>
                  <a:srgbClr val="3F3F3F"/>
                </a:solidFill>
                <a:latin typeface="Arial"/>
                <a:ea typeface="Arial"/>
                <a:cs typeface="Arial"/>
                <a:sym typeface="Arial"/>
              </a:rPr>
              <a:t>Senior Design Project</a:t>
            </a:r>
            <a:endParaRPr sz="1500"/>
          </a:p>
        </p:txBody>
      </p:sp>
      <p:sp>
        <p:nvSpPr>
          <p:cNvPr id="97" name="Google Shape;97;p18"/>
          <p:cNvSpPr txBox="1"/>
          <p:nvPr/>
        </p:nvSpPr>
        <p:spPr>
          <a:xfrm>
            <a:off x="4969434" y="4849905"/>
            <a:ext cx="26404500" cy="3257400"/>
          </a:xfrm>
          <a:prstGeom prst="rect">
            <a:avLst/>
          </a:prstGeom>
          <a:noFill/>
          <a:ln>
            <a:noFill/>
          </a:ln>
        </p:spPr>
        <p:txBody>
          <a:bodyPr anchorCtr="0" anchor="t" bIns="31300" lIns="62600" spcFirstLastPara="1" rIns="62600" wrap="square" tIns="31300">
            <a:noAutofit/>
          </a:bodyPr>
          <a:lstStyle/>
          <a:p>
            <a:pPr indent="0" lvl="0" marL="0" marR="0" rtl="0" algn="l">
              <a:spcBef>
                <a:spcPts val="0"/>
              </a:spcBef>
              <a:spcAft>
                <a:spcPts val="0"/>
              </a:spcAft>
              <a:buClr>
                <a:srgbClr val="081E3F"/>
              </a:buClr>
              <a:buSzPts val="11100"/>
              <a:buFont typeface="Arial"/>
              <a:buNone/>
            </a:pPr>
            <a:r>
              <a:t/>
            </a:r>
            <a:endParaRPr b="1" sz="11100">
              <a:solidFill>
                <a:srgbClr val="081E3F"/>
              </a:solidFill>
            </a:endParaRPr>
          </a:p>
          <a:p>
            <a:pPr indent="0" lvl="0" marL="0" marR="0" rtl="0" algn="l">
              <a:spcBef>
                <a:spcPts val="0"/>
              </a:spcBef>
              <a:spcAft>
                <a:spcPts val="0"/>
              </a:spcAft>
              <a:buClr>
                <a:srgbClr val="081E3F"/>
              </a:buClr>
              <a:buSzPts val="11100"/>
              <a:buFont typeface="Arial"/>
              <a:buNone/>
            </a:pPr>
            <a:r>
              <a:rPr b="1" lang="en" sz="11100">
                <a:solidFill>
                  <a:srgbClr val="081E3F"/>
                </a:solidFill>
              </a:rPr>
              <a:t>BBQUDA</a:t>
            </a:r>
            <a:endParaRPr b="1" sz="11100">
              <a:solidFill>
                <a:srgbClr val="081E3F"/>
              </a:solidFill>
            </a:endParaRPr>
          </a:p>
          <a:p>
            <a:pPr indent="0" lvl="0" marL="0" marR="0" rtl="0" algn="l">
              <a:spcBef>
                <a:spcPts val="0"/>
              </a:spcBef>
              <a:spcAft>
                <a:spcPts val="0"/>
              </a:spcAft>
              <a:buClr>
                <a:srgbClr val="3F3F3F"/>
              </a:buClr>
              <a:buSzPts val="4000"/>
              <a:buFont typeface="Arial"/>
              <a:buNone/>
            </a:pPr>
            <a:r>
              <a:rPr b="1" lang="en" sz="4000">
                <a:solidFill>
                  <a:srgbClr val="3F3F3F"/>
                </a:solidFill>
                <a:latin typeface="Arial"/>
                <a:ea typeface="Arial"/>
                <a:cs typeface="Arial"/>
                <a:sym typeface="Arial"/>
              </a:rPr>
              <a:t>Students: </a:t>
            </a:r>
            <a:r>
              <a:rPr lang="en" sz="4000">
                <a:solidFill>
                  <a:srgbClr val="3F3F3F"/>
                </a:solidFill>
              </a:rPr>
              <a:t>Ariel Omar Arias</a:t>
            </a:r>
            <a:endParaRPr sz="1500"/>
          </a:p>
          <a:p>
            <a:pPr indent="0" lvl="0" marL="0" marR="0" rtl="0" algn="l">
              <a:spcBef>
                <a:spcPts val="0"/>
              </a:spcBef>
              <a:spcAft>
                <a:spcPts val="0"/>
              </a:spcAft>
              <a:buClr>
                <a:srgbClr val="3F3F3F"/>
              </a:buClr>
              <a:buSzPts val="4000"/>
              <a:buFont typeface="Arial"/>
              <a:buNone/>
            </a:pPr>
            <a:r>
              <a:rPr b="1" lang="en" sz="4000">
                <a:solidFill>
                  <a:srgbClr val="3F3F3F"/>
                </a:solidFill>
                <a:latin typeface="Arial"/>
                <a:ea typeface="Arial"/>
                <a:cs typeface="Arial"/>
                <a:sym typeface="Arial"/>
              </a:rPr>
              <a:t>Mentor:</a:t>
            </a:r>
            <a:r>
              <a:rPr b="1" i="1" lang="en" sz="4000">
                <a:solidFill>
                  <a:srgbClr val="3F3F3F"/>
                </a:solidFill>
                <a:latin typeface="Arial"/>
                <a:ea typeface="Arial"/>
                <a:cs typeface="Arial"/>
                <a:sym typeface="Arial"/>
              </a:rPr>
              <a:t> </a:t>
            </a:r>
            <a:r>
              <a:rPr i="1" lang="en" sz="4000">
                <a:solidFill>
                  <a:srgbClr val="3F3F3F"/>
                </a:solidFill>
              </a:rPr>
              <a:t>Gregory Reis</a:t>
            </a:r>
            <a:r>
              <a:rPr lang="en" sz="4000">
                <a:solidFill>
                  <a:srgbClr val="3F3F3F"/>
                </a:solidFill>
                <a:latin typeface="Arial"/>
                <a:ea typeface="Arial"/>
                <a:cs typeface="Arial"/>
                <a:sym typeface="Arial"/>
              </a:rPr>
              <a:t>,</a:t>
            </a:r>
            <a:r>
              <a:rPr i="1" lang="en" sz="4000">
                <a:solidFill>
                  <a:srgbClr val="3F3F3F"/>
                </a:solidFill>
                <a:latin typeface="Arial"/>
                <a:ea typeface="Arial"/>
                <a:cs typeface="Arial"/>
                <a:sym typeface="Arial"/>
              </a:rPr>
              <a:t> </a:t>
            </a:r>
            <a:r>
              <a:rPr i="1" lang="en" sz="4000">
                <a:solidFill>
                  <a:srgbClr val="3F3F3F"/>
                </a:solidFill>
              </a:rPr>
              <a:t>Project Manager</a:t>
            </a:r>
            <a:r>
              <a:rPr lang="en" sz="4000">
                <a:solidFill>
                  <a:srgbClr val="3F3F3F"/>
                </a:solidFill>
                <a:latin typeface="Arial"/>
                <a:ea typeface="Arial"/>
                <a:cs typeface="Arial"/>
                <a:sym typeface="Arial"/>
              </a:rPr>
              <a:t>  </a:t>
            </a:r>
            <a:endParaRPr sz="1500"/>
          </a:p>
          <a:p>
            <a:pPr indent="0" lvl="0" marL="0" marR="0" rtl="0" algn="l">
              <a:spcBef>
                <a:spcPts val="0"/>
              </a:spcBef>
              <a:spcAft>
                <a:spcPts val="0"/>
              </a:spcAft>
              <a:buClr>
                <a:srgbClr val="3F3F3F"/>
              </a:buClr>
              <a:buSzPts val="4000"/>
              <a:buFont typeface="Arial"/>
              <a:buNone/>
            </a:pPr>
            <a:r>
              <a:rPr b="1" lang="en" sz="4000">
                <a:solidFill>
                  <a:srgbClr val="3F3F3F"/>
                </a:solidFill>
                <a:latin typeface="Arial"/>
                <a:ea typeface="Arial"/>
                <a:cs typeface="Arial"/>
                <a:sym typeface="Arial"/>
              </a:rPr>
              <a:t>Instructor/Faculty:</a:t>
            </a:r>
            <a:r>
              <a:rPr b="1" i="1" lang="en" sz="4000">
                <a:solidFill>
                  <a:srgbClr val="3F3F3F"/>
                </a:solidFill>
                <a:latin typeface="Arial"/>
                <a:ea typeface="Arial"/>
                <a:cs typeface="Arial"/>
                <a:sym typeface="Arial"/>
              </a:rPr>
              <a:t> </a:t>
            </a:r>
            <a:r>
              <a:rPr i="1" lang="en" sz="4000">
                <a:solidFill>
                  <a:srgbClr val="3F3F3F"/>
                </a:solidFill>
              </a:rPr>
              <a:t>Dr. Masoud Sadjadi</a:t>
            </a:r>
            <a:r>
              <a:rPr lang="en" sz="4000">
                <a:solidFill>
                  <a:srgbClr val="3F3F3F"/>
                </a:solidFill>
                <a:latin typeface="Arial"/>
                <a:ea typeface="Arial"/>
                <a:cs typeface="Arial"/>
                <a:sym typeface="Arial"/>
              </a:rPr>
              <a:t>,</a:t>
            </a:r>
            <a:r>
              <a:rPr i="1" lang="en" sz="4000">
                <a:solidFill>
                  <a:srgbClr val="3F3F3F"/>
                </a:solidFill>
                <a:latin typeface="Arial"/>
                <a:ea typeface="Arial"/>
                <a:cs typeface="Arial"/>
                <a:sym typeface="Arial"/>
              </a:rPr>
              <a:t> </a:t>
            </a:r>
            <a:r>
              <a:rPr lang="en" sz="4000">
                <a:solidFill>
                  <a:srgbClr val="3F3F3F"/>
                </a:solidFill>
                <a:latin typeface="Arial"/>
                <a:ea typeface="Arial"/>
                <a:cs typeface="Arial"/>
                <a:sym typeface="Arial"/>
              </a:rPr>
              <a:t>Florida International University</a:t>
            </a:r>
            <a:endParaRPr sz="1500"/>
          </a:p>
        </p:txBody>
      </p:sp>
      <p:sp>
        <p:nvSpPr>
          <p:cNvPr id="98" name="Google Shape;98;p18"/>
          <p:cNvSpPr txBox="1"/>
          <p:nvPr/>
        </p:nvSpPr>
        <p:spPr>
          <a:xfrm>
            <a:off x="4905584" y="40184175"/>
            <a:ext cx="25233300" cy="1441500"/>
          </a:xfrm>
          <a:prstGeom prst="rect">
            <a:avLst/>
          </a:prstGeom>
          <a:noFill/>
          <a:ln>
            <a:noFill/>
          </a:ln>
        </p:spPr>
        <p:txBody>
          <a:bodyPr anchorCtr="0" anchor="t" bIns="31300" lIns="62600" spcFirstLastPara="1" rIns="62600" wrap="square" tIns="31300">
            <a:noAutofit/>
          </a:bodyPr>
          <a:lstStyle/>
          <a:p>
            <a:pPr indent="-444500" lvl="0" marL="444500" rtl="0" algn="l">
              <a:spcBef>
                <a:spcPts val="0"/>
              </a:spcBef>
              <a:spcAft>
                <a:spcPts val="0"/>
              </a:spcAft>
              <a:buClr>
                <a:schemeClr val="dk1"/>
              </a:buClr>
              <a:buSzPts val="3000"/>
              <a:buFont typeface="Arial"/>
              <a:buNone/>
            </a:pPr>
            <a:r>
              <a:rPr lang="en" sz="3000">
                <a:solidFill>
                  <a:schemeClr val="dk1"/>
                </a:solidFill>
              </a:rPr>
              <a:t>The material presented in this poster is based upon the work supported by the Biscayne Bay Project from FIU’s Marine Robotics Lab. I thank my team members Orson Meyreles and Leonardo Pantaleon for their assistance and cooperation on the project. I also thank Gregory Reis and Masoud Sadjadi for overseeing the development of this project.</a:t>
            </a:r>
            <a:endParaRPr sz="3000">
              <a:solidFill>
                <a:schemeClr val="dk1"/>
              </a:solidFill>
            </a:endParaRPr>
          </a:p>
          <a:p>
            <a:pPr indent="0" lvl="0" marL="0" marR="0" rtl="0" algn="l">
              <a:spcBef>
                <a:spcPts val="0"/>
              </a:spcBef>
              <a:spcAft>
                <a:spcPts val="0"/>
              </a:spcAft>
              <a:buClr>
                <a:srgbClr val="3333CC"/>
              </a:buClr>
              <a:buSzPts val="3500"/>
              <a:buFont typeface="Arial"/>
              <a:buNone/>
            </a:pPr>
            <a:r>
              <a:t/>
            </a:r>
            <a:endParaRPr sz="3500">
              <a:solidFill>
                <a:srgbClr val="3F3F3F"/>
              </a:solidFill>
            </a:endParaRPr>
          </a:p>
        </p:txBody>
      </p:sp>
      <p:sp>
        <p:nvSpPr>
          <p:cNvPr id="99" name="Google Shape;99;p18"/>
          <p:cNvSpPr txBox="1"/>
          <p:nvPr/>
        </p:nvSpPr>
        <p:spPr>
          <a:xfrm>
            <a:off x="15088405" y="39325175"/>
            <a:ext cx="6598800" cy="687000"/>
          </a:xfrm>
          <a:prstGeom prst="rect">
            <a:avLst/>
          </a:prstGeom>
          <a:solidFill>
            <a:srgbClr val="081E3F"/>
          </a:solidFill>
          <a:ln>
            <a:noFill/>
          </a:ln>
        </p:spPr>
        <p:txBody>
          <a:bodyPr anchorCtr="0" anchor="t" bIns="31300" lIns="62600" spcFirstLastPara="1" rIns="62600" wrap="square" tIns="31300">
            <a:noAutofit/>
          </a:bodyPr>
          <a:lstStyle/>
          <a:p>
            <a:pPr indent="0" lvl="0" marL="0" marR="0" rtl="0" algn="ctr">
              <a:spcBef>
                <a:spcPts val="0"/>
              </a:spcBef>
              <a:spcAft>
                <a:spcPts val="0"/>
              </a:spcAft>
              <a:buNone/>
            </a:pPr>
            <a:r>
              <a:rPr b="1" lang="en" sz="4500">
                <a:solidFill>
                  <a:srgbClr val="FFFFFF"/>
                </a:solidFill>
                <a:latin typeface="Arial"/>
                <a:ea typeface="Arial"/>
                <a:cs typeface="Arial"/>
                <a:sym typeface="Arial"/>
              </a:rPr>
              <a:t>ACKNOWLEDGEMENT</a:t>
            </a:r>
            <a:endParaRPr sz="1500">
              <a:solidFill>
                <a:srgbClr val="FFFFFF"/>
              </a:solidFill>
            </a:endParaRPr>
          </a:p>
        </p:txBody>
      </p:sp>
      <p:sp>
        <p:nvSpPr>
          <p:cNvPr id="100" name="Google Shape;100;p18"/>
          <p:cNvSpPr txBox="1"/>
          <p:nvPr/>
        </p:nvSpPr>
        <p:spPr>
          <a:xfrm>
            <a:off x="5104718" y="10396299"/>
            <a:ext cx="5406300" cy="687000"/>
          </a:xfrm>
          <a:prstGeom prst="rect">
            <a:avLst/>
          </a:prstGeom>
          <a:solidFill>
            <a:srgbClr val="081E3F"/>
          </a:solidFill>
          <a:ln>
            <a:noFill/>
          </a:ln>
        </p:spPr>
        <p:txBody>
          <a:bodyPr anchorCtr="0" anchor="t" bIns="31300" lIns="62600" spcFirstLastPara="1" rIns="62600" wrap="square" tIns="31300">
            <a:noAutofit/>
          </a:bodyPr>
          <a:lstStyle/>
          <a:p>
            <a:pPr indent="0" lvl="0" marL="0" marR="0" rtl="0" algn="ctr">
              <a:spcBef>
                <a:spcPts val="0"/>
              </a:spcBef>
              <a:spcAft>
                <a:spcPts val="0"/>
              </a:spcAft>
              <a:buNone/>
            </a:pPr>
            <a:r>
              <a:rPr b="1" lang="en" sz="4500">
                <a:solidFill>
                  <a:srgbClr val="FFFFFF"/>
                </a:solidFill>
                <a:latin typeface="Arial"/>
                <a:ea typeface="Arial"/>
                <a:cs typeface="Arial"/>
                <a:sym typeface="Arial"/>
              </a:rPr>
              <a:t>PROBLEM</a:t>
            </a:r>
            <a:endParaRPr sz="1500">
              <a:solidFill>
                <a:srgbClr val="FFFFFF"/>
              </a:solidFill>
            </a:endParaRPr>
          </a:p>
        </p:txBody>
      </p:sp>
      <p:sp>
        <p:nvSpPr>
          <p:cNvPr id="101" name="Google Shape;101;p18"/>
          <p:cNvSpPr txBox="1"/>
          <p:nvPr/>
        </p:nvSpPr>
        <p:spPr>
          <a:xfrm>
            <a:off x="15684650" y="10225001"/>
            <a:ext cx="5961000" cy="1029600"/>
          </a:xfrm>
          <a:prstGeom prst="rect">
            <a:avLst/>
          </a:prstGeom>
          <a:solidFill>
            <a:srgbClr val="081E3F"/>
          </a:solidFill>
          <a:ln>
            <a:noFill/>
          </a:ln>
        </p:spPr>
        <p:txBody>
          <a:bodyPr anchorCtr="0" anchor="t" bIns="31300" lIns="62600" spcFirstLastPara="1" rIns="62600" wrap="square" tIns="31300">
            <a:noAutofit/>
          </a:bodyPr>
          <a:lstStyle/>
          <a:p>
            <a:pPr indent="0" lvl="0" marL="0" marR="0" rtl="0" algn="ctr">
              <a:spcBef>
                <a:spcPts val="0"/>
              </a:spcBef>
              <a:spcAft>
                <a:spcPts val="0"/>
              </a:spcAft>
              <a:buNone/>
            </a:pPr>
            <a:r>
              <a:rPr b="1" lang="en" sz="4500">
                <a:solidFill>
                  <a:srgbClr val="FFFFFF"/>
                </a:solidFill>
                <a:latin typeface="Arial"/>
                <a:ea typeface="Arial"/>
                <a:cs typeface="Arial"/>
                <a:sym typeface="Arial"/>
              </a:rPr>
              <a:t>CURRENT SYSTEM</a:t>
            </a:r>
            <a:endParaRPr sz="1500">
              <a:solidFill>
                <a:srgbClr val="FFFFFF"/>
              </a:solidFill>
            </a:endParaRPr>
          </a:p>
        </p:txBody>
      </p:sp>
      <p:sp>
        <p:nvSpPr>
          <p:cNvPr id="102" name="Google Shape;102;p18"/>
          <p:cNvSpPr txBox="1"/>
          <p:nvPr/>
        </p:nvSpPr>
        <p:spPr>
          <a:xfrm>
            <a:off x="26112744" y="10396297"/>
            <a:ext cx="5406300" cy="687000"/>
          </a:xfrm>
          <a:prstGeom prst="rect">
            <a:avLst/>
          </a:prstGeom>
          <a:solidFill>
            <a:srgbClr val="081E3F"/>
          </a:solidFill>
          <a:ln>
            <a:noFill/>
          </a:ln>
        </p:spPr>
        <p:txBody>
          <a:bodyPr anchorCtr="0" anchor="t" bIns="31300" lIns="62600" spcFirstLastPara="1" rIns="62600" wrap="square" tIns="31300">
            <a:noAutofit/>
          </a:bodyPr>
          <a:lstStyle/>
          <a:p>
            <a:pPr indent="0" lvl="0" marL="0" marR="0" rtl="0" algn="ctr">
              <a:spcBef>
                <a:spcPts val="0"/>
              </a:spcBef>
              <a:spcAft>
                <a:spcPts val="0"/>
              </a:spcAft>
              <a:buNone/>
            </a:pPr>
            <a:r>
              <a:rPr b="1" lang="en" sz="4500">
                <a:solidFill>
                  <a:srgbClr val="FFFFFF"/>
                </a:solidFill>
                <a:latin typeface="Arial"/>
                <a:ea typeface="Arial"/>
                <a:cs typeface="Arial"/>
                <a:sym typeface="Arial"/>
              </a:rPr>
              <a:t>REQUIREMENTS</a:t>
            </a:r>
            <a:endParaRPr sz="1500">
              <a:solidFill>
                <a:srgbClr val="FFFFFF"/>
              </a:solidFill>
            </a:endParaRPr>
          </a:p>
        </p:txBody>
      </p:sp>
      <p:sp>
        <p:nvSpPr>
          <p:cNvPr id="103" name="Google Shape;103;p18"/>
          <p:cNvSpPr txBox="1"/>
          <p:nvPr/>
        </p:nvSpPr>
        <p:spPr>
          <a:xfrm>
            <a:off x="5281591" y="18655050"/>
            <a:ext cx="18058500" cy="687000"/>
          </a:xfrm>
          <a:prstGeom prst="rect">
            <a:avLst/>
          </a:prstGeom>
          <a:solidFill>
            <a:srgbClr val="081E3F"/>
          </a:solidFill>
          <a:ln>
            <a:noFill/>
          </a:ln>
        </p:spPr>
        <p:txBody>
          <a:bodyPr anchorCtr="0" anchor="t" bIns="31300" lIns="62600" spcFirstLastPara="1" rIns="62600" wrap="square" tIns="31300">
            <a:noAutofit/>
          </a:bodyPr>
          <a:lstStyle/>
          <a:p>
            <a:pPr indent="0" lvl="0" marL="0" marR="0" rtl="0" algn="ctr">
              <a:spcBef>
                <a:spcPts val="0"/>
              </a:spcBef>
              <a:spcAft>
                <a:spcPts val="0"/>
              </a:spcAft>
              <a:buNone/>
            </a:pPr>
            <a:r>
              <a:rPr b="1" lang="en" sz="4500">
                <a:solidFill>
                  <a:srgbClr val="FFFFFF"/>
                </a:solidFill>
              </a:rPr>
              <a:t>SCREENSHOTS</a:t>
            </a:r>
            <a:endParaRPr sz="1500">
              <a:solidFill>
                <a:srgbClr val="FFFFFF"/>
              </a:solidFill>
            </a:endParaRPr>
          </a:p>
        </p:txBody>
      </p:sp>
      <p:sp>
        <p:nvSpPr>
          <p:cNvPr id="104" name="Google Shape;104;p18"/>
          <p:cNvSpPr txBox="1"/>
          <p:nvPr/>
        </p:nvSpPr>
        <p:spPr>
          <a:xfrm>
            <a:off x="15684655" y="18655055"/>
            <a:ext cx="5406300" cy="687000"/>
          </a:xfrm>
          <a:prstGeom prst="rect">
            <a:avLst/>
          </a:prstGeom>
          <a:noFill/>
          <a:ln>
            <a:noFill/>
          </a:ln>
        </p:spPr>
        <p:txBody>
          <a:bodyPr anchorCtr="0" anchor="t" bIns="31300" lIns="62600" spcFirstLastPara="1" rIns="62600" wrap="square" tIns="31300">
            <a:noAutofit/>
          </a:bodyPr>
          <a:lstStyle/>
          <a:p>
            <a:pPr indent="0" lvl="0" marL="0" marR="0" rtl="0" algn="ctr">
              <a:spcBef>
                <a:spcPts val="0"/>
              </a:spcBef>
              <a:spcAft>
                <a:spcPts val="0"/>
              </a:spcAft>
              <a:buNone/>
            </a:pPr>
            <a:r>
              <a:t/>
            </a:r>
            <a:endParaRPr sz="1500"/>
          </a:p>
        </p:txBody>
      </p:sp>
      <p:sp>
        <p:nvSpPr>
          <p:cNvPr id="105" name="Google Shape;105;p18"/>
          <p:cNvSpPr txBox="1"/>
          <p:nvPr/>
        </p:nvSpPr>
        <p:spPr>
          <a:xfrm>
            <a:off x="26112744" y="18684603"/>
            <a:ext cx="5406300" cy="687000"/>
          </a:xfrm>
          <a:prstGeom prst="rect">
            <a:avLst/>
          </a:prstGeom>
          <a:solidFill>
            <a:srgbClr val="081E3F"/>
          </a:solidFill>
          <a:ln>
            <a:noFill/>
          </a:ln>
        </p:spPr>
        <p:txBody>
          <a:bodyPr anchorCtr="0" anchor="t" bIns="31300" lIns="62600" spcFirstLastPara="1" rIns="62600" wrap="square" tIns="31300">
            <a:noAutofit/>
          </a:bodyPr>
          <a:lstStyle/>
          <a:p>
            <a:pPr indent="0" lvl="0" marL="0" marR="0" rtl="0" algn="ctr">
              <a:spcBef>
                <a:spcPts val="0"/>
              </a:spcBef>
              <a:spcAft>
                <a:spcPts val="0"/>
              </a:spcAft>
              <a:buNone/>
            </a:pPr>
            <a:r>
              <a:rPr b="1" lang="en" sz="4500">
                <a:solidFill>
                  <a:srgbClr val="FFFFFF"/>
                </a:solidFill>
                <a:latin typeface="Arial"/>
                <a:ea typeface="Arial"/>
                <a:cs typeface="Arial"/>
                <a:sym typeface="Arial"/>
              </a:rPr>
              <a:t>IMPLEMENTATION</a:t>
            </a:r>
            <a:endParaRPr sz="1500">
              <a:solidFill>
                <a:srgbClr val="FFFFFF"/>
              </a:solidFill>
            </a:endParaRPr>
          </a:p>
        </p:txBody>
      </p:sp>
      <p:sp>
        <p:nvSpPr>
          <p:cNvPr id="106" name="Google Shape;106;p18"/>
          <p:cNvSpPr txBox="1"/>
          <p:nvPr/>
        </p:nvSpPr>
        <p:spPr>
          <a:xfrm>
            <a:off x="11271280" y="29065341"/>
            <a:ext cx="5406300" cy="687000"/>
          </a:xfrm>
          <a:prstGeom prst="rect">
            <a:avLst/>
          </a:prstGeom>
          <a:solidFill>
            <a:srgbClr val="081E3F"/>
          </a:solidFill>
          <a:ln>
            <a:noFill/>
          </a:ln>
        </p:spPr>
        <p:txBody>
          <a:bodyPr anchorCtr="0" anchor="t" bIns="31300" lIns="62600" spcFirstLastPara="1" rIns="62600" wrap="square" tIns="31300">
            <a:noAutofit/>
          </a:bodyPr>
          <a:lstStyle/>
          <a:p>
            <a:pPr indent="0" lvl="0" marL="0" marR="0" rtl="0" algn="ctr">
              <a:spcBef>
                <a:spcPts val="0"/>
              </a:spcBef>
              <a:spcAft>
                <a:spcPts val="0"/>
              </a:spcAft>
              <a:buNone/>
            </a:pPr>
            <a:r>
              <a:rPr b="1" lang="en" sz="4500">
                <a:solidFill>
                  <a:srgbClr val="FFFFFF"/>
                </a:solidFill>
                <a:latin typeface="Arial"/>
                <a:ea typeface="Arial"/>
                <a:cs typeface="Arial"/>
                <a:sym typeface="Arial"/>
              </a:rPr>
              <a:t>VERIFICATION</a:t>
            </a:r>
            <a:endParaRPr sz="1500">
              <a:solidFill>
                <a:srgbClr val="FFFFFF"/>
              </a:solidFill>
            </a:endParaRPr>
          </a:p>
        </p:txBody>
      </p:sp>
      <p:sp>
        <p:nvSpPr>
          <p:cNvPr id="107" name="Google Shape;107;p18"/>
          <p:cNvSpPr txBox="1"/>
          <p:nvPr/>
        </p:nvSpPr>
        <p:spPr>
          <a:xfrm>
            <a:off x="17933780" y="29065353"/>
            <a:ext cx="5406300" cy="687000"/>
          </a:xfrm>
          <a:prstGeom prst="rect">
            <a:avLst/>
          </a:prstGeom>
          <a:solidFill>
            <a:srgbClr val="081E3F"/>
          </a:solidFill>
          <a:ln>
            <a:noFill/>
          </a:ln>
        </p:spPr>
        <p:txBody>
          <a:bodyPr anchorCtr="0" anchor="t" bIns="31300" lIns="62600" spcFirstLastPara="1" rIns="62600" wrap="square" tIns="31300">
            <a:noAutofit/>
          </a:bodyPr>
          <a:lstStyle/>
          <a:p>
            <a:pPr indent="0" lvl="0" marL="0" marR="0" rtl="0" algn="ctr">
              <a:spcBef>
                <a:spcPts val="0"/>
              </a:spcBef>
              <a:spcAft>
                <a:spcPts val="0"/>
              </a:spcAft>
              <a:buNone/>
            </a:pPr>
            <a:r>
              <a:rPr b="1" lang="en" sz="4500">
                <a:solidFill>
                  <a:srgbClr val="FFFFFF"/>
                </a:solidFill>
                <a:latin typeface="Arial"/>
                <a:ea typeface="Arial"/>
                <a:cs typeface="Arial"/>
                <a:sym typeface="Arial"/>
              </a:rPr>
              <a:t>SUMMARY</a:t>
            </a:r>
            <a:endParaRPr sz="1500">
              <a:solidFill>
                <a:srgbClr val="FFFFFF"/>
              </a:solidFill>
            </a:endParaRPr>
          </a:p>
        </p:txBody>
      </p:sp>
      <p:sp>
        <p:nvSpPr>
          <p:cNvPr id="108" name="Google Shape;108;p18"/>
          <p:cNvSpPr txBox="1"/>
          <p:nvPr/>
        </p:nvSpPr>
        <p:spPr>
          <a:xfrm>
            <a:off x="25967619" y="29065338"/>
            <a:ext cx="5406300" cy="687000"/>
          </a:xfrm>
          <a:prstGeom prst="rect">
            <a:avLst/>
          </a:prstGeom>
          <a:solidFill>
            <a:srgbClr val="081E3F"/>
          </a:solidFill>
          <a:ln>
            <a:noFill/>
          </a:ln>
        </p:spPr>
        <p:txBody>
          <a:bodyPr anchorCtr="0" anchor="t" bIns="31300" lIns="62600" spcFirstLastPara="1" rIns="62600" wrap="square" tIns="31300">
            <a:noAutofit/>
          </a:bodyPr>
          <a:lstStyle/>
          <a:p>
            <a:pPr indent="0" lvl="0" marL="0" marR="0" rtl="0" algn="ctr">
              <a:spcBef>
                <a:spcPts val="0"/>
              </a:spcBef>
              <a:spcAft>
                <a:spcPts val="0"/>
              </a:spcAft>
              <a:buNone/>
            </a:pPr>
            <a:r>
              <a:rPr b="1" lang="en" sz="4500">
                <a:solidFill>
                  <a:srgbClr val="FFFFFF"/>
                </a:solidFill>
              </a:rPr>
              <a:t>FUTURE WORK</a:t>
            </a:r>
            <a:endParaRPr sz="1500">
              <a:solidFill>
                <a:srgbClr val="FFFFFF"/>
              </a:solidFill>
            </a:endParaRPr>
          </a:p>
        </p:txBody>
      </p:sp>
      <p:sp>
        <p:nvSpPr>
          <p:cNvPr id="109" name="Google Shape;109;p18"/>
          <p:cNvSpPr txBox="1"/>
          <p:nvPr/>
        </p:nvSpPr>
        <p:spPr>
          <a:xfrm>
            <a:off x="4824367" y="37399384"/>
            <a:ext cx="26694600" cy="1753800"/>
          </a:xfrm>
          <a:prstGeom prst="rect">
            <a:avLst/>
          </a:prstGeom>
          <a:noFill/>
          <a:ln>
            <a:noFill/>
          </a:ln>
        </p:spPr>
        <p:txBody>
          <a:bodyPr anchorCtr="0" anchor="t" bIns="51550" lIns="103075" spcFirstLastPara="1" rIns="103075" wrap="square" tIns="51550">
            <a:noAutofit/>
          </a:bodyPr>
          <a:lstStyle/>
          <a:p>
            <a:pPr indent="0" lvl="0" marL="0" marR="0" rtl="0" algn="l">
              <a:spcBef>
                <a:spcPts val="0"/>
              </a:spcBef>
              <a:spcAft>
                <a:spcPts val="0"/>
              </a:spcAft>
              <a:buNone/>
            </a:pPr>
            <a:r>
              <a:t/>
            </a:r>
            <a:endParaRPr sz="1500"/>
          </a:p>
        </p:txBody>
      </p:sp>
      <p:sp>
        <p:nvSpPr>
          <p:cNvPr id="110" name="Google Shape;110;p18"/>
          <p:cNvSpPr/>
          <p:nvPr/>
        </p:nvSpPr>
        <p:spPr>
          <a:xfrm>
            <a:off x="195950" y="1698224"/>
            <a:ext cx="3772500" cy="2339100"/>
          </a:xfrm>
          <a:prstGeom prst="roundRect">
            <a:avLst>
              <a:gd fmla="val 37" name="adj"/>
            </a:avLst>
          </a:prstGeom>
          <a:solidFill>
            <a:srgbClr val="FFFFFF"/>
          </a:solidFill>
          <a:ln>
            <a:noFill/>
          </a:ln>
        </p:spPr>
        <p:txBody>
          <a:bodyPr anchorCtr="0" anchor="ctr" bIns="43875" lIns="87750" spcFirstLastPara="1" rIns="87750" wrap="square" tIns="43875">
            <a:noAutofit/>
          </a:bodyPr>
          <a:lstStyle/>
          <a:p>
            <a:pPr indent="0" lvl="0" marL="0" marR="0" rtl="0" algn="l">
              <a:spcBef>
                <a:spcPts val="0"/>
              </a:spcBef>
              <a:spcAft>
                <a:spcPts val="0"/>
              </a:spcAft>
              <a:buNone/>
            </a:pPr>
            <a:r>
              <a:t/>
            </a:r>
            <a:endParaRPr sz="6000">
              <a:solidFill>
                <a:schemeClr val="dk1"/>
              </a:solidFill>
              <a:latin typeface="Calibri"/>
              <a:ea typeface="Calibri"/>
              <a:cs typeface="Calibri"/>
              <a:sym typeface="Calibri"/>
            </a:endParaRPr>
          </a:p>
        </p:txBody>
      </p:sp>
      <p:pic>
        <p:nvPicPr>
          <p:cNvPr id="111" name="Google Shape;111;p18"/>
          <p:cNvPicPr preferRelativeResize="0"/>
          <p:nvPr/>
        </p:nvPicPr>
        <p:blipFill rotWithShape="1">
          <a:blip r:embed="rId3">
            <a:alphaModFix/>
          </a:blip>
          <a:srcRect b="0" l="0" r="0" t="0"/>
          <a:stretch/>
        </p:blipFill>
        <p:spPr>
          <a:xfrm>
            <a:off x="195926" y="2315752"/>
            <a:ext cx="3772528" cy="1104059"/>
          </a:xfrm>
          <a:prstGeom prst="rect">
            <a:avLst/>
          </a:prstGeom>
          <a:noFill/>
          <a:ln>
            <a:noFill/>
          </a:ln>
        </p:spPr>
      </p:pic>
      <p:pic>
        <p:nvPicPr>
          <p:cNvPr id="112" name="Google Shape;112;p18"/>
          <p:cNvPicPr preferRelativeResize="0"/>
          <p:nvPr/>
        </p:nvPicPr>
        <p:blipFill>
          <a:blip r:embed="rId4">
            <a:alphaModFix/>
          </a:blip>
          <a:stretch>
            <a:fillRect/>
          </a:stretch>
        </p:blipFill>
        <p:spPr>
          <a:xfrm>
            <a:off x="4824376" y="19578279"/>
            <a:ext cx="7866698" cy="3374771"/>
          </a:xfrm>
          <a:prstGeom prst="rect">
            <a:avLst/>
          </a:prstGeom>
          <a:noFill/>
          <a:ln>
            <a:noFill/>
          </a:ln>
        </p:spPr>
      </p:pic>
      <p:pic>
        <p:nvPicPr>
          <p:cNvPr id="113" name="Google Shape;113;p18"/>
          <p:cNvPicPr preferRelativeResize="0"/>
          <p:nvPr/>
        </p:nvPicPr>
        <p:blipFill>
          <a:blip r:embed="rId5">
            <a:alphaModFix/>
          </a:blip>
          <a:stretch>
            <a:fillRect/>
          </a:stretch>
        </p:blipFill>
        <p:spPr>
          <a:xfrm>
            <a:off x="13040450" y="19800577"/>
            <a:ext cx="7866698" cy="3548074"/>
          </a:xfrm>
          <a:prstGeom prst="rect">
            <a:avLst/>
          </a:prstGeom>
          <a:noFill/>
          <a:ln>
            <a:noFill/>
          </a:ln>
        </p:spPr>
      </p:pic>
      <p:pic>
        <p:nvPicPr>
          <p:cNvPr id="114" name="Google Shape;114;p18"/>
          <p:cNvPicPr preferRelativeResize="0"/>
          <p:nvPr/>
        </p:nvPicPr>
        <p:blipFill>
          <a:blip r:embed="rId6">
            <a:alphaModFix/>
          </a:blip>
          <a:stretch>
            <a:fillRect/>
          </a:stretch>
        </p:blipFill>
        <p:spPr>
          <a:xfrm>
            <a:off x="9289277" y="24507733"/>
            <a:ext cx="7028226" cy="3895969"/>
          </a:xfrm>
          <a:prstGeom prst="rect">
            <a:avLst/>
          </a:prstGeom>
          <a:noFill/>
          <a:ln>
            <a:noFill/>
          </a:ln>
        </p:spPr>
      </p:pic>
      <p:sp>
        <p:nvSpPr>
          <p:cNvPr id="115" name="Google Shape;115;p18"/>
          <p:cNvSpPr txBox="1"/>
          <p:nvPr/>
        </p:nvSpPr>
        <p:spPr>
          <a:xfrm>
            <a:off x="26335350" y="22953050"/>
            <a:ext cx="5406300" cy="325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3000">
                <a:solidFill>
                  <a:schemeClr val="dk1"/>
                </a:solidFill>
              </a:rPr>
              <a:t>The web app is built on Python and Django with additional logic from Javascript. jQuery was used to pass data from javascript to the django server.  The project files were uploaded onto GitHub to help with collaboration</a:t>
            </a:r>
            <a:endParaRPr/>
          </a:p>
        </p:txBody>
      </p:sp>
      <p:pic>
        <p:nvPicPr>
          <p:cNvPr id="116" name="Google Shape;116;p18"/>
          <p:cNvPicPr preferRelativeResize="0"/>
          <p:nvPr/>
        </p:nvPicPr>
        <p:blipFill>
          <a:blip r:embed="rId7">
            <a:alphaModFix/>
          </a:blip>
          <a:stretch>
            <a:fillRect/>
          </a:stretch>
        </p:blipFill>
        <p:spPr>
          <a:xfrm>
            <a:off x="26112760" y="20016252"/>
            <a:ext cx="1544198" cy="965127"/>
          </a:xfrm>
          <a:prstGeom prst="rect">
            <a:avLst/>
          </a:prstGeom>
          <a:noFill/>
          <a:ln>
            <a:noFill/>
          </a:ln>
        </p:spPr>
      </p:pic>
      <p:pic>
        <p:nvPicPr>
          <p:cNvPr id="117" name="Google Shape;117;p18"/>
          <p:cNvPicPr preferRelativeResize="0"/>
          <p:nvPr/>
        </p:nvPicPr>
        <p:blipFill>
          <a:blip r:embed="rId8">
            <a:alphaModFix/>
          </a:blip>
          <a:stretch>
            <a:fillRect/>
          </a:stretch>
        </p:blipFill>
        <p:spPr>
          <a:xfrm>
            <a:off x="28316510" y="19984020"/>
            <a:ext cx="2014393" cy="1029585"/>
          </a:xfrm>
          <a:prstGeom prst="rect">
            <a:avLst/>
          </a:prstGeom>
          <a:noFill/>
          <a:ln>
            <a:noFill/>
          </a:ln>
        </p:spPr>
      </p:pic>
      <p:pic>
        <p:nvPicPr>
          <p:cNvPr id="118" name="Google Shape;118;p18"/>
          <p:cNvPicPr preferRelativeResize="0"/>
          <p:nvPr/>
        </p:nvPicPr>
        <p:blipFill>
          <a:blip r:embed="rId9">
            <a:alphaModFix/>
          </a:blip>
          <a:stretch>
            <a:fillRect/>
          </a:stretch>
        </p:blipFill>
        <p:spPr>
          <a:xfrm>
            <a:off x="26507148" y="21598661"/>
            <a:ext cx="1378238" cy="1321016"/>
          </a:xfrm>
          <a:prstGeom prst="rect">
            <a:avLst/>
          </a:prstGeom>
          <a:noFill/>
          <a:ln>
            <a:noFill/>
          </a:ln>
        </p:spPr>
      </p:pic>
      <p:pic>
        <p:nvPicPr>
          <p:cNvPr id="119" name="Google Shape;119;p18"/>
          <p:cNvPicPr preferRelativeResize="0"/>
          <p:nvPr/>
        </p:nvPicPr>
        <p:blipFill>
          <a:blip r:embed="rId10">
            <a:alphaModFix/>
          </a:blip>
          <a:stretch>
            <a:fillRect/>
          </a:stretch>
        </p:blipFill>
        <p:spPr>
          <a:xfrm>
            <a:off x="28939320" y="21826128"/>
            <a:ext cx="1558937" cy="866076"/>
          </a:xfrm>
          <a:prstGeom prst="rect">
            <a:avLst/>
          </a:prstGeom>
          <a:noFill/>
          <a:ln>
            <a:noFill/>
          </a:ln>
        </p:spPr>
      </p:pic>
      <p:sp>
        <p:nvSpPr>
          <p:cNvPr id="120" name="Google Shape;120;p18"/>
          <p:cNvSpPr txBox="1"/>
          <p:nvPr/>
        </p:nvSpPr>
        <p:spPr>
          <a:xfrm>
            <a:off x="520250" y="11890475"/>
            <a:ext cx="12278100" cy="5957400"/>
          </a:xfrm>
          <a:prstGeom prst="rect">
            <a:avLst/>
          </a:prstGeom>
          <a:noFill/>
          <a:ln>
            <a:noFill/>
          </a:ln>
        </p:spPr>
        <p:txBody>
          <a:bodyPr anchorCtr="0" anchor="t" bIns="91425" lIns="91425" spcFirstLastPara="1" rIns="91425" wrap="square" tIns="91425">
            <a:noAutofit/>
          </a:bodyPr>
          <a:lstStyle/>
          <a:p>
            <a:pPr indent="0" lvl="0" marL="4597400" rtl="0" algn="l">
              <a:spcBef>
                <a:spcPts val="0"/>
              </a:spcBef>
              <a:spcAft>
                <a:spcPts val="0"/>
              </a:spcAft>
              <a:buClr>
                <a:schemeClr val="dk1"/>
              </a:buClr>
              <a:buSzPts val="1100"/>
              <a:buFont typeface="Arial"/>
              <a:buNone/>
            </a:pPr>
            <a:r>
              <a:rPr lang="en" sz="3000">
                <a:solidFill>
                  <a:schemeClr val="dk1"/>
                </a:solidFill>
              </a:rPr>
              <a:t>The Biscayne Bay Project from the Marine Robotics Lab at FIU is in need of a web app to visualize datasets from missions and to create custom waypoints for the robots to follow in future missions. The web app must be easy to use and provide a functionality to save and download generated coordinates.</a:t>
            </a:r>
            <a:endParaRPr sz="3000">
              <a:solidFill>
                <a:schemeClr val="dk1"/>
              </a:solidFill>
            </a:endParaRPr>
          </a:p>
          <a:p>
            <a:pPr indent="0" lvl="0" marL="0" rtl="0" algn="l">
              <a:spcBef>
                <a:spcPts val="0"/>
              </a:spcBef>
              <a:spcAft>
                <a:spcPts val="0"/>
              </a:spcAft>
              <a:buNone/>
            </a:pPr>
            <a:r>
              <a:t/>
            </a:r>
            <a:endParaRPr/>
          </a:p>
        </p:txBody>
      </p:sp>
      <p:sp>
        <p:nvSpPr>
          <p:cNvPr id="121" name="Google Shape;121;p18"/>
          <p:cNvSpPr txBox="1"/>
          <p:nvPr/>
        </p:nvSpPr>
        <p:spPr>
          <a:xfrm>
            <a:off x="15684650" y="12014925"/>
            <a:ext cx="7463100" cy="412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3000"/>
              <a:buFont typeface="Arial"/>
              <a:buNone/>
            </a:pPr>
            <a:r>
              <a:rPr lang="en" sz="3000">
                <a:solidFill>
                  <a:schemeClr val="dk1"/>
                </a:solidFill>
              </a:rPr>
              <a:t>The current BBQUDA website displays a static map containing the trail of a static mission. It does not allow for individual users to upload mission files and visualize the data on a dynamic map. Nor does it allow for users to create a custom trail and generate coordinates. </a:t>
            </a:r>
            <a:endParaRPr sz="1500">
              <a:solidFill>
                <a:schemeClr val="dk1"/>
              </a:solidFill>
            </a:endParaRPr>
          </a:p>
          <a:p>
            <a:pPr indent="0" lvl="0" marL="0" rtl="0" algn="l">
              <a:spcBef>
                <a:spcPts val="0"/>
              </a:spcBef>
              <a:spcAft>
                <a:spcPts val="0"/>
              </a:spcAft>
              <a:buNone/>
            </a:pPr>
            <a:r>
              <a:t/>
            </a:r>
            <a:endParaRPr/>
          </a:p>
        </p:txBody>
      </p:sp>
      <p:sp>
        <p:nvSpPr>
          <p:cNvPr id="122" name="Google Shape;122;p18"/>
          <p:cNvSpPr txBox="1"/>
          <p:nvPr/>
        </p:nvSpPr>
        <p:spPr>
          <a:xfrm flipH="1">
            <a:off x="23147750" y="11271413"/>
            <a:ext cx="9475200" cy="5548500"/>
          </a:xfrm>
          <a:prstGeom prst="rect">
            <a:avLst/>
          </a:prstGeom>
          <a:noFill/>
          <a:ln>
            <a:noFill/>
          </a:ln>
        </p:spPr>
        <p:txBody>
          <a:bodyPr anchorCtr="0" anchor="t" bIns="91425" lIns="91425" spcFirstLastPara="1" rIns="91425" wrap="square" tIns="91425">
            <a:noAutofit/>
          </a:bodyPr>
          <a:lstStyle/>
          <a:p>
            <a:pPr indent="-1333500" lvl="0" marL="2298700" rtl="0" algn="l">
              <a:spcBef>
                <a:spcPts val="0"/>
              </a:spcBef>
              <a:spcAft>
                <a:spcPts val="0"/>
              </a:spcAft>
              <a:buClr>
                <a:schemeClr val="dk1"/>
              </a:buClr>
              <a:buSzPts val="3000"/>
              <a:buChar char="●"/>
            </a:pPr>
            <a:r>
              <a:rPr lang="en" sz="3000">
                <a:solidFill>
                  <a:schemeClr val="dk1"/>
                </a:solidFill>
              </a:rPr>
              <a:t>A web application  that successfully provides users with the ability  to visualize coordinates with its data, along with ability to generate custom waypoints.</a:t>
            </a:r>
            <a:endParaRPr sz="3000">
              <a:solidFill>
                <a:schemeClr val="dk1"/>
              </a:solidFill>
            </a:endParaRPr>
          </a:p>
          <a:p>
            <a:pPr indent="-1333500" lvl="0" marL="2298700" rtl="0" algn="l">
              <a:spcBef>
                <a:spcPts val="0"/>
              </a:spcBef>
              <a:spcAft>
                <a:spcPts val="0"/>
              </a:spcAft>
              <a:buClr>
                <a:schemeClr val="dk1"/>
              </a:buClr>
              <a:buSzPts val="3000"/>
              <a:buChar char="●"/>
            </a:pPr>
            <a:r>
              <a:rPr lang="en" sz="3000">
                <a:solidFill>
                  <a:schemeClr val="dk1"/>
                </a:solidFill>
              </a:rPr>
              <a:t>A dynamic map that displays coordinates of the robot’s path along with hoverable data points.</a:t>
            </a:r>
            <a:endParaRPr sz="3000">
              <a:solidFill>
                <a:schemeClr val="dk1"/>
              </a:solidFill>
            </a:endParaRPr>
          </a:p>
          <a:p>
            <a:pPr indent="-1333500" lvl="0" marL="2298700" rtl="0" algn="l">
              <a:spcBef>
                <a:spcPts val="0"/>
              </a:spcBef>
              <a:spcAft>
                <a:spcPts val="0"/>
              </a:spcAft>
              <a:buClr>
                <a:schemeClr val="dk1"/>
              </a:buClr>
              <a:buSzPts val="3000"/>
              <a:buChar char="●"/>
            </a:pPr>
            <a:r>
              <a:rPr lang="en" sz="3000">
                <a:solidFill>
                  <a:schemeClr val="dk1"/>
                </a:solidFill>
              </a:rPr>
              <a:t>Ability to generate a custom trail anywhere in the world and save coordinates for the robot to follow that path.</a:t>
            </a:r>
            <a:endParaRPr sz="3000">
              <a:solidFill>
                <a:schemeClr val="dk1"/>
              </a:solidFill>
            </a:endParaRPr>
          </a:p>
          <a:p>
            <a:pPr indent="-1333500" lvl="0" marL="2298700" rtl="0" algn="l">
              <a:spcBef>
                <a:spcPts val="0"/>
              </a:spcBef>
              <a:spcAft>
                <a:spcPts val="0"/>
              </a:spcAft>
              <a:buClr>
                <a:schemeClr val="dk1"/>
              </a:buClr>
              <a:buSzPts val="3000"/>
              <a:buChar char="●"/>
            </a:pPr>
            <a:r>
              <a:rPr lang="en" sz="3000">
                <a:solidFill>
                  <a:schemeClr val="dk1"/>
                </a:solidFill>
              </a:rPr>
              <a:t>Ability to save all trails to later view on a map or download coordinates as a csv file.</a:t>
            </a:r>
            <a:endParaRPr sz="3000">
              <a:solidFill>
                <a:schemeClr val="dk1"/>
              </a:solidFill>
            </a:endParaRPr>
          </a:p>
          <a:p>
            <a:pPr indent="0" lvl="0" marL="0" rtl="0" algn="l">
              <a:spcBef>
                <a:spcPts val="0"/>
              </a:spcBef>
              <a:spcAft>
                <a:spcPts val="0"/>
              </a:spcAft>
              <a:buNone/>
            </a:pPr>
            <a:r>
              <a:t/>
            </a:r>
            <a:endParaRPr/>
          </a:p>
        </p:txBody>
      </p:sp>
      <p:sp>
        <p:nvSpPr>
          <p:cNvPr id="123" name="Google Shape;123;p18"/>
          <p:cNvSpPr txBox="1"/>
          <p:nvPr/>
        </p:nvSpPr>
        <p:spPr>
          <a:xfrm>
            <a:off x="11083600" y="30812538"/>
            <a:ext cx="6454500" cy="588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3000"/>
              <a:buFont typeface="Arial"/>
              <a:buNone/>
            </a:pPr>
            <a:r>
              <a:rPr lang="en" sz="3000">
                <a:solidFill>
                  <a:schemeClr val="dk1"/>
                </a:solidFill>
              </a:rPr>
              <a:t>Manual testing was used to verify web app functionality:</a:t>
            </a:r>
            <a:endParaRPr sz="1500">
              <a:solidFill>
                <a:schemeClr val="dk1"/>
              </a:solidFill>
            </a:endParaRPr>
          </a:p>
          <a:p>
            <a:pPr indent="0" lvl="0" marL="0" rtl="0" algn="l">
              <a:spcBef>
                <a:spcPts val="0"/>
              </a:spcBef>
              <a:spcAft>
                <a:spcPts val="0"/>
              </a:spcAft>
              <a:buClr>
                <a:schemeClr val="dk1"/>
              </a:buClr>
              <a:buSzPts val="3000"/>
              <a:buFont typeface="Arial"/>
              <a:buNone/>
            </a:pPr>
            <a:r>
              <a:t/>
            </a:r>
            <a:endParaRPr sz="1500">
              <a:solidFill>
                <a:schemeClr val="dk1"/>
              </a:solidFill>
            </a:endParaRPr>
          </a:p>
          <a:p>
            <a:pPr indent="0" lvl="0" marL="0" rtl="0" algn="l">
              <a:spcBef>
                <a:spcPts val="0"/>
              </a:spcBef>
              <a:spcAft>
                <a:spcPts val="0"/>
              </a:spcAft>
              <a:buClr>
                <a:schemeClr val="dk1"/>
              </a:buClr>
              <a:buSzPts val="3000"/>
              <a:buFont typeface="Arial"/>
              <a:buNone/>
            </a:pPr>
            <a:r>
              <a:rPr b="1" lang="en" sz="3000">
                <a:solidFill>
                  <a:schemeClr val="dk1"/>
                </a:solidFill>
              </a:rPr>
              <a:t>Scenario: </a:t>
            </a:r>
            <a:r>
              <a:rPr lang="en" sz="3000">
                <a:solidFill>
                  <a:schemeClr val="dk1"/>
                </a:solidFill>
              </a:rPr>
              <a:t>User can correctly view data visualization by clicking “view map” on the mission list and hovering over trail coordinates.</a:t>
            </a:r>
            <a:endParaRPr sz="3000">
              <a:solidFill>
                <a:schemeClr val="dk1"/>
              </a:solidFill>
            </a:endParaRPr>
          </a:p>
          <a:p>
            <a:pPr indent="0" lvl="0" marL="0" rtl="0" algn="l">
              <a:spcBef>
                <a:spcPts val="0"/>
              </a:spcBef>
              <a:spcAft>
                <a:spcPts val="0"/>
              </a:spcAft>
              <a:buClr>
                <a:schemeClr val="dk1"/>
              </a:buClr>
              <a:buSzPts val="3000"/>
              <a:buFont typeface="Arial"/>
              <a:buNone/>
            </a:pPr>
            <a:r>
              <a:rPr b="1" lang="en" sz="3000">
                <a:solidFill>
                  <a:schemeClr val="dk1"/>
                </a:solidFill>
              </a:rPr>
              <a:t>Status (Fail/Pass): </a:t>
            </a:r>
            <a:r>
              <a:rPr lang="en" sz="3000">
                <a:solidFill>
                  <a:schemeClr val="dk1"/>
                </a:solidFill>
              </a:rPr>
              <a:t>Pass</a:t>
            </a:r>
            <a:endParaRPr sz="3000">
              <a:solidFill>
                <a:schemeClr val="dk1"/>
              </a:solidFill>
            </a:endParaRPr>
          </a:p>
          <a:p>
            <a:pPr indent="0" lvl="0" marL="0" rtl="0" algn="l">
              <a:spcBef>
                <a:spcPts val="0"/>
              </a:spcBef>
              <a:spcAft>
                <a:spcPts val="0"/>
              </a:spcAft>
              <a:buClr>
                <a:schemeClr val="dk1"/>
              </a:buClr>
              <a:buSzPts val="3000"/>
              <a:buFont typeface="Arial"/>
              <a:buNone/>
            </a:pPr>
            <a:r>
              <a:t/>
            </a:r>
            <a:endParaRPr sz="3000">
              <a:solidFill>
                <a:schemeClr val="dk1"/>
              </a:solidFill>
            </a:endParaRPr>
          </a:p>
          <a:p>
            <a:pPr indent="0" lvl="0" marL="0" rtl="0" algn="l">
              <a:spcBef>
                <a:spcPts val="0"/>
              </a:spcBef>
              <a:spcAft>
                <a:spcPts val="0"/>
              </a:spcAft>
              <a:buClr>
                <a:schemeClr val="dk1"/>
              </a:buClr>
              <a:buSzPts val="3000"/>
              <a:buFont typeface="Arial"/>
              <a:buNone/>
            </a:pPr>
            <a:r>
              <a:rPr b="1" lang="en" sz="3000">
                <a:solidFill>
                  <a:schemeClr val="dk1"/>
                </a:solidFill>
              </a:rPr>
              <a:t>Scenario: </a:t>
            </a:r>
            <a:r>
              <a:rPr lang="en" sz="3000">
                <a:solidFill>
                  <a:schemeClr val="dk1"/>
                </a:solidFill>
              </a:rPr>
              <a:t>User can generate custom trail by clicking on various points of the map and clicking save. Then going to custom trails and downloading coordinates.</a:t>
            </a:r>
            <a:endParaRPr sz="1500">
              <a:solidFill>
                <a:schemeClr val="dk1"/>
              </a:solidFill>
            </a:endParaRPr>
          </a:p>
          <a:p>
            <a:pPr indent="0" lvl="0" marL="0" rtl="0" algn="l">
              <a:spcBef>
                <a:spcPts val="0"/>
              </a:spcBef>
              <a:spcAft>
                <a:spcPts val="0"/>
              </a:spcAft>
              <a:buClr>
                <a:schemeClr val="dk1"/>
              </a:buClr>
              <a:buSzPts val="3000"/>
              <a:buFont typeface="Arial"/>
              <a:buNone/>
            </a:pPr>
            <a:r>
              <a:rPr b="1" lang="en" sz="3000">
                <a:solidFill>
                  <a:schemeClr val="dk1"/>
                </a:solidFill>
              </a:rPr>
              <a:t>Status (Fail/Pass): </a:t>
            </a:r>
            <a:r>
              <a:rPr lang="en" sz="3000">
                <a:solidFill>
                  <a:schemeClr val="dk1"/>
                </a:solidFill>
              </a:rPr>
              <a:t>Pass</a:t>
            </a:r>
            <a:endParaRPr/>
          </a:p>
        </p:txBody>
      </p:sp>
      <p:sp>
        <p:nvSpPr>
          <p:cNvPr id="124" name="Google Shape;124;p18"/>
          <p:cNvSpPr txBox="1"/>
          <p:nvPr/>
        </p:nvSpPr>
        <p:spPr>
          <a:xfrm>
            <a:off x="18137425" y="30996600"/>
            <a:ext cx="5951400" cy="48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3000">
                <a:solidFill>
                  <a:schemeClr val="dk1"/>
                </a:solidFill>
              </a:rPr>
              <a:t>These features of the BBQUDA webapp are fully functional and will assist members of the Marine Robotics Lab in their research. It will allow an easier way to generate custom coordinates to be then put into a vector map. It will also allow members to save and visualize all mission data.</a:t>
            </a:r>
            <a:endParaRPr/>
          </a:p>
        </p:txBody>
      </p:sp>
      <p:sp>
        <p:nvSpPr>
          <p:cNvPr id="125" name="Google Shape;125;p18"/>
          <p:cNvSpPr txBox="1"/>
          <p:nvPr/>
        </p:nvSpPr>
        <p:spPr>
          <a:xfrm>
            <a:off x="24405900" y="30996600"/>
            <a:ext cx="7463100" cy="595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3000"/>
              <a:buFont typeface="Arial"/>
              <a:buNone/>
            </a:pPr>
            <a:r>
              <a:rPr lang="en" sz="3000">
                <a:solidFill>
                  <a:schemeClr val="dk1"/>
                </a:solidFill>
              </a:rPr>
              <a:t>Future iterations of the project would potentially include these functionalities:</a:t>
            </a:r>
            <a:endParaRPr sz="3000">
              <a:solidFill>
                <a:schemeClr val="dk1"/>
              </a:solidFill>
            </a:endParaRPr>
          </a:p>
          <a:p>
            <a:pPr indent="0" lvl="0" marL="0" rtl="0" algn="l">
              <a:spcBef>
                <a:spcPts val="0"/>
              </a:spcBef>
              <a:spcAft>
                <a:spcPts val="0"/>
              </a:spcAft>
              <a:buClr>
                <a:schemeClr val="dk1"/>
              </a:buClr>
              <a:buSzPts val="1100"/>
              <a:buFont typeface="Arial"/>
              <a:buNone/>
            </a:pPr>
            <a:r>
              <a:t/>
            </a:r>
            <a:endParaRPr sz="3000">
              <a:solidFill>
                <a:schemeClr val="dk1"/>
              </a:solidFill>
            </a:endParaRPr>
          </a:p>
          <a:p>
            <a:pPr indent="-1333500" lvl="0" marL="2298700" rtl="0" algn="l">
              <a:spcBef>
                <a:spcPts val="0"/>
              </a:spcBef>
              <a:spcAft>
                <a:spcPts val="0"/>
              </a:spcAft>
              <a:buClr>
                <a:schemeClr val="dk1"/>
              </a:buClr>
              <a:buSzPts val="3000"/>
              <a:buChar char="●"/>
            </a:pPr>
            <a:r>
              <a:rPr lang="en" sz="3000">
                <a:solidFill>
                  <a:schemeClr val="dk1"/>
                </a:solidFill>
              </a:rPr>
              <a:t>Add custom trail while viewing the data visualization of a previous mission. Robots can re-examine coordinates similar to the previous mission.</a:t>
            </a:r>
            <a:endParaRPr sz="3000">
              <a:solidFill>
                <a:schemeClr val="dk1"/>
              </a:solidFill>
            </a:endParaRPr>
          </a:p>
          <a:p>
            <a:pPr indent="-1333500" lvl="0" marL="2298700" rtl="0" algn="l">
              <a:spcBef>
                <a:spcPts val="0"/>
              </a:spcBef>
              <a:spcAft>
                <a:spcPts val="0"/>
              </a:spcAft>
              <a:buClr>
                <a:schemeClr val="dk1"/>
              </a:buClr>
              <a:buSzPts val="3000"/>
              <a:buChar char="●"/>
            </a:pPr>
            <a:r>
              <a:rPr lang="en" sz="3000">
                <a:solidFill>
                  <a:schemeClr val="dk1"/>
                </a:solidFill>
              </a:rPr>
              <a:t>Allow user to remove individual coordinates before saving the custom trail.</a:t>
            </a:r>
            <a:endParaRPr sz="3000">
              <a:solidFill>
                <a:schemeClr val="dk1"/>
              </a:solidFill>
            </a:endParaRPr>
          </a:p>
          <a:p>
            <a:pPr indent="0" lvl="0" marL="0" rtl="0" algn="l">
              <a:spcBef>
                <a:spcPts val="0"/>
              </a:spcBef>
              <a:spcAft>
                <a:spcPts val="0"/>
              </a:spcAft>
              <a:buNone/>
            </a:pPr>
            <a:r>
              <a:t/>
            </a:r>
            <a:endParaRPr/>
          </a:p>
        </p:txBody>
      </p:sp>
      <p:sp>
        <p:nvSpPr>
          <p:cNvPr id="126" name="Google Shape;126;p18"/>
          <p:cNvSpPr txBox="1"/>
          <p:nvPr/>
        </p:nvSpPr>
        <p:spPr>
          <a:xfrm>
            <a:off x="4608768" y="29065353"/>
            <a:ext cx="5406300" cy="687000"/>
          </a:xfrm>
          <a:prstGeom prst="rect">
            <a:avLst/>
          </a:prstGeom>
          <a:solidFill>
            <a:srgbClr val="081E3F"/>
          </a:solidFill>
          <a:ln>
            <a:noFill/>
          </a:ln>
        </p:spPr>
        <p:txBody>
          <a:bodyPr anchorCtr="0" anchor="t" bIns="31300" lIns="62600" spcFirstLastPara="1" rIns="62600" wrap="square" tIns="31300">
            <a:noAutofit/>
          </a:bodyPr>
          <a:lstStyle/>
          <a:p>
            <a:pPr indent="0" lvl="0" marL="0" marR="0" rtl="0" algn="ctr">
              <a:spcBef>
                <a:spcPts val="0"/>
              </a:spcBef>
              <a:spcAft>
                <a:spcPts val="0"/>
              </a:spcAft>
              <a:buNone/>
            </a:pPr>
            <a:r>
              <a:rPr b="1" lang="en" sz="4500">
                <a:solidFill>
                  <a:srgbClr val="FFFFFF"/>
                </a:solidFill>
              </a:rPr>
              <a:t>CLASS DIAGRAM</a:t>
            </a:r>
            <a:endParaRPr sz="1500">
              <a:solidFill>
                <a:srgbClr val="FFFFFF"/>
              </a:solidFill>
            </a:endParaRPr>
          </a:p>
        </p:txBody>
      </p:sp>
      <p:pic>
        <p:nvPicPr>
          <p:cNvPr id="127" name="Google Shape;127;p18"/>
          <p:cNvPicPr preferRelativeResize="0"/>
          <p:nvPr/>
        </p:nvPicPr>
        <p:blipFill>
          <a:blip r:embed="rId11">
            <a:alphaModFix/>
          </a:blip>
          <a:stretch>
            <a:fillRect/>
          </a:stretch>
        </p:blipFill>
        <p:spPr>
          <a:xfrm>
            <a:off x="4827405" y="29958395"/>
            <a:ext cx="5960951" cy="10225773"/>
          </a:xfrm>
          <a:prstGeom prst="rect">
            <a:avLst/>
          </a:prstGeom>
          <a:noFill/>
          <a:ln>
            <a:noFill/>
          </a:ln>
        </p:spPr>
      </p:pic>
      <p:sp>
        <p:nvSpPr>
          <p:cNvPr id="128" name="Google Shape;128;p18"/>
          <p:cNvSpPr txBox="1"/>
          <p:nvPr/>
        </p:nvSpPr>
        <p:spPr>
          <a:xfrm>
            <a:off x="5281600" y="23182388"/>
            <a:ext cx="5406300" cy="144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rPr>
              <a:t>Firgure 1:</a:t>
            </a:r>
            <a:endParaRPr sz="3000">
              <a:solidFill>
                <a:schemeClr val="dk1"/>
              </a:solidFill>
            </a:endParaRPr>
          </a:p>
          <a:p>
            <a:pPr indent="0" lvl="0" marL="0" rtl="0" algn="l">
              <a:spcBef>
                <a:spcPts val="0"/>
              </a:spcBef>
              <a:spcAft>
                <a:spcPts val="0"/>
              </a:spcAft>
              <a:buClr>
                <a:schemeClr val="dk1"/>
              </a:buClr>
              <a:buSzPts val="1100"/>
              <a:buFont typeface="Arial"/>
              <a:buNone/>
            </a:pPr>
            <a:r>
              <a:rPr lang="en" sz="3000">
                <a:solidFill>
                  <a:schemeClr val="dk1"/>
                </a:solidFill>
              </a:rPr>
              <a:t>Data visualization of uploaded mission files</a:t>
            </a:r>
            <a:endParaRPr sz="3000">
              <a:solidFill>
                <a:schemeClr val="dk1"/>
              </a:solidFill>
            </a:endParaRPr>
          </a:p>
          <a:p>
            <a:pPr indent="0" lvl="0" marL="0" rtl="0" algn="l">
              <a:spcBef>
                <a:spcPts val="0"/>
              </a:spcBef>
              <a:spcAft>
                <a:spcPts val="0"/>
              </a:spcAft>
              <a:buNone/>
            </a:pPr>
            <a:r>
              <a:t/>
            </a:r>
            <a:endParaRPr/>
          </a:p>
        </p:txBody>
      </p:sp>
      <p:sp>
        <p:nvSpPr>
          <p:cNvPr id="129" name="Google Shape;129;p18"/>
          <p:cNvSpPr txBox="1"/>
          <p:nvPr/>
        </p:nvSpPr>
        <p:spPr>
          <a:xfrm>
            <a:off x="15305900" y="23326800"/>
            <a:ext cx="6163800" cy="175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rPr>
              <a:t>Figure 2:</a:t>
            </a:r>
            <a:endParaRPr sz="3000">
              <a:solidFill>
                <a:schemeClr val="dk1"/>
              </a:solidFill>
            </a:endParaRPr>
          </a:p>
          <a:p>
            <a:pPr indent="0" lvl="0" marL="0" rtl="0" algn="l">
              <a:spcBef>
                <a:spcPts val="0"/>
              </a:spcBef>
              <a:spcAft>
                <a:spcPts val="0"/>
              </a:spcAft>
              <a:buClr>
                <a:schemeClr val="dk1"/>
              </a:buClr>
              <a:buSzPts val="1100"/>
              <a:buFont typeface="Arial"/>
              <a:buNone/>
            </a:pPr>
            <a:r>
              <a:rPr lang="en" sz="3000">
                <a:solidFill>
                  <a:schemeClr val="dk1"/>
                </a:solidFill>
              </a:rPr>
              <a:t>Custom trail generator</a:t>
            </a:r>
            <a:endParaRPr sz="3000">
              <a:solidFill>
                <a:schemeClr val="dk1"/>
              </a:solidFill>
            </a:endParaRPr>
          </a:p>
        </p:txBody>
      </p:sp>
      <p:sp>
        <p:nvSpPr>
          <p:cNvPr id="130" name="Google Shape;130;p18"/>
          <p:cNvSpPr txBox="1"/>
          <p:nvPr/>
        </p:nvSpPr>
        <p:spPr>
          <a:xfrm>
            <a:off x="16468850" y="26196075"/>
            <a:ext cx="4392600" cy="175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rPr>
              <a:t>Figure 3:</a:t>
            </a:r>
            <a:endParaRPr sz="3000">
              <a:solidFill>
                <a:schemeClr val="dk1"/>
              </a:solidFill>
            </a:endParaRPr>
          </a:p>
          <a:p>
            <a:pPr indent="0" lvl="0" marL="0" rtl="0" algn="l">
              <a:spcBef>
                <a:spcPts val="0"/>
              </a:spcBef>
              <a:spcAft>
                <a:spcPts val="0"/>
              </a:spcAft>
              <a:buClr>
                <a:schemeClr val="dk1"/>
              </a:buClr>
              <a:buSzPts val="1100"/>
              <a:buFont typeface="Arial"/>
              <a:buNone/>
            </a:pPr>
            <a:r>
              <a:rPr lang="en" sz="3000">
                <a:solidFill>
                  <a:schemeClr val="dk1"/>
                </a:solidFill>
              </a:rPr>
              <a:t>Manage custom trails, view map,  and download coordinates</a:t>
            </a:r>
            <a:endParaRPr sz="3000">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