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28" r:id="rId4"/>
  </p:sldMasterIdLst>
  <p:sldIdLst>
    <p:sldId id="287" r:id="rId5"/>
  </p:sldIdLst>
  <p:sldSz cx="32918400" cy="438912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1F2FF"/>
    <a:srgbClr val="D9E9FF"/>
    <a:srgbClr val="FFFFFF"/>
    <a:srgbClr val="E8D8CF"/>
    <a:srgbClr val="B5872B"/>
    <a:srgbClr val="091E40"/>
    <a:srgbClr val="00FFFF"/>
    <a:srgbClr val="081E3F"/>
    <a:srgbClr val="CC0066"/>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E5B7145-4969-457C-803C-D487DC806CD9}" v="8" dt="2020-12-01T01:14:17.959"/>
    <p1510:client id="{198E8F08-6A39-49A5-9042-694E412AE2FB}" v="1295" dt="2020-12-01T01:13:04.496"/>
    <p1510:client id="{4B0BCC05-29BF-4358-A07E-ABC584DF8D44}" v="2" dt="2020-11-30T21:09:17.463"/>
    <p1510:client id="{7839D87B-162A-4874-8956-A4D7B91712D6}" v="2600" dt="2020-11-27T19:55:45.850"/>
    <p1510:client id="{B2D0428D-CE11-46FE-894F-0FF733EA597A}" v="52" dt="2020-11-30T22:12:36.679"/>
    <p1510:client id="{FA6585F4-2FA2-4469-BACA-3B4683911BB0}" v="462" dt="2020-11-30T22:14:43.297"/>
  </p1510:revLst>
</p1510:revInfo>
</file>

<file path=ppt/tableStyles.xml><?xml version="1.0" encoding="utf-8"?>
<a:tblStyleLst xmlns:a="http://schemas.openxmlformats.org/drawingml/2006/main" def="{5C22544A-7EE6-4342-B048-85BDC9FD1C3A}">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94694"/>
  </p:normalViewPr>
  <p:slideViewPr>
    <p:cSldViewPr snapToGrid="0">
      <p:cViewPr>
        <p:scale>
          <a:sx n="54" d="100"/>
          <a:sy n="54" d="100"/>
        </p:scale>
        <p:origin x="-2168" y="-23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presProps" Target="presProps.xml"/><Relationship Id="rId5" Type="http://schemas.openxmlformats.org/officeDocument/2006/relationships/slide" Target="slides/slide1.xml"/><Relationship Id="rId10"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6_Title and Content">
    <p:spTree>
      <p:nvGrpSpPr>
        <p:cNvPr id="1" name=""/>
        <p:cNvGrpSpPr/>
        <p:nvPr/>
      </p:nvGrpSpPr>
      <p:grpSpPr>
        <a:xfrm>
          <a:off x="0" y="0"/>
          <a:ext cx="0" cy="0"/>
          <a:chOff x="0" y="0"/>
          <a:chExt cx="0" cy="0"/>
        </a:xfrm>
      </p:grpSpPr>
      <p:pic>
        <p:nvPicPr>
          <p:cNvPr id="8" name="Picture 7" descr="A close up of a logo&#10;&#10;Description automatically generated">
            <a:extLst>
              <a:ext uri="{FF2B5EF4-FFF2-40B4-BE49-F238E27FC236}">
                <a16:creationId xmlns:a16="http://schemas.microsoft.com/office/drawing/2014/main" id="{FBFDFFD2-CF01-B641-84F5-91E3E9172AFB}"/>
              </a:ext>
            </a:extLst>
          </p:cNvPr>
          <p:cNvPicPr>
            <a:picLocks noChangeAspect="1"/>
          </p:cNvPicPr>
          <p:nvPr userDrawn="1"/>
        </p:nvPicPr>
        <p:blipFill rotWithShape="1">
          <a:blip r:embed="rId2"/>
          <a:srcRect r="88418" b="15704"/>
          <a:stretch/>
        </p:blipFill>
        <p:spPr>
          <a:xfrm>
            <a:off x="2" y="0"/>
            <a:ext cx="4213571" cy="43891200"/>
          </a:xfrm>
          <a:prstGeom prst="rect">
            <a:avLst/>
          </a:prstGeom>
        </p:spPr>
      </p:pic>
      <p:sp>
        <p:nvSpPr>
          <p:cNvPr id="15" name="Title 1">
            <a:extLst>
              <a:ext uri="{FF2B5EF4-FFF2-40B4-BE49-F238E27FC236}">
                <a16:creationId xmlns:a16="http://schemas.microsoft.com/office/drawing/2014/main" id="{96FF5BE9-D429-1543-86A0-F3CDB318056B}"/>
              </a:ext>
            </a:extLst>
          </p:cNvPr>
          <p:cNvSpPr txBox="1">
            <a:spLocks/>
          </p:cNvSpPr>
          <p:nvPr userDrawn="1"/>
        </p:nvSpPr>
        <p:spPr>
          <a:xfrm>
            <a:off x="5184648" y="3407586"/>
            <a:ext cx="26240363" cy="7578599"/>
          </a:xfrm>
          <a:prstGeom prst="rect">
            <a:avLst/>
          </a:prstGeom>
        </p:spPr>
        <p:txBody>
          <a:bodyPr vert="horz" lIns="68580" tIns="34290" rIns="68580" bIns="3429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sz="2700" kern="1200">
              <a:solidFill>
                <a:schemeClr val="tx1">
                  <a:lumMod val="75000"/>
                  <a:lumOff val="25000"/>
                </a:schemeClr>
              </a:solidFill>
              <a:latin typeface="+mj-lt"/>
              <a:ea typeface="+mj-ea"/>
              <a:cs typeface="+mj-cs"/>
            </a:endParaRPr>
          </a:p>
        </p:txBody>
      </p:sp>
      <p:sp>
        <p:nvSpPr>
          <p:cNvPr id="14" name="Rectangle 13">
            <a:extLst>
              <a:ext uri="{FF2B5EF4-FFF2-40B4-BE49-F238E27FC236}">
                <a16:creationId xmlns:a16="http://schemas.microsoft.com/office/drawing/2014/main" id="{B3091464-290D-894E-95D4-20A22A6D2B2B}"/>
              </a:ext>
            </a:extLst>
          </p:cNvPr>
          <p:cNvSpPr/>
          <p:nvPr userDrawn="1"/>
        </p:nvSpPr>
        <p:spPr>
          <a:xfrm rot="16200000">
            <a:off x="-17608975" y="21797475"/>
            <a:ext cx="43891213" cy="296266"/>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350"/>
          </a:p>
        </p:txBody>
      </p:sp>
      <p:sp>
        <p:nvSpPr>
          <p:cNvPr id="24" name="TextBox 23">
            <a:extLst>
              <a:ext uri="{FF2B5EF4-FFF2-40B4-BE49-F238E27FC236}">
                <a16:creationId xmlns:a16="http://schemas.microsoft.com/office/drawing/2014/main" id="{E9821644-C4F5-274A-A062-4CF06AA02F02}"/>
              </a:ext>
            </a:extLst>
          </p:cNvPr>
          <p:cNvSpPr txBox="1"/>
          <p:nvPr userDrawn="1"/>
        </p:nvSpPr>
        <p:spPr>
          <a:xfrm>
            <a:off x="21667031" y="41821399"/>
            <a:ext cx="10505705" cy="553998"/>
          </a:xfrm>
          <a:prstGeom prst="rect">
            <a:avLst/>
          </a:prstGeom>
          <a:noFill/>
        </p:spPr>
        <p:txBody>
          <a:bodyPr wrap="square" rtlCol="0">
            <a:spAutoFit/>
          </a:bodyPr>
          <a:lstStyle/>
          <a:p>
            <a:pPr algn="ctr"/>
            <a:r>
              <a:rPr lang="en-US" sz="3000" kern="1200" spc="225">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3" name="Picture 2" descr="A picture containing drawing&#10;&#10;Description automatically generated">
            <a:extLst>
              <a:ext uri="{FF2B5EF4-FFF2-40B4-BE49-F238E27FC236}">
                <a16:creationId xmlns:a16="http://schemas.microsoft.com/office/drawing/2014/main" id="{98F77297-B301-4A5C-834A-211E4577782B}"/>
              </a:ext>
            </a:extLst>
          </p:cNvPr>
          <p:cNvPicPr>
            <a:picLocks noChangeAspect="1"/>
          </p:cNvPicPr>
          <p:nvPr userDrawn="1"/>
        </p:nvPicPr>
        <p:blipFill>
          <a:blip r:embed="rId3"/>
          <a:stretch>
            <a:fillRect/>
          </a:stretch>
        </p:blipFill>
        <p:spPr>
          <a:xfrm>
            <a:off x="449398" y="40455279"/>
            <a:ext cx="3194613" cy="2743200"/>
          </a:xfrm>
          <a:prstGeom prst="rect">
            <a:avLst/>
          </a:prstGeom>
        </p:spPr>
      </p:pic>
      <p:grpSp>
        <p:nvGrpSpPr>
          <p:cNvPr id="12" name="Group 11">
            <a:extLst>
              <a:ext uri="{FF2B5EF4-FFF2-40B4-BE49-F238E27FC236}">
                <a16:creationId xmlns:a16="http://schemas.microsoft.com/office/drawing/2014/main" id="{A9403892-47E2-4409-9D94-B0A46C157DB0}"/>
              </a:ext>
            </a:extLst>
          </p:cNvPr>
          <p:cNvGrpSpPr/>
          <p:nvPr userDrawn="1"/>
        </p:nvGrpSpPr>
        <p:grpSpPr>
          <a:xfrm flipH="1">
            <a:off x="30294072" y="1014984"/>
            <a:ext cx="1881295" cy="2545853"/>
            <a:chOff x="2645664" y="2011680"/>
            <a:chExt cx="735606" cy="746592"/>
          </a:xfrm>
        </p:grpSpPr>
        <p:sp>
          <p:nvSpPr>
            <p:cNvPr id="13" name="Rectangle 12">
              <a:extLst>
                <a:ext uri="{FF2B5EF4-FFF2-40B4-BE49-F238E27FC236}">
                  <a16:creationId xmlns:a16="http://schemas.microsoft.com/office/drawing/2014/main" id="{29894C06-A9F9-4305-B57C-CD1B571E26E4}"/>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a:p>
          </p:txBody>
        </p:sp>
        <p:sp>
          <p:nvSpPr>
            <p:cNvPr id="16" name="Rectangle 15">
              <a:extLst>
                <a:ext uri="{FF2B5EF4-FFF2-40B4-BE49-F238E27FC236}">
                  <a16:creationId xmlns:a16="http://schemas.microsoft.com/office/drawing/2014/main" id="{C135C6C5-E06D-4378-93E7-4251715096B5}"/>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a:p>
          </p:txBody>
        </p:sp>
      </p:grpSp>
    </p:spTree>
    <p:extLst>
      <p:ext uri="{BB962C8B-B14F-4D97-AF65-F5344CB8AC3E}">
        <p14:creationId xmlns:p14="http://schemas.microsoft.com/office/powerpoint/2010/main" val="20910866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5_Title and Content">
    <p:spTree>
      <p:nvGrpSpPr>
        <p:cNvPr id="1" name=""/>
        <p:cNvGrpSpPr/>
        <p:nvPr/>
      </p:nvGrpSpPr>
      <p:grpSpPr>
        <a:xfrm>
          <a:off x="0" y="0"/>
          <a:ext cx="0" cy="0"/>
          <a:chOff x="0" y="0"/>
          <a:chExt cx="0" cy="0"/>
        </a:xfrm>
      </p:grpSpPr>
      <p:pic>
        <p:nvPicPr>
          <p:cNvPr id="12" name="Picture 11" descr="A picture containing bird&#10;&#10;Description automatically generated">
            <a:extLst>
              <a:ext uri="{FF2B5EF4-FFF2-40B4-BE49-F238E27FC236}">
                <a16:creationId xmlns:a16="http://schemas.microsoft.com/office/drawing/2014/main" id="{6B45E2C7-E5EC-C24B-9C99-56E1CF9A747E}"/>
              </a:ext>
            </a:extLst>
          </p:cNvPr>
          <p:cNvPicPr>
            <a:picLocks noChangeAspect="1"/>
          </p:cNvPicPr>
          <p:nvPr userDrawn="1"/>
        </p:nvPicPr>
        <p:blipFill rotWithShape="1">
          <a:blip r:embed="rId2"/>
          <a:srcRect l="13750" b="14612"/>
          <a:stretch/>
        </p:blipFill>
        <p:spPr>
          <a:xfrm>
            <a:off x="4526421" y="12"/>
            <a:ext cx="28391980" cy="43891193"/>
          </a:xfrm>
          <a:prstGeom prst="rect">
            <a:avLst/>
          </a:prstGeom>
        </p:spPr>
      </p:pic>
      <p:sp>
        <p:nvSpPr>
          <p:cNvPr id="15" name="Rectangle 14">
            <a:extLst>
              <a:ext uri="{FF2B5EF4-FFF2-40B4-BE49-F238E27FC236}">
                <a16:creationId xmlns:a16="http://schemas.microsoft.com/office/drawing/2014/main" id="{0008B41F-7AC6-4646-A4EF-B85BEC21B971}"/>
              </a:ext>
            </a:extLst>
          </p:cNvPr>
          <p:cNvSpPr/>
          <p:nvPr userDrawn="1"/>
        </p:nvSpPr>
        <p:spPr>
          <a:xfrm rot="16200000">
            <a:off x="-17542246" y="21797475"/>
            <a:ext cx="43891213" cy="296266"/>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350"/>
          </a:p>
        </p:txBody>
      </p:sp>
      <p:sp>
        <p:nvSpPr>
          <p:cNvPr id="5" name="TextBox 4">
            <a:extLst>
              <a:ext uri="{FF2B5EF4-FFF2-40B4-BE49-F238E27FC236}">
                <a16:creationId xmlns:a16="http://schemas.microsoft.com/office/drawing/2014/main" id="{43DFFA47-0EB6-420B-B4D0-2C31769288CC}"/>
              </a:ext>
            </a:extLst>
          </p:cNvPr>
          <p:cNvSpPr txBox="1"/>
          <p:nvPr userDrawn="1"/>
        </p:nvSpPr>
        <p:spPr>
          <a:xfrm>
            <a:off x="21667031" y="41821399"/>
            <a:ext cx="10505705" cy="553998"/>
          </a:xfrm>
          <a:prstGeom prst="rect">
            <a:avLst/>
          </a:prstGeom>
          <a:noFill/>
        </p:spPr>
        <p:txBody>
          <a:bodyPr wrap="square" rtlCol="0">
            <a:spAutoFit/>
          </a:bodyPr>
          <a:lstStyle/>
          <a:p>
            <a:pPr algn="ctr"/>
            <a:r>
              <a:rPr lang="en-US" sz="3000" kern="1200" spc="225">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6" name="Content Placeholder 4" descr="A close up of a sign&#10;&#10;Description automatically generated">
            <a:extLst>
              <a:ext uri="{FF2B5EF4-FFF2-40B4-BE49-F238E27FC236}">
                <a16:creationId xmlns:a16="http://schemas.microsoft.com/office/drawing/2014/main" id="{0466606F-106B-44F5-9555-11130B55FDC0}"/>
              </a:ext>
            </a:extLst>
          </p:cNvPr>
          <p:cNvPicPr>
            <a:picLocks noChangeAspect="1"/>
          </p:cNvPicPr>
          <p:nvPr userDrawn="1"/>
        </p:nvPicPr>
        <p:blipFill>
          <a:blip r:embed="rId3"/>
          <a:stretch>
            <a:fillRect/>
          </a:stretch>
        </p:blipFill>
        <p:spPr>
          <a:xfrm>
            <a:off x="745663" y="40430954"/>
            <a:ext cx="3194615" cy="2743200"/>
          </a:xfrm>
          <a:prstGeom prst="rect">
            <a:avLst/>
          </a:prstGeom>
        </p:spPr>
      </p:pic>
      <p:grpSp>
        <p:nvGrpSpPr>
          <p:cNvPr id="22" name="Group 21">
            <a:extLst>
              <a:ext uri="{FF2B5EF4-FFF2-40B4-BE49-F238E27FC236}">
                <a16:creationId xmlns:a16="http://schemas.microsoft.com/office/drawing/2014/main" id="{7A7A8422-1292-4B3A-8793-12825DB2D972}"/>
              </a:ext>
            </a:extLst>
          </p:cNvPr>
          <p:cNvGrpSpPr/>
          <p:nvPr userDrawn="1"/>
        </p:nvGrpSpPr>
        <p:grpSpPr>
          <a:xfrm flipH="1">
            <a:off x="30294072" y="1014984"/>
            <a:ext cx="1881295" cy="2545853"/>
            <a:chOff x="2645664" y="2011680"/>
            <a:chExt cx="735606" cy="746592"/>
          </a:xfrm>
        </p:grpSpPr>
        <p:sp>
          <p:nvSpPr>
            <p:cNvPr id="23" name="Rectangle 22">
              <a:extLst>
                <a:ext uri="{FF2B5EF4-FFF2-40B4-BE49-F238E27FC236}">
                  <a16:creationId xmlns:a16="http://schemas.microsoft.com/office/drawing/2014/main" id="{1A9CCCE5-C5B2-4A79-9FA5-064FFF0722F4}"/>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a:p>
          </p:txBody>
        </p:sp>
        <p:sp>
          <p:nvSpPr>
            <p:cNvPr id="24" name="Rectangle 23">
              <a:extLst>
                <a:ext uri="{FF2B5EF4-FFF2-40B4-BE49-F238E27FC236}">
                  <a16:creationId xmlns:a16="http://schemas.microsoft.com/office/drawing/2014/main" id="{1758ACF0-71A8-44E2-9A27-6D4DB2F67C99}"/>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a:p>
          </p:txBody>
        </p:sp>
      </p:grpSp>
    </p:spTree>
    <p:extLst>
      <p:ext uri="{BB962C8B-B14F-4D97-AF65-F5344CB8AC3E}">
        <p14:creationId xmlns:p14="http://schemas.microsoft.com/office/powerpoint/2010/main" val="316753351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10904220" y="40680650"/>
            <a:ext cx="11109960" cy="2336800"/>
          </a:xfrm>
          <a:prstGeom prst="rect">
            <a:avLst/>
          </a:prstGeom>
        </p:spPr>
        <p:txBody>
          <a:bodyPr vert="horz" lIns="91440" tIns="45720" rIns="91440" bIns="45720" rtlCol="0" anchor="ctr"/>
          <a:lstStyle>
            <a:lvl1pPr algn="ctr">
              <a:defRPr sz="432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23248620" y="40680650"/>
            <a:ext cx="7406640" cy="2336800"/>
          </a:xfrm>
          <a:prstGeom prst="rect">
            <a:avLst/>
          </a:prstGeom>
        </p:spPr>
        <p:txBody>
          <a:bodyPr vert="horz" lIns="91440" tIns="45720" rIns="91440" bIns="45720" rtlCol="0" anchor="ctr"/>
          <a:lstStyle>
            <a:lvl1pPr algn="r">
              <a:defRPr sz="4320">
                <a:solidFill>
                  <a:schemeClr val="tx1">
                    <a:tint val="75000"/>
                  </a:schemeClr>
                </a:solidFill>
              </a:defRPr>
            </a:lvl1pPr>
          </a:lstStyle>
          <a:p>
            <a:fld id="{7EE6AFEC-37F4-1D48-80F4-D3D02F74536C}" type="slidenum">
              <a:rPr lang="en-US" smtClean="0"/>
              <a:t>‹#›</a:t>
            </a:fld>
            <a:endParaRPr lang="en-US"/>
          </a:p>
        </p:txBody>
      </p:sp>
      <p:pic>
        <p:nvPicPr>
          <p:cNvPr id="7" name="Picture 6" descr="A picture containing bird&#10;&#10;Description automatically generated">
            <a:extLst>
              <a:ext uri="{FF2B5EF4-FFF2-40B4-BE49-F238E27FC236}">
                <a16:creationId xmlns:a16="http://schemas.microsoft.com/office/drawing/2014/main" id="{C132517F-172E-4324-B14E-DD9498587612}"/>
              </a:ext>
            </a:extLst>
          </p:cNvPr>
          <p:cNvPicPr>
            <a:picLocks noChangeAspect="1"/>
          </p:cNvPicPr>
          <p:nvPr userDrawn="1"/>
        </p:nvPicPr>
        <p:blipFill rotWithShape="1">
          <a:blip r:embed="rId4"/>
          <a:srcRect l="13750" b="14612"/>
          <a:stretch/>
        </p:blipFill>
        <p:spPr>
          <a:xfrm>
            <a:off x="4526421" y="12"/>
            <a:ext cx="28391980" cy="43891193"/>
          </a:xfrm>
          <a:prstGeom prst="rect">
            <a:avLst/>
          </a:prstGeom>
        </p:spPr>
      </p:pic>
      <p:sp>
        <p:nvSpPr>
          <p:cNvPr id="8" name="Title 1">
            <a:extLst>
              <a:ext uri="{FF2B5EF4-FFF2-40B4-BE49-F238E27FC236}">
                <a16:creationId xmlns:a16="http://schemas.microsoft.com/office/drawing/2014/main" id="{61F7D557-9C91-4EE1-B049-D73E7681B330}"/>
              </a:ext>
            </a:extLst>
          </p:cNvPr>
          <p:cNvSpPr txBox="1">
            <a:spLocks/>
          </p:cNvSpPr>
          <p:nvPr userDrawn="1"/>
        </p:nvSpPr>
        <p:spPr>
          <a:xfrm>
            <a:off x="5184648" y="3407586"/>
            <a:ext cx="26240363" cy="7578599"/>
          </a:xfrm>
          <a:prstGeom prst="rect">
            <a:avLst/>
          </a:prstGeom>
        </p:spPr>
        <p:txBody>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sz="2700"/>
          </a:p>
        </p:txBody>
      </p:sp>
      <p:sp>
        <p:nvSpPr>
          <p:cNvPr id="9" name="Content Placeholder 2">
            <a:extLst>
              <a:ext uri="{FF2B5EF4-FFF2-40B4-BE49-F238E27FC236}">
                <a16:creationId xmlns:a16="http://schemas.microsoft.com/office/drawing/2014/main" id="{4059B079-AF37-4381-AC17-DBEE7906EAF1}"/>
              </a:ext>
            </a:extLst>
          </p:cNvPr>
          <p:cNvSpPr txBox="1">
            <a:spLocks/>
          </p:cNvSpPr>
          <p:nvPr userDrawn="1"/>
        </p:nvSpPr>
        <p:spPr>
          <a:xfrm>
            <a:off x="5184649" y="11684003"/>
            <a:ext cx="26240360" cy="2531465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sz="1500"/>
          </a:p>
        </p:txBody>
      </p:sp>
      <p:sp>
        <p:nvSpPr>
          <p:cNvPr id="10" name="Rectangle 9">
            <a:extLst>
              <a:ext uri="{FF2B5EF4-FFF2-40B4-BE49-F238E27FC236}">
                <a16:creationId xmlns:a16="http://schemas.microsoft.com/office/drawing/2014/main" id="{B5F50E1A-508B-4AC2-96AE-A6F6F1B5E9D6}"/>
              </a:ext>
            </a:extLst>
          </p:cNvPr>
          <p:cNvSpPr/>
          <p:nvPr userDrawn="1"/>
        </p:nvSpPr>
        <p:spPr>
          <a:xfrm rot="5400000" flipH="1">
            <a:off x="-17567315" y="21797468"/>
            <a:ext cx="43891200" cy="296266"/>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350"/>
          </a:p>
        </p:txBody>
      </p:sp>
    </p:spTree>
    <p:extLst>
      <p:ext uri="{BB962C8B-B14F-4D97-AF65-F5344CB8AC3E}">
        <p14:creationId xmlns:p14="http://schemas.microsoft.com/office/powerpoint/2010/main" val="2445737655"/>
      </p:ext>
    </p:extLst>
  </p:cSld>
  <p:clrMap bg1="lt1" tx1="dk1" bg2="lt2" tx2="dk2" accent1="accent1" accent2="accent2" accent3="accent3" accent4="accent4" accent5="accent5" accent6="accent6" hlink="hlink" folHlink="folHlink"/>
  <p:sldLayoutIdLst>
    <p:sldLayoutId id="2147483692" r:id="rId1"/>
    <p:sldLayoutId id="2147483674" r:id="rId2"/>
  </p:sldLayoutIdLst>
  <p:txStyles>
    <p:titleStyle>
      <a:lvl1pPr algn="l" defTabSz="3291840" rtl="0" eaLnBrk="1" latinLnBrk="0" hangingPunct="1">
        <a:lnSpc>
          <a:spcPct val="90000"/>
        </a:lnSpc>
        <a:spcBef>
          <a:spcPct val="0"/>
        </a:spcBef>
        <a:buNone/>
        <a:defRPr sz="15840" kern="1200">
          <a:solidFill>
            <a:schemeClr val="tx1"/>
          </a:solidFill>
          <a:latin typeface="+mj-lt"/>
          <a:ea typeface="+mj-ea"/>
          <a:cs typeface="+mj-cs"/>
        </a:defRPr>
      </a:lvl1pPr>
    </p:titleStyle>
    <p:bodyStyle>
      <a:lvl1pPr marL="822960" indent="-822960" algn="l" defTabSz="3291840" rtl="0" eaLnBrk="1" latinLnBrk="0" hangingPunct="1">
        <a:lnSpc>
          <a:spcPct val="90000"/>
        </a:lnSpc>
        <a:spcBef>
          <a:spcPts val="3600"/>
        </a:spcBef>
        <a:buFont typeface="Arial" panose="020B0604020202020204" pitchFamily="34" charset="0"/>
        <a:buChar char="•"/>
        <a:defRPr sz="10080" kern="1200">
          <a:solidFill>
            <a:schemeClr val="tx1"/>
          </a:solidFill>
          <a:latin typeface="+mn-lt"/>
          <a:ea typeface="+mn-ea"/>
          <a:cs typeface="+mn-cs"/>
        </a:defRPr>
      </a:lvl1pPr>
      <a:lvl2pPr marL="2468880" indent="-822960" algn="l" defTabSz="3291840" rtl="0" eaLnBrk="1" latinLnBrk="0" hangingPunct="1">
        <a:lnSpc>
          <a:spcPct val="90000"/>
        </a:lnSpc>
        <a:spcBef>
          <a:spcPts val="1800"/>
        </a:spcBef>
        <a:buFont typeface="Arial" panose="020B0604020202020204" pitchFamily="34" charset="0"/>
        <a:buChar char="•"/>
        <a:defRPr sz="8640" kern="1200">
          <a:solidFill>
            <a:schemeClr val="tx1"/>
          </a:solidFill>
          <a:latin typeface="+mn-lt"/>
          <a:ea typeface="+mn-ea"/>
          <a:cs typeface="+mn-cs"/>
        </a:defRPr>
      </a:lvl2pPr>
      <a:lvl3pPr marL="4114800" indent="-822960" algn="l" defTabSz="3291840" rtl="0" eaLnBrk="1" latinLnBrk="0" hangingPunct="1">
        <a:lnSpc>
          <a:spcPct val="90000"/>
        </a:lnSpc>
        <a:spcBef>
          <a:spcPts val="1800"/>
        </a:spcBef>
        <a:buFont typeface="Arial" panose="020B0604020202020204" pitchFamily="34" charset="0"/>
        <a:buChar char="•"/>
        <a:defRPr sz="7200" kern="1200">
          <a:solidFill>
            <a:schemeClr val="tx1"/>
          </a:solidFill>
          <a:latin typeface="+mn-lt"/>
          <a:ea typeface="+mn-ea"/>
          <a:cs typeface="+mn-cs"/>
        </a:defRPr>
      </a:lvl3pPr>
      <a:lvl4pPr marL="576072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4pPr>
      <a:lvl5pPr marL="740664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5pPr>
      <a:lvl6pPr marL="905256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6pPr>
      <a:lvl7pPr marL="1069848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7pPr>
      <a:lvl8pPr marL="1234440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8pPr>
      <a:lvl9pPr marL="1399032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9pPr>
    </p:bodyStyle>
    <p:otherStyle>
      <a:defPPr>
        <a:defRPr lang="en-US"/>
      </a:defPPr>
      <a:lvl1pPr marL="0" algn="l" defTabSz="3291840" rtl="0" eaLnBrk="1" latinLnBrk="0" hangingPunct="1">
        <a:defRPr sz="6480" kern="1200">
          <a:solidFill>
            <a:schemeClr val="tx1"/>
          </a:solidFill>
          <a:latin typeface="+mn-lt"/>
          <a:ea typeface="+mn-ea"/>
          <a:cs typeface="+mn-cs"/>
        </a:defRPr>
      </a:lvl1pPr>
      <a:lvl2pPr marL="1645920" algn="l" defTabSz="3291840" rtl="0" eaLnBrk="1" latinLnBrk="0" hangingPunct="1">
        <a:defRPr sz="6480" kern="1200">
          <a:solidFill>
            <a:schemeClr val="tx1"/>
          </a:solidFill>
          <a:latin typeface="+mn-lt"/>
          <a:ea typeface="+mn-ea"/>
          <a:cs typeface="+mn-cs"/>
        </a:defRPr>
      </a:lvl2pPr>
      <a:lvl3pPr marL="3291840" algn="l" defTabSz="3291840" rtl="0" eaLnBrk="1" latinLnBrk="0" hangingPunct="1">
        <a:defRPr sz="6480" kern="1200">
          <a:solidFill>
            <a:schemeClr val="tx1"/>
          </a:solidFill>
          <a:latin typeface="+mn-lt"/>
          <a:ea typeface="+mn-ea"/>
          <a:cs typeface="+mn-cs"/>
        </a:defRPr>
      </a:lvl3pPr>
      <a:lvl4pPr marL="4937760" algn="l" defTabSz="3291840" rtl="0" eaLnBrk="1" latinLnBrk="0" hangingPunct="1">
        <a:defRPr sz="6480" kern="1200">
          <a:solidFill>
            <a:schemeClr val="tx1"/>
          </a:solidFill>
          <a:latin typeface="+mn-lt"/>
          <a:ea typeface="+mn-ea"/>
          <a:cs typeface="+mn-cs"/>
        </a:defRPr>
      </a:lvl4pPr>
      <a:lvl5pPr marL="6583680" algn="l" defTabSz="3291840" rtl="0" eaLnBrk="1" latinLnBrk="0" hangingPunct="1">
        <a:defRPr sz="6480" kern="1200">
          <a:solidFill>
            <a:schemeClr val="tx1"/>
          </a:solidFill>
          <a:latin typeface="+mn-lt"/>
          <a:ea typeface="+mn-ea"/>
          <a:cs typeface="+mn-cs"/>
        </a:defRPr>
      </a:lvl5pPr>
      <a:lvl6pPr marL="8229600" algn="l" defTabSz="3291840" rtl="0" eaLnBrk="1" latinLnBrk="0" hangingPunct="1">
        <a:defRPr sz="6480" kern="1200">
          <a:solidFill>
            <a:schemeClr val="tx1"/>
          </a:solidFill>
          <a:latin typeface="+mn-lt"/>
          <a:ea typeface="+mn-ea"/>
          <a:cs typeface="+mn-cs"/>
        </a:defRPr>
      </a:lvl6pPr>
      <a:lvl7pPr marL="9875520" algn="l" defTabSz="3291840" rtl="0" eaLnBrk="1" latinLnBrk="0" hangingPunct="1">
        <a:defRPr sz="6480" kern="1200">
          <a:solidFill>
            <a:schemeClr val="tx1"/>
          </a:solidFill>
          <a:latin typeface="+mn-lt"/>
          <a:ea typeface="+mn-ea"/>
          <a:cs typeface="+mn-cs"/>
        </a:defRPr>
      </a:lvl7pPr>
      <a:lvl8pPr marL="11521440" algn="l" defTabSz="3291840" rtl="0" eaLnBrk="1" latinLnBrk="0" hangingPunct="1">
        <a:defRPr sz="6480" kern="1200">
          <a:solidFill>
            <a:schemeClr val="tx1"/>
          </a:solidFill>
          <a:latin typeface="+mn-lt"/>
          <a:ea typeface="+mn-ea"/>
          <a:cs typeface="+mn-cs"/>
        </a:defRPr>
      </a:lvl8pPr>
      <a:lvl9pPr marL="13167360" algn="l" defTabSz="3291840" rtl="0" eaLnBrk="1" latinLnBrk="0" hangingPunct="1">
        <a:defRPr sz="648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6.png"/><Relationship Id="rId3" Type="http://schemas.openxmlformats.org/officeDocument/2006/relationships/image" Target="../media/image6.png"/><Relationship Id="rId7" Type="http://schemas.openxmlformats.org/officeDocument/2006/relationships/image" Target="../media/image10.png"/><Relationship Id="rId12" Type="http://schemas.openxmlformats.org/officeDocument/2006/relationships/image" Target="../media/image15.pn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extBox 3">
            <a:extLst>
              <a:ext uri="{FF2B5EF4-FFF2-40B4-BE49-F238E27FC236}">
                <a16:creationId xmlns:a16="http://schemas.microsoft.com/office/drawing/2014/main" id="{F052C27E-E866-42B8-BE0F-614DCEA2126F}"/>
              </a:ext>
            </a:extLst>
          </p:cNvPr>
          <p:cNvSpPr txBox="1">
            <a:spLocks noChangeArrowheads="1"/>
          </p:cNvSpPr>
          <p:nvPr/>
        </p:nvSpPr>
        <p:spPr bwMode="auto">
          <a:xfrm>
            <a:off x="4852943" y="1590533"/>
            <a:ext cx="25917525" cy="2554545"/>
          </a:xfrm>
          <a:prstGeom prst="rect">
            <a:avLst/>
          </a:prstGeom>
          <a:noFill/>
          <a:ln>
            <a:noFill/>
          </a:ln>
        </p:spPr>
        <p:txBody>
          <a:bodyPr wrap="square" lIns="91440" tIns="45720" rIns="91440" bIns="45720" anchor="t">
            <a:spAutoFit/>
          </a:bodyPr>
          <a:lstStyle>
            <a:lvl1pPr>
              <a:defRPr sz="7200">
                <a:solidFill>
                  <a:schemeClr val="tx1"/>
                </a:solidFill>
                <a:latin typeface="Arial" panose="020B0604020202020204" pitchFamily="34" charset="0"/>
                <a:ea typeface="ＭＳ Ｐゴシック" panose="020B0600070205080204" pitchFamily="34" charset="-128"/>
              </a:defRPr>
            </a:lvl1pPr>
            <a:lvl2pPr marL="742950" indent="-285750">
              <a:defRPr sz="7200">
                <a:solidFill>
                  <a:schemeClr val="tx1"/>
                </a:solidFill>
                <a:latin typeface="Arial" panose="020B0604020202020204" pitchFamily="34" charset="0"/>
                <a:ea typeface="ＭＳ Ｐゴシック" panose="020B0600070205080204" pitchFamily="34" charset="-128"/>
              </a:defRPr>
            </a:lvl2pPr>
            <a:lvl3pPr marL="1143000" indent="-228600">
              <a:defRPr sz="7200">
                <a:solidFill>
                  <a:schemeClr val="tx1"/>
                </a:solidFill>
                <a:latin typeface="Arial" panose="020B0604020202020204" pitchFamily="34" charset="0"/>
                <a:ea typeface="ＭＳ Ｐゴシック" panose="020B0600070205080204" pitchFamily="34" charset="-128"/>
              </a:defRPr>
            </a:lvl3pPr>
            <a:lvl4pPr marL="1600200" indent="-228600">
              <a:defRPr sz="7200">
                <a:solidFill>
                  <a:schemeClr val="tx1"/>
                </a:solidFill>
                <a:latin typeface="Arial" panose="020B0604020202020204" pitchFamily="34" charset="0"/>
                <a:ea typeface="ＭＳ Ｐゴシック" panose="020B0600070205080204" pitchFamily="34" charset="-128"/>
              </a:defRPr>
            </a:lvl4pPr>
            <a:lvl5pPr marL="2057400" indent="-228600">
              <a:defRPr sz="7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9pPr>
          </a:lstStyle>
          <a:p>
            <a:r>
              <a:rPr lang="en-US" altLang="en-US" sz="8800" b="1" dirty="0">
                <a:solidFill>
                  <a:schemeClr val="tx1">
                    <a:lumMod val="75000"/>
                    <a:lumOff val="25000"/>
                  </a:schemeClr>
                </a:solidFill>
                <a:latin typeface="Arial"/>
                <a:ea typeface="ＭＳ Ｐゴシック"/>
                <a:cs typeface="Arial"/>
              </a:rPr>
              <a:t>School of Computing &amp; Information Sciences</a:t>
            </a:r>
            <a:endParaRPr lang="en-US" altLang="en-US" sz="8800" b="1" dirty="0">
              <a:solidFill>
                <a:schemeClr val="tx1">
                  <a:lumMod val="75000"/>
                  <a:lumOff val="25000"/>
                </a:schemeClr>
              </a:solidFill>
            </a:endParaRPr>
          </a:p>
          <a:p>
            <a:r>
              <a:rPr lang="en-US" altLang="en-US" i="1" dirty="0">
                <a:solidFill>
                  <a:schemeClr val="tx1">
                    <a:lumMod val="75000"/>
                    <a:lumOff val="25000"/>
                  </a:schemeClr>
                </a:solidFill>
                <a:latin typeface="Arial"/>
                <a:ea typeface="ＭＳ Ｐゴシック"/>
                <a:cs typeface="Arial"/>
              </a:rPr>
              <a:t>Fall 2020 Senior Design Project</a:t>
            </a:r>
          </a:p>
        </p:txBody>
      </p:sp>
      <p:sp>
        <p:nvSpPr>
          <p:cNvPr id="49" name="Text Box 12">
            <a:extLst>
              <a:ext uri="{FF2B5EF4-FFF2-40B4-BE49-F238E27FC236}">
                <a16:creationId xmlns:a16="http://schemas.microsoft.com/office/drawing/2014/main" id="{1FCCA59D-6BF5-43EB-8068-AAF5D092F10C}"/>
              </a:ext>
            </a:extLst>
          </p:cNvPr>
          <p:cNvSpPr txBox="1">
            <a:spLocks noChangeArrowheads="1"/>
          </p:cNvSpPr>
          <p:nvPr/>
        </p:nvSpPr>
        <p:spPr bwMode="auto">
          <a:xfrm>
            <a:off x="5012059" y="4583542"/>
            <a:ext cx="26403300" cy="4749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5493" tIns="27746" rIns="55493" bIns="27746" anchor="t">
            <a:spAutoFit/>
          </a:bodyPr>
          <a:lstStyle>
            <a:lvl1pPr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a:spcBef>
                <a:spcPct val="0"/>
              </a:spcBef>
              <a:buNone/>
            </a:pPr>
            <a:r>
              <a:rPr lang="en-US" altLang="en-US" sz="10000" b="1" dirty="0">
                <a:solidFill>
                  <a:srgbClr val="081E3F"/>
                </a:solidFill>
                <a:latin typeface="Arial"/>
                <a:ea typeface="ＭＳ Ｐゴシック"/>
                <a:cs typeface="Arial"/>
              </a:rPr>
              <a:t>Enabling Wearable Technology on Patients with High Body Mass Index</a:t>
            </a:r>
            <a:endParaRPr lang="en-US" altLang="en-US" sz="10000" b="1" dirty="0">
              <a:solidFill>
                <a:srgbClr val="081E3F"/>
              </a:solidFill>
              <a:cs typeface="Arial"/>
            </a:endParaRPr>
          </a:p>
          <a:p>
            <a:pPr>
              <a:spcBef>
                <a:spcPct val="0"/>
              </a:spcBef>
              <a:buNone/>
            </a:pPr>
            <a:r>
              <a:rPr lang="en-US" altLang="en-US" sz="3500" b="1" dirty="0">
                <a:solidFill>
                  <a:schemeClr val="tx1">
                    <a:lumMod val="75000"/>
                    <a:lumOff val="25000"/>
                  </a:schemeClr>
                </a:solidFill>
                <a:latin typeface="Arial"/>
                <a:ea typeface="ＭＳ Ｐゴシック"/>
                <a:cs typeface="Arial"/>
              </a:rPr>
              <a:t>Students: </a:t>
            </a:r>
            <a:r>
              <a:rPr lang="en-US" altLang="en-US" sz="3500" dirty="0">
                <a:solidFill>
                  <a:schemeClr val="tx1">
                    <a:lumMod val="75000"/>
                    <a:lumOff val="25000"/>
                  </a:schemeClr>
                </a:solidFill>
                <a:latin typeface="Arial"/>
                <a:ea typeface="ＭＳ Ｐゴシック"/>
                <a:cs typeface="Arial"/>
              </a:rPr>
              <a:t>Gustavo </a:t>
            </a:r>
            <a:r>
              <a:rPr lang="en-US" altLang="en-US" sz="3500" dirty="0" err="1">
                <a:solidFill>
                  <a:schemeClr val="tx1">
                    <a:lumMod val="75000"/>
                    <a:lumOff val="25000"/>
                  </a:schemeClr>
                </a:solidFill>
                <a:latin typeface="Arial"/>
                <a:ea typeface="ＭＳ Ｐゴシック"/>
                <a:cs typeface="Arial"/>
              </a:rPr>
              <a:t>Cordido</a:t>
            </a:r>
            <a:endParaRPr lang="en-US" altLang="en-US" sz="3500">
              <a:solidFill>
                <a:schemeClr val="tx1">
                  <a:lumMod val="75000"/>
                  <a:lumOff val="25000"/>
                </a:schemeClr>
              </a:solidFill>
              <a:latin typeface="Arial"/>
              <a:ea typeface="ＭＳ Ｐゴシック"/>
              <a:cs typeface="Arial"/>
            </a:endParaRPr>
          </a:p>
          <a:p>
            <a:pPr>
              <a:spcBef>
                <a:spcPct val="0"/>
              </a:spcBef>
              <a:buNone/>
            </a:pPr>
            <a:r>
              <a:rPr lang="en-US" altLang="en-US" sz="3500" b="1" dirty="0">
                <a:solidFill>
                  <a:schemeClr val="tx1">
                    <a:lumMod val="75000"/>
                    <a:lumOff val="25000"/>
                  </a:schemeClr>
                </a:solidFill>
                <a:latin typeface="Arial"/>
                <a:ea typeface="ＭＳ Ｐゴシック"/>
                <a:cs typeface="Arial"/>
              </a:rPr>
              <a:t>Product Owner: </a:t>
            </a:r>
            <a:r>
              <a:rPr lang="en-US" altLang="en-US" sz="3500" dirty="0">
                <a:solidFill>
                  <a:schemeClr val="tx1">
                    <a:lumMod val="75000"/>
                    <a:lumOff val="25000"/>
                  </a:schemeClr>
                </a:solidFill>
                <a:latin typeface="Arial"/>
                <a:ea typeface="ＭＳ Ｐゴシック"/>
                <a:cs typeface="Arial"/>
              </a:rPr>
              <a:t>Andres Rodriguez, Dr. Jessica Ramella; Florida International University</a:t>
            </a:r>
          </a:p>
          <a:p>
            <a:pPr>
              <a:spcBef>
                <a:spcPct val="0"/>
              </a:spcBef>
              <a:buNone/>
            </a:pPr>
            <a:r>
              <a:rPr lang="en-US" altLang="en-US" sz="3500" b="1" dirty="0">
                <a:solidFill>
                  <a:schemeClr val="tx1">
                    <a:lumMod val="75000"/>
                    <a:lumOff val="25000"/>
                  </a:schemeClr>
                </a:solidFill>
                <a:latin typeface="Arial"/>
                <a:ea typeface="ＭＳ Ｐゴシック"/>
                <a:cs typeface="Arial"/>
              </a:rPr>
              <a:t>Instructor/Faculty:</a:t>
            </a:r>
            <a:r>
              <a:rPr lang="en-US" altLang="en-US" sz="3500" b="1" i="1" dirty="0">
                <a:solidFill>
                  <a:schemeClr val="tx1">
                    <a:lumMod val="75000"/>
                    <a:lumOff val="25000"/>
                  </a:schemeClr>
                </a:solidFill>
                <a:latin typeface="Arial"/>
                <a:ea typeface="ＭＳ Ｐゴシック"/>
                <a:cs typeface="Arial"/>
              </a:rPr>
              <a:t> </a:t>
            </a:r>
            <a:r>
              <a:rPr lang="en-US" altLang="en-US" sz="3500" dirty="0">
                <a:solidFill>
                  <a:schemeClr val="tx1">
                    <a:lumMod val="75000"/>
                    <a:lumOff val="25000"/>
                  </a:schemeClr>
                </a:solidFill>
                <a:latin typeface="Arial"/>
                <a:ea typeface="ＭＳ Ｐゴシック"/>
                <a:cs typeface="Arial"/>
              </a:rPr>
              <a:t>Dr. Masoud Sadjadi</a:t>
            </a:r>
            <a:r>
              <a:rPr lang="en-US" altLang="ja-JP" sz="3500" dirty="0">
                <a:solidFill>
                  <a:schemeClr val="tx1">
                    <a:lumMod val="75000"/>
                    <a:lumOff val="25000"/>
                  </a:schemeClr>
                </a:solidFill>
                <a:latin typeface="Arial"/>
                <a:ea typeface="ＭＳ Ｐゴシック"/>
                <a:cs typeface="Arial"/>
              </a:rPr>
              <a:t>,</a:t>
            </a:r>
            <a:r>
              <a:rPr lang="en-US" altLang="ja-JP" sz="3500" i="1" dirty="0">
                <a:solidFill>
                  <a:schemeClr val="tx1">
                    <a:lumMod val="75000"/>
                    <a:lumOff val="25000"/>
                  </a:schemeClr>
                </a:solidFill>
                <a:latin typeface="Arial"/>
                <a:ea typeface="ＭＳ Ｐゴシック"/>
                <a:cs typeface="Arial"/>
              </a:rPr>
              <a:t> </a:t>
            </a:r>
            <a:r>
              <a:rPr lang="en-US" altLang="en-US" sz="3500" dirty="0">
                <a:solidFill>
                  <a:schemeClr val="tx1">
                    <a:lumMod val="75000"/>
                    <a:lumOff val="25000"/>
                  </a:schemeClr>
                </a:solidFill>
                <a:latin typeface="Arial"/>
                <a:ea typeface="ＭＳ Ｐゴシック"/>
                <a:cs typeface="Arial"/>
              </a:rPr>
              <a:t>Florida International University</a:t>
            </a:r>
          </a:p>
        </p:txBody>
      </p:sp>
      <p:sp>
        <p:nvSpPr>
          <p:cNvPr id="51" name="Text Box 72">
            <a:extLst>
              <a:ext uri="{FF2B5EF4-FFF2-40B4-BE49-F238E27FC236}">
                <a16:creationId xmlns:a16="http://schemas.microsoft.com/office/drawing/2014/main" id="{92CF786B-D4B1-49F9-8150-A53F633695B2}"/>
              </a:ext>
            </a:extLst>
          </p:cNvPr>
          <p:cNvSpPr txBox="1">
            <a:spLocks noChangeArrowheads="1"/>
          </p:cNvSpPr>
          <p:nvPr/>
        </p:nvSpPr>
        <p:spPr bwMode="auto">
          <a:xfrm>
            <a:off x="5020603" y="40828281"/>
            <a:ext cx="25233383" cy="979364"/>
          </a:xfrm>
          <a:prstGeom prst="rect">
            <a:avLst/>
          </a:prstGeom>
          <a:noFill/>
          <a:ln w="63500">
            <a:noFill/>
            <a:miter lim="800000"/>
            <a:headEnd/>
            <a:tailEnd/>
          </a:ln>
          <a:extLst>
            <a:ext uri="{909E8E84-426E-40DD-AFC4-6F175D3DCCD1}">
              <a14:hiddenFill xmlns:a14="http://schemas.microsoft.com/office/drawing/2010/main">
                <a:solidFill>
                  <a:srgbClr val="FFFFFF"/>
                </a:solidFill>
              </a14:hiddenFill>
            </a:ext>
          </a:extLst>
        </p:spPr>
        <p:txBody>
          <a:bodyPr wrap="square" lIns="55493" tIns="27746" rIns="55493" bIns="27746" anchor="t">
            <a:spAutoFit/>
          </a:bodyPr>
          <a:lstStyle>
            <a:lvl1pPr marL="493713" indent="-493713"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marL="0" indent="0">
              <a:spcBef>
                <a:spcPct val="0"/>
              </a:spcBef>
              <a:buNone/>
            </a:pPr>
            <a:r>
              <a:rPr lang="en-US" sz="3000" dirty="0">
                <a:solidFill>
                  <a:schemeClr val="tx1">
                    <a:lumMod val="75000"/>
                    <a:lumOff val="25000"/>
                  </a:schemeClr>
                </a:solidFill>
                <a:latin typeface="Arial"/>
                <a:ea typeface="ＭＳ Ｐゴシック"/>
                <a:cs typeface="Arial"/>
              </a:rPr>
              <a:t>The material presented in this poster is based upon the work supported by Paths-Up. I thank Andres Rodriguez and Dr. Jessica Ramella for their assistance and mentorship that I received throughout the senior design project.</a:t>
            </a:r>
            <a:endParaRPr lang="en-US" dirty="0">
              <a:solidFill>
                <a:schemeClr val="tx1">
                  <a:lumMod val="75000"/>
                  <a:lumOff val="25000"/>
                </a:schemeClr>
              </a:solidFill>
              <a:latin typeface="Arial"/>
              <a:ea typeface="ＭＳ Ｐゴシック"/>
              <a:cs typeface="Arial"/>
            </a:endParaRPr>
          </a:p>
        </p:txBody>
      </p:sp>
      <p:sp>
        <p:nvSpPr>
          <p:cNvPr id="53" name="Text Box 19">
            <a:extLst>
              <a:ext uri="{FF2B5EF4-FFF2-40B4-BE49-F238E27FC236}">
                <a16:creationId xmlns:a16="http://schemas.microsoft.com/office/drawing/2014/main" id="{540048ED-2D8F-42D1-9A54-9AD0F26653A9}"/>
              </a:ext>
            </a:extLst>
          </p:cNvPr>
          <p:cNvSpPr txBox="1">
            <a:spLocks noChangeArrowheads="1"/>
          </p:cNvSpPr>
          <p:nvPr/>
        </p:nvSpPr>
        <p:spPr bwMode="auto">
          <a:xfrm>
            <a:off x="4508480" y="39980278"/>
            <a:ext cx="6599183" cy="686976"/>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100" b="1">
                <a:solidFill>
                  <a:srgbClr val="081E3F"/>
                </a:solidFill>
                <a:latin typeface="Arial" charset="0"/>
                <a:ea typeface="ＭＳ Ｐゴシック" charset="-128"/>
                <a:cs typeface="ＭＳ Ｐゴシック" charset="-128"/>
              </a:rPr>
              <a:t>ACKNOWLEDGEMENT</a:t>
            </a:r>
          </a:p>
        </p:txBody>
      </p:sp>
      <p:sp>
        <p:nvSpPr>
          <p:cNvPr id="55" name="Text Box 19">
            <a:extLst>
              <a:ext uri="{FF2B5EF4-FFF2-40B4-BE49-F238E27FC236}">
                <a16:creationId xmlns:a16="http://schemas.microsoft.com/office/drawing/2014/main" id="{9946B7A8-EB37-4862-9CB2-A4F0F2D207A2}"/>
              </a:ext>
            </a:extLst>
          </p:cNvPr>
          <p:cNvSpPr txBox="1">
            <a:spLocks noChangeArrowheads="1"/>
          </p:cNvSpPr>
          <p:nvPr/>
        </p:nvSpPr>
        <p:spPr bwMode="auto">
          <a:xfrm>
            <a:off x="6424568" y="9754199"/>
            <a:ext cx="5406553" cy="794698"/>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800" b="1">
                <a:solidFill>
                  <a:schemeClr val="tx1">
                    <a:lumMod val="75000"/>
                    <a:lumOff val="25000"/>
                  </a:schemeClr>
                </a:solidFill>
                <a:latin typeface="Arial" charset="0"/>
                <a:ea typeface="ＭＳ Ｐゴシック" charset="-128"/>
                <a:cs typeface="ＭＳ Ｐゴシック" charset="-128"/>
              </a:rPr>
              <a:t>PROBLEM</a:t>
            </a:r>
          </a:p>
        </p:txBody>
      </p:sp>
      <p:sp>
        <p:nvSpPr>
          <p:cNvPr id="57" name="Text Box 19">
            <a:extLst>
              <a:ext uri="{FF2B5EF4-FFF2-40B4-BE49-F238E27FC236}">
                <a16:creationId xmlns:a16="http://schemas.microsoft.com/office/drawing/2014/main" id="{307C949A-DEFD-43FD-B59D-0914CC988E51}"/>
              </a:ext>
            </a:extLst>
          </p:cNvPr>
          <p:cNvSpPr txBox="1">
            <a:spLocks noChangeArrowheads="1"/>
          </p:cNvSpPr>
          <p:nvPr/>
        </p:nvSpPr>
        <p:spPr bwMode="auto">
          <a:xfrm>
            <a:off x="24457179" y="9748245"/>
            <a:ext cx="7635403" cy="794698"/>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800" b="1">
                <a:solidFill>
                  <a:schemeClr val="tx1">
                    <a:lumMod val="75000"/>
                    <a:lumOff val="25000"/>
                  </a:schemeClr>
                </a:solidFill>
                <a:latin typeface="Arial" charset="0"/>
                <a:ea typeface="ＭＳ Ｐゴシック" charset="-128"/>
                <a:cs typeface="ＭＳ Ｐゴシック" charset="-128"/>
              </a:rPr>
              <a:t>CURRENT SYSTEM</a:t>
            </a:r>
          </a:p>
        </p:txBody>
      </p:sp>
      <p:sp>
        <p:nvSpPr>
          <p:cNvPr id="59" name="Text Box 19">
            <a:extLst>
              <a:ext uri="{FF2B5EF4-FFF2-40B4-BE49-F238E27FC236}">
                <a16:creationId xmlns:a16="http://schemas.microsoft.com/office/drawing/2014/main" id="{9E15E313-4566-4275-A884-2E9D0B7EF695}"/>
              </a:ext>
            </a:extLst>
          </p:cNvPr>
          <p:cNvSpPr txBox="1">
            <a:spLocks noChangeArrowheads="1"/>
          </p:cNvSpPr>
          <p:nvPr/>
        </p:nvSpPr>
        <p:spPr bwMode="auto">
          <a:xfrm>
            <a:off x="5918485" y="18511163"/>
            <a:ext cx="5406553" cy="794698"/>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800" b="1">
                <a:solidFill>
                  <a:schemeClr val="tx1">
                    <a:lumMod val="75000"/>
                    <a:lumOff val="25000"/>
                  </a:schemeClr>
                </a:solidFill>
                <a:latin typeface="Arial" charset="0"/>
                <a:ea typeface="ＭＳ Ｐゴシック" charset="-128"/>
                <a:cs typeface="ＭＳ Ｐゴシック" charset="-128"/>
              </a:rPr>
              <a:t>REQUIREMENTS</a:t>
            </a:r>
          </a:p>
        </p:txBody>
      </p:sp>
      <p:sp>
        <p:nvSpPr>
          <p:cNvPr id="61" name="Text Box 19">
            <a:extLst>
              <a:ext uri="{FF2B5EF4-FFF2-40B4-BE49-F238E27FC236}">
                <a16:creationId xmlns:a16="http://schemas.microsoft.com/office/drawing/2014/main" id="{5310DD1F-D476-4EF3-A115-08487FD771E6}"/>
              </a:ext>
            </a:extLst>
          </p:cNvPr>
          <p:cNvSpPr txBox="1">
            <a:spLocks noChangeArrowheads="1"/>
          </p:cNvSpPr>
          <p:nvPr/>
        </p:nvSpPr>
        <p:spPr bwMode="auto">
          <a:xfrm>
            <a:off x="16254368" y="20014075"/>
            <a:ext cx="5406553" cy="794698"/>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800" b="1">
                <a:solidFill>
                  <a:schemeClr val="tx1">
                    <a:lumMod val="75000"/>
                    <a:lumOff val="25000"/>
                  </a:schemeClr>
                </a:solidFill>
                <a:latin typeface="Arial" charset="0"/>
                <a:ea typeface="ＭＳ Ｐゴシック" charset="-128"/>
                <a:cs typeface="ＭＳ Ｐゴシック" charset="-128"/>
              </a:rPr>
              <a:t>SYSTEM DESIGN</a:t>
            </a:r>
          </a:p>
        </p:txBody>
      </p:sp>
      <p:sp>
        <p:nvSpPr>
          <p:cNvPr id="65" name="Text Box 19">
            <a:extLst>
              <a:ext uri="{FF2B5EF4-FFF2-40B4-BE49-F238E27FC236}">
                <a16:creationId xmlns:a16="http://schemas.microsoft.com/office/drawing/2014/main" id="{BC40957B-1150-434F-B516-73E751A7851B}"/>
              </a:ext>
            </a:extLst>
          </p:cNvPr>
          <p:cNvSpPr txBox="1">
            <a:spLocks noChangeArrowheads="1"/>
          </p:cNvSpPr>
          <p:nvPr/>
        </p:nvSpPr>
        <p:spPr bwMode="auto">
          <a:xfrm>
            <a:off x="25169768" y="18358777"/>
            <a:ext cx="6206653" cy="794698"/>
          </a:xfrm>
          <a:prstGeom prst="rect">
            <a:avLst/>
          </a:prstGeom>
          <a:noFill/>
          <a:ln w="12700">
            <a:noFill/>
            <a:miter lim="800000"/>
            <a:headEnd/>
            <a:tailEnd/>
          </a:ln>
          <a:effectLst/>
        </p:spPr>
        <p:txBody>
          <a:bodyPr wrap="square" lIns="55493" tIns="27746" rIns="55493" bIns="27746" anchor="t">
            <a:spAutoFit/>
          </a:bodyPr>
          <a:lstStyle/>
          <a:p>
            <a:pPr algn="ctr" defTabSz="554492">
              <a:spcBef>
                <a:spcPct val="50000"/>
              </a:spcBef>
              <a:defRPr/>
            </a:pPr>
            <a:r>
              <a:rPr lang="en-US" sz="4800" b="1" dirty="0">
                <a:solidFill>
                  <a:schemeClr val="tx1">
                    <a:lumMod val="75000"/>
                    <a:lumOff val="25000"/>
                  </a:schemeClr>
                </a:solidFill>
                <a:latin typeface="Arial"/>
                <a:ea typeface="ＭＳ Ｐゴシック"/>
                <a:cs typeface="ＭＳ Ｐゴシック" charset="-128"/>
              </a:rPr>
              <a:t>CONTRIBUTIONS</a:t>
            </a:r>
            <a:endParaRPr lang="en-US" sz="4800" b="1" dirty="0">
              <a:solidFill>
                <a:schemeClr val="tx1">
                  <a:lumMod val="75000"/>
                  <a:lumOff val="25000"/>
                </a:schemeClr>
              </a:solidFill>
              <a:latin typeface="Arial" charset="0"/>
              <a:ea typeface="ＭＳ Ｐゴシック" charset="-128"/>
              <a:cs typeface="ＭＳ Ｐゴシック" charset="-128"/>
            </a:endParaRPr>
          </a:p>
        </p:txBody>
      </p:sp>
      <p:sp>
        <p:nvSpPr>
          <p:cNvPr id="67" name="Text Box 19">
            <a:extLst>
              <a:ext uri="{FF2B5EF4-FFF2-40B4-BE49-F238E27FC236}">
                <a16:creationId xmlns:a16="http://schemas.microsoft.com/office/drawing/2014/main" id="{8EC5C141-FDB5-4C26-B5F3-CCD8B65728CF}"/>
              </a:ext>
            </a:extLst>
          </p:cNvPr>
          <p:cNvSpPr txBox="1">
            <a:spLocks noChangeArrowheads="1"/>
          </p:cNvSpPr>
          <p:nvPr/>
        </p:nvSpPr>
        <p:spPr bwMode="auto">
          <a:xfrm>
            <a:off x="5694198" y="28678424"/>
            <a:ext cx="5406553" cy="794698"/>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800" b="1">
                <a:solidFill>
                  <a:schemeClr val="tx1">
                    <a:lumMod val="75000"/>
                    <a:lumOff val="25000"/>
                  </a:schemeClr>
                </a:solidFill>
                <a:latin typeface="Arial" charset="0"/>
                <a:ea typeface="ＭＳ Ｐゴシック" charset="-128"/>
                <a:cs typeface="ＭＳ Ｐゴシック" charset="-128"/>
              </a:rPr>
              <a:t>VERIFICATION</a:t>
            </a:r>
          </a:p>
        </p:txBody>
      </p:sp>
      <p:sp>
        <p:nvSpPr>
          <p:cNvPr id="69" name="Text Box 19">
            <a:extLst>
              <a:ext uri="{FF2B5EF4-FFF2-40B4-BE49-F238E27FC236}">
                <a16:creationId xmlns:a16="http://schemas.microsoft.com/office/drawing/2014/main" id="{3F195535-9AA3-462A-A572-B1B17EB955EB}"/>
              </a:ext>
            </a:extLst>
          </p:cNvPr>
          <p:cNvSpPr txBox="1">
            <a:spLocks noChangeArrowheads="1"/>
          </p:cNvSpPr>
          <p:nvPr/>
        </p:nvSpPr>
        <p:spPr bwMode="auto">
          <a:xfrm>
            <a:off x="25243799" y="28653444"/>
            <a:ext cx="5406553" cy="794698"/>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800" b="1">
                <a:solidFill>
                  <a:schemeClr val="tx1">
                    <a:lumMod val="75000"/>
                    <a:lumOff val="25000"/>
                  </a:schemeClr>
                </a:solidFill>
                <a:latin typeface="Arial" charset="0"/>
                <a:ea typeface="ＭＳ Ｐゴシック" charset="-128"/>
                <a:cs typeface="ＭＳ Ｐゴシック" charset="-128"/>
              </a:rPr>
              <a:t>SUMMARY</a:t>
            </a:r>
          </a:p>
        </p:txBody>
      </p:sp>
      <p:pic>
        <p:nvPicPr>
          <p:cNvPr id="2" name="Picture 2" descr="A picture containing drawing&#10;&#10;Description automatically generated">
            <a:extLst>
              <a:ext uri="{FF2B5EF4-FFF2-40B4-BE49-F238E27FC236}">
                <a16:creationId xmlns:a16="http://schemas.microsoft.com/office/drawing/2014/main" id="{062276C0-C5BB-4C97-902D-F46E96C35DF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2028" y="12948364"/>
            <a:ext cx="2382377" cy="2336887"/>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 4">
            <a:extLst>
              <a:ext uri="{FF2B5EF4-FFF2-40B4-BE49-F238E27FC236}">
                <a16:creationId xmlns:a16="http://schemas.microsoft.com/office/drawing/2014/main" id="{B4072821-B3C5-4026-A41A-4741636E6C73}"/>
              </a:ext>
            </a:extLst>
          </p:cNvPr>
          <p:cNvGrpSpPr/>
          <p:nvPr/>
        </p:nvGrpSpPr>
        <p:grpSpPr>
          <a:xfrm>
            <a:off x="229474" y="7363068"/>
            <a:ext cx="3726010" cy="3600567"/>
            <a:chOff x="7049734" y="12022950"/>
            <a:chExt cx="4853194" cy="4704748"/>
          </a:xfrm>
        </p:grpSpPr>
        <p:pic>
          <p:nvPicPr>
            <p:cNvPr id="3" name="Picture 3" descr="A picture containing logo&#10;&#10;Description automatically generated">
              <a:extLst>
                <a:ext uri="{FF2B5EF4-FFF2-40B4-BE49-F238E27FC236}">
                  <a16:creationId xmlns:a16="http://schemas.microsoft.com/office/drawing/2014/main" id="{C1372B52-351D-4389-8FE0-949FE135DC0C}"/>
                </a:ext>
              </a:extLst>
            </p:cNvPr>
            <p:cNvPicPr>
              <a:picLocks noChangeAspect="1"/>
            </p:cNvPicPr>
            <p:nvPr/>
          </p:nvPicPr>
          <p:blipFill rotWithShape="1">
            <a:blip r:embed="rId3"/>
            <a:srcRect l="-2134" r="58232" b="2305"/>
            <a:stretch/>
          </p:blipFill>
          <p:spPr>
            <a:xfrm>
              <a:off x="7810500" y="12022950"/>
              <a:ext cx="3311922" cy="2467427"/>
            </a:xfrm>
            <a:prstGeom prst="rect">
              <a:avLst/>
            </a:prstGeom>
          </p:spPr>
        </p:pic>
        <p:pic>
          <p:nvPicPr>
            <p:cNvPr id="4" name="Picture 4" descr="A picture containing logo&#10;&#10;Description automatically generated">
              <a:extLst>
                <a:ext uri="{FF2B5EF4-FFF2-40B4-BE49-F238E27FC236}">
                  <a16:creationId xmlns:a16="http://schemas.microsoft.com/office/drawing/2014/main" id="{51EAD9CC-26D0-42EB-84EB-C2E670475B26}"/>
                </a:ext>
              </a:extLst>
            </p:cNvPr>
            <p:cNvPicPr>
              <a:picLocks noChangeAspect="1"/>
            </p:cNvPicPr>
            <p:nvPr/>
          </p:nvPicPr>
          <p:blipFill rotWithShape="1">
            <a:blip r:embed="rId3"/>
            <a:srcRect l="40831" r="279" b="7438"/>
            <a:stretch/>
          </p:blipFill>
          <p:spPr>
            <a:xfrm>
              <a:off x="7049734" y="14167693"/>
              <a:ext cx="4853194" cy="2560005"/>
            </a:xfrm>
            <a:prstGeom prst="rect">
              <a:avLst/>
            </a:prstGeom>
          </p:spPr>
        </p:pic>
      </p:grpSp>
      <p:pic>
        <p:nvPicPr>
          <p:cNvPr id="6" name="Picture 6" descr="Icon&#10;&#10;Description automatically generated">
            <a:extLst>
              <a:ext uri="{FF2B5EF4-FFF2-40B4-BE49-F238E27FC236}">
                <a16:creationId xmlns:a16="http://schemas.microsoft.com/office/drawing/2014/main" id="{D8617D2A-1D6C-4DE7-9067-9628D37A9C8B}"/>
              </a:ext>
            </a:extLst>
          </p:cNvPr>
          <p:cNvPicPr>
            <a:picLocks noChangeAspect="1"/>
          </p:cNvPicPr>
          <p:nvPr/>
        </p:nvPicPr>
        <p:blipFill>
          <a:blip r:embed="rId4"/>
          <a:stretch>
            <a:fillRect/>
          </a:stretch>
        </p:blipFill>
        <p:spPr>
          <a:xfrm>
            <a:off x="714375" y="17287875"/>
            <a:ext cx="2743200" cy="2743200"/>
          </a:xfrm>
          <a:prstGeom prst="rect">
            <a:avLst/>
          </a:prstGeom>
        </p:spPr>
      </p:pic>
      <p:pic>
        <p:nvPicPr>
          <p:cNvPr id="7" name="Picture 7" descr="Logo&#10;&#10;Description automatically generated">
            <a:extLst>
              <a:ext uri="{FF2B5EF4-FFF2-40B4-BE49-F238E27FC236}">
                <a16:creationId xmlns:a16="http://schemas.microsoft.com/office/drawing/2014/main" id="{6E72E337-8F7F-4B76-B497-20DCCFCED73B}"/>
              </a:ext>
            </a:extLst>
          </p:cNvPr>
          <p:cNvPicPr>
            <a:picLocks noChangeAspect="1"/>
          </p:cNvPicPr>
          <p:nvPr/>
        </p:nvPicPr>
        <p:blipFill rotWithShape="1">
          <a:blip r:embed="rId5"/>
          <a:srcRect r="61191" b="-709"/>
          <a:stretch/>
        </p:blipFill>
        <p:spPr>
          <a:xfrm>
            <a:off x="428625" y="21606129"/>
            <a:ext cx="3657609" cy="2736499"/>
          </a:xfrm>
          <a:prstGeom prst="rect">
            <a:avLst/>
          </a:prstGeom>
        </p:spPr>
      </p:pic>
      <p:grpSp>
        <p:nvGrpSpPr>
          <p:cNvPr id="11" name="Group 10">
            <a:extLst>
              <a:ext uri="{FF2B5EF4-FFF2-40B4-BE49-F238E27FC236}">
                <a16:creationId xmlns:a16="http://schemas.microsoft.com/office/drawing/2014/main" id="{9E6C615C-FE53-4F0C-835B-0B1BCA4A2D53}"/>
              </a:ext>
            </a:extLst>
          </p:cNvPr>
          <p:cNvGrpSpPr/>
          <p:nvPr/>
        </p:nvGrpSpPr>
        <p:grpSpPr>
          <a:xfrm>
            <a:off x="393580" y="26306612"/>
            <a:ext cx="3404557" cy="3128511"/>
            <a:chOff x="336430" y="26135162"/>
            <a:chExt cx="3404557" cy="3128511"/>
          </a:xfrm>
        </p:grpSpPr>
        <p:sp>
          <p:nvSpPr>
            <p:cNvPr id="10" name="Rectangle 9">
              <a:extLst>
                <a:ext uri="{FF2B5EF4-FFF2-40B4-BE49-F238E27FC236}">
                  <a16:creationId xmlns:a16="http://schemas.microsoft.com/office/drawing/2014/main" id="{36FE0647-CB48-4D25-9D11-7C1D60C5D20B}"/>
                </a:ext>
              </a:extLst>
            </p:cNvPr>
            <p:cNvSpPr/>
            <p:nvPr/>
          </p:nvSpPr>
          <p:spPr>
            <a:xfrm>
              <a:off x="336430" y="26135162"/>
              <a:ext cx="3404557" cy="312851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8" descr="A picture containing text&#10;&#10;Description automatically generated">
              <a:extLst>
                <a:ext uri="{FF2B5EF4-FFF2-40B4-BE49-F238E27FC236}">
                  <a16:creationId xmlns:a16="http://schemas.microsoft.com/office/drawing/2014/main" id="{54EDCE8C-8BEA-4C92-8CD5-F5287E552933}"/>
                </a:ext>
              </a:extLst>
            </p:cNvPr>
            <p:cNvPicPr>
              <a:picLocks noChangeAspect="1"/>
            </p:cNvPicPr>
            <p:nvPr/>
          </p:nvPicPr>
          <p:blipFill rotWithShape="1">
            <a:blip r:embed="rId6"/>
            <a:srcRect r="57396"/>
            <a:stretch/>
          </p:blipFill>
          <p:spPr>
            <a:xfrm>
              <a:off x="1231780" y="26389022"/>
              <a:ext cx="1657116" cy="1151426"/>
            </a:xfrm>
            <a:prstGeom prst="rect">
              <a:avLst/>
            </a:prstGeom>
          </p:spPr>
        </p:pic>
        <p:pic>
          <p:nvPicPr>
            <p:cNvPr id="9" name="Picture 9" descr="A picture containing text&#10;&#10;Description automatically generated">
              <a:extLst>
                <a:ext uri="{FF2B5EF4-FFF2-40B4-BE49-F238E27FC236}">
                  <a16:creationId xmlns:a16="http://schemas.microsoft.com/office/drawing/2014/main" id="{52930F94-BFC6-41A9-921F-23C3FCC8D1A3}"/>
                </a:ext>
              </a:extLst>
            </p:cNvPr>
            <p:cNvPicPr>
              <a:picLocks noChangeAspect="1"/>
            </p:cNvPicPr>
            <p:nvPr/>
          </p:nvPicPr>
          <p:blipFill rotWithShape="1">
            <a:blip r:embed="rId6"/>
            <a:srcRect l="39614" t="1087" r="642" b="539"/>
            <a:stretch/>
          </p:blipFill>
          <p:spPr>
            <a:xfrm>
              <a:off x="641230" y="27629224"/>
              <a:ext cx="2834615" cy="1384467"/>
            </a:xfrm>
            <a:prstGeom prst="rect">
              <a:avLst/>
            </a:prstGeom>
          </p:spPr>
        </p:pic>
      </p:grpSp>
      <p:pic>
        <p:nvPicPr>
          <p:cNvPr id="12" name="Picture 12" descr="A picture containing icon&#10;&#10;Description automatically generated">
            <a:extLst>
              <a:ext uri="{FF2B5EF4-FFF2-40B4-BE49-F238E27FC236}">
                <a16:creationId xmlns:a16="http://schemas.microsoft.com/office/drawing/2014/main" id="{B9C1ECD0-F423-450A-AC40-95981A6ED12E}"/>
              </a:ext>
            </a:extLst>
          </p:cNvPr>
          <p:cNvPicPr>
            <a:picLocks noChangeAspect="1"/>
          </p:cNvPicPr>
          <p:nvPr/>
        </p:nvPicPr>
        <p:blipFill>
          <a:blip r:embed="rId7"/>
          <a:stretch>
            <a:fillRect/>
          </a:stretch>
        </p:blipFill>
        <p:spPr>
          <a:xfrm>
            <a:off x="428625" y="30983301"/>
            <a:ext cx="3714750" cy="3384423"/>
          </a:xfrm>
          <a:prstGeom prst="rect">
            <a:avLst/>
          </a:prstGeom>
        </p:spPr>
      </p:pic>
      <p:sp>
        <p:nvSpPr>
          <p:cNvPr id="14" name="TextBox 13">
            <a:extLst>
              <a:ext uri="{FF2B5EF4-FFF2-40B4-BE49-F238E27FC236}">
                <a16:creationId xmlns:a16="http://schemas.microsoft.com/office/drawing/2014/main" id="{7037EC4B-5E9A-40E6-AE65-E7E31AD721D1}"/>
              </a:ext>
            </a:extLst>
          </p:cNvPr>
          <p:cNvSpPr txBox="1"/>
          <p:nvPr/>
        </p:nvSpPr>
        <p:spPr>
          <a:xfrm>
            <a:off x="24487454" y="10814493"/>
            <a:ext cx="8429625" cy="6740307"/>
          </a:xfrm>
          <a:prstGeom prst="rect">
            <a:avLst/>
          </a:prstGeom>
          <a:noFill/>
        </p:spPr>
        <p:txBody>
          <a:bodyPr wrap="square" lIns="91440" tIns="45720" rIns="91440" bIns="45720" rtlCol="0" anchor="t">
            <a:spAutoFit/>
          </a:bodyPr>
          <a:lstStyle/>
          <a:p>
            <a:r>
              <a:rPr lang="en-US" sz="3600" dirty="0">
                <a:latin typeface="Arial"/>
                <a:cs typeface="Arial"/>
              </a:rPr>
              <a:t>There exist no precedent for this system, making the product developed during this course </a:t>
            </a:r>
            <a:r>
              <a:rPr lang="en-US" sz="3600" i="1" dirty="0">
                <a:latin typeface="Arial"/>
                <a:cs typeface="Arial"/>
              </a:rPr>
              <a:t>version 1.0</a:t>
            </a:r>
            <a:r>
              <a:rPr lang="en-US" sz="3600" dirty="0">
                <a:latin typeface="Arial"/>
                <a:cs typeface="Arial"/>
              </a:rPr>
              <a:t>. The system encompasses </a:t>
            </a:r>
            <a:r>
              <a:rPr lang="en-US" sz="3600" dirty="0">
                <a:ea typeface="+mn-lt"/>
                <a:cs typeface="+mn-lt"/>
              </a:rPr>
              <a:t>a multi-platform solution, consisting of a wearable device with calibrated optical sensors designed to gather data on obese patients’ skin and a software platform that allows researchers to control the device, its recordings and produce usable data to be stored in a established database.</a:t>
            </a:r>
          </a:p>
          <a:p>
            <a:endParaRPr lang="en-US" sz="3600" dirty="0">
              <a:latin typeface="Arial" panose="020B0604020202020204" pitchFamily="34" charset="0"/>
              <a:cs typeface="Arial" panose="020B0604020202020204" pitchFamily="34" charset="0"/>
            </a:endParaRPr>
          </a:p>
        </p:txBody>
      </p:sp>
      <p:sp>
        <p:nvSpPr>
          <p:cNvPr id="15" name="TextBox 14">
            <a:extLst>
              <a:ext uri="{FF2B5EF4-FFF2-40B4-BE49-F238E27FC236}">
                <a16:creationId xmlns:a16="http://schemas.microsoft.com/office/drawing/2014/main" id="{18790B4A-FB43-4A90-BAB5-EE7A739A1093}"/>
              </a:ext>
            </a:extLst>
          </p:cNvPr>
          <p:cNvSpPr txBox="1"/>
          <p:nvPr/>
        </p:nvSpPr>
        <p:spPr>
          <a:xfrm>
            <a:off x="4861828" y="19419080"/>
            <a:ext cx="7943850" cy="8294578"/>
          </a:xfrm>
          <a:prstGeom prst="rect">
            <a:avLst/>
          </a:prstGeom>
          <a:noFill/>
        </p:spPr>
        <p:txBody>
          <a:bodyPr wrap="square" lIns="91440" tIns="45720" rIns="91440" bIns="45720" rtlCol="0" anchor="t">
            <a:spAutoFit/>
          </a:bodyPr>
          <a:lstStyle/>
          <a:p>
            <a:r>
              <a:rPr lang="en-US" sz="4100">
                <a:latin typeface="Arial" panose="020B0604020202020204" pitchFamily="34" charset="0"/>
                <a:cs typeface="Arial" panose="020B0604020202020204" pitchFamily="34" charset="0"/>
              </a:rPr>
              <a:t>The requirements from the PO was to have a platform with the following capabilities:</a:t>
            </a:r>
          </a:p>
          <a:p>
            <a:pPr marL="571500" indent="-571500">
              <a:buFont typeface="Arial" panose="020B0604020202020204" pitchFamily="34" charset="0"/>
              <a:buChar char="•"/>
            </a:pPr>
            <a:r>
              <a:rPr lang="en-US" sz="4100">
                <a:latin typeface="Arial" panose="020B0604020202020204" pitchFamily="34" charset="0"/>
                <a:cs typeface="Arial" panose="020B0604020202020204" pitchFamily="34" charset="0"/>
              </a:rPr>
              <a:t>Researchers can login/signup to the platform</a:t>
            </a:r>
          </a:p>
          <a:p>
            <a:pPr marL="571500" indent="-571500">
              <a:buFont typeface="Arial" panose="020B0604020202020204" pitchFamily="34" charset="0"/>
              <a:buChar char="•"/>
            </a:pPr>
            <a:r>
              <a:rPr lang="en-US" sz="4100">
                <a:latin typeface="Arial" panose="020B0604020202020204" pitchFamily="34" charset="0"/>
                <a:cs typeface="Arial" panose="020B0604020202020204" pitchFamily="34" charset="0"/>
              </a:rPr>
              <a:t>Collect and save patient’s biographical information</a:t>
            </a:r>
          </a:p>
          <a:p>
            <a:pPr marL="571500" indent="-571500">
              <a:buFont typeface="Arial" panose="020B0604020202020204" pitchFamily="34" charset="0"/>
              <a:buChar char="•"/>
            </a:pPr>
            <a:r>
              <a:rPr lang="en-US" sz="4100">
                <a:latin typeface="Arial" panose="020B0604020202020204" pitchFamily="34" charset="0"/>
                <a:cs typeface="Arial" panose="020B0604020202020204" pitchFamily="34" charset="0"/>
              </a:rPr>
              <a:t>Trigger spectrometer and start recording on patients (on multiple body locations)</a:t>
            </a:r>
          </a:p>
          <a:p>
            <a:pPr marL="571500" indent="-571500">
              <a:buFont typeface="Arial" panose="020B0604020202020204" pitchFamily="34" charset="0"/>
              <a:buChar char="•"/>
            </a:pPr>
            <a:r>
              <a:rPr lang="en-US" sz="4100">
                <a:latin typeface="Arial" panose="020B0604020202020204" pitchFamily="34" charset="0"/>
                <a:cs typeface="Arial" panose="020B0604020202020204" pitchFamily="34" charset="0"/>
              </a:rPr>
              <a:t>Store data gathered and information recorded locally and in the cloud.</a:t>
            </a:r>
          </a:p>
        </p:txBody>
      </p:sp>
      <p:pic>
        <p:nvPicPr>
          <p:cNvPr id="16" name="Picture 16" descr="Map&#10;&#10;Description automatically generated">
            <a:extLst>
              <a:ext uri="{FF2B5EF4-FFF2-40B4-BE49-F238E27FC236}">
                <a16:creationId xmlns:a16="http://schemas.microsoft.com/office/drawing/2014/main" id="{76BB4C0C-3B8B-4F95-8CEF-56161093F8FC}"/>
              </a:ext>
            </a:extLst>
          </p:cNvPr>
          <p:cNvPicPr>
            <a:picLocks noChangeAspect="1"/>
          </p:cNvPicPr>
          <p:nvPr/>
        </p:nvPicPr>
        <p:blipFill>
          <a:blip r:embed="rId8"/>
          <a:stretch>
            <a:fillRect/>
          </a:stretch>
        </p:blipFill>
        <p:spPr>
          <a:xfrm>
            <a:off x="16002000" y="9754447"/>
            <a:ext cx="5886450" cy="4751282"/>
          </a:xfrm>
          <a:prstGeom prst="rect">
            <a:avLst/>
          </a:prstGeom>
        </p:spPr>
      </p:pic>
      <p:pic>
        <p:nvPicPr>
          <p:cNvPr id="17" name="Picture 18" descr="A picture containing icon&#10;&#10;Description automatically generated">
            <a:extLst>
              <a:ext uri="{FF2B5EF4-FFF2-40B4-BE49-F238E27FC236}">
                <a16:creationId xmlns:a16="http://schemas.microsoft.com/office/drawing/2014/main" id="{01291397-4B19-450F-8943-E0648FED2763}"/>
              </a:ext>
            </a:extLst>
          </p:cNvPr>
          <p:cNvPicPr>
            <a:picLocks noChangeAspect="1"/>
          </p:cNvPicPr>
          <p:nvPr/>
        </p:nvPicPr>
        <p:blipFill>
          <a:blip r:embed="rId9"/>
          <a:stretch>
            <a:fillRect/>
          </a:stretch>
        </p:blipFill>
        <p:spPr>
          <a:xfrm>
            <a:off x="338138" y="35099625"/>
            <a:ext cx="3838575" cy="2638425"/>
          </a:xfrm>
          <a:prstGeom prst="rect">
            <a:avLst/>
          </a:prstGeom>
        </p:spPr>
      </p:pic>
      <p:pic>
        <p:nvPicPr>
          <p:cNvPr id="20" name="Picture 4" descr="Diagram&#10;&#10;Description automatically generated">
            <a:extLst>
              <a:ext uri="{FF2B5EF4-FFF2-40B4-BE49-F238E27FC236}">
                <a16:creationId xmlns:a16="http://schemas.microsoft.com/office/drawing/2014/main" id="{DFE5BC4E-79ED-4B6C-A4D9-0DED7C6FC9A0}"/>
              </a:ext>
            </a:extLst>
          </p:cNvPr>
          <p:cNvPicPr>
            <a:picLocks noChangeAspect="1"/>
          </p:cNvPicPr>
          <p:nvPr/>
        </p:nvPicPr>
        <p:blipFill>
          <a:blip r:embed="rId10"/>
          <a:stretch>
            <a:fillRect/>
          </a:stretch>
        </p:blipFill>
        <p:spPr>
          <a:xfrm>
            <a:off x="14279818" y="21050833"/>
            <a:ext cx="9372600" cy="11992907"/>
          </a:xfrm>
          <a:prstGeom prst="rect">
            <a:avLst/>
          </a:prstGeom>
        </p:spPr>
      </p:pic>
      <p:pic>
        <p:nvPicPr>
          <p:cNvPr id="21" name="Picture 21" descr="Text, logo&#10;&#10;Description automatically generated">
            <a:extLst>
              <a:ext uri="{FF2B5EF4-FFF2-40B4-BE49-F238E27FC236}">
                <a16:creationId xmlns:a16="http://schemas.microsoft.com/office/drawing/2014/main" id="{B4DDE134-01C5-44B9-B715-1B193AC14182}"/>
              </a:ext>
            </a:extLst>
          </p:cNvPr>
          <p:cNvPicPr>
            <a:picLocks noChangeAspect="1"/>
          </p:cNvPicPr>
          <p:nvPr/>
        </p:nvPicPr>
        <p:blipFill>
          <a:blip r:embed="rId11"/>
          <a:stretch>
            <a:fillRect/>
          </a:stretch>
        </p:blipFill>
        <p:spPr>
          <a:xfrm>
            <a:off x="714375" y="3028950"/>
            <a:ext cx="2743200" cy="2743200"/>
          </a:xfrm>
          <a:prstGeom prst="rect">
            <a:avLst/>
          </a:prstGeom>
        </p:spPr>
      </p:pic>
      <p:sp>
        <p:nvSpPr>
          <p:cNvPr id="24" name="TextBox 23">
            <a:extLst>
              <a:ext uri="{FF2B5EF4-FFF2-40B4-BE49-F238E27FC236}">
                <a16:creationId xmlns:a16="http://schemas.microsoft.com/office/drawing/2014/main" id="{6F528408-C7FC-4038-AC67-65943C4329FF}"/>
              </a:ext>
            </a:extLst>
          </p:cNvPr>
          <p:cNvSpPr txBox="1"/>
          <p:nvPr/>
        </p:nvSpPr>
        <p:spPr>
          <a:xfrm>
            <a:off x="16144875" y="14058900"/>
            <a:ext cx="5629275"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dirty="0">
                <a:ea typeface="+mn-lt"/>
                <a:cs typeface="+mn-lt"/>
              </a:rPr>
              <a:t>Prevalence of Self-Reported Obesity Among U.S. Adults by State and Territory, BRFSS, 2019. Source: CDC</a:t>
            </a:r>
            <a:endParaRPr lang="en-US" dirty="0"/>
          </a:p>
          <a:p>
            <a:pPr algn="ctr"/>
            <a:endParaRPr lang="en-US" dirty="0">
              <a:cs typeface="Calibri"/>
            </a:endParaRPr>
          </a:p>
        </p:txBody>
      </p:sp>
      <p:sp>
        <p:nvSpPr>
          <p:cNvPr id="25" name="TextBox 24">
            <a:extLst>
              <a:ext uri="{FF2B5EF4-FFF2-40B4-BE49-F238E27FC236}">
                <a16:creationId xmlns:a16="http://schemas.microsoft.com/office/drawing/2014/main" id="{0FC52C39-32FA-4905-8330-0B18049862EE}"/>
              </a:ext>
            </a:extLst>
          </p:cNvPr>
          <p:cNvSpPr txBox="1"/>
          <p:nvPr/>
        </p:nvSpPr>
        <p:spPr>
          <a:xfrm>
            <a:off x="4855774" y="10979090"/>
            <a:ext cx="9391289" cy="674030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3600" dirty="0">
                <a:latin typeface="Calibri"/>
              </a:rPr>
              <a:t>Obesity remains an epidemic in United States of America. With a 42% prevalence in adults, it has been directly linked to conditions such as cardiovascular problems, high blood pressure and diabetes to mention a few. Wearable technology represent a potential solution to monitor and treat this threat. Due to changes in the skin caused by obesity, current wearable technologies are not well calibrated for this type of users. Moreover, studies on the optical properties of the obese skin are scarce.. </a:t>
            </a:r>
            <a:endParaRPr lang="en-US" sz="3600" dirty="0"/>
          </a:p>
        </p:txBody>
      </p:sp>
      <p:sp>
        <p:nvSpPr>
          <p:cNvPr id="46" name="TextBox 45">
            <a:extLst>
              <a:ext uri="{FF2B5EF4-FFF2-40B4-BE49-F238E27FC236}">
                <a16:creationId xmlns:a16="http://schemas.microsoft.com/office/drawing/2014/main" id="{F3868450-C18C-4B65-8907-3CCF929AD079}"/>
              </a:ext>
            </a:extLst>
          </p:cNvPr>
          <p:cNvSpPr txBox="1"/>
          <p:nvPr/>
        </p:nvSpPr>
        <p:spPr>
          <a:xfrm>
            <a:off x="24461043" y="19511094"/>
            <a:ext cx="7943850" cy="9556462"/>
          </a:xfrm>
          <a:prstGeom prst="rect">
            <a:avLst/>
          </a:prstGeom>
          <a:noFill/>
        </p:spPr>
        <p:txBody>
          <a:bodyPr wrap="square" lIns="91440" tIns="45720" rIns="91440" bIns="45720" rtlCol="0" anchor="t">
            <a:spAutoFit/>
          </a:bodyPr>
          <a:lstStyle/>
          <a:p>
            <a:pPr marL="571500" indent="-571500">
              <a:buFont typeface="Arial"/>
              <a:buChar char="•"/>
            </a:pPr>
            <a:r>
              <a:rPr lang="en-US" sz="4100" dirty="0">
                <a:latin typeface="Arial"/>
                <a:cs typeface="Arial"/>
              </a:rPr>
              <a:t>System and Architecture Design of the project, implementing a layered architectural pattern for the system and an MVC pattern for the software platform.</a:t>
            </a:r>
          </a:p>
          <a:p>
            <a:pPr marL="571500" indent="-571500">
              <a:buFont typeface="Arial"/>
              <a:buChar char="•"/>
            </a:pPr>
            <a:r>
              <a:rPr lang="en-US" sz="4100" dirty="0">
                <a:latin typeface="Arial"/>
                <a:cs typeface="Arial"/>
              </a:rPr>
              <a:t>Planning and allocation of resources of the project.</a:t>
            </a:r>
          </a:p>
          <a:p>
            <a:pPr marL="571500" indent="-571500">
              <a:buFont typeface="Arial"/>
              <a:buChar char="•"/>
            </a:pPr>
            <a:r>
              <a:rPr lang="en-US" sz="4100" dirty="0">
                <a:latin typeface="Arial"/>
                <a:cs typeface="Arial"/>
              </a:rPr>
              <a:t>Azure connectivity, data validation and analysis.</a:t>
            </a:r>
          </a:p>
          <a:p>
            <a:pPr marL="571500" indent="-571500">
              <a:buFont typeface="Arial"/>
              <a:buChar char="•"/>
            </a:pPr>
            <a:r>
              <a:rPr lang="en-US" sz="4100" dirty="0">
                <a:latin typeface="Arial"/>
                <a:cs typeface="Arial"/>
              </a:rPr>
              <a:t>Project management and scheduling.</a:t>
            </a:r>
          </a:p>
          <a:p>
            <a:pPr marL="571500" indent="-571500">
              <a:buFont typeface="Arial"/>
              <a:buChar char="•"/>
            </a:pPr>
            <a:r>
              <a:rPr lang="en-US" sz="4100" dirty="0">
                <a:latin typeface="Arial"/>
                <a:cs typeface="Arial"/>
              </a:rPr>
              <a:t>System validation design and testing.</a:t>
            </a:r>
          </a:p>
          <a:p>
            <a:pPr marL="571500" indent="-571500">
              <a:buFont typeface="Arial"/>
              <a:buChar char="•"/>
            </a:pPr>
            <a:endParaRPr lang="en-US" sz="4100" dirty="0">
              <a:latin typeface="Arial"/>
              <a:cs typeface="Arial"/>
            </a:endParaRPr>
          </a:p>
        </p:txBody>
      </p:sp>
      <p:sp>
        <p:nvSpPr>
          <p:cNvPr id="26" name="TextBox 25">
            <a:extLst>
              <a:ext uri="{FF2B5EF4-FFF2-40B4-BE49-F238E27FC236}">
                <a16:creationId xmlns:a16="http://schemas.microsoft.com/office/drawing/2014/main" id="{0B1FB154-DBCD-4CDE-B9BF-5948483244E8}"/>
              </a:ext>
            </a:extLst>
          </p:cNvPr>
          <p:cNvSpPr txBox="1"/>
          <p:nvPr/>
        </p:nvSpPr>
        <p:spPr>
          <a:xfrm>
            <a:off x="4371535" y="29874400"/>
            <a:ext cx="8923663" cy="8294578"/>
          </a:xfrm>
          <a:prstGeom prst="rect">
            <a:avLst/>
          </a:prstGeom>
          <a:noFill/>
        </p:spPr>
        <p:txBody>
          <a:bodyPr wrap="square" lIns="91440" tIns="45720" rIns="91440" bIns="45720" rtlCol="0" anchor="t">
            <a:spAutoFit/>
          </a:bodyPr>
          <a:lstStyle/>
          <a:p>
            <a:pPr marL="571500" indent="-571500">
              <a:buFont typeface="Arial" panose="020B0604020202020204" pitchFamily="34" charset="0"/>
              <a:buChar char="•"/>
            </a:pPr>
            <a:r>
              <a:rPr lang="en-US" sz="4100" dirty="0">
                <a:latin typeface="Arial"/>
                <a:cs typeface="Arial"/>
              </a:rPr>
              <a:t>Testing of the system was done at PO’s lab by performing several recordings to a gel imitating the skin from a multi-wavelength LED light source. </a:t>
            </a:r>
          </a:p>
          <a:p>
            <a:endParaRPr lang="en-US" sz="4100">
              <a:latin typeface="Arial" panose="020B0604020202020204" pitchFamily="34" charset="0"/>
              <a:cs typeface="Arial" panose="020B0604020202020204" pitchFamily="34" charset="0"/>
            </a:endParaRPr>
          </a:p>
          <a:p>
            <a:pPr marL="571500" indent="-571500">
              <a:buFont typeface="Arial" panose="020B0604020202020204" pitchFamily="34" charset="0"/>
              <a:buChar char="•"/>
            </a:pPr>
            <a:r>
              <a:rPr lang="en-US" sz="4100" dirty="0">
                <a:latin typeface="Arial"/>
                <a:cs typeface="Arial"/>
              </a:rPr>
              <a:t>Testing on the platform functionalities was conducted by signing up different researchers and logging several patients from different IP addresses to ensure connectivity and security to Azure and PostgreSQL database.</a:t>
            </a:r>
          </a:p>
        </p:txBody>
      </p:sp>
      <p:sp>
        <p:nvSpPr>
          <p:cNvPr id="27" name="TextBox 26">
            <a:extLst>
              <a:ext uri="{FF2B5EF4-FFF2-40B4-BE49-F238E27FC236}">
                <a16:creationId xmlns:a16="http://schemas.microsoft.com/office/drawing/2014/main" id="{B09ED1F9-2C40-4D38-8F21-2A8D2F49F2A9}"/>
              </a:ext>
            </a:extLst>
          </p:cNvPr>
          <p:cNvSpPr txBox="1"/>
          <p:nvPr/>
        </p:nvSpPr>
        <p:spPr>
          <a:xfrm>
            <a:off x="24465416" y="29874401"/>
            <a:ext cx="8090227" cy="10556736"/>
          </a:xfrm>
          <a:prstGeom prst="rect">
            <a:avLst/>
          </a:prstGeom>
          <a:noFill/>
        </p:spPr>
        <p:txBody>
          <a:bodyPr wrap="square" lIns="91440" tIns="45720" rIns="91440" bIns="45720" rtlCol="0" anchor="t">
            <a:spAutoFit/>
          </a:bodyPr>
          <a:lstStyle/>
          <a:p>
            <a:r>
              <a:rPr lang="en-US" sz="4000" dirty="0">
                <a:latin typeface="Arial"/>
                <a:cs typeface="Arial"/>
              </a:rPr>
              <a:t>The capabilities of the current system include:</a:t>
            </a:r>
          </a:p>
          <a:p>
            <a:pPr marL="571500" indent="-571500">
              <a:buFont typeface="Arial" panose="020B0604020202020204" pitchFamily="34" charset="0"/>
              <a:buChar char="•"/>
            </a:pPr>
            <a:r>
              <a:rPr lang="en-US" sz="4000" dirty="0">
                <a:latin typeface="Arial"/>
                <a:cs typeface="Arial"/>
              </a:rPr>
              <a:t>Login/Signup functionalities </a:t>
            </a:r>
          </a:p>
          <a:p>
            <a:pPr marL="571500" indent="-571500">
              <a:buFont typeface="Arial" panose="020B0604020202020204" pitchFamily="34" charset="0"/>
              <a:buChar char="•"/>
            </a:pPr>
            <a:r>
              <a:rPr lang="en-US" sz="4000" dirty="0">
                <a:latin typeface="Arial"/>
                <a:cs typeface="Arial"/>
              </a:rPr>
              <a:t>Multiple patient recordings are allowed in one session under the same researcher</a:t>
            </a:r>
          </a:p>
          <a:p>
            <a:pPr marL="571500" indent="-571500">
              <a:buFont typeface="Arial" panose="020B0604020202020204" pitchFamily="34" charset="0"/>
              <a:buChar char="•"/>
            </a:pPr>
            <a:r>
              <a:rPr lang="en-US" sz="4000" dirty="0">
                <a:latin typeface="Arial"/>
                <a:cs typeface="Arial"/>
              </a:rPr>
              <a:t>Data will be saved and uploaded to the database in the cloud (linked to patients by their ID).</a:t>
            </a:r>
          </a:p>
          <a:p>
            <a:pPr marL="571500" indent="-571500">
              <a:buFont typeface="Arial" panose="020B0604020202020204" pitchFamily="34" charset="0"/>
              <a:buChar char="•"/>
            </a:pPr>
            <a:endParaRPr lang="en-US" sz="4000">
              <a:latin typeface="Arial" panose="020B0604020202020204" pitchFamily="34" charset="0"/>
              <a:cs typeface="Arial" panose="020B0604020202020204" pitchFamily="34" charset="0"/>
            </a:endParaRPr>
          </a:p>
          <a:p>
            <a:r>
              <a:rPr lang="en-US" sz="4000" dirty="0">
                <a:latin typeface="Arial"/>
                <a:cs typeface="Arial"/>
              </a:rPr>
              <a:t>This platform facilitates the gathering of data on overweight population. This is the foundation for the development of wearable devices to monitor health on this underserved population.</a:t>
            </a:r>
          </a:p>
        </p:txBody>
      </p:sp>
      <p:pic>
        <p:nvPicPr>
          <p:cNvPr id="13" name="Picture 17" descr="Diagram&#10;&#10;Description automatically generated">
            <a:extLst>
              <a:ext uri="{FF2B5EF4-FFF2-40B4-BE49-F238E27FC236}">
                <a16:creationId xmlns:a16="http://schemas.microsoft.com/office/drawing/2014/main" id="{7B57DE0A-D3B9-46F6-8425-D461353E7A53}"/>
              </a:ext>
            </a:extLst>
          </p:cNvPr>
          <p:cNvPicPr>
            <a:picLocks noChangeAspect="1"/>
          </p:cNvPicPr>
          <p:nvPr/>
        </p:nvPicPr>
        <p:blipFill>
          <a:blip r:embed="rId12"/>
          <a:stretch>
            <a:fillRect/>
          </a:stretch>
        </p:blipFill>
        <p:spPr>
          <a:xfrm>
            <a:off x="15830550" y="33617833"/>
            <a:ext cx="6257925" cy="6687859"/>
          </a:xfrm>
          <a:prstGeom prst="rect">
            <a:avLst/>
          </a:prstGeom>
        </p:spPr>
      </p:pic>
      <p:pic>
        <p:nvPicPr>
          <p:cNvPr id="37" name="Picture 8" descr="Diagram&#10;&#10;Description automatically generated">
            <a:extLst>
              <a:ext uri="{FF2B5EF4-FFF2-40B4-BE49-F238E27FC236}">
                <a16:creationId xmlns:a16="http://schemas.microsoft.com/office/drawing/2014/main" id="{02736DD4-A2C4-1240-97D9-2FDF68B66B65}"/>
              </a:ext>
            </a:extLst>
          </p:cNvPr>
          <p:cNvPicPr>
            <a:picLocks noChangeAspect="1"/>
          </p:cNvPicPr>
          <p:nvPr/>
        </p:nvPicPr>
        <p:blipFill>
          <a:blip r:embed="rId13"/>
          <a:stretch>
            <a:fillRect/>
          </a:stretch>
        </p:blipFill>
        <p:spPr>
          <a:xfrm>
            <a:off x="14333774" y="15079822"/>
            <a:ext cx="9264687" cy="4590471"/>
          </a:xfrm>
          <a:prstGeom prst="rect">
            <a:avLst/>
          </a:prstGeom>
          <a:ln>
            <a:noFill/>
          </a:ln>
          <a:effectLst/>
        </p:spPr>
      </p:pic>
    </p:spTree>
    <p:extLst>
      <p:ext uri="{BB962C8B-B14F-4D97-AF65-F5344CB8AC3E}">
        <p14:creationId xmlns:p14="http://schemas.microsoft.com/office/powerpoint/2010/main" val="1605544557"/>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6DD525A6F7889D47A5A75E735E4EEDDF" ma:contentTypeVersion="8" ma:contentTypeDescription="Create a new document." ma:contentTypeScope="" ma:versionID="91191763cda34ec821f2378f757ac8e2">
  <xsd:schema xmlns:xsd="http://www.w3.org/2001/XMLSchema" xmlns:xs="http://www.w3.org/2001/XMLSchema" xmlns:p="http://schemas.microsoft.com/office/2006/metadata/properties" xmlns:ns2="622988fb-2f95-4249-8d8c-f8398105d88e" targetNamespace="http://schemas.microsoft.com/office/2006/metadata/properties" ma:root="true" ma:fieldsID="6703d576800be6d208480d3a6f9cea44" ns2:_="">
    <xsd:import namespace="622988fb-2f95-4249-8d8c-f8398105d88e"/>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22988fb-2f95-4249-8d8c-f8398105d88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CC15244-6FF3-46F0-8281-63B63B937A69}">
  <ds:schemaRefs>
    <ds:schemaRef ds:uri="http://schemas.microsoft.com/sharepoint/v3/contenttype/forms"/>
  </ds:schemaRefs>
</ds:datastoreItem>
</file>

<file path=customXml/itemProps2.xml><?xml version="1.0" encoding="utf-8"?>
<ds:datastoreItem xmlns:ds="http://schemas.openxmlformats.org/officeDocument/2006/customXml" ds:itemID="{623668F2-2149-45E6-8A9B-9CDE48751280}">
  <ds:schemaRefs>
    <ds:schemaRef ds:uri="622988fb-2f95-4249-8d8c-f8398105d88e"/>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37899C4F-194D-47FC-918D-4EED357B8EAD}">
  <ds:schemaRefs>
    <ds:schemaRef ds:uri="8234652b-4e88-4c30-a994-e272914a045d"/>
    <ds:schemaRef ds:uri="f1f308d3-4c92-402a-ab04-f7497706f561"/>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2</TotalTime>
  <Words>517</Words>
  <Application>Microsoft Macintosh PowerPoint</Application>
  <PresentationFormat>Custom</PresentationFormat>
  <Paragraphs>37</Paragraphs>
  <Slides>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Calibri</vt:lpstr>
      <vt:lpstr>Calibri Light</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Oscar Negret</dc:creator>
  <cp:lastModifiedBy>Gustavo Cordido</cp:lastModifiedBy>
  <cp:revision>321</cp:revision>
  <dcterms:created xsi:type="dcterms:W3CDTF">2019-06-25T19:12:02Z</dcterms:created>
  <dcterms:modified xsi:type="dcterms:W3CDTF">2020-12-12T18:54:11Z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0x0101006DD525A6F7889D47A5A75E735E4EEDDF</vt:lpwstr>
  </property>
  <property fmtid="{D5CDD505-2E9C-101B-9397-08002B2CF9AE}" pid="3" name="Order">
    <vt:r8>24800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