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90" r:id="rId4"/>
  </p:sldMasterIdLst>
  <p:notesMasterIdLst>
    <p:notesMasterId r:id="rId6"/>
  </p:notesMasterIdLst>
  <p:sldIdLst>
    <p:sldId id="290" r:id="rId5"/>
  </p:sldIdLst>
  <p:sldSz cx="32918400" cy="438912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FFFF"/>
    <a:srgbClr val="081E3F"/>
    <a:srgbClr val="CC0066"/>
    <a:srgbClr val="FFCC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608"/>
    <p:restoredTop sz="95181" autoAdjust="0"/>
  </p:normalViewPr>
  <p:slideViewPr>
    <p:cSldViewPr snapToGrid="0" snapToObjects="1">
      <p:cViewPr varScale="1">
        <p:scale>
          <a:sx n="18" d="100"/>
          <a:sy n="18" d="100"/>
        </p:scale>
        <p:origin x="3018" y="17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presProps" Target="pres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notesMaster" Target="notesMasters/notesMaster1.xml"/><Relationship Id="rId11" Type="http://schemas.microsoft.com/office/2016/11/relationships/changesInfo" Target="changesInfos/changesInfo1.xml"/><Relationship Id="rId5" Type="http://schemas.openxmlformats.org/officeDocument/2006/relationships/slide" Target="slides/slide1.xml"/><Relationship Id="rId10"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Enrique Rodicio" userId="b07cf441f7d8fb94" providerId="LiveId" clId="{FC30E6B8-C1B7-45D6-A1B1-51AD070D3329}"/>
    <pc:docChg chg="modSld">
      <pc:chgData name="Enrique Rodicio" userId="b07cf441f7d8fb94" providerId="LiveId" clId="{FC30E6B8-C1B7-45D6-A1B1-51AD070D3329}" dt="2020-12-14T23:15:14.686" v="3" actId="20577"/>
      <pc:docMkLst>
        <pc:docMk/>
      </pc:docMkLst>
      <pc:sldChg chg="modSp">
        <pc:chgData name="Enrique Rodicio" userId="b07cf441f7d8fb94" providerId="LiveId" clId="{FC30E6B8-C1B7-45D6-A1B1-51AD070D3329}" dt="2020-12-14T23:15:14.686" v="3" actId="20577"/>
        <pc:sldMkLst>
          <pc:docMk/>
          <pc:sldMk cId="1122788831" sldId="290"/>
        </pc:sldMkLst>
        <pc:spChg chg="mod">
          <ac:chgData name="Enrique Rodicio" userId="b07cf441f7d8fb94" providerId="LiveId" clId="{FC30E6B8-C1B7-45D6-A1B1-51AD070D3329}" dt="2020-12-14T23:15:14.686" v="3" actId="20577"/>
          <ac:spMkLst>
            <pc:docMk/>
            <pc:sldMk cId="1122788831" sldId="290"/>
            <ac:spMk id="6" creationId="{50B115B5-F8D2-4A79-9D3B-4A38B45DCAEF}"/>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F1EE5D2-46A7-4667-9AAD-707AB314A13B}" type="datetimeFigureOut">
              <a:rPr lang="en-US" smtClean="0"/>
              <a:t>12/14/2020</a:t>
            </a:fld>
            <a:endParaRPr lang="en-US"/>
          </a:p>
        </p:txBody>
      </p:sp>
      <p:sp>
        <p:nvSpPr>
          <p:cNvPr id="4" name="Slide Image Placeholder 3"/>
          <p:cNvSpPr>
            <a:spLocks noGrp="1" noRot="1" noChangeAspect="1"/>
          </p:cNvSpPr>
          <p:nvPr>
            <p:ph type="sldImg" idx="2"/>
          </p:nvPr>
        </p:nvSpPr>
        <p:spPr>
          <a:xfrm>
            <a:off x="2271713" y="1143000"/>
            <a:ext cx="2314575"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5526E04-2DAE-4302-A56F-821C35632C43}" type="slidenum">
              <a:rPr lang="en-US" smtClean="0"/>
              <a:t>‹#›</a:t>
            </a:fld>
            <a:endParaRPr lang="en-US"/>
          </a:p>
        </p:txBody>
      </p:sp>
    </p:spTree>
    <p:extLst>
      <p:ext uri="{BB962C8B-B14F-4D97-AF65-F5344CB8AC3E}">
        <p14:creationId xmlns:p14="http://schemas.microsoft.com/office/powerpoint/2010/main" val="10204901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5526E04-2DAE-4302-A56F-821C35632C43}" type="slidenum">
              <a:rPr lang="en-US" smtClean="0"/>
              <a:t>1</a:t>
            </a:fld>
            <a:endParaRPr lang="en-US"/>
          </a:p>
        </p:txBody>
      </p:sp>
    </p:spTree>
    <p:extLst>
      <p:ext uri="{BB962C8B-B14F-4D97-AF65-F5344CB8AC3E}">
        <p14:creationId xmlns:p14="http://schemas.microsoft.com/office/powerpoint/2010/main" val="37701620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9DF619-F5FF-4016-B8E0-D8ED50CF4702}"/>
              </a:ext>
            </a:extLst>
          </p:cNvPr>
          <p:cNvSpPr>
            <a:spLocks noGrp="1"/>
          </p:cNvSpPr>
          <p:nvPr>
            <p:ph type="ctrTitle"/>
          </p:nvPr>
        </p:nvSpPr>
        <p:spPr>
          <a:xfrm>
            <a:off x="4114800" y="7183123"/>
            <a:ext cx="24688800" cy="15280640"/>
          </a:xfrm>
        </p:spPr>
        <p:txBody>
          <a:bodyPr anchor="b"/>
          <a:lstStyle>
            <a:lvl1pPr algn="ctr">
              <a:defRPr sz="16200"/>
            </a:lvl1pPr>
          </a:lstStyle>
          <a:p>
            <a:r>
              <a:rPr lang="en-US"/>
              <a:t>Click to edit Master title style</a:t>
            </a:r>
          </a:p>
        </p:txBody>
      </p:sp>
      <p:sp>
        <p:nvSpPr>
          <p:cNvPr id="3" name="Subtitle 2">
            <a:extLst>
              <a:ext uri="{FF2B5EF4-FFF2-40B4-BE49-F238E27FC236}">
                <a16:creationId xmlns:a16="http://schemas.microsoft.com/office/drawing/2014/main" id="{7F755A4A-90C6-4793-B841-C5A29DBF88F3}"/>
              </a:ext>
            </a:extLst>
          </p:cNvPr>
          <p:cNvSpPr>
            <a:spLocks noGrp="1"/>
          </p:cNvSpPr>
          <p:nvPr>
            <p:ph type="subTitle" idx="1"/>
          </p:nvPr>
        </p:nvSpPr>
        <p:spPr>
          <a:xfrm>
            <a:off x="4114800" y="23053043"/>
            <a:ext cx="24688800" cy="10596877"/>
          </a:xfrm>
        </p:spPr>
        <p:txBody>
          <a:bodyPr/>
          <a:lstStyle>
            <a:lvl1pPr marL="0" indent="0" algn="ctr">
              <a:buNone/>
              <a:defRPr sz="6480"/>
            </a:lvl1pPr>
            <a:lvl2pPr marL="1234440" indent="0" algn="ctr">
              <a:buNone/>
              <a:defRPr sz="5400"/>
            </a:lvl2pPr>
            <a:lvl3pPr marL="2468880" indent="0" algn="ctr">
              <a:buNone/>
              <a:defRPr sz="4860"/>
            </a:lvl3pPr>
            <a:lvl4pPr marL="3703320" indent="0" algn="ctr">
              <a:buNone/>
              <a:defRPr sz="4320"/>
            </a:lvl4pPr>
            <a:lvl5pPr marL="4937760" indent="0" algn="ctr">
              <a:buNone/>
              <a:defRPr sz="4320"/>
            </a:lvl5pPr>
            <a:lvl6pPr marL="6172200" indent="0" algn="ctr">
              <a:buNone/>
              <a:defRPr sz="4320"/>
            </a:lvl6pPr>
            <a:lvl7pPr marL="7406640" indent="0" algn="ctr">
              <a:buNone/>
              <a:defRPr sz="4320"/>
            </a:lvl7pPr>
            <a:lvl8pPr marL="8641080" indent="0" algn="ctr">
              <a:buNone/>
              <a:defRPr sz="4320"/>
            </a:lvl8pPr>
            <a:lvl9pPr marL="9875520" indent="0" algn="ctr">
              <a:buNone/>
              <a:defRPr sz="4320"/>
            </a:lvl9pPr>
          </a:lstStyle>
          <a:p>
            <a:r>
              <a:rPr lang="en-US"/>
              <a:t>Click to edit Master subtitle style</a:t>
            </a:r>
          </a:p>
        </p:txBody>
      </p:sp>
      <p:sp>
        <p:nvSpPr>
          <p:cNvPr id="4" name="Date Placeholder 3">
            <a:extLst>
              <a:ext uri="{FF2B5EF4-FFF2-40B4-BE49-F238E27FC236}">
                <a16:creationId xmlns:a16="http://schemas.microsoft.com/office/drawing/2014/main" id="{76BF3C34-4DE5-45FC-8ABF-5D6934A15FCA}"/>
              </a:ext>
            </a:extLst>
          </p:cNvPr>
          <p:cNvSpPr>
            <a:spLocks noGrp="1"/>
          </p:cNvSpPr>
          <p:nvPr>
            <p:ph type="dt" sz="half" idx="10"/>
          </p:nvPr>
        </p:nvSpPr>
        <p:spPr/>
        <p:txBody>
          <a:bodyPr/>
          <a:lstStyle/>
          <a:p>
            <a:fld id="{C3979785-6AA4-4905-A9BB-092DE8DAD5A9}" type="datetimeFigureOut">
              <a:rPr lang="en-US" smtClean="0"/>
              <a:t>12/14/2020</a:t>
            </a:fld>
            <a:endParaRPr lang="en-US" dirty="0"/>
          </a:p>
        </p:txBody>
      </p:sp>
      <p:sp>
        <p:nvSpPr>
          <p:cNvPr id="5" name="Footer Placeholder 4">
            <a:extLst>
              <a:ext uri="{FF2B5EF4-FFF2-40B4-BE49-F238E27FC236}">
                <a16:creationId xmlns:a16="http://schemas.microsoft.com/office/drawing/2014/main" id="{41BB4F4B-B6B2-455F-8728-DE13AEB266AC}"/>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6C3AC591-A2F3-4342-8034-CB78D1CDB496}"/>
              </a:ext>
            </a:extLst>
          </p:cNvPr>
          <p:cNvSpPr>
            <a:spLocks noGrp="1"/>
          </p:cNvSpPr>
          <p:nvPr>
            <p:ph type="sldNum" sz="quarter" idx="12"/>
          </p:nvPr>
        </p:nvSpPr>
        <p:spPr/>
        <p:txBody>
          <a:bodyPr/>
          <a:lstStyle/>
          <a:p>
            <a:fld id="{4331BA3D-0C96-428E-BD0F-B85B35AECFCF}" type="slidenum">
              <a:rPr lang="en-US" smtClean="0"/>
              <a:t>‹#›</a:t>
            </a:fld>
            <a:endParaRPr lang="en-US" dirty="0"/>
          </a:p>
        </p:txBody>
      </p:sp>
    </p:spTree>
    <p:extLst>
      <p:ext uri="{BB962C8B-B14F-4D97-AF65-F5344CB8AC3E}">
        <p14:creationId xmlns:p14="http://schemas.microsoft.com/office/powerpoint/2010/main" val="178404334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50FB5F-18C2-4278-B97B-D8422D41C3E7}"/>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A2C2E71E-4EB9-4142-94EE-1A4C1996F6E9}"/>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6AE45C5-E6BA-4FBD-96D7-8C56E9283A3E}"/>
              </a:ext>
            </a:extLst>
          </p:cNvPr>
          <p:cNvSpPr>
            <a:spLocks noGrp="1"/>
          </p:cNvSpPr>
          <p:nvPr>
            <p:ph type="dt" sz="half" idx="10"/>
          </p:nvPr>
        </p:nvSpPr>
        <p:spPr/>
        <p:txBody>
          <a:bodyPr/>
          <a:lstStyle/>
          <a:p>
            <a:fld id="{C3979785-6AA4-4905-A9BB-092DE8DAD5A9}" type="datetimeFigureOut">
              <a:rPr lang="en-US" smtClean="0"/>
              <a:t>12/14/2020</a:t>
            </a:fld>
            <a:endParaRPr lang="en-US" dirty="0"/>
          </a:p>
        </p:txBody>
      </p:sp>
      <p:sp>
        <p:nvSpPr>
          <p:cNvPr id="5" name="Footer Placeholder 4">
            <a:extLst>
              <a:ext uri="{FF2B5EF4-FFF2-40B4-BE49-F238E27FC236}">
                <a16:creationId xmlns:a16="http://schemas.microsoft.com/office/drawing/2014/main" id="{70B8A6E2-B7E6-4A86-B82B-7907F99391AB}"/>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A63A4362-5CB5-4B44-9481-52802013E963}"/>
              </a:ext>
            </a:extLst>
          </p:cNvPr>
          <p:cNvSpPr>
            <a:spLocks noGrp="1"/>
          </p:cNvSpPr>
          <p:nvPr>
            <p:ph type="sldNum" sz="quarter" idx="12"/>
          </p:nvPr>
        </p:nvSpPr>
        <p:spPr/>
        <p:txBody>
          <a:bodyPr/>
          <a:lstStyle/>
          <a:p>
            <a:fld id="{4331BA3D-0C96-428E-BD0F-B85B35AECFCF}" type="slidenum">
              <a:rPr lang="en-US" smtClean="0"/>
              <a:t>‹#›</a:t>
            </a:fld>
            <a:endParaRPr lang="en-US" dirty="0"/>
          </a:p>
        </p:txBody>
      </p:sp>
    </p:spTree>
    <p:extLst>
      <p:ext uri="{BB962C8B-B14F-4D97-AF65-F5344CB8AC3E}">
        <p14:creationId xmlns:p14="http://schemas.microsoft.com/office/powerpoint/2010/main" val="337237305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E3AD516B-8BC1-4B95-91E1-EEC9BB5AA60A}"/>
              </a:ext>
            </a:extLst>
          </p:cNvPr>
          <p:cNvSpPr>
            <a:spLocks noGrp="1"/>
          </p:cNvSpPr>
          <p:nvPr>
            <p:ph type="title" orient="vert"/>
          </p:nvPr>
        </p:nvSpPr>
        <p:spPr>
          <a:xfrm>
            <a:off x="23557230" y="2336800"/>
            <a:ext cx="7098030" cy="37195763"/>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66AAE656-968E-445F-885B-0D29A2E72E9A}"/>
              </a:ext>
            </a:extLst>
          </p:cNvPr>
          <p:cNvSpPr>
            <a:spLocks noGrp="1"/>
          </p:cNvSpPr>
          <p:nvPr>
            <p:ph type="body" orient="vert" idx="1"/>
          </p:nvPr>
        </p:nvSpPr>
        <p:spPr>
          <a:xfrm>
            <a:off x="2263140" y="2336800"/>
            <a:ext cx="20882610" cy="37195763"/>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0BC9C63-79F2-4DE1-8E08-F90F73BEFBD9}"/>
              </a:ext>
            </a:extLst>
          </p:cNvPr>
          <p:cNvSpPr>
            <a:spLocks noGrp="1"/>
          </p:cNvSpPr>
          <p:nvPr>
            <p:ph type="dt" sz="half" idx="10"/>
          </p:nvPr>
        </p:nvSpPr>
        <p:spPr/>
        <p:txBody>
          <a:bodyPr/>
          <a:lstStyle/>
          <a:p>
            <a:fld id="{C3979785-6AA4-4905-A9BB-092DE8DAD5A9}" type="datetimeFigureOut">
              <a:rPr lang="en-US" smtClean="0"/>
              <a:t>12/14/2020</a:t>
            </a:fld>
            <a:endParaRPr lang="en-US" dirty="0"/>
          </a:p>
        </p:txBody>
      </p:sp>
      <p:sp>
        <p:nvSpPr>
          <p:cNvPr id="5" name="Footer Placeholder 4">
            <a:extLst>
              <a:ext uri="{FF2B5EF4-FFF2-40B4-BE49-F238E27FC236}">
                <a16:creationId xmlns:a16="http://schemas.microsoft.com/office/drawing/2014/main" id="{8253DA0D-0574-46EB-91BE-4C5B276DFAFF}"/>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989BF6B9-E708-48E7-B68F-0C793C25EAE4}"/>
              </a:ext>
            </a:extLst>
          </p:cNvPr>
          <p:cNvSpPr>
            <a:spLocks noGrp="1"/>
          </p:cNvSpPr>
          <p:nvPr>
            <p:ph type="sldNum" sz="quarter" idx="12"/>
          </p:nvPr>
        </p:nvSpPr>
        <p:spPr/>
        <p:txBody>
          <a:bodyPr/>
          <a:lstStyle/>
          <a:p>
            <a:fld id="{4331BA3D-0C96-428E-BD0F-B85B35AECFCF}" type="slidenum">
              <a:rPr lang="en-US" smtClean="0"/>
              <a:t>‹#›</a:t>
            </a:fld>
            <a:endParaRPr lang="en-US" dirty="0"/>
          </a:p>
        </p:txBody>
      </p:sp>
    </p:spTree>
    <p:extLst>
      <p:ext uri="{BB962C8B-B14F-4D97-AF65-F5344CB8AC3E}">
        <p14:creationId xmlns:p14="http://schemas.microsoft.com/office/powerpoint/2010/main" val="333280527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11" name="TextBox 10">
            <a:extLst>
              <a:ext uri="{FF2B5EF4-FFF2-40B4-BE49-F238E27FC236}">
                <a16:creationId xmlns:a16="http://schemas.microsoft.com/office/drawing/2014/main" id="{8CE4101A-4EAF-4CCB-8625-174A47CD7243}"/>
              </a:ext>
            </a:extLst>
          </p:cNvPr>
          <p:cNvSpPr txBox="1"/>
          <p:nvPr userDrawn="1"/>
        </p:nvSpPr>
        <p:spPr>
          <a:xfrm>
            <a:off x="21667030" y="41821397"/>
            <a:ext cx="10505705" cy="553998"/>
          </a:xfrm>
          <a:prstGeom prst="rect">
            <a:avLst/>
          </a:prstGeom>
          <a:noFill/>
        </p:spPr>
        <p:txBody>
          <a:bodyPr wrap="square" rtlCol="0">
            <a:spAutoFit/>
          </a:bodyPr>
          <a:lstStyle/>
          <a:p>
            <a:pPr algn="ctr"/>
            <a:r>
              <a:rPr lang="en-US" sz="3000" kern="1200" spc="225" dirty="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pic>
        <p:nvPicPr>
          <p:cNvPr id="3" name="Picture 2" descr="A picture containing drawing&#10;&#10;Description automatically generated">
            <a:extLst>
              <a:ext uri="{FF2B5EF4-FFF2-40B4-BE49-F238E27FC236}">
                <a16:creationId xmlns:a16="http://schemas.microsoft.com/office/drawing/2014/main" id="{48E10276-EBF3-49C1-87F7-629215451257}"/>
              </a:ext>
            </a:extLst>
          </p:cNvPr>
          <p:cNvPicPr>
            <a:picLocks noChangeAspect="1"/>
          </p:cNvPicPr>
          <p:nvPr userDrawn="1"/>
        </p:nvPicPr>
        <p:blipFill>
          <a:blip r:embed="rId2"/>
          <a:stretch>
            <a:fillRect/>
          </a:stretch>
        </p:blipFill>
        <p:spPr>
          <a:xfrm>
            <a:off x="1196797" y="1016276"/>
            <a:ext cx="3641446" cy="3126894"/>
          </a:xfrm>
          <a:prstGeom prst="rect">
            <a:avLst/>
          </a:prstGeom>
        </p:spPr>
      </p:pic>
    </p:spTree>
    <p:extLst>
      <p:ext uri="{BB962C8B-B14F-4D97-AF65-F5344CB8AC3E}">
        <p14:creationId xmlns:p14="http://schemas.microsoft.com/office/powerpoint/2010/main" val="93582525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446378-F812-434C-839F-CD5067A7D09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2B6CD2CE-1ED2-4AFB-96D5-38CD82035B72}"/>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8C27937-43F9-41BF-8BBA-D3419A9FAEB2}"/>
              </a:ext>
            </a:extLst>
          </p:cNvPr>
          <p:cNvSpPr>
            <a:spLocks noGrp="1"/>
          </p:cNvSpPr>
          <p:nvPr>
            <p:ph type="dt" sz="half" idx="10"/>
          </p:nvPr>
        </p:nvSpPr>
        <p:spPr/>
        <p:txBody>
          <a:bodyPr/>
          <a:lstStyle/>
          <a:p>
            <a:fld id="{C3979785-6AA4-4905-A9BB-092DE8DAD5A9}" type="datetimeFigureOut">
              <a:rPr lang="en-US" smtClean="0"/>
              <a:t>12/14/2020</a:t>
            </a:fld>
            <a:endParaRPr lang="en-US" dirty="0"/>
          </a:p>
        </p:txBody>
      </p:sp>
      <p:sp>
        <p:nvSpPr>
          <p:cNvPr id="5" name="Footer Placeholder 4">
            <a:extLst>
              <a:ext uri="{FF2B5EF4-FFF2-40B4-BE49-F238E27FC236}">
                <a16:creationId xmlns:a16="http://schemas.microsoft.com/office/drawing/2014/main" id="{D23001FD-B1A4-4E8C-BA1D-6D874BCDA6C2}"/>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E27116FB-5384-473D-8F0A-37C8DEF631E9}"/>
              </a:ext>
            </a:extLst>
          </p:cNvPr>
          <p:cNvSpPr>
            <a:spLocks noGrp="1"/>
          </p:cNvSpPr>
          <p:nvPr>
            <p:ph type="sldNum" sz="quarter" idx="12"/>
          </p:nvPr>
        </p:nvSpPr>
        <p:spPr/>
        <p:txBody>
          <a:bodyPr/>
          <a:lstStyle/>
          <a:p>
            <a:fld id="{4331BA3D-0C96-428E-BD0F-B85B35AECFCF}" type="slidenum">
              <a:rPr lang="en-US" smtClean="0"/>
              <a:t>‹#›</a:t>
            </a:fld>
            <a:endParaRPr lang="en-US" dirty="0"/>
          </a:p>
        </p:txBody>
      </p:sp>
    </p:spTree>
    <p:extLst>
      <p:ext uri="{BB962C8B-B14F-4D97-AF65-F5344CB8AC3E}">
        <p14:creationId xmlns:p14="http://schemas.microsoft.com/office/powerpoint/2010/main" val="33793757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4A648C-E209-4029-92B1-CAF922748FB7}"/>
              </a:ext>
            </a:extLst>
          </p:cNvPr>
          <p:cNvSpPr>
            <a:spLocks noGrp="1"/>
          </p:cNvSpPr>
          <p:nvPr>
            <p:ph type="title"/>
          </p:nvPr>
        </p:nvSpPr>
        <p:spPr>
          <a:xfrm>
            <a:off x="2245995" y="10942326"/>
            <a:ext cx="28392120" cy="18257517"/>
          </a:xfrm>
        </p:spPr>
        <p:txBody>
          <a:bodyPr anchor="b"/>
          <a:lstStyle>
            <a:lvl1pPr>
              <a:defRPr sz="16200"/>
            </a:lvl1pPr>
          </a:lstStyle>
          <a:p>
            <a:r>
              <a:rPr lang="en-US"/>
              <a:t>Click to edit Master title style</a:t>
            </a:r>
          </a:p>
        </p:txBody>
      </p:sp>
      <p:sp>
        <p:nvSpPr>
          <p:cNvPr id="3" name="Text Placeholder 2">
            <a:extLst>
              <a:ext uri="{FF2B5EF4-FFF2-40B4-BE49-F238E27FC236}">
                <a16:creationId xmlns:a16="http://schemas.microsoft.com/office/drawing/2014/main" id="{6FB94A17-6258-4932-85BE-ECE6946A15CB}"/>
              </a:ext>
            </a:extLst>
          </p:cNvPr>
          <p:cNvSpPr>
            <a:spLocks noGrp="1"/>
          </p:cNvSpPr>
          <p:nvPr>
            <p:ph type="body" idx="1"/>
          </p:nvPr>
        </p:nvSpPr>
        <p:spPr>
          <a:xfrm>
            <a:off x="2245995" y="29372566"/>
            <a:ext cx="28392120" cy="9601197"/>
          </a:xfrm>
        </p:spPr>
        <p:txBody>
          <a:bodyPr/>
          <a:lstStyle>
            <a:lvl1pPr marL="0" indent="0">
              <a:buNone/>
              <a:defRPr sz="6480">
                <a:solidFill>
                  <a:schemeClr val="tx1">
                    <a:tint val="75000"/>
                  </a:schemeClr>
                </a:solidFill>
              </a:defRPr>
            </a:lvl1pPr>
            <a:lvl2pPr marL="1234440" indent="0">
              <a:buNone/>
              <a:defRPr sz="5400">
                <a:solidFill>
                  <a:schemeClr val="tx1">
                    <a:tint val="75000"/>
                  </a:schemeClr>
                </a:solidFill>
              </a:defRPr>
            </a:lvl2pPr>
            <a:lvl3pPr marL="2468880" indent="0">
              <a:buNone/>
              <a:defRPr sz="4860">
                <a:solidFill>
                  <a:schemeClr val="tx1">
                    <a:tint val="75000"/>
                  </a:schemeClr>
                </a:solidFill>
              </a:defRPr>
            </a:lvl3pPr>
            <a:lvl4pPr marL="3703320" indent="0">
              <a:buNone/>
              <a:defRPr sz="4320">
                <a:solidFill>
                  <a:schemeClr val="tx1">
                    <a:tint val="75000"/>
                  </a:schemeClr>
                </a:solidFill>
              </a:defRPr>
            </a:lvl4pPr>
            <a:lvl5pPr marL="4937760" indent="0">
              <a:buNone/>
              <a:defRPr sz="4320">
                <a:solidFill>
                  <a:schemeClr val="tx1">
                    <a:tint val="75000"/>
                  </a:schemeClr>
                </a:solidFill>
              </a:defRPr>
            </a:lvl5pPr>
            <a:lvl6pPr marL="6172200" indent="0">
              <a:buNone/>
              <a:defRPr sz="4320">
                <a:solidFill>
                  <a:schemeClr val="tx1">
                    <a:tint val="75000"/>
                  </a:schemeClr>
                </a:solidFill>
              </a:defRPr>
            </a:lvl6pPr>
            <a:lvl7pPr marL="7406640" indent="0">
              <a:buNone/>
              <a:defRPr sz="4320">
                <a:solidFill>
                  <a:schemeClr val="tx1">
                    <a:tint val="75000"/>
                  </a:schemeClr>
                </a:solidFill>
              </a:defRPr>
            </a:lvl7pPr>
            <a:lvl8pPr marL="8641080" indent="0">
              <a:buNone/>
              <a:defRPr sz="4320">
                <a:solidFill>
                  <a:schemeClr val="tx1">
                    <a:tint val="75000"/>
                  </a:schemeClr>
                </a:solidFill>
              </a:defRPr>
            </a:lvl8pPr>
            <a:lvl9pPr marL="9875520" indent="0">
              <a:buNone/>
              <a:defRPr sz="432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B6736217-A308-4706-BB6D-9DDF19BCF3F4}"/>
              </a:ext>
            </a:extLst>
          </p:cNvPr>
          <p:cNvSpPr>
            <a:spLocks noGrp="1"/>
          </p:cNvSpPr>
          <p:nvPr>
            <p:ph type="dt" sz="half" idx="10"/>
          </p:nvPr>
        </p:nvSpPr>
        <p:spPr/>
        <p:txBody>
          <a:bodyPr/>
          <a:lstStyle/>
          <a:p>
            <a:fld id="{C3979785-6AA4-4905-A9BB-092DE8DAD5A9}" type="datetimeFigureOut">
              <a:rPr lang="en-US" smtClean="0"/>
              <a:t>12/14/2020</a:t>
            </a:fld>
            <a:endParaRPr lang="en-US" dirty="0"/>
          </a:p>
        </p:txBody>
      </p:sp>
      <p:sp>
        <p:nvSpPr>
          <p:cNvPr id="5" name="Footer Placeholder 4">
            <a:extLst>
              <a:ext uri="{FF2B5EF4-FFF2-40B4-BE49-F238E27FC236}">
                <a16:creationId xmlns:a16="http://schemas.microsoft.com/office/drawing/2014/main" id="{11C02ADE-2553-4B5A-B51E-0E10B7ACEBFC}"/>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9B0C82C8-54D2-4167-AB07-BB3B8A903148}"/>
              </a:ext>
            </a:extLst>
          </p:cNvPr>
          <p:cNvSpPr>
            <a:spLocks noGrp="1"/>
          </p:cNvSpPr>
          <p:nvPr>
            <p:ph type="sldNum" sz="quarter" idx="12"/>
          </p:nvPr>
        </p:nvSpPr>
        <p:spPr/>
        <p:txBody>
          <a:bodyPr/>
          <a:lstStyle/>
          <a:p>
            <a:fld id="{4331BA3D-0C96-428E-BD0F-B85B35AECFCF}" type="slidenum">
              <a:rPr lang="en-US" smtClean="0"/>
              <a:t>‹#›</a:t>
            </a:fld>
            <a:endParaRPr lang="en-US" dirty="0"/>
          </a:p>
        </p:txBody>
      </p:sp>
    </p:spTree>
    <p:extLst>
      <p:ext uri="{BB962C8B-B14F-4D97-AF65-F5344CB8AC3E}">
        <p14:creationId xmlns:p14="http://schemas.microsoft.com/office/powerpoint/2010/main" val="386962164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4AD14C-0146-43DD-849A-7542C124AED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168BEC1-9CCB-4418-A596-595880771C5E}"/>
              </a:ext>
            </a:extLst>
          </p:cNvPr>
          <p:cNvSpPr>
            <a:spLocks noGrp="1"/>
          </p:cNvSpPr>
          <p:nvPr>
            <p:ph sz="half" idx="1"/>
          </p:nvPr>
        </p:nvSpPr>
        <p:spPr>
          <a:xfrm>
            <a:off x="2263140" y="11684000"/>
            <a:ext cx="13990320" cy="278485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3CB375F-7C78-4567-929F-4774AD8D7854}"/>
              </a:ext>
            </a:extLst>
          </p:cNvPr>
          <p:cNvSpPr>
            <a:spLocks noGrp="1"/>
          </p:cNvSpPr>
          <p:nvPr>
            <p:ph sz="half" idx="2"/>
          </p:nvPr>
        </p:nvSpPr>
        <p:spPr>
          <a:xfrm>
            <a:off x="16664940" y="11684000"/>
            <a:ext cx="13990320" cy="278485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D4DE549A-2451-4C5B-A1CC-5D4CEF8AEC30}"/>
              </a:ext>
            </a:extLst>
          </p:cNvPr>
          <p:cNvSpPr>
            <a:spLocks noGrp="1"/>
          </p:cNvSpPr>
          <p:nvPr>
            <p:ph type="dt" sz="half" idx="10"/>
          </p:nvPr>
        </p:nvSpPr>
        <p:spPr/>
        <p:txBody>
          <a:bodyPr/>
          <a:lstStyle/>
          <a:p>
            <a:fld id="{C3979785-6AA4-4905-A9BB-092DE8DAD5A9}" type="datetimeFigureOut">
              <a:rPr lang="en-US" smtClean="0"/>
              <a:t>12/14/2020</a:t>
            </a:fld>
            <a:endParaRPr lang="en-US" dirty="0"/>
          </a:p>
        </p:txBody>
      </p:sp>
      <p:sp>
        <p:nvSpPr>
          <p:cNvPr id="6" name="Footer Placeholder 5">
            <a:extLst>
              <a:ext uri="{FF2B5EF4-FFF2-40B4-BE49-F238E27FC236}">
                <a16:creationId xmlns:a16="http://schemas.microsoft.com/office/drawing/2014/main" id="{7C0C4664-17C1-4477-8B24-A8D78061C08B}"/>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CD558DF3-0941-4914-A7B1-F0E80BF20426}"/>
              </a:ext>
            </a:extLst>
          </p:cNvPr>
          <p:cNvSpPr>
            <a:spLocks noGrp="1"/>
          </p:cNvSpPr>
          <p:nvPr>
            <p:ph type="sldNum" sz="quarter" idx="12"/>
          </p:nvPr>
        </p:nvSpPr>
        <p:spPr/>
        <p:txBody>
          <a:bodyPr/>
          <a:lstStyle/>
          <a:p>
            <a:fld id="{4331BA3D-0C96-428E-BD0F-B85B35AECFCF}" type="slidenum">
              <a:rPr lang="en-US" smtClean="0"/>
              <a:t>‹#›</a:t>
            </a:fld>
            <a:endParaRPr lang="en-US" dirty="0"/>
          </a:p>
        </p:txBody>
      </p:sp>
    </p:spTree>
    <p:extLst>
      <p:ext uri="{BB962C8B-B14F-4D97-AF65-F5344CB8AC3E}">
        <p14:creationId xmlns:p14="http://schemas.microsoft.com/office/powerpoint/2010/main" val="8705716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923ED2-F242-4A00-9DB2-5C2577E2DC8A}"/>
              </a:ext>
            </a:extLst>
          </p:cNvPr>
          <p:cNvSpPr>
            <a:spLocks noGrp="1"/>
          </p:cNvSpPr>
          <p:nvPr>
            <p:ph type="title"/>
          </p:nvPr>
        </p:nvSpPr>
        <p:spPr>
          <a:xfrm>
            <a:off x="2267428" y="2336803"/>
            <a:ext cx="28392120" cy="8483603"/>
          </a:xfrm>
        </p:spPr>
        <p:txBody>
          <a:bodyPr/>
          <a:lstStyle/>
          <a:p>
            <a:r>
              <a:rPr lang="en-US"/>
              <a:t>Click to edit Master title style</a:t>
            </a:r>
          </a:p>
        </p:txBody>
      </p:sp>
      <p:sp>
        <p:nvSpPr>
          <p:cNvPr id="3" name="Text Placeholder 2">
            <a:extLst>
              <a:ext uri="{FF2B5EF4-FFF2-40B4-BE49-F238E27FC236}">
                <a16:creationId xmlns:a16="http://schemas.microsoft.com/office/drawing/2014/main" id="{D0124A2E-9FA8-4892-BB31-EFF07AF4CD1E}"/>
              </a:ext>
            </a:extLst>
          </p:cNvPr>
          <p:cNvSpPr>
            <a:spLocks noGrp="1"/>
          </p:cNvSpPr>
          <p:nvPr>
            <p:ph type="body" idx="1"/>
          </p:nvPr>
        </p:nvSpPr>
        <p:spPr>
          <a:xfrm>
            <a:off x="2267429" y="10759443"/>
            <a:ext cx="13926025" cy="5273037"/>
          </a:xfrm>
        </p:spPr>
        <p:txBody>
          <a:bodyPr anchor="b"/>
          <a:lstStyle>
            <a:lvl1pPr marL="0" indent="0">
              <a:buNone/>
              <a:defRPr sz="6480" b="1"/>
            </a:lvl1pPr>
            <a:lvl2pPr marL="1234440" indent="0">
              <a:buNone/>
              <a:defRPr sz="5400" b="1"/>
            </a:lvl2pPr>
            <a:lvl3pPr marL="2468880" indent="0">
              <a:buNone/>
              <a:defRPr sz="4860" b="1"/>
            </a:lvl3pPr>
            <a:lvl4pPr marL="3703320" indent="0">
              <a:buNone/>
              <a:defRPr sz="4320" b="1"/>
            </a:lvl4pPr>
            <a:lvl5pPr marL="4937760" indent="0">
              <a:buNone/>
              <a:defRPr sz="4320" b="1"/>
            </a:lvl5pPr>
            <a:lvl6pPr marL="6172200" indent="0">
              <a:buNone/>
              <a:defRPr sz="4320" b="1"/>
            </a:lvl6pPr>
            <a:lvl7pPr marL="7406640" indent="0">
              <a:buNone/>
              <a:defRPr sz="4320" b="1"/>
            </a:lvl7pPr>
            <a:lvl8pPr marL="8641080" indent="0">
              <a:buNone/>
              <a:defRPr sz="4320" b="1"/>
            </a:lvl8pPr>
            <a:lvl9pPr marL="9875520" indent="0">
              <a:buNone/>
              <a:defRPr sz="4320" b="1"/>
            </a:lvl9pPr>
          </a:lstStyle>
          <a:p>
            <a:pPr lvl="0"/>
            <a:r>
              <a:rPr lang="en-US"/>
              <a:t>Click to edit Master text styles</a:t>
            </a:r>
          </a:p>
        </p:txBody>
      </p:sp>
      <p:sp>
        <p:nvSpPr>
          <p:cNvPr id="4" name="Content Placeholder 3">
            <a:extLst>
              <a:ext uri="{FF2B5EF4-FFF2-40B4-BE49-F238E27FC236}">
                <a16:creationId xmlns:a16="http://schemas.microsoft.com/office/drawing/2014/main" id="{6A4C52D2-BC9E-4C9F-A7A1-CD17C1D76EF8}"/>
              </a:ext>
            </a:extLst>
          </p:cNvPr>
          <p:cNvSpPr>
            <a:spLocks noGrp="1"/>
          </p:cNvSpPr>
          <p:nvPr>
            <p:ph sz="half" idx="2"/>
          </p:nvPr>
        </p:nvSpPr>
        <p:spPr>
          <a:xfrm>
            <a:off x="2267429" y="16032480"/>
            <a:ext cx="13926025" cy="235813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3EE70BAE-CAF5-4D86-8D96-12413EF49F3C}"/>
              </a:ext>
            </a:extLst>
          </p:cNvPr>
          <p:cNvSpPr>
            <a:spLocks noGrp="1"/>
          </p:cNvSpPr>
          <p:nvPr>
            <p:ph type="body" sz="quarter" idx="3"/>
          </p:nvPr>
        </p:nvSpPr>
        <p:spPr>
          <a:xfrm>
            <a:off x="16664940" y="10759443"/>
            <a:ext cx="13994608" cy="5273037"/>
          </a:xfrm>
        </p:spPr>
        <p:txBody>
          <a:bodyPr anchor="b"/>
          <a:lstStyle>
            <a:lvl1pPr marL="0" indent="0">
              <a:buNone/>
              <a:defRPr sz="6480" b="1"/>
            </a:lvl1pPr>
            <a:lvl2pPr marL="1234440" indent="0">
              <a:buNone/>
              <a:defRPr sz="5400" b="1"/>
            </a:lvl2pPr>
            <a:lvl3pPr marL="2468880" indent="0">
              <a:buNone/>
              <a:defRPr sz="4860" b="1"/>
            </a:lvl3pPr>
            <a:lvl4pPr marL="3703320" indent="0">
              <a:buNone/>
              <a:defRPr sz="4320" b="1"/>
            </a:lvl4pPr>
            <a:lvl5pPr marL="4937760" indent="0">
              <a:buNone/>
              <a:defRPr sz="4320" b="1"/>
            </a:lvl5pPr>
            <a:lvl6pPr marL="6172200" indent="0">
              <a:buNone/>
              <a:defRPr sz="4320" b="1"/>
            </a:lvl6pPr>
            <a:lvl7pPr marL="7406640" indent="0">
              <a:buNone/>
              <a:defRPr sz="4320" b="1"/>
            </a:lvl7pPr>
            <a:lvl8pPr marL="8641080" indent="0">
              <a:buNone/>
              <a:defRPr sz="4320" b="1"/>
            </a:lvl8pPr>
            <a:lvl9pPr marL="9875520" indent="0">
              <a:buNone/>
              <a:defRPr sz="4320" b="1"/>
            </a:lvl9pPr>
          </a:lstStyle>
          <a:p>
            <a:pPr lvl="0"/>
            <a:r>
              <a:rPr lang="en-US"/>
              <a:t>Click to edit Master text styles</a:t>
            </a:r>
          </a:p>
        </p:txBody>
      </p:sp>
      <p:sp>
        <p:nvSpPr>
          <p:cNvPr id="6" name="Content Placeholder 5">
            <a:extLst>
              <a:ext uri="{FF2B5EF4-FFF2-40B4-BE49-F238E27FC236}">
                <a16:creationId xmlns:a16="http://schemas.microsoft.com/office/drawing/2014/main" id="{D9D4F702-83B4-4660-A60A-850871EF40D1}"/>
              </a:ext>
            </a:extLst>
          </p:cNvPr>
          <p:cNvSpPr>
            <a:spLocks noGrp="1"/>
          </p:cNvSpPr>
          <p:nvPr>
            <p:ph sz="quarter" idx="4"/>
          </p:nvPr>
        </p:nvSpPr>
        <p:spPr>
          <a:xfrm>
            <a:off x="16664940" y="16032480"/>
            <a:ext cx="13994608" cy="235813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122224DC-C4AC-4208-90A9-5F99C7906E26}"/>
              </a:ext>
            </a:extLst>
          </p:cNvPr>
          <p:cNvSpPr>
            <a:spLocks noGrp="1"/>
          </p:cNvSpPr>
          <p:nvPr>
            <p:ph type="dt" sz="half" idx="10"/>
          </p:nvPr>
        </p:nvSpPr>
        <p:spPr/>
        <p:txBody>
          <a:bodyPr/>
          <a:lstStyle/>
          <a:p>
            <a:fld id="{C3979785-6AA4-4905-A9BB-092DE8DAD5A9}" type="datetimeFigureOut">
              <a:rPr lang="en-US" smtClean="0"/>
              <a:t>12/14/2020</a:t>
            </a:fld>
            <a:endParaRPr lang="en-US" dirty="0"/>
          </a:p>
        </p:txBody>
      </p:sp>
      <p:sp>
        <p:nvSpPr>
          <p:cNvPr id="8" name="Footer Placeholder 7">
            <a:extLst>
              <a:ext uri="{FF2B5EF4-FFF2-40B4-BE49-F238E27FC236}">
                <a16:creationId xmlns:a16="http://schemas.microsoft.com/office/drawing/2014/main" id="{9A67441A-EE3E-47B7-8B9E-9E8C3F25F692}"/>
              </a:ext>
            </a:extLst>
          </p:cNvPr>
          <p:cNvSpPr>
            <a:spLocks noGrp="1"/>
          </p:cNvSpPr>
          <p:nvPr>
            <p:ph type="ftr" sz="quarter" idx="11"/>
          </p:nvPr>
        </p:nvSpPr>
        <p:spPr/>
        <p:txBody>
          <a:bodyPr/>
          <a:lstStyle/>
          <a:p>
            <a:endParaRPr lang="en-US" dirty="0"/>
          </a:p>
        </p:txBody>
      </p:sp>
      <p:sp>
        <p:nvSpPr>
          <p:cNvPr id="9" name="Slide Number Placeholder 8">
            <a:extLst>
              <a:ext uri="{FF2B5EF4-FFF2-40B4-BE49-F238E27FC236}">
                <a16:creationId xmlns:a16="http://schemas.microsoft.com/office/drawing/2014/main" id="{B5B16664-59F9-4E4B-845B-F20BE42C5AA3}"/>
              </a:ext>
            </a:extLst>
          </p:cNvPr>
          <p:cNvSpPr>
            <a:spLocks noGrp="1"/>
          </p:cNvSpPr>
          <p:nvPr>
            <p:ph type="sldNum" sz="quarter" idx="12"/>
          </p:nvPr>
        </p:nvSpPr>
        <p:spPr/>
        <p:txBody>
          <a:bodyPr/>
          <a:lstStyle/>
          <a:p>
            <a:fld id="{4331BA3D-0C96-428E-BD0F-B85B35AECFCF}" type="slidenum">
              <a:rPr lang="en-US" smtClean="0"/>
              <a:t>‹#›</a:t>
            </a:fld>
            <a:endParaRPr lang="en-US" dirty="0"/>
          </a:p>
        </p:txBody>
      </p:sp>
    </p:spTree>
    <p:extLst>
      <p:ext uri="{BB962C8B-B14F-4D97-AF65-F5344CB8AC3E}">
        <p14:creationId xmlns:p14="http://schemas.microsoft.com/office/powerpoint/2010/main" val="358284883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0FDAA4-6175-4F7F-BF81-2217F746BF63}"/>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9B7C1235-6F7C-4A4C-88AA-69F7F19C29F0}"/>
              </a:ext>
            </a:extLst>
          </p:cNvPr>
          <p:cNvSpPr>
            <a:spLocks noGrp="1"/>
          </p:cNvSpPr>
          <p:nvPr>
            <p:ph type="dt" sz="half" idx="10"/>
          </p:nvPr>
        </p:nvSpPr>
        <p:spPr/>
        <p:txBody>
          <a:bodyPr/>
          <a:lstStyle/>
          <a:p>
            <a:fld id="{C3979785-6AA4-4905-A9BB-092DE8DAD5A9}" type="datetimeFigureOut">
              <a:rPr lang="en-US" smtClean="0"/>
              <a:t>12/14/2020</a:t>
            </a:fld>
            <a:endParaRPr lang="en-US" dirty="0"/>
          </a:p>
        </p:txBody>
      </p:sp>
      <p:sp>
        <p:nvSpPr>
          <p:cNvPr id="4" name="Footer Placeholder 3">
            <a:extLst>
              <a:ext uri="{FF2B5EF4-FFF2-40B4-BE49-F238E27FC236}">
                <a16:creationId xmlns:a16="http://schemas.microsoft.com/office/drawing/2014/main" id="{B8E733EA-3317-45F1-8239-0B1E3E4375EE}"/>
              </a:ext>
            </a:extLst>
          </p:cNvPr>
          <p:cNvSpPr>
            <a:spLocks noGrp="1"/>
          </p:cNvSpPr>
          <p:nvPr>
            <p:ph type="ftr" sz="quarter" idx="11"/>
          </p:nvPr>
        </p:nvSpPr>
        <p:spPr/>
        <p:txBody>
          <a:bodyPr/>
          <a:lstStyle/>
          <a:p>
            <a:endParaRPr lang="en-US" dirty="0"/>
          </a:p>
        </p:txBody>
      </p:sp>
      <p:sp>
        <p:nvSpPr>
          <p:cNvPr id="5" name="Slide Number Placeholder 4">
            <a:extLst>
              <a:ext uri="{FF2B5EF4-FFF2-40B4-BE49-F238E27FC236}">
                <a16:creationId xmlns:a16="http://schemas.microsoft.com/office/drawing/2014/main" id="{E8B42C77-C681-4ED3-9313-96E6AF587D72}"/>
              </a:ext>
            </a:extLst>
          </p:cNvPr>
          <p:cNvSpPr>
            <a:spLocks noGrp="1"/>
          </p:cNvSpPr>
          <p:nvPr>
            <p:ph type="sldNum" sz="quarter" idx="12"/>
          </p:nvPr>
        </p:nvSpPr>
        <p:spPr/>
        <p:txBody>
          <a:bodyPr/>
          <a:lstStyle/>
          <a:p>
            <a:fld id="{4331BA3D-0C96-428E-BD0F-B85B35AECFCF}" type="slidenum">
              <a:rPr lang="en-US" smtClean="0"/>
              <a:t>‹#›</a:t>
            </a:fld>
            <a:endParaRPr lang="en-US" dirty="0"/>
          </a:p>
        </p:txBody>
      </p:sp>
    </p:spTree>
    <p:extLst>
      <p:ext uri="{BB962C8B-B14F-4D97-AF65-F5344CB8AC3E}">
        <p14:creationId xmlns:p14="http://schemas.microsoft.com/office/powerpoint/2010/main" val="47414218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8AC1112-1176-436E-BC89-2665CEE829DF}"/>
              </a:ext>
            </a:extLst>
          </p:cNvPr>
          <p:cNvSpPr>
            <a:spLocks noGrp="1"/>
          </p:cNvSpPr>
          <p:nvPr>
            <p:ph type="dt" sz="half" idx="10"/>
          </p:nvPr>
        </p:nvSpPr>
        <p:spPr/>
        <p:txBody>
          <a:bodyPr/>
          <a:lstStyle/>
          <a:p>
            <a:fld id="{C3979785-6AA4-4905-A9BB-092DE8DAD5A9}" type="datetimeFigureOut">
              <a:rPr lang="en-US" smtClean="0"/>
              <a:t>12/14/2020</a:t>
            </a:fld>
            <a:endParaRPr lang="en-US" dirty="0"/>
          </a:p>
        </p:txBody>
      </p:sp>
      <p:sp>
        <p:nvSpPr>
          <p:cNvPr id="3" name="Footer Placeholder 2">
            <a:extLst>
              <a:ext uri="{FF2B5EF4-FFF2-40B4-BE49-F238E27FC236}">
                <a16:creationId xmlns:a16="http://schemas.microsoft.com/office/drawing/2014/main" id="{E1864D5E-352C-4DDC-87C6-10B7EC041672}"/>
              </a:ext>
            </a:extLst>
          </p:cNvPr>
          <p:cNvSpPr>
            <a:spLocks noGrp="1"/>
          </p:cNvSpPr>
          <p:nvPr>
            <p:ph type="ftr" sz="quarter" idx="11"/>
          </p:nvPr>
        </p:nvSpPr>
        <p:spPr/>
        <p:txBody>
          <a:bodyPr/>
          <a:lstStyle/>
          <a:p>
            <a:endParaRPr lang="en-US" dirty="0"/>
          </a:p>
        </p:txBody>
      </p:sp>
      <p:sp>
        <p:nvSpPr>
          <p:cNvPr id="4" name="Slide Number Placeholder 3">
            <a:extLst>
              <a:ext uri="{FF2B5EF4-FFF2-40B4-BE49-F238E27FC236}">
                <a16:creationId xmlns:a16="http://schemas.microsoft.com/office/drawing/2014/main" id="{816B29E2-ECE0-4B39-8CC2-403C9F107DC1}"/>
              </a:ext>
            </a:extLst>
          </p:cNvPr>
          <p:cNvSpPr>
            <a:spLocks noGrp="1"/>
          </p:cNvSpPr>
          <p:nvPr>
            <p:ph type="sldNum" sz="quarter" idx="12"/>
          </p:nvPr>
        </p:nvSpPr>
        <p:spPr/>
        <p:txBody>
          <a:bodyPr/>
          <a:lstStyle/>
          <a:p>
            <a:fld id="{4331BA3D-0C96-428E-BD0F-B85B35AECFCF}" type="slidenum">
              <a:rPr lang="en-US" smtClean="0"/>
              <a:t>‹#›</a:t>
            </a:fld>
            <a:endParaRPr lang="en-US" dirty="0"/>
          </a:p>
        </p:txBody>
      </p:sp>
    </p:spTree>
    <p:extLst>
      <p:ext uri="{BB962C8B-B14F-4D97-AF65-F5344CB8AC3E}">
        <p14:creationId xmlns:p14="http://schemas.microsoft.com/office/powerpoint/2010/main" val="114034342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E12F0D-ABD8-48F7-9C23-D3A3B49F8207}"/>
              </a:ext>
            </a:extLst>
          </p:cNvPr>
          <p:cNvSpPr>
            <a:spLocks noGrp="1"/>
          </p:cNvSpPr>
          <p:nvPr>
            <p:ph type="title"/>
          </p:nvPr>
        </p:nvSpPr>
        <p:spPr>
          <a:xfrm>
            <a:off x="2267429" y="2926080"/>
            <a:ext cx="10617040" cy="10241280"/>
          </a:xfrm>
        </p:spPr>
        <p:txBody>
          <a:bodyPr anchor="b"/>
          <a:lstStyle>
            <a:lvl1pPr>
              <a:defRPr sz="8640"/>
            </a:lvl1pPr>
          </a:lstStyle>
          <a:p>
            <a:r>
              <a:rPr lang="en-US"/>
              <a:t>Click to edit Master title style</a:t>
            </a:r>
          </a:p>
        </p:txBody>
      </p:sp>
      <p:sp>
        <p:nvSpPr>
          <p:cNvPr id="3" name="Content Placeholder 2">
            <a:extLst>
              <a:ext uri="{FF2B5EF4-FFF2-40B4-BE49-F238E27FC236}">
                <a16:creationId xmlns:a16="http://schemas.microsoft.com/office/drawing/2014/main" id="{015CAD7F-4219-4246-BBDD-317F60EB2154}"/>
              </a:ext>
            </a:extLst>
          </p:cNvPr>
          <p:cNvSpPr>
            <a:spLocks noGrp="1"/>
          </p:cNvSpPr>
          <p:nvPr>
            <p:ph idx="1"/>
          </p:nvPr>
        </p:nvSpPr>
        <p:spPr>
          <a:xfrm>
            <a:off x="13994608" y="6319523"/>
            <a:ext cx="16664940" cy="31191200"/>
          </a:xfrm>
        </p:spPr>
        <p:txBody>
          <a:bodyPr/>
          <a:lstStyle>
            <a:lvl1pPr>
              <a:defRPr sz="8640"/>
            </a:lvl1pPr>
            <a:lvl2pPr>
              <a:defRPr sz="7560"/>
            </a:lvl2pPr>
            <a:lvl3pPr>
              <a:defRPr sz="6480"/>
            </a:lvl3pPr>
            <a:lvl4pPr>
              <a:defRPr sz="5400"/>
            </a:lvl4pPr>
            <a:lvl5pPr>
              <a:defRPr sz="5400"/>
            </a:lvl5pPr>
            <a:lvl6pPr>
              <a:defRPr sz="5400"/>
            </a:lvl6pPr>
            <a:lvl7pPr>
              <a:defRPr sz="5400"/>
            </a:lvl7pPr>
            <a:lvl8pPr>
              <a:defRPr sz="5400"/>
            </a:lvl8pPr>
            <a:lvl9pPr>
              <a:defRPr sz="5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9B5CDA1A-84AA-4207-BA05-AE1EC5A50106}"/>
              </a:ext>
            </a:extLst>
          </p:cNvPr>
          <p:cNvSpPr>
            <a:spLocks noGrp="1"/>
          </p:cNvSpPr>
          <p:nvPr>
            <p:ph type="body" sz="half" idx="2"/>
          </p:nvPr>
        </p:nvSpPr>
        <p:spPr>
          <a:xfrm>
            <a:off x="2267429" y="13167360"/>
            <a:ext cx="10617040" cy="24394163"/>
          </a:xfrm>
        </p:spPr>
        <p:txBody>
          <a:bodyPr/>
          <a:lstStyle>
            <a:lvl1pPr marL="0" indent="0">
              <a:buNone/>
              <a:defRPr sz="4320"/>
            </a:lvl1pPr>
            <a:lvl2pPr marL="1234440" indent="0">
              <a:buNone/>
              <a:defRPr sz="3780"/>
            </a:lvl2pPr>
            <a:lvl3pPr marL="2468880" indent="0">
              <a:buNone/>
              <a:defRPr sz="3240"/>
            </a:lvl3pPr>
            <a:lvl4pPr marL="3703320" indent="0">
              <a:buNone/>
              <a:defRPr sz="2700"/>
            </a:lvl4pPr>
            <a:lvl5pPr marL="4937760" indent="0">
              <a:buNone/>
              <a:defRPr sz="2700"/>
            </a:lvl5pPr>
            <a:lvl6pPr marL="6172200" indent="0">
              <a:buNone/>
              <a:defRPr sz="2700"/>
            </a:lvl6pPr>
            <a:lvl7pPr marL="7406640" indent="0">
              <a:buNone/>
              <a:defRPr sz="2700"/>
            </a:lvl7pPr>
            <a:lvl8pPr marL="8641080" indent="0">
              <a:buNone/>
              <a:defRPr sz="2700"/>
            </a:lvl8pPr>
            <a:lvl9pPr marL="9875520" indent="0">
              <a:buNone/>
              <a:defRPr sz="2700"/>
            </a:lvl9pPr>
          </a:lstStyle>
          <a:p>
            <a:pPr lvl="0"/>
            <a:r>
              <a:rPr lang="en-US"/>
              <a:t>Click to edit Master text styles</a:t>
            </a:r>
          </a:p>
        </p:txBody>
      </p:sp>
      <p:sp>
        <p:nvSpPr>
          <p:cNvPr id="5" name="Date Placeholder 4">
            <a:extLst>
              <a:ext uri="{FF2B5EF4-FFF2-40B4-BE49-F238E27FC236}">
                <a16:creationId xmlns:a16="http://schemas.microsoft.com/office/drawing/2014/main" id="{202AE0B4-D6BF-4747-972F-A33E6CCF1615}"/>
              </a:ext>
            </a:extLst>
          </p:cNvPr>
          <p:cNvSpPr>
            <a:spLocks noGrp="1"/>
          </p:cNvSpPr>
          <p:nvPr>
            <p:ph type="dt" sz="half" idx="10"/>
          </p:nvPr>
        </p:nvSpPr>
        <p:spPr/>
        <p:txBody>
          <a:bodyPr/>
          <a:lstStyle/>
          <a:p>
            <a:fld id="{C3979785-6AA4-4905-A9BB-092DE8DAD5A9}" type="datetimeFigureOut">
              <a:rPr lang="en-US" smtClean="0"/>
              <a:t>12/14/2020</a:t>
            </a:fld>
            <a:endParaRPr lang="en-US" dirty="0"/>
          </a:p>
        </p:txBody>
      </p:sp>
      <p:sp>
        <p:nvSpPr>
          <p:cNvPr id="6" name="Footer Placeholder 5">
            <a:extLst>
              <a:ext uri="{FF2B5EF4-FFF2-40B4-BE49-F238E27FC236}">
                <a16:creationId xmlns:a16="http://schemas.microsoft.com/office/drawing/2014/main" id="{34B203EB-D6DB-46D9-BCCE-2DC5E25DEB67}"/>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CAFAAF3D-7769-4085-932E-E83B51025CBB}"/>
              </a:ext>
            </a:extLst>
          </p:cNvPr>
          <p:cNvSpPr>
            <a:spLocks noGrp="1"/>
          </p:cNvSpPr>
          <p:nvPr>
            <p:ph type="sldNum" sz="quarter" idx="12"/>
          </p:nvPr>
        </p:nvSpPr>
        <p:spPr/>
        <p:txBody>
          <a:bodyPr/>
          <a:lstStyle/>
          <a:p>
            <a:fld id="{4331BA3D-0C96-428E-BD0F-B85B35AECFCF}" type="slidenum">
              <a:rPr lang="en-US" smtClean="0"/>
              <a:t>‹#›</a:t>
            </a:fld>
            <a:endParaRPr lang="en-US" dirty="0"/>
          </a:p>
        </p:txBody>
      </p:sp>
    </p:spTree>
    <p:extLst>
      <p:ext uri="{BB962C8B-B14F-4D97-AF65-F5344CB8AC3E}">
        <p14:creationId xmlns:p14="http://schemas.microsoft.com/office/powerpoint/2010/main" val="78307107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83ED69-9D4E-435E-BE82-AD0A6611070C}"/>
              </a:ext>
            </a:extLst>
          </p:cNvPr>
          <p:cNvSpPr>
            <a:spLocks noGrp="1"/>
          </p:cNvSpPr>
          <p:nvPr>
            <p:ph type="title"/>
          </p:nvPr>
        </p:nvSpPr>
        <p:spPr>
          <a:xfrm>
            <a:off x="2267429" y="2926080"/>
            <a:ext cx="10617040" cy="10241280"/>
          </a:xfrm>
        </p:spPr>
        <p:txBody>
          <a:bodyPr anchor="b"/>
          <a:lstStyle>
            <a:lvl1pPr>
              <a:defRPr sz="8640"/>
            </a:lvl1pPr>
          </a:lstStyle>
          <a:p>
            <a:r>
              <a:rPr lang="en-US"/>
              <a:t>Click to edit Master title style</a:t>
            </a:r>
          </a:p>
        </p:txBody>
      </p:sp>
      <p:sp>
        <p:nvSpPr>
          <p:cNvPr id="3" name="Picture Placeholder 2">
            <a:extLst>
              <a:ext uri="{FF2B5EF4-FFF2-40B4-BE49-F238E27FC236}">
                <a16:creationId xmlns:a16="http://schemas.microsoft.com/office/drawing/2014/main" id="{AFFFC797-2168-41C8-93E0-C340CE611FAD}"/>
              </a:ext>
            </a:extLst>
          </p:cNvPr>
          <p:cNvSpPr>
            <a:spLocks noGrp="1"/>
          </p:cNvSpPr>
          <p:nvPr>
            <p:ph type="pic" idx="1"/>
          </p:nvPr>
        </p:nvSpPr>
        <p:spPr>
          <a:xfrm>
            <a:off x="13994608" y="6319523"/>
            <a:ext cx="16664940" cy="31191200"/>
          </a:xfrm>
        </p:spPr>
        <p:txBody>
          <a:bodyPr/>
          <a:lstStyle>
            <a:lvl1pPr marL="0" indent="0">
              <a:buNone/>
              <a:defRPr sz="8640"/>
            </a:lvl1pPr>
            <a:lvl2pPr marL="1234440" indent="0">
              <a:buNone/>
              <a:defRPr sz="7560"/>
            </a:lvl2pPr>
            <a:lvl3pPr marL="2468880" indent="0">
              <a:buNone/>
              <a:defRPr sz="6480"/>
            </a:lvl3pPr>
            <a:lvl4pPr marL="3703320" indent="0">
              <a:buNone/>
              <a:defRPr sz="5400"/>
            </a:lvl4pPr>
            <a:lvl5pPr marL="4937760" indent="0">
              <a:buNone/>
              <a:defRPr sz="5400"/>
            </a:lvl5pPr>
            <a:lvl6pPr marL="6172200" indent="0">
              <a:buNone/>
              <a:defRPr sz="5400"/>
            </a:lvl6pPr>
            <a:lvl7pPr marL="7406640" indent="0">
              <a:buNone/>
              <a:defRPr sz="5400"/>
            </a:lvl7pPr>
            <a:lvl8pPr marL="8641080" indent="0">
              <a:buNone/>
              <a:defRPr sz="5400"/>
            </a:lvl8pPr>
            <a:lvl9pPr marL="9875520" indent="0">
              <a:buNone/>
              <a:defRPr sz="5400"/>
            </a:lvl9pPr>
          </a:lstStyle>
          <a:p>
            <a:endParaRPr lang="en-US" dirty="0"/>
          </a:p>
        </p:txBody>
      </p:sp>
      <p:sp>
        <p:nvSpPr>
          <p:cNvPr id="4" name="Text Placeholder 3">
            <a:extLst>
              <a:ext uri="{FF2B5EF4-FFF2-40B4-BE49-F238E27FC236}">
                <a16:creationId xmlns:a16="http://schemas.microsoft.com/office/drawing/2014/main" id="{27EE1CA7-0A3D-403C-868B-B27E4745CD34}"/>
              </a:ext>
            </a:extLst>
          </p:cNvPr>
          <p:cNvSpPr>
            <a:spLocks noGrp="1"/>
          </p:cNvSpPr>
          <p:nvPr>
            <p:ph type="body" sz="half" idx="2"/>
          </p:nvPr>
        </p:nvSpPr>
        <p:spPr>
          <a:xfrm>
            <a:off x="2267429" y="13167360"/>
            <a:ext cx="10617040" cy="24394163"/>
          </a:xfrm>
        </p:spPr>
        <p:txBody>
          <a:bodyPr/>
          <a:lstStyle>
            <a:lvl1pPr marL="0" indent="0">
              <a:buNone/>
              <a:defRPr sz="4320"/>
            </a:lvl1pPr>
            <a:lvl2pPr marL="1234440" indent="0">
              <a:buNone/>
              <a:defRPr sz="3780"/>
            </a:lvl2pPr>
            <a:lvl3pPr marL="2468880" indent="0">
              <a:buNone/>
              <a:defRPr sz="3240"/>
            </a:lvl3pPr>
            <a:lvl4pPr marL="3703320" indent="0">
              <a:buNone/>
              <a:defRPr sz="2700"/>
            </a:lvl4pPr>
            <a:lvl5pPr marL="4937760" indent="0">
              <a:buNone/>
              <a:defRPr sz="2700"/>
            </a:lvl5pPr>
            <a:lvl6pPr marL="6172200" indent="0">
              <a:buNone/>
              <a:defRPr sz="2700"/>
            </a:lvl6pPr>
            <a:lvl7pPr marL="7406640" indent="0">
              <a:buNone/>
              <a:defRPr sz="2700"/>
            </a:lvl7pPr>
            <a:lvl8pPr marL="8641080" indent="0">
              <a:buNone/>
              <a:defRPr sz="2700"/>
            </a:lvl8pPr>
            <a:lvl9pPr marL="9875520" indent="0">
              <a:buNone/>
              <a:defRPr sz="2700"/>
            </a:lvl9pPr>
          </a:lstStyle>
          <a:p>
            <a:pPr lvl="0"/>
            <a:r>
              <a:rPr lang="en-US"/>
              <a:t>Click to edit Master text styles</a:t>
            </a:r>
          </a:p>
        </p:txBody>
      </p:sp>
      <p:sp>
        <p:nvSpPr>
          <p:cNvPr id="5" name="Date Placeholder 4">
            <a:extLst>
              <a:ext uri="{FF2B5EF4-FFF2-40B4-BE49-F238E27FC236}">
                <a16:creationId xmlns:a16="http://schemas.microsoft.com/office/drawing/2014/main" id="{2368763D-98CA-4BEC-8793-C790EED4E328}"/>
              </a:ext>
            </a:extLst>
          </p:cNvPr>
          <p:cNvSpPr>
            <a:spLocks noGrp="1"/>
          </p:cNvSpPr>
          <p:nvPr>
            <p:ph type="dt" sz="half" idx="10"/>
          </p:nvPr>
        </p:nvSpPr>
        <p:spPr/>
        <p:txBody>
          <a:bodyPr/>
          <a:lstStyle/>
          <a:p>
            <a:fld id="{C3979785-6AA4-4905-A9BB-092DE8DAD5A9}" type="datetimeFigureOut">
              <a:rPr lang="en-US" smtClean="0"/>
              <a:t>12/14/2020</a:t>
            </a:fld>
            <a:endParaRPr lang="en-US" dirty="0"/>
          </a:p>
        </p:txBody>
      </p:sp>
      <p:sp>
        <p:nvSpPr>
          <p:cNvPr id="6" name="Footer Placeholder 5">
            <a:extLst>
              <a:ext uri="{FF2B5EF4-FFF2-40B4-BE49-F238E27FC236}">
                <a16:creationId xmlns:a16="http://schemas.microsoft.com/office/drawing/2014/main" id="{FFC0C403-E93B-4855-B7B7-672F582C3FA3}"/>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E9F49564-311C-4B9C-A8B1-EC59142B3459}"/>
              </a:ext>
            </a:extLst>
          </p:cNvPr>
          <p:cNvSpPr>
            <a:spLocks noGrp="1"/>
          </p:cNvSpPr>
          <p:nvPr>
            <p:ph type="sldNum" sz="quarter" idx="12"/>
          </p:nvPr>
        </p:nvSpPr>
        <p:spPr/>
        <p:txBody>
          <a:bodyPr/>
          <a:lstStyle/>
          <a:p>
            <a:fld id="{4331BA3D-0C96-428E-BD0F-B85B35AECFCF}" type="slidenum">
              <a:rPr lang="en-US" smtClean="0"/>
              <a:t>‹#›</a:t>
            </a:fld>
            <a:endParaRPr lang="en-US" dirty="0"/>
          </a:p>
        </p:txBody>
      </p:sp>
    </p:spTree>
    <p:extLst>
      <p:ext uri="{BB962C8B-B14F-4D97-AF65-F5344CB8AC3E}">
        <p14:creationId xmlns:p14="http://schemas.microsoft.com/office/powerpoint/2010/main" val="50680108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291CC08-2BC9-466B-ABA0-7274C793F079}"/>
              </a:ext>
            </a:extLst>
          </p:cNvPr>
          <p:cNvSpPr>
            <a:spLocks noGrp="1"/>
          </p:cNvSpPr>
          <p:nvPr>
            <p:ph type="title"/>
          </p:nvPr>
        </p:nvSpPr>
        <p:spPr>
          <a:xfrm>
            <a:off x="2263140" y="2336803"/>
            <a:ext cx="28392120" cy="848360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807EDBEF-91D8-460C-8292-9A3CDC27ED8C}"/>
              </a:ext>
            </a:extLst>
          </p:cNvPr>
          <p:cNvSpPr>
            <a:spLocks noGrp="1"/>
          </p:cNvSpPr>
          <p:nvPr>
            <p:ph type="body" idx="1"/>
          </p:nvPr>
        </p:nvSpPr>
        <p:spPr>
          <a:xfrm>
            <a:off x="2263140" y="11684000"/>
            <a:ext cx="28392120" cy="278485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322F0AB-3FE5-4AD7-8EFA-B7820A18ACC9}"/>
              </a:ext>
            </a:extLst>
          </p:cNvPr>
          <p:cNvSpPr>
            <a:spLocks noGrp="1"/>
          </p:cNvSpPr>
          <p:nvPr>
            <p:ph type="dt" sz="half" idx="2"/>
          </p:nvPr>
        </p:nvSpPr>
        <p:spPr>
          <a:xfrm>
            <a:off x="2263140" y="40680643"/>
            <a:ext cx="7406640" cy="2336800"/>
          </a:xfrm>
          <a:prstGeom prst="rect">
            <a:avLst/>
          </a:prstGeom>
        </p:spPr>
        <p:txBody>
          <a:bodyPr vert="horz" lIns="91440" tIns="45720" rIns="91440" bIns="45720" rtlCol="0" anchor="ctr"/>
          <a:lstStyle>
            <a:lvl1pPr algn="l">
              <a:defRPr sz="3240">
                <a:solidFill>
                  <a:schemeClr val="tx1">
                    <a:tint val="75000"/>
                  </a:schemeClr>
                </a:solidFill>
              </a:defRPr>
            </a:lvl1pPr>
          </a:lstStyle>
          <a:p>
            <a:fld id="{C3979785-6AA4-4905-A9BB-092DE8DAD5A9}" type="datetimeFigureOut">
              <a:rPr lang="en-US" smtClean="0"/>
              <a:t>12/14/2020</a:t>
            </a:fld>
            <a:endParaRPr lang="en-US" dirty="0"/>
          </a:p>
        </p:txBody>
      </p:sp>
      <p:sp>
        <p:nvSpPr>
          <p:cNvPr id="5" name="Footer Placeholder 4">
            <a:extLst>
              <a:ext uri="{FF2B5EF4-FFF2-40B4-BE49-F238E27FC236}">
                <a16:creationId xmlns:a16="http://schemas.microsoft.com/office/drawing/2014/main" id="{00E17B41-82E2-4DFA-81F6-982D505A7207}"/>
              </a:ext>
            </a:extLst>
          </p:cNvPr>
          <p:cNvSpPr>
            <a:spLocks noGrp="1"/>
          </p:cNvSpPr>
          <p:nvPr>
            <p:ph type="ftr" sz="quarter" idx="3"/>
          </p:nvPr>
        </p:nvSpPr>
        <p:spPr>
          <a:xfrm>
            <a:off x="10904220" y="40680643"/>
            <a:ext cx="11109960" cy="2336800"/>
          </a:xfrm>
          <a:prstGeom prst="rect">
            <a:avLst/>
          </a:prstGeom>
        </p:spPr>
        <p:txBody>
          <a:bodyPr vert="horz" lIns="91440" tIns="45720" rIns="91440" bIns="45720" rtlCol="0" anchor="ctr"/>
          <a:lstStyle>
            <a:lvl1pPr algn="ctr">
              <a:defRPr sz="3240">
                <a:solidFill>
                  <a:schemeClr val="tx1">
                    <a:tint val="75000"/>
                  </a:schemeClr>
                </a:solidFill>
              </a:defRPr>
            </a:lvl1pPr>
          </a:lstStyle>
          <a:p>
            <a:endParaRPr lang="en-US" dirty="0"/>
          </a:p>
        </p:txBody>
      </p:sp>
      <p:sp>
        <p:nvSpPr>
          <p:cNvPr id="6" name="Slide Number Placeholder 5">
            <a:extLst>
              <a:ext uri="{FF2B5EF4-FFF2-40B4-BE49-F238E27FC236}">
                <a16:creationId xmlns:a16="http://schemas.microsoft.com/office/drawing/2014/main" id="{3C94C4C2-53B8-481F-B571-AAE589BF0F12}"/>
              </a:ext>
            </a:extLst>
          </p:cNvPr>
          <p:cNvSpPr>
            <a:spLocks noGrp="1"/>
          </p:cNvSpPr>
          <p:nvPr>
            <p:ph type="sldNum" sz="quarter" idx="4"/>
          </p:nvPr>
        </p:nvSpPr>
        <p:spPr>
          <a:xfrm>
            <a:off x="23248620" y="40680643"/>
            <a:ext cx="7406640" cy="2336800"/>
          </a:xfrm>
          <a:prstGeom prst="rect">
            <a:avLst/>
          </a:prstGeom>
        </p:spPr>
        <p:txBody>
          <a:bodyPr vert="horz" lIns="91440" tIns="45720" rIns="91440" bIns="45720" rtlCol="0" anchor="ctr"/>
          <a:lstStyle>
            <a:lvl1pPr algn="r">
              <a:defRPr sz="3240">
                <a:solidFill>
                  <a:schemeClr val="tx1">
                    <a:tint val="75000"/>
                  </a:schemeClr>
                </a:solidFill>
              </a:defRPr>
            </a:lvl1pPr>
          </a:lstStyle>
          <a:p>
            <a:fld id="{4331BA3D-0C96-428E-BD0F-B85B35AECFCF}" type="slidenum">
              <a:rPr lang="en-US" smtClean="0"/>
              <a:t>‹#›</a:t>
            </a:fld>
            <a:endParaRPr lang="en-US" dirty="0"/>
          </a:p>
        </p:txBody>
      </p:sp>
    </p:spTree>
    <p:extLst>
      <p:ext uri="{BB962C8B-B14F-4D97-AF65-F5344CB8AC3E}">
        <p14:creationId xmlns:p14="http://schemas.microsoft.com/office/powerpoint/2010/main" val="3457276467"/>
      </p:ext>
    </p:extLst>
  </p:cSld>
  <p:clrMap bg1="lt1" tx1="dk1" bg2="lt2" tx2="dk2" accent1="accent1" accent2="accent2" accent3="accent3" accent4="accent4" accent5="accent5" accent6="accent6" hlink="hlink" folHlink="folHlink"/>
  <p:sldLayoutIdLst>
    <p:sldLayoutId id="2147483791" r:id="rId1"/>
    <p:sldLayoutId id="2147483792" r:id="rId2"/>
    <p:sldLayoutId id="2147483793" r:id="rId3"/>
    <p:sldLayoutId id="2147483794" r:id="rId4"/>
    <p:sldLayoutId id="2147483795" r:id="rId5"/>
    <p:sldLayoutId id="2147483796" r:id="rId6"/>
    <p:sldLayoutId id="2147483797" r:id="rId7"/>
    <p:sldLayoutId id="2147483798" r:id="rId8"/>
    <p:sldLayoutId id="2147483799" r:id="rId9"/>
    <p:sldLayoutId id="2147483800" r:id="rId10"/>
    <p:sldLayoutId id="2147483801" r:id="rId11"/>
    <p:sldLayoutId id="2147483745" r:id="rId12"/>
  </p:sldLayoutIdLst>
  <p:txStyles>
    <p:titleStyle>
      <a:lvl1pPr algn="l" defTabSz="2468880" rtl="0" eaLnBrk="1" latinLnBrk="0" hangingPunct="1">
        <a:lnSpc>
          <a:spcPct val="90000"/>
        </a:lnSpc>
        <a:spcBef>
          <a:spcPct val="0"/>
        </a:spcBef>
        <a:buNone/>
        <a:defRPr sz="11880" kern="1200">
          <a:solidFill>
            <a:schemeClr val="tx1"/>
          </a:solidFill>
          <a:latin typeface="+mj-lt"/>
          <a:ea typeface="+mj-ea"/>
          <a:cs typeface="+mj-cs"/>
        </a:defRPr>
      </a:lvl1pPr>
    </p:titleStyle>
    <p:bodyStyle>
      <a:lvl1pPr marL="617220" indent="-617220" algn="l" defTabSz="2468880" rtl="0" eaLnBrk="1" latinLnBrk="0" hangingPunct="1">
        <a:lnSpc>
          <a:spcPct val="90000"/>
        </a:lnSpc>
        <a:spcBef>
          <a:spcPts val="2700"/>
        </a:spcBef>
        <a:buFont typeface="Arial" panose="020B0604020202020204" pitchFamily="34" charset="0"/>
        <a:buChar char="•"/>
        <a:defRPr sz="7560" kern="1200">
          <a:solidFill>
            <a:schemeClr val="tx1"/>
          </a:solidFill>
          <a:latin typeface="+mn-lt"/>
          <a:ea typeface="+mn-ea"/>
          <a:cs typeface="+mn-cs"/>
        </a:defRPr>
      </a:lvl1pPr>
      <a:lvl2pPr marL="1851660" indent="-617220" algn="l" defTabSz="2468880" rtl="0" eaLnBrk="1" latinLnBrk="0" hangingPunct="1">
        <a:lnSpc>
          <a:spcPct val="90000"/>
        </a:lnSpc>
        <a:spcBef>
          <a:spcPts val="1350"/>
        </a:spcBef>
        <a:buFont typeface="Arial" panose="020B0604020202020204" pitchFamily="34" charset="0"/>
        <a:buChar char="•"/>
        <a:defRPr sz="6480" kern="1200">
          <a:solidFill>
            <a:schemeClr val="tx1"/>
          </a:solidFill>
          <a:latin typeface="+mn-lt"/>
          <a:ea typeface="+mn-ea"/>
          <a:cs typeface="+mn-cs"/>
        </a:defRPr>
      </a:lvl2pPr>
      <a:lvl3pPr marL="3086100" indent="-617220" algn="l" defTabSz="2468880" rtl="0" eaLnBrk="1" latinLnBrk="0" hangingPunct="1">
        <a:lnSpc>
          <a:spcPct val="90000"/>
        </a:lnSpc>
        <a:spcBef>
          <a:spcPts val="1350"/>
        </a:spcBef>
        <a:buFont typeface="Arial" panose="020B0604020202020204" pitchFamily="34" charset="0"/>
        <a:buChar char="•"/>
        <a:defRPr sz="5400" kern="1200">
          <a:solidFill>
            <a:schemeClr val="tx1"/>
          </a:solidFill>
          <a:latin typeface="+mn-lt"/>
          <a:ea typeface="+mn-ea"/>
          <a:cs typeface="+mn-cs"/>
        </a:defRPr>
      </a:lvl3pPr>
      <a:lvl4pPr marL="4320540" indent="-617220" algn="l" defTabSz="2468880" rtl="0" eaLnBrk="1" latinLnBrk="0" hangingPunct="1">
        <a:lnSpc>
          <a:spcPct val="90000"/>
        </a:lnSpc>
        <a:spcBef>
          <a:spcPts val="1350"/>
        </a:spcBef>
        <a:buFont typeface="Arial" panose="020B0604020202020204" pitchFamily="34" charset="0"/>
        <a:buChar char="•"/>
        <a:defRPr sz="4860" kern="1200">
          <a:solidFill>
            <a:schemeClr val="tx1"/>
          </a:solidFill>
          <a:latin typeface="+mn-lt"/>
          <a:ea typeface="+mn-ea"/>
          <a:cs typeface="+mn-cs"/>
        </a:defRPr>
      </a:lvl4pPr>
      <a:lvl5pPr marL="5554980" indent="-617220" algn="l" defTabSz="2468880" rtl="0" eaLnBrk="1" latinLnBrk="0" hangingPunct="1">
        <a:lnSpc>
          <a:spcPct val="90000"/>
        </a:lnSpc>
        <a:spcBef>
          <a:spcPts val="1350"/>
        </a:spcBef>
        <a:buFont typeface="Arial" panose="020B0604020202020204" pitchFamily="34" charset="0"/>
        <a:buChar char="•"/>
        <a:defRPr sz="4860" kern="1200">
          <a:solidFill>
            <a:schemeClr val="tx1"/>
          </a:solidFill>
          <a:latin typeface="+mn-lt"/>
          <a:ea typeface="+mn-ea"/>
          <a:cs typeface="+mn-cs"/>
        </a:defRPr>
      </a:lvl5pPr>
      <a:lvl6pPr marL="6789420" indent="-617220" algn="l" defTabSz="2468880" rtl="0" eaLnBrk="1" latinLnBrk="0" hangingPunct="1">
        <a:lnSpc>
          <a:spcPct val="90000"/>
        </a:lnSpc>
        <a:spcBef>
          <a:spcPts val="1350"/>
        </a:spcBef>
        <a:buFont typeface="Arial" panose="020B0604020202020204" pitchFamily="34" charset="0"/>
        <a:buChar char="•"/>
        <a:defRPr sz="4860" kern="1200">
          <a:solidFill>
            <a:schemeClr val="tx1"/>
          </a:solidFill>
          <a:latin typeface="+mn-lt"/>
          <a:ea typeface="+mn-ea"/>
          <a:cs typeface="+mn-cs"/>
        </a:defRPr>
      </a:lvl6pPr>
      <a:lvl7pPr marL="8023860" indent="-617220" algn="l" defTabSz="2468880" rtl="0" eaLnBrk="1" latinLnBrk="0" hangingPunct="1">
        <a:lnSpc>
          <a:spcPct val="90000"/>
        </a:lnSpc>
        <a:spcBef>
          <a:spcPts val="1350"/>
        </a:spcBef>
        <a:buFont typeface="Arial" panose="020B0604020202020204" pitchFamily="34" charset="0"/>
        <a:buChar char="•"/>
        <a:defRPr sz="4860" kern="1200">
          <a:solidFill>
            <a:schemeClr val="tx1"/>
          </a:solidFill>
          <a:latin typeface="+mn-lt"/>
          <a:ea typeface="+mn-ea"/>
          <a:cs typeface="+mn-cs"/>
        </a:defRPr>
      </a:lvl7pPr>
      <a:lvl8pPr marL="9258300" indent="-617220" algn="l" defTabSz="2468880" rtl="0" eaLnBrk="1" latinLnBrk="0" hangingPunct="1">
        <a:lnSpc>
          <a:spcPct val="90000"/>
        </a:lnSpc>
        <a:spcBef>
          <a:spcPts val="1350"/>
        </a:spcBef>
        <a:buFont typeface="Arial" panose="020B0604020202020204" pitchFamily="34" charset="0"/>
        <a:buChar char="•"/>
        <a:defRPr sz="4860" kern="1200">
          <a:solidFill>
            <a:schemeClr val="tx1"/>
          </a:solidFill>
          <a:latin typeface="+mn-lt"/>
          <a:ea typeface="+mn-ea"/>
          <a:cs typeface="+mn-cs"/>
        </a:defRPr>
      </a:lvl8pPr>
      <a:lvl9pPr marL="10492740" indent="-617220" algn="l" defTabSz="2468880" rtl="0" eaLnBrk="1" latinLnBrk="0" hangingPunct="1">
        <a:lnSpc>
          <a:spcPct val="90000"/>
        </a:lnSpc>
        <a:spcBef>
          <a:spcPts val="1350"/>
        </a:spcBef>
        <a:buFont typeface="Arial" panose="020B0604020202020204" pitchFamily="34" charset="0"/>
        <a:buChar char="•"/>
        <a:defRPr sz="4860" kern="1200">
          <a:solidFill>
            <a:schemeClr val="tx1"/>
          </a:solidFill>
          <a:latin typeface="+mn-lt"/>
          <a:ea typeface="+mn-ea"/>
          <a:cs typeface="+mn-cs"/>
        </a:defRPr>
      </a:lvl9pPr>
    </p:bodyStyle>
    <p:otherStyle>
      <a:defPPr>
        <a:defRPr lang="en-US"/>
      </a:defPPr>
      <a:lvl1pPr marL="0" algn="l" defTabSz="2468880" rtl="0" eaLnBrk="1" latinLnBrk="0" hangingPunct="1">
        <a:defRPr sz="4860" kern="1200">
          <a:solidFill>
            <a:schemeClr val="tx1"/>
          </a:solidFill>
          <a:latin typeface="+mn-lt"/>
          <a:ea typeface="+mn-ea"/>
          <a:cs typeface="+mn-cs"/>
        </a:defRPr>
      </a:lvl1pPr>
      <a:lvl2pPr marL="1234440" algn="l" defTabSz="2468880" rtl="0" eaLnBrk="1" latinLnBrk="0" hangingPunct="1">
        <a:defRPr sz="4860" kern="1200">
          <a:solidFill>
            <a:schemeClr val="tx1"/>
          </a:solidFill>
          <a:latin typeface="+mn-lt"/>
          <a:ea typeface="+mn-ea"/>
          <a:cs typeface="+mn-cs"/>
        </a:defRPr>
      </a:lvl2pPr>
      <a:lvl3pPr marL="2468880" algn="l" defTabSz="2468880" rtl="0" eaLnBrk="1" latinLnBrk="0" hangingPunct="1">
        <a:defRPr sz="4860" kern="1200">
          <a:solidFill>
            <a:schemeClr val="tx1"/>
          </a:solidFill>
          <a:latin typeface="+mn-lt"/>
          <a:ea typeface="+mn-ea"/>
          <a:cs typeface="+mn-cs"/>
        </a:defRPr>
      </a:lvl3pPr>
      <a:lvl4pPr marL="3703320" algn="l" defTabSz="2468880" rtl="0" eaLnBrk="1" latinLnBrk="0" hangingPunct="1">
        <a:defRPr sz="4860" kern="1200">
          <a:solidFill>
            <a:schemeClr val="tx1"/>
          </a:solidFill>
          <a:latin typeface="+mn-lt"/>
          <a:ea typeface="+mn-ea"/>
          <a:cs typeface="+mn-cs"/>
        </a:defRPr>
      </a:lvl4pPr>
      <a:lvl5pPr marL="4937760" algn="l" defTabSz="2468880" rtl="0" eaLnBrk="1" latinLnBrk="0" hangingPunct="1">
        <a:defRPr sz="4860" kern="1200">
          <a:solidFill>
            <a:schemeClr val="tx1"/>
          </a:solidFill>
          <a:latin typeface="+mn-lt"/>
          <a:ea typeface="+mn-ea"/>
          <a:cs typeface="+mn-cs"/>
        </a:defRPr>
      </a:lvl5pPr>
      <a:lvl6pPr marL="6172200" algn="l" defTabSz="2468880" rtl="0" eaLnBrk="1" latinLnBrk="0" hangingPunct="1">
        <a:defRPr sz="4860" kern="1200">
          <a:solidFill>
            <a:schemeClr val="tx1"/>
          </a:solidFill>
          <a:latin typeface="+mn-lt"/>
          <a:ea typeface="+mn-ea"/>
          <a:cs typeface="+mn-cs"/>
        </a:defRPr>
      </a:lvl6pPr>
      <a:lvl7pPr marL="7406640" algn="l" defTabSz="2468880" rtl="0" eaLnBrk="1" latinLnBrk="0" hangingPunct="1">
        <a:defRPr sz="4860" kern="1200">
          <a:solidFill>
            <a:schemeClr val="tx1"/>
          </a:solidFill>
          <a:latin typeface="+mn-lt"/>
          <a:ea typeface="+mn-ea"/>
          <a:cs typeface="+mn-cs"/>
        </a:defRPr>
      </a:lvl7pPr>
      <a:lvl8pPr marL="8641080" algn="l" defTabSz="2468880" rtl="0" eaLnBrk="1" latinLnBrk="0" hangingPunct="1">
        <a:defRPr sz="4860" kern="1200">
          <a:solidFill>
            <a:schemeClr val="tx1"/>
          </a:solidFill>
          <a:latin typeface="+mn-lt"/>
          <a:ea typeface="+mn-ea"/>
          <a:cs typeface="+mn-cs"/>
        </a:defRPr>
      </a:lvl8pPr>
      <a:lvl9pPr marL="9875520" algn="l" defTabSz="2468880" rtl="0" eaLnBrk="1" latinLnBrk="0" hangingPunct="1">
        <a:defRPr sz="486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jpeg"/><Relationship Id="rId3" Type="http://schemas.openxmlformats.org/officeDocument/2006/relationships/image" Target="../media/image2.png"/><Relationship Id="rId7" Type="http://schemas.openxmlformats.org/officeDocument/2006/relationships/image" Target="../media/image6.png"/><Relationship Id="rId12" Type="http://schemas.openxmlformats.org/officeDocument/2006/relationships/image" Target="../media/image11.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5.png"/><Relationship Id="rId11" Type="http://schemas.openxmlformats.org/officeDocument/2006/relationships/image" Target="../media/image10.pn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72">
            <a:extLst>
              <a:ext uri="{FF2B5EF4-FFF2-40B4-BE49-F238E27FC236}">
                <a16:creationId xmlns:a16="http://schemas.microsoft.com/office/drawing/2014/main" id="{3326A7EB-0544-4D3F-8620-608E176B1E2D}"/>
              </a:ext>
            </a:extLst>
          </p:cNvPr>
          <p:cNvSpPr txBox="1">
            <a:spLocks noChangeArrowheads="1"/>
          </p:cNvSpPr>
          <p:nvPr/>
        </p:nvSpPr>
        <p:spPr bwMode="auto">
          <a:xfrm>
            <a:off x="3669833" y="41169369"/>
            <a:ext cx="25233383" cy="1441028"/>
          </a:xfrm>
          <a:prstGeom prst="rect">
            <a:avLst/>
          </a:prstGeom>
          <a:noFill/>
          <a:ln w="63500">
            <a:noFill/>
            <a:miter lim="800000"/>
            <a:headEnd/>
            <a:tailEnd/>
          </a:ln>
          <a:extLst>
            <a:ext uri="{909E8E84-426E-40DD-AFC4-6F175D3DCCD1}">
              <a14:hiddenFill xmlns:a14="http://schemas.microsoft.com/office/drawing/2010/main">
                <a:solidFill>
                  <a:srgbClr val="FFFFFF"/>
                </a:solidFill>
              </a14:hiddenFill>
            </a:ext>
          </a:extLst>
        </p:spPr>
        <p:txBody>
          <a:bodyPr wrap="square" lIns="55493" tIns="27746" rIns="55493" bIns="27746" anchor="t">
            <a:spAutoFit/>
          </a:bodyPr>
          <a:lstStyle>
            <a:lvl1pPr marL="493713" indent="-493713" defTabSz="985838">
              <a:spcBef>
                <a:spcPct val="20000"/>
              </a:spcBef>
              <a:buChar char="•"/>
              <a:defRPr sz="11200">
                <a:solidFill>
                  <a:schemeClr val="tx1"/>
                </a:solidFill>
                <a:latin typeface="Arial" panose="020B0604020202020204" pitchFamily="34" charset="0"/>
                <a:ea typeface="ＭＳ Ｐゴシック" panose="020B0600070205080204" pitchFamily="34" charset="-128"/>
              </a:defRPr>
            </a:lvl1pPr>
            <a:lvl2pPr marL="37931725" indent="-37474525" defTabSz="985838">
              <a:spcBef>
                <a:spcPct val="20000"/>
              </a:spcBef>
              <a:buChar char="–"/>
              <a:defRPr sz="9700">
                <a:solidFill>
                  <a:schemeClr val="tx1"/>
                </a:solidFill>
                <a:latin typeface="Arial" panose="020B0604020202020204" pitchFamily="34" charset="0"/>
                <a:ea typeface="ＭＳ Ｐゴシック" panose="020B0600070205080204" pitchFamily="34" charset="-128"/>
              </a:defRPr>
            </a:lvl2pPr>
            <a:lvl3pPr marL="5356225" indent="-1071563" defTabSz="985838">
              <a:spcBef>
                <a:spcPct val="20000"/>
              </a:spcBef>
              <a:buChar char="•"/>
              <a:defRPr sz="8400">
                <a:solidFill>
                  <a:schemeClr val="tx1"/>
                </a:solidFill>
                <a:latin typeface="Arial" panose="020B0604020202020204" pitchFamily="34" charset="0"/>
                <a:ea typeface="ＭＳ Ｐゴシック" panose="020B0600070205080204" pitchFamily="34" charset="-128"/>
              </a:defRPr>
            </a:lvl3pPr>
            <a:lvl4pPr marL="7497763" indent="-1071563" defTabSz="985838">
              <a:spcBef>
                <a:spcPct val="20000"/>
              </a:spcBef>
              <a:buChar char="–"/>
              <a:defRPr sz="7000">
                <a:solidFill>
                  <a:schemeClr val="tx1"/>
                </a:solidFill>
                <a:latin typeface="Arial" panose="020B0604020202020204" pitchFamily="34" charset="0"/>
                <a:ea typeface="ＭＳ Ｐゴシック" panose="020B0600070205080204" pitchFamily="34" charset="-128"/>
              </a:defRPr>
            </a:lvl4pPr>
            <a:lvl5pPr marL="9640888" indent="-1071563" defTabSz="985838">
              <a:spcBef>
                <a:spcPct val="20000"/>
              </a:spcBef>
              <a:buChar char="»"/>
              <a:defRPr sz="7000">
                <a:solidFill>
                  <a:schemeClr val="tx1"/>
                </a:solidFill>
                <a:latin typeface="Arial" panose="020B0604020202020204" pitchFamily="34" charset="0"/>
                <a:ea typeface="ＭＳ Ｐゴシック" panose="020B0600070205080204" pitchFamily="34" charset="-128"/>
              </a:defRPr>
            </a:lvl5pPr>
            <a:lvl6pPr marL="100980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6pPr>
            <a:lvl7pPr marL="105552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7pPr>
            <a:lvl8pPr marL="110124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8pPr>
            <a:lvl9pPr marL="114696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9pPr>
          </a:lstStyle>
          <a:p>
            <a:pPr marL="0" indent="0">
              <a:spcBef>
                <a:spcPct val="0"/>
              </a:spcBef>
              <a:buClr>
                <a:srgbClr val="3333CC"/>
              </a:buClr>
              <a:buNone/>
            </a:pPr>
            <a:r>
              <a:rPr lang="en-US" altLang="en-US" sz="3000" dirty="0">
                <a:solidFill>
                  <a:schemeClr val="tx1">
                    <a:lumMod val="75000"/>
                    <a:lumOff val="25000"/>
                  </a:schemeClr>
                </a:solidFill>
              </a:rPr>
              <a:t>The material presented in this poster is based upon the work supported by Dr. Deng Pan. I am thankful for the help that I received from my fellow Senior Project group members, Enrique Rodicio, Justin Cabrera, Nicholas Delamo, and Damian Torrens as well as the help I received from Capstone I members, Leila Adaza, William Padron, David Paez, and Cheska Sy.</a:t>
            </a:r>
          </a:p>
        </p:txBody>
      </p:sp>
      <p:sp>
        <p:nvSpPr>
          <p:cNvPr id="4" name="Text Box 19">
            <a:extLst>
              <a:ext uri="{FF2B5EF4-FFF2-40B4-BE49-F238E27FC236}">
                <a16:creationId xmlns:a16="http://schemas.microsoft.com/office/drawing/2014/main" id="{987AAD38-3F70-4D75-84B6-AA1849F3864A}"/>
              </a:ext>
            </a:extLst>
          </p:cNvPr>
          <p:cNvSpPr txBox="1">
            <a:spLocks noChangeArrowheads="1"/>
          </p:cNvSpPr>
          <p:nvPr/>
        </p:nvSpPr>
        <p:spPr bwMode="auto">
          <a:xfrm>
            <a:off x="3272729" y="40482393"/>
            <a:ext cx="6599183" cy="686976"/>
          </a:xfrm>
          <a:prstGeom prst="rect">
            <a:avLst/>
          </a:prstGeom>
          <a:noFill/>
          <a:ln w="12700">
            <a:noFill/>
            <a:miter lim="800000"/>
            <a:headEnd/>
            <a:tailEnd/>
          </a:ln>
          <a:effectLst/>
        </p:spPr>
        <p:txBody>
          <a:bodyPr wrap="square" lIns="55493" tIns="27746" rIns="55493" bIns="27746">
            <a:spAutoFit/>
          </a:bodyPr>
          <a:lstStyle/>
          <a:p>
            <a:pPr algn="ctr" defTabSz="554492">
              <a:spcBef>
                <a:spcPct val="50000"/>
              </a:spcBef>
              <a:defRPr/>
            </a:pPr>
            <a:r>
              <a:rPr lang="en-US" sz="4100" b="1" dirty="0">
                <a:solidFill>
                  <a:srgbClr val="081E3F"/>
                </a:solidFill>
                <a:latin typeface="Arial" charset="0"/>
                <a:ea typeface="ＭＳ Ｐゴシック" charset="-128"/>
                <a:cs typeface="ＭＳ Ｐゴシック" charset="-128"/>
              </a:rPr>
              <a:t>ACKNOWLEDGEMENT</a:t>
            </a:r>
          </a:p>
        </p:txBody>
      </p:sp>
      <p:sp>
        <p:nvSpPr>
          <p:cNvPr id="6" name="TextBox 3">
            <a:extLst>
              <a:ext uri="{FF2B5EF4-FFF2-40B4-BE49-F238E27FC236}">
                <a16:creationId xmlns:a16="http://schemas.microsoft.com/office/drawing/2014/main" id="{50B115B5-F8D2-4A79-9D3B-4A38B45DCAEF}"/>
              </a:ext>
            </a:extLst>
          </p:cNvPr>
          <p:cNvSpPr txBox="1">
            <a:spLocks noChangeArrowheads="1"/>
          </p:cNvSpPr>
          <p:nvPr/>
        </p:nvSpPr>
        <p:spPr bwMode="auto">
          <a:xfrm>
            <a:off x="7504835" y="335034"/>
            <a:ext cx="18516600" cy="2308324"/>
          </a:xfrm>
          <a:prstGeom prst="rect">
            <a:avLst/>
          </a:prstGeom>
          <a:noFill/>
          <a:ln>
            <a:noFill/>
          </a:ln>
        </p:spPr>
        <p:txBody>
          <a:bodyPr>
            <a:spAutoFit/>
          </a:bodyPr>
          <a:lstStyle>
            <a:lvl1pPr>
              <a:defRPr sz="7200">
                <a:solidFill>
                  <a:schemeClr val="tx1"/>
                </a:solidFill>
                <a:latin typeface="Arial" panose="020B0604020202020204" pitchFamily="34" charset="0"/>
                <a:ea typeface="ＭＳ Ｐゴシック" panose="020B0600070205080204" pitchFamily="34" charset="-128"/>
              </a:defRPr>
            </a:lvl1pPr>
            <a:lvl2pPr marL="742950" indent="-285750">
              <a:defRPr sz="7200">
                <a:solidFill>
                  <a:schemeClr val="tx1"/>
                </a:solidFill>
                <a:latin typeface="Arial" panose="020B0604020202020204" pitchFamily="34" charset="0"/>
                <a:ea typeface="ＭＳ Ｐゴシック" panose="020B0600070205080204" pitchFamily="34" charset="-128"/>
              </a:defRPr>
            </a:lvl2pPr>
            <a:lvl3pPr marL="1143000" indent="-228600">
              <a:defRPr sz="7200">
                <a:solidFill>
                  <a:schemeClr val="tx1"/>
                </a:solidFill>
                <a:latin typeface="Arial" panose="020B0604020202020204" pitchFamily="34" charset="0"/>
                <a:ea typeface="ＭＳ Ｐゴシック" panose="020B0600070205080204" pitchFamily="34" charset="-128"/>
              </a:defRPr>
            </a:lvl3pPr>
            <a:lvl4pPr marL="1600200" indent="-228600">
              <a:defRPr sz="7200">
                <a:solidFill>
                  <a:schemeClr val="tx1"/>
                </a:solidFill>
                <a:latin typeface="Arial" panose="020B0604020202020204" pitchFamily="34" charset="0"/>
                <a:ea typeface="ＭＳ Ｐゴシック" panose="020B0600070205080204" pitchFamily="34" charset="-128"/>
              </a:defRPr>
            </a:lvl4pPr>
            <a:lvl5pPr marL="2057400" indent="-228600">
              <a:defRPr sz="72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72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72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72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7200">
                <a:solidFill>
                  <a:schemeClr val="tx1"/>
                </a:solidFill>
                <a:latin typeface="Arial" panose="020B0604020202020204" pitchFamily="34" charset="0"/>
                <a:ea typeface="ＭＳ Ｐゴシック" panose="020B0600070205080204" pitchFamily="34" charset="-128"/>
              </a:defRPr>
            </a:lvl9pPr>
          </a:lstStyle>
          <a:p>
            <a:pPr algn="ctr" eaLnBrk="1" hangingPunct="1"/>
            <a:endParaRPr lang="en-US" altLang="en-US" i="1" dirty="0">
              <a:solidFill>
                <a:schemeClr val="tx1">
                  <a:lumMod val="75000"/>
                  <a:lumOff val="25000"/>
                </a:schemeClr>
              </a:solidFill>
            </a:endParaRPr>
          </a:p>
          <a:p>
            <a:pPr algn="ctr" eaLnBrk="1" hangingPunct="1"/>
            <a:r>
              <a:rPr lang="en-US" altLang="en-US" i="1">
                <a:solidFill>
                  <a:schemeClr val="tx1">
                    <a:lumMod val="75000"/>
                    <a:lumOff val="25000"/>
                  </a:schemeClr>
                </a:solidFill>
              </a:rPr>
              <a:t>Fall </a:t>
            </a:r>
            <a:r>
              <a:rPr lang="en-US" altLang="en-US" i="1" dirty="0">
                <a:solidFill>
                  <a:schemeClr val="tx1">
                    <a:lumMod val="75000"/>
                    <a:lumOff val="25000"/>
                  </a:schemeClr>
                </a:solidFill>
              </a:rPr>
              <a:t>2020 Senior Design Project</a:t>
            </a:r>
          </a:p>
        </p:txBody>
      </p:sp>
      <p:sp>
        <p:nvSpPr>
          <p:cNvPr id="8" name="Text Box 12">
            <a:extLst>
              <a:ext uri="{FF2B5EF4-FFF2-40B4-BE49-F238E27FC236}">
                <a16:creationId xmlns:a16="http://schemas.microsoft.com/office/drawing/2014/main" id="{42AB64D0-3610-4A7D-B618-41E259C835AA}"/>
              </a:ext>
            </a:extLst>
          </p:cNvPr>
          <p:cNvSpPr txBox="1">
            <a:spLocks noChangeArrowheads="1"/>
          </p:cNvSpPr>
          <p:nvPr/>
        </p:nvSpPr>
        <p:spPr bwMode="auto">
          <a:xfrm>
            <a:off x="3561485" y="3102761"/>
            <a:ext cx="26403300" cy="32569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5493" tIns="27746" rIns="55493" bIns="27746">
            <a:spAutoFit/>
          </a:bodyPr>
          <a:lstStyle>
            <a:lvl1pPr defTabSz="985838">
              <a:spcBef>
                <a:spcPct val="20000"/>
              </a:spcBef>
              <a:buChar char="•"/>
              <a:defRPr sz="11200">
                <a:solidFill>
                  <a:schemeClr val="tx1"/>
                </a:solidFill>
                <a:latin typeface="Arial" panose="020B0604020202020204" pitchFamily="34" charset="0"/>
                <a:ea typeface="ＭＳ Ｐゴシック" panose="020B0600070205080204" pitchFamily="34" charset="-128"/>
              </a:defRPr>
            </a:lvl1pPr>
            <a:lvl2pPr marL="37931725" indent="-37474525" defTabSz="985838">
              <a:spcBef>
                <a:spcPct val="20000"/>
              </a:spcBef>
              <a:buChar char="–"/>
              <a:defRPr sz="9700">
                <a:solidFill>
                  <a:schemeClr val="tx1"/>
                </a:solidFill>
                <a:latin typeface="Arial" panose="020B0604020202020204" pitchFamily="34" charset="0"/>
                <a:ea typeface="ＭＳ Ｐゴシック" panose="020B0600070205080204" pitchFamily="34" charset="-128"/>
              </a:defRPr>
            </a:lvl2pPr>
            <a:lvl3pPr marL="5356225" indent="-1071563" defTabSz="985838">
              <a:spcBef>
                <a:spcPct val="20000"/>
              </a:spcBef>
              <a:buChar char="•"/>
              <a:defRPr sz="8400">
                <a:solidFill>
                  <a:schemeClr val="tx1"/>
                </a:solidFill>
                <a:latin typeface="Arial" panose="020B0604020202020204" pitchFamily="34" charset="0"/>
                <a:ea typeface="ＭＳ Ｐゴシック" panose="020B0600070205080204" pitchFamily="34" charset="-128"/>
              </a:defRPr>
            </a:lvl3pPr>
            <a:lvl4pPr marL="7497763" indent="-1071563" defTabSz="985838">
              <a:spcBef>
                <a:spcPct val="20000"/>
              </a:spcBef>
              <a:buChar char="–"/>
              <a:defRPr sz="7000">
                <a:solidFill>
                  <a:schemeClr val="tx1"/>
                </a:solidFill>
                <a:latin typeface="Arial" panose="020B0604020202020204" pitchFamily="34" charset="0"/>
                <a:ea typeface="ＭＳ Ｐゴシック" panose="020B0600070205080204" pitchFamily="34" charset="-128"/>
              </a:defRPr>
            </a:lvl4pPr>
            <a:lvl5pPr marL="9640888" indent="-1071563" defTabSz="985838">
              <a:spcBef>
                <a:spcPct val="20000"/>
              </a:spcBef>
              <a:buChar char="»"/>
              <a:defRPr sz="7000">
                <a:solidFill>
                  <a:schemeClr val="tx1"/>
                </a:solidFill>
                <a:latin typeface="Arial" panose="020B0604020202020204" pitchFamily="34" charset="0"/>
                <a:ea typeface="ＭＳ Ｐゴシック" panose="020B0600070205080204" pitchFamily="34" charset="-128"/>
              </a:defRPr>
            </a:lvl5pPr>
            <a:lvl6pPr marL="100980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6pPr>
            <a:lvl7pPr marL="105552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7pPr>
            <a:lvl8pPr marL="110124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8pPr>
            <a:lvl9pPr marL="114696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0"/>
              </a:spcBef>
              <a:buFontTx/>
              <a:buNone/>
            </a:pPr>
            <a:r>
              <a:rPr lang="en-US" altLang="en-US" sz="10000" b="1" dirty="0">
                <a:solidFill>
                  <a:srgbClr val="081E3F"/>
                </a:solidFill>
              </a:rPr>
              <a:t>GraderFinder</a:t>
            </a:r>
          </a:p>
          <a:p>
            <a:pPr algn="ctr" eaLnBrk="1" hangingPunct="1">
              <a:spcBef>
                <a:spcPct val="0"/>
              </a:spcBef>
              <a:buFontTx/>
              <a:buNone/>
            </a:pPr>
            <a:r>
              <a:rPr lang="en-US" altLang="en-US" sz="3500" b="1" dirty="0">
                <a:solidFill>
                  <a:schemeClr val="tx1">
                    <a:lumMod val="75000"/>
                    <a:lumOff val="25000"/>
                  </a:schemeClr>
                </a:solidFill>
              </a:rPr>
              <a:t>Student: Phillip Nguyen, Florida International University</a:t>
            </a:r>
            <a:endParaRPr lang="en-US" altLang="en-US" sz="3500" dirty="0">
              <a:solidFill>
                <a:schemeClr val="tx1">
                  <a:lumMod val="75000"/>
                  <a:lumOff val="25000"/>
                </a:schemeClr>
              </a:solidFill>
            </a:endParaRPr>
          </a:p>
          <a:p>
            <a:pPr algn="ctr" eaLnBrk="1" hangingPunct="1">
              <a:spcBef>
                <a:spcPct val="0"/>
              </a:spcBef>
              <a:buFontTx/>
              <a:buNone/>
            </a:pPr>
            <a:r>
              <a:rPr lang="en-US" altLang="en-US" sz="3500" b="1" dirty="0">
                <a:solidFill>
                  <a:schemeClr val="tx1">
                    <a:lumMod val="75000"/>
                    <a:lumOff val="25000"/>
                  </a:schemeClr>
                </a:solidFill>
              </a:rPr>
              <a:t>Mentor:</a:t>
            </a:r>
            <a:r>
              <a:rPr lang="en-US" altLang="en-US" sz="3500" b="1" i="1" dirty="0">
                <a:solidFill>
                  <a:schemeClr val="tx1">
                    <a:lumMod val="75000"/>
                    <a:lumOff val="25000"/>
                  </a:schemeClr>
                </a:solidFill>
              </a:rPr>
              <a:t> Dr. Deng Pan, Florida International University</a:t>
            </a:r>
            <a:r>
              <a:rPr lang="en-US" altLang="ja-JP" sz="3500" dirty="0">
                <a:solidFill>
                  <a:schemeClr val="tx1">
                    <a:lumMod val="75000"/>
                    <a:lumOff val="25000"/>
                  </a:schemeClr>
                </a:solidFill>
              </a:rPr>
              <a:t> </a:t>
            </a:r>
          </a:p>
          <a:p>
            <a:pPr algn="ctr" eaLnBrk="1" hangingPunct="1">
              <a:spcBef>
                <a:spcPct val="0"/>
              </a:spcBef>
              <a:buFontTx/>
              <a:buNone/>
            </a:pPr>
            <a:r>
              <a:rPr lang="en-US" altLang="en-US" sz="3500" b="1" dirty="0">
                <a:solidFill>
                  <a:schemeClr val="tx1">
                    <a:lumMod val="75000"/>
                    <a:lumOff val="25000"/>
                  </a:schemeClr>
                </a:solidFill>
              </a:rPr>
              <a:t>Instructor/Faculty:</a:t>
            </a:r>
            <a:r>
              <a:rPr lang="en-US" altLang="en-US" sz="3500" b="1" i="1" dirty="0">
                <a:solidFill>
                  <a:schemeClr val="tx1">
                    <a:lumMod val="75000"/>
                    <a:lumOff val="25000"/>
                  </a:schemeClr>
                </a:solidFill>
              </a:rPr>
              <a:t> Masoud Sadjadi, Florida International University</a:t>
            </a:r>
            <a:endParaRPr lang="en-US" altLang="en-US" sz="3500" dirty="0">
              <a:solidFill>
                <a:schemeClr val="tx1">
                  <a:lumMod val="75000"/>
                  <a:lumOff val="25000"/>
                </a:schemeClr>
              </a:solidFill>
            </a:endParaRPr>
          </a:p>
        </p:txBody>
      </p:sp>
      <p:sp>
        <p:nvSpPr>
          <p:cNvPr id="14" name="Text Box 19">
            <a:extLst>
              <a:ext uri="{FF2B5EF4-FFF2-40B4-BE49-F238E27FC236}">
                <a16:creationId xmlns:a16="http://schemas.microsoft.com/office/drawing/2014/main" id="{B29FD7EB-747A-4072-87C3-943FF7FA497D}"/>
              </a:ext>
            </a:extLst>
          </p:cNvPr>
          <p:cNvSpPr txBox="1">
            <a:spLocks noChangeArrowheads="1"/>
          </p:cNvSpPr>
          <p:nvPr/>
        </p:nvSpPr>
        <p:spPr bwMode="auto">
          <a:xfrm>
            <a:off x="3648713" y="7476365"/>
            <a:ext cx="5406553" cy="686976"/>
          </a:xfrm>
          <a:prstGeom prst="rect">
            <a:avLst/>
          </a:prstGeom>
          <a:noFill/>
          <a:ln w="12700">
            <a:noFill/>
            <a:miter lim="800000"/>
            <a:headEnd/>
            <a:tailEnd/>
          </a:ln>
          <a:effectLst/>
        </p:spPr>
        <p:txBody>
          <a:bodyPr wrap="square" lIns="55493" tIns="27746" rIns="55493" bIns="27746">
            <a:spAutoFit/>
          </a:bodyPr>
          <a:lstStyle/>
          <a:p>
            <a:pPr algn="ctr" defTabSz="554492">
              <a:spcBef>
                <a:spcPct val="50000"/>
              </a:spcBef>
              <a:defRPr/>
            </a:pPr>
            <a:r>
              <a:rPr lang="en-US" sz="4100" b="1" dirty="0">
                <a:solidFill>
                  <a:schemeClr val="tx1">
                    <a:lumMod val="75000"/>
                    <a:lumOff val="25000"/>
                  </a:schemeClr>
                </a:solidFill>
                <a:latin typeface="Arial" charset="0"/>
                <a:ea typeface="ＭＳ Ｐゴシック" charset="-128"/>
                <a:cs typeface="ＭＳ Ｐゴシック" charset="-128"/>
              </a:rPr>
              <a:t>PROBLEM</a:t>
            </a:r>
          </a:p>
        </p:txBody>
      </p:sp>
      <p:sp>
        <p:nvSpPr>
          <p:cNvPr id="16" name="Text Box 19">
            <a:extLst>
              <a:ext uri="{FF2B5EF4-FFF2-40B4-BE49-F238E27FC236}">
                <a16:creationId xmlns:a16="http://schemas.microsoft.com/office/drawing/2014/main" id="{2427A9B6-1837-4FBC-A93C-A5BBAE03C124}"/>
              </a:ext>
            </a:extLst>
          </p:cNvPr>
          <p:cNvSpPr txBox="1">
            <a:spLocks noChangeArrowheads="1"/>
          </p:cNvSpPr>
          <p:nvPr/>
        </p:nvSpPr>
        <p:spPr bwMode="auto">
          <a:xfrm>
            <a:off x="14051799" y="7470411"/>
            <a:ext cx="5406553" cy="686976"/>
          </a:xfrm>
          <a:prstGeom prst="rect">
            <a:avLst/>
          </a:prstGeom>
          <a:noFill/>
          <a:ln w="12700">
            <a:noFill/>
            <a:miter lim="800000"/>
            <a:headEnd/>
            <a:tailEnd/>
          </a:ln>
          <a:effectLst/>
        </p:spPr>
        <p:txBody>
          <a:bodyPr wrap="square" lIns="55493" tIns="27746" rIns="55493" bIns="27746">
            <a:spAutoFit/>
          </a:bodyPr>
          <a:lstStyle/>
          <a:p>
            <a:pPr algn="ctr" defTabSz="554492">
              <a:spcBef>
                <a:spcPct val="50000"/>
              </a:spcBef>
              <a:defRPr/>
            </a:pPr>
            <a:r>
              <a:rPr lang="en-US" sz="4100" b="1" dirty="0">
                <a:solidFill>
                  <a:schemeClr val="tx1">
                    <a:lumMod val="75000"/>
                    <a:lumOff val="25000"/>
                  </a:schemeClr>
                </a:solidFill>
                <a:latin typeface="Arial" charset="0"/>
                <a:ea typeface="ＭＳ Ｐゴシック" charset="-128"/>
                <a:cs typeface="ＭＳ Ｐゴシック" charset="-128"/>
              </a:rPr>
              <a:t>CURRENT SYSTEM</a:t>
            </a:r>
          </a:p>
        </p:txBody>
      </p:sp>
      <p:sp>
        <p:nvSpPr>
          <p:cNvPr id="35" name="Text Box 19">
            <a:extLst>
              <a:ext uri="{FF2B5EF4-FFF2-40B4-BE49-F238E27FC236}">
                <a16:creationId xmlns:a16="http://schemas.microsoft.com/office/drawing/2014/main" id="{A983F3B7-960A-437D-AF44-6361E7FCDE24}"/>
              </a:ext>
            </a:extLst>
          </p:cNvPr>
          <p:cNvSpPr txBox="1">
            <a:spLocks noChangeArrowheads="1"/>
          </p:cNvSpPr>
          <p:nvPr/>
        </p:nvSpPr>
        <p:spPr bwMode="auto">
          <a:xfrm>
            <a:off x="24479888" y="7505913"/>
            <a:ext cx="5406553" cy="686976"/>
          </a:xfrm>
          <a:prstGeom prst="rect">
            <a:avLst/>
          </a:prstGeom>
          <a:noFill/>
          <a:ln w="12700">
            <a:noFill/>
            <a:miter lim="800000"/>
            <a:headEnd/>
            <a:tailEnd/>
          </a:ln>
          <a:effectLst/>
        </p:spPr>
        <p:txBody>
          <a:bodyPr wrap="square" lIns="55493" tIns="27746" rIns="55493" bIns="27746">
            <a:spAutoFit/>
          </a:bodyPr>
          <a:lstStyle/>
          <a:p>
            <a:pPr algn="ctr" defTabSz="554492">
              <a:spcBef>
                <a:spcPct val="50000"/>
              </a:spcBef>
              <a:defRPr/>
            </a:pPr>
            <a:r>
              <a:rPr lang="en-US" sz="4100" b="1" dirty="0">
                <a:solidFill>
                  <a:schemeClr val="tx1">
                    <a:lumMod val="75000"/>
                    <a:lumOff val="25000"/>
                  </a:schemeClr>
                </a:solidFill>
                <a:latin typeface="Arial" charset="0"/>
                <a:ea typeface="ＭＳ Ｐゴシック" charset="-128"/>
                <a:cs typeface="ＭＳ Ｐゴシック" charset="-128"/>
              </a:rPr>
              <a:t>REQUIREMENTS</a:t>
            </a:r>
          </a:p>
        </p:txBody>
      </p:sp>
      <p:sp>
        <p:nvSpPr>
          <p:cNvPr id="37" name="Text Box 19">
            <a:extLst>
              <a:ext uri="{FF2B5EF4-FFF2-40B4-BE49-F238E27FC236}">
                <a16:creationId xmlns:a16="http://schemas.microsoft.com/office/drawing/2014/main" id="{B64B5CEA-9C02-43C1-B080-009892248751}"/>
              </a:ext>
            </a:extLst>
          </p:cNvPr>
          <p:cNvSpPr txBox="1">
            <a:spLocks noChangeArrowheads="1"/>
          </p:cNvSpPr>
          <p:nvPr/>
        </p:nvSpPr>
        <p:spPr bwMode="auto">
          <a:xfrm>
            <a:off x="3648713" y="17152826"/>
            <a:ext cx="5406553" cy="686976"/>
          </a:xfrm>
          <a:prstGeom prst="rect">
            <a:avLst/>
          </a:prstGeom>
          <a:noFill/>
          <a:ln w="12700">
            <a:noFill/>
            <a:miter lim="800000"/>
            <a:headEnd/>
            <a:tailEnd/>
          </a:ln>
          <a:effectLst/>
        </p:spPr>
        <p:txBody>
          <a:bodyPr wrap="square" lIns="55493" tIns="27746" rIns="55493" bIns="27746">
            <a:spAutoFit/>
          </a:bodyPr>
          <a:lstStyle/>
          <a:p>
            <a:pPr algn="ctr" defTabSz="554492">
              <a:spcBef>
                <a:spcPct val="50000"/>
              </a:spcBef>
              <a:defRPr/>
            </a:pPr>
            <a:r>
              <a:rPr lang="en-US" sz="4100" b="1" dirty="0">
                <a:solidFill>
                  <a:schemeClr val="tx1">
                    <a:lumMod val="75000"/>
                    <a:lumOff val="25000"/>
                  </a:schemeClr>
                </a:solidFill>
                <a:latin typeface="Arial" charset="0"/>
                <a:ea typeface="ＭＳ Ｐゴシック" charset="-128"/>
                <a:cs typeface="ＭＳ Ｐゴシック" charset="-128"/>
              </a:rPr>
              <a:t>SYSTEM DESIGN</a:t>
            </a:r>
          </a:p>
        </p:txBody>
      </p:sp>
      <p:sp>
        <p:nvSpPr>
          <p:cNvPr id="39" name="Text Box 19">
            <a:extLst>
              <a:ext uri="{FF2B5EF4-FFF2-40B4-BE49-F238E27FC236}">
                <a16:creationId xmlns:a16="http://schemas.microsoft.com/office/drawing/2014/main" id="{952C1C80-7086-4DA2-95AD-B70021D7D191}"/>
              </a:ext>
            </a:extLst>
          </p:cNvPr>
          <p:cNvSpPr txBox="1">
            <a:spLocks noChangeArrowheads="1"/>
          </p:cNvSpPr>
          <p:nvPr/>
        </p:nvSpPr>
        <p:spPr bwMode="auto">
          <a:xfrm>
            <a:off x="14051799" y="17152825"/>
            <a:ext cx="5406553" cy="686976"/>
          </a:xfrm>
          <a:prstGeom prst="rect">
            <a:avLst/>
          </a:prstGeom>
          <a:noFill/>
          <a:ln w="12700">
            <a:noFill/>
            <a:miter lim="800000"/>
            <a:headEnd/>
            <a:tailEnd/>
          </a:ln>
          <a:effectLst/>
        </p:spPr>
        <p:txBody>
          <a:bodyPr wrap="square" lIns="55493" tIns="27746" rIns="55493" bIns="27746">
            <a:spAutoFit/>
          </a:bodyPr>
          <a:lstStyle/>
          <a:p>
            <a:pPr algn="ctr" defTabSz="554492">
              <a:spcBef>
                <a:spcPct val="50000"/>
              </a:spcBef>
              <a:defRPr/>
            </a:pPr>
            <a:r>
              <a:rPr lang="en-US" sz="4100" b="1" dirty="0">
                <a:solidFill>
                  <a:schemeClr val="tx1">
                    <a:lumMod val="75000"/>
                    <a:lumOff val="25000"/>
                  </a:schemeClr>
                </a:solidFill>
                <a:latin typeface="Arial" charset="0"/>
                <a:ea typeface="ＭＳ Ｐゴシック" charset="-128"/>
                <a:cs typeface="ＭＳ Ｐゴシック" charset="-128"/>
              </a:rPr>
              <a:t>OBJECT DESIGN</a:t>
            </a:r>
          </a:p>
        </p:txBody>
      </p:sp>
      <p:sp>
        <p:nvSpPr>
          <p:cNvPr id="41" name="Text Box 19">
            <a:extLst>
              <a:ext uri="{FF2B5EF4-FFF2-40B4-BE49-F238E27FC236}">
                <a16:creationId xmlns:a16="http://schemas.microsoft.com/office/drawing/2014/main" id="{01F04685-644C-4E0E-A8A8-26A84BC0E45F}"/>
              </a:ext>
            </a:extLst>
          </p:cNvPr>
          <p:cNvSpPr txBox="1">
            <a:spLocks noChangeArrowheads="1"/>
          </p:cNvSpPr>
          <p:nvPr/>
        </p:nvSpPr>
        <p:spPr bwMode="auto">
          <a:xfrm>
            <a:off x="24479888" y="17182374"/>
            <a:ext cx="5406553" cy="686976"/>
          </a:xfrm>
          <a:prstGeom prst="rect">
            <a:avLst/>
          </a:prstGeom>
          <a:noFill/>
          <a:ln w="12700">
            <a:noFill/>
            <a:miter lim="800000"/>
            <a:headEnd/>
            <a:tailEnd/>
          </a:ln>
          <a:effectLst/>
        </p:spPr>
        <p:txBody>
          <a:bodyPr wrap="square" lIns="55493" tIns="27746" rIns="55493" bIns="27746">
            <a:spAutoFit/>
          </a:bodyPr>
          <a:lstStyle/>
          <a:p>
            <a:pPr algn="ctr" defTabSz="554492">
              <a:spcBef>
                <a:spcPct val="50000"/>
              </a:spcBef>
              <a:defRPr/>
            </a:pPr>
            <a:r>
              <a:rPr lang="en-US" sz="4100" b="1" dirty="0">
                <a:solidFill>
                  <a:schemeClr val="tx1">
                    <a:lumMod val="75000"/>
                    <a:lumOff val="25000"/>
                  </a:schemeClr>
                </a:solidFill>
                <a:latin typeface="Arial" charset="0"/>
                <a:ea typeface="ＭＳ Ｐゴシック" charset="-128"/>
                <a:cs typeface="ＭＳ Ｐゴシック" charset="-128"/>
              </a:rPr>
              <a:t>Technologies</a:t>
            </a:r>
          </a:p>
        </p:txBody>
      </p:sp>
      <p:sp>
        <p:nvSpPr>
          <p:cNvPr id="43" name="Text Box 19">
            <a:extLst>
              <a:ext uri="{FF2B5EF4-FFF2-40B4-BE49-F238E27FC236}">
                <a16:creationId xmlns:a16="http://schemas.microsoft.com/office/drawing/2014/main" id="{C49BC42E-B457-414A-8885-A0E98A142666}"/>
              </a:ext>
            </a:extLst>
          </p:cNvPr>
          <p:cNvSpPr txBox="1">
            <a:spLocks noChangeArrowheads="1"/>
          </p:cNvSpPr>
          <p:nvPr/>
        </p:nvSpPr>
        <p:spPr bwMode="auto">
          <a:xfrm>
            <a:off x="3648713" y="27641354"/>
            <a:ext cx="5406553" cy="686976"/>
          </a:xfrm>
          <a:prstGeom prst="rect">
            <a:avLst/>
          </a:prstGeom>
          <a:noFill/>
          <a:ln w="12700">
            <a:noFill/>
            <a:miter lim="800000"/>
            <a:headEnd/>
            <a:tailEnd/>
          </a:ln>
          <a:effectLst/>
        </p:spPr>
        <p:txBody>
          <a:bodyPr wrap="square" lIns="55493" tIns="27746" rIns="55493" bIns="27746">
            <a:spAutoFit/>
          </a:bodyPr>
          <a:lstStyle/>
          <a:p>
            <a:pPr algn="ctr" defTabSz="554492">
              <a:spcBef>
                <a:spcPct val="50000"/>
              </a:spcBef>
              <a:defRPr/>
            </a:pPr>
            <a:r>
              <a:rPr lang="en-US" sz="4100" b="1" dirty="0">
                <a:solidFill>
                  <a:schemeClr val="tx1">
                    <a:lumMod val="75000"/>
                    <a:lumOff val="25000"/>
                  </a:schemeClr>
                </a:solidFill>
                <a:latin typeface="Arial" charset="0"/>
                <a:ea typeface="ＭＳ Ｐゴシック" charset="-128"/>
                <a:cs typeface="ＭＳ Ｐゴシック" charset="-128"/>
              </a:rPr>
              <a:t>VERIFICATION</a:t>
            </a:r>
          </a:p>
        </p:txBody>
      </p:sp>
      <p:sp>
        <p:nvSpPr>
          <p:cNvPr id="45" name="Text Box 19">
            <a:extLst>
              <a:ext uri="{FF2B5EF4-FFF2-40B4-BE49-F238E27FC236}">
                <a16:creationId xmlns:a16="http://schemas.microsoft.com/office/drawing/2014/main" id="{D3412856-FF01-40E1-A213-DFE48C6462D4}"/>
              </a:ext>
            </a:extLst>
          </p:cNvPr>
          <p:cNvSpPr txBox="1">
            <a:spLocks noChangeArrowheads="1"/>
          </p:cNvSpPr>
          <p:nvPr/>
        </p:nvSpPr>
        <p:spPr bwMode="auto">
          <a:xfrm>
            <a:off x="14051799" y="27641355"/>
            <a:ext cx="5406553" cy="686976"/>
          </a:xfrm>
          <a:prstGeom prst="rect">
            <a:avLst/>
          </a:prstGeom>
          <a:noFill/>
          <a:ln w="12700">
            <a:noFill/>
            <a:miter lim="800000"/>
            <a:headEnd/>
            <a:tailEnd/>
          </a:ln>
          <a:effectLst/>
        </p:spPr>
        <p:txBody>
          <a:bodyPr wrap="square" lIns="55493" tIns="27746" rIns="55493" bIns="27746">
            <a:spAutoFit/>
          </a:bodyPr>
          <a:lstStyle/>
          <a:p>
            <a:pPr algn="ctr" defTabSz="554492">
              <a:spcBef>
                <a:spcPct val="50000"/>
              </a:spcBef>
              <a:defRPr/>
            </a:pPr>
            <a:r>
              <a:rPr lang="en-US" sz="4100" b="1" dirty="0">
                <a:solidFill>
                  <a:schemeClr val="tx1">
                    <a:lumMod val="75000"/>
                    <a:lumOff val="25000"/>
                  </a:schemeClr>
                </a:solidFill>
                <a:latin typeface="Arial" charset="0"/>
                <a:ea typeface="ＭＳ Ｐゴシック" charset="-128"/>
                <a:cs typeface="ＭＳ Ｐゴシック" charset="-128"/>
              </a:rPr>
              <a:t>SUMMARY</a:t>
            </a:r>
          </a:p>
        </p:txBody>
      </p:sp>
      <p:sp>
        <p:nvSpPr>
          <p:cNvPr id="47" name="Text Box 19">
            <a:extLst>
              <a:ext uri="{FF2B5EF4-FFF2-40B4-BE49-F238E27FC236}">
                <a16:creationId xmlns:a16="http://schemas.microsoft.com/office/drawing/2014/main" id="{109ED16E-5B5C-42C5-A73B-0B225F50BCBC}"/>
              </a:ext>
            </a:extLst>
          </p:cNvPr>
          <p:cNvSpPr txBox="1">
            <a:spLocks noChangeArrowheads="1"/>
          </p:cNvSpPr>
          <p:nvPr/>
        </p:nvSpPr>
        <p:spPr bwMode="auto">
          <a:xfrm>
            <a:off x="24479888" y="27670903"/>
            <a:ext cx="5406553" cy="686976"/>
          </a:xfrm>
          <a:prstGeom prst="rect">
            <a:avLst/>
          </a:prstGeom>
          <a:noFill/>
          <a:ln w="12700">
            <a:noFill/>
            <a:miter lim="800000"/>
            <a:headEnd/>
            <a:tailEnd/>
          </a:ln>
          <a:effectLst/>
        </p:spPr>
        <p:txBody>
          <a:bodyPr wrap="square" lIns="55493" tIns="27746" rIns="55493" bIns="27746">
            <a:spAutoFit/>
          </a:bodyPr>
          <a:lstStyle/>
          <a:p>
            <a:pPr algn="ctr" defTabSz="554492">
              <a:spcBef>
                <a:spcPct val="50000"/>
              </a:spcBef>
              <a:defRPr/>
            </a:pPr>
            <a:r>
              <a:rPr lang="en-US" sz="4100" b="1" dirty="0">
                <a:solidFill>
                  <a:schemeClr val="tx1">
                    <a:lumMod val="75000"/>
                    <a:lumOff val="25000"/>
                  </a:schemeClr>
                </a:solidFill>
                <a:latin typeface="Arial" charset="0"/>
                <a:ea typeface="ＭＳ Ｐゴシック" charset="-128"/>
                <a:cs typeface="ＭＳ Ｐゴシック" charset="-128"/>
              </a:rPr>
              <a:t>SCREENSHOTS</a:t>
            </a:r>
          </a:p>
        </p:txBody>
      </p:sp>
      <p:sp>
        <p:nvSpPr>
          <p:cNvPr id="18" name="Rectangle 6">
            <a:extLst>
              <a:ext uri="{FF2B5EF4-FFF2-40B4-BE49-F238E27FC236}">
                <a16:creationId xmlns:a16="http://schemas.microsoft.com/office/drawing/2014/main" id="{82F07EAC-478D-4364-98F5-AA5B6309A673}"/>
              </a:ext>
            </a:extLst>
          </p:cNvPr>
          <p:cNvSpPr>
            <a:spLocks noChangeArrowheads="1"/>
          </p:cNvSpPr>
          <p:nvPr/>
        </p:nvSpPr>
        <p:spPr bwMode="auto">
          <a:xfrm>
            <a:off x="15925800" y="446088"/>
            <a:ext cx="4724400" cy="1077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sz="8400">
                <a:solidFill>
                  <a:schemeClr val="tx1"/>
                </a:solidFill>
                <a:latin typeface="Arial" panose="020B0604020202020204" pitchFamily="34" charset="0"/>
                <a:ea typeface="MS PGothic" panose="020B0600070205080204" pitchFamily="34" charset="-128"/>
              </a:defRPr>
            </a:lvl1pPr>
            <a:lvl2pPr marL="742950" indent="-285750" eaLnBrk="0" hangingPunct="0">
              <a:defRPr sz="8400">
                <a:solidFill>
                  <a:schemeClr val="tx1"/>
                </a:solidFill>
                <a:latin typeface="Arial" panose="020B0604020202020204" pitchFamily="34" charset="0"/>
                <a:ea typeface="MS PGothic" panose="020B0600070205080204" pitchFamily="34" charset="-128"/>
              </a:defRPr>
            </a:lvl2pPr>
            <a:lvl3pPr marL="1143000" indent="-228600" eaLnBrk="0" hangingPunct="0">
              <a:defRPr sz="8400">
                <a:solidFill>
                  <a:schemeClr val="tx1"/>
                </a:solidFill>
                <a:latin typeface="Arial" panose="020B0604020202020204" pitchFamily="34" charset="0"/>
                <a:ea typeface="MS PGothic" panose="020B0600070205080204" pitchFamily="34" charset="-128"/>
              </a:defRPr>
            </a:lvl3pPr>
            <a:lvl4pPr marL="1600200" indent="-228600" eaLnBrk="0" hangingPunct="0">
              <a:defRPr sz="8400">
                <a:solidFill>
                  <a:schemeClr val="tx1"/>
                </a:solidFill>
                <a:latin typeface="Arial" panose="020B0604020202020204" pitchFamily="34" charset="0"/>
                <a:ea typeface="MS PGothic" panose="020B0600070205080204" pitchFamily="34" charset="-128"/>
              </a:defRPr>
            </a:lvl4pPr>
            <a:lvl5pPr marL="2057400" indent="-228600" eaLnBrk="0" hangingPunct="0">
              <a:defRPr sz="8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8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8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8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8400">
                <a:solidFill>
                  <a:schemeClr val="tx1"/>
                </a:solidFill>
                <a:latin typeface="Arial" panose="020B0604020202020204" pitchFamily="34" charset="0"/>
                <a:ea typeface="MS PGothic" panose="020B0600070205080204" pitchFamily="34" charset="-128"/>
              </a:defRPr>
            </a:lvl9pPr>
          </a:lstStyle>
          <a:p>
            <a:pPr marL="0" marR="0" lvl="0" indent="0" defTabSz="914400" eaLnBrk="1" fontAlgn="base" latinLnBrk="0" hangingPunct="1">
              <a:lnSpc>
                <a:spcPct val="100000"/>
              </a:lnSpc>
              <a:spcBef>
                <a:spcPct val="0"/>
              </a:spcBef>
              <a:spcAft>
                <a:spcPct val="0"/>
              </a:spcAft>
              <a:buClrTx/>
              <a:buSzTx/>
              <a:buFontTx/>
              <a:buNone/>
              <a:tabLst/>
              <a:defRPr/>
            </a:pPr>
            <a:r>
              <a:rPr kumimoji="0" lang="en-US" altLang="en-US" sz="3200" b="1" i="0" u="none" strike="noStrike" kern="0" cap="none" spc="0" normalizeH="0" baseline="0" noProof="0" dirty="0">
                <a:ln>
                  <a:noFill/>
                </a:ln>
                <a:solidFill>
                  <a:srgbClr val="333399"/>
                </a:solidFill>
                <a:effectLst/>
                <a:uLnTx/>
                <a:uFillTx/>
                <a:latin typeface="Arial" panose="020B0604020202020204" pitchFamily="34" charset="0"/>
                <a:ea typeface="MS PGothic" panose="020B0600070205080204" pitchFamily="34" charset="-128"/>
              </a:rPr>
              <a:t>School of Computing &amp; Information Sciences</a:t>
            </a:r>
            <a:endParaRPr kumimoji="0" lang="en-US" altLang="en-US" sz="3200" b="0" i="0" u="none" strike="noStrike" kern="0" cap="none" spc="0" normalizeH="0" baseline="0" noProof="0" dirty="0">
              <a:ln>
                <a:noFill/>
              </a:ln>
              <a:solidFill>
                <a:srgbClr val="333399"/>
              </a:solidFill>
              <a:effectLst/>
              <a:uLnTx/>
              <a:uFillTx/>
              <a:latin typeface="Arial" panose="020B0604020202020204" pitchFamily="34" charset="0"/>
              <a:ea typeface="MS PGothic" panose="020B0600070205080204" pitchFamily="34" charset="-128"/>
            </a:endParaRPr>
          </a:p>
        </p:txBody>
      </p:sp>
      <p:pic>
        <p:nvPicPr>
          <p:cNvPr id="19" name="Picture 32">
            <a:extLst>
              <a:ext uri="{FF2B5EF4-FFF2-40B4-BE49-F238E27FC236}">
                <a16:creationId xmlns:a16="http://schemas.microsoft.com/office/drawing/2014/main" id="{6BDB6D00-3684-457C-AE41-8E0358037E56}"/>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3182600" y="381000"/>
            <a:ext cx="2630488"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2">
            <a:extLst>
              <a:ext uri="{FF2B5EF4-FFF2-40B4-BE49-F238E27FC236}">
                <a16:creationId xmlns:a16="http://schemas.microsoft.com/office/drawing/2014/main" id="{D777C4F6-7AC7-48C4-9D60-37FCCF20C1AE}"/>
              </a:ext>
            </a:extLst>
          </p:cNvPr>
          <p:cNvPicPr>
            <a:picLocks noChangeAspect="1"/>
          </p:cNvPicPr>
          <p:nvPr/>
        </p:nvPicPr>
        <p:blipFill>
          <a:blip r:embed="rId4"/>
          <a:stretch>
            <a:fillRect/>
          </a:stretch>
        </p:blipFill>
        <p:spPr>
          <a:xfrm>
            <a:off x="22767022" y="18237063"/>
            <a:ext cx="3774743" cy="3774743"/>
          </a:xfrm>
          <a:prstGeom prst="rect">
            <a:avLst/>
          </a:prstGeom>
        </p:spPr>
      </p:pic>
      <p:pic>
        <p:nvPicPr>
          <p:cNvPr id="7" name="Picture 6">
            <a:extLst>
              <a:ext uri="{FF2B5EF4-FFF2-40B4-BE49-F238E27FC236}">
                <a16:creationId xmlns:a16="http://schemas.microsoft.com/office/drawing/2014/main" id="{C0BC9A03-57A4-4F78-A0B4-C129826264E4}"/>
              </a:ext>
            </a:extLst>
          </p:cNvPr>
          <p:cNvPicPr>
            <a:picLocks noChangeAspect="1"/>
          </p:cNvPicPr>
          <p:nvPr/>
        </p:nvPicPr>
        <p:blipFill>
          <a:blip r:embed="rId5"/>
          <a:stretch>
            <a:fillRect/>
          </a:stretch>
        </p:blipFill>
        <p:spPr>
          <a:xfrm>
            <a:off x="22585197" y="21871285"/>
            <a:ext cx="3931428" cy="3931428"/>
          </a:xfrm>
          <a:prstGeom prst="rect">
            <a:avLst/>
          </a:prstGeom>
        </p:spPr>
      </p:pic>
      <p:sp>
        <p:nvSpPr>
          <p:cNvPr id="31" name="Rectangle 1">
            <a:extLst>
              <a:ext uri="{FF2B5EF4-FFF2-40B4-BE49-F238E27FC236}">
                <a16:creationId xmlns:a16="http://schemas.microsoft.com/office/drawing/2014/main" id="{6A08F688-27E1-409E-9D03-E0AB66C5B8A6}"/>
              </a:ext>
            </a:extLst>
          </p:cNvPr>
          <p:cNvSpPr>
            <a:spLocks noChangeArrowheads="1"/>
          </p:cNvSpPr>
          <p:nvPr/>
        </p:nvSpPr>
        <p:spPr bwMode="auto">
          <a:xfrm>
            <a:off x="2324100" y="8213159"/>
            <a:ext cx="9029700" cy="8914758"/>
          </a:xfrm>
          <a:prstGeom prst="rect">
            <a:avLst/>
          </a:prstGeom>
          <a:solidFill>
            <a:srgbClr val="FFFFFF"/>
          </a:solidFill>
          <a:ln w="9525">
            <a:solidFill>
              <a:srgbClr val="000000"/>
            </a:solidFill>
            <a:round/>
            <a:headEnd/>
            <a:tailEnd/>
          </a:ln>
        </p:spPr>
        <p:txBody>
          <a:bodyPr lIns="91426" tIns="45710" rIns="91426" bIns="45710"/>
          <a:lstStyle>
            <a:lvl1pPr marL="457200" indent="-457200" eaLnBrk="0" hangingPunct="0">
              <a:defRPr sz="8400">
                <a:solidFill>
                  <a:schemeClr val="tx1"/>
                </a:solidFill>
                <a:latin typeface="Arial" panose="020B0604020202020204" pitchFamily="34" charset="0"/>
                <a:ea typeface="MS PGothic" panose="020B0600070205080204" pitchFamily="34" charset="-128"/>
              </a:defRPr>
            </a:lvl1pPr>
            <a:lvl2pPr eaLnBrk="0" hangingPunct="0">
              <a:defRPr sz="8400">
                <a:solidFill>
                  <a:schemeClr val="tx1"/>
                </a:solidFill>
                <a:latin typeface="Arial" panose="020B0604020202020204" pitchFamily="34" charset="0"/>
                <a:ea typeface="MS PGothic" panose="020B0600070205080204" pitchFamily="34" charset="-128"/>
              </a:defRPr>
            </a:lvl2pPr>
            <a:lvl3pPr marL="1143000" indent="-228600" eaLnBrk="0" hangingPunct="0">
              <a:defRPr sz="8400">
                <a:solidFill>
                  <a:schemeClr val="tx1"/>
                </a:solidFill>
                <a:latin typeface="Arial" panose="020B0604020202020204" pitchFamily="34" charset="0"/>
                <a:ea typeface="MS PGothic" panose="020B0600070205080204" pitchFamily="34" charset="-128"/>
              </a:defRPr>
            </a:lvl3pPr>
            <a:lvl4pPr marL="1600200" indent="-228600" eaLnBrk="0" hangingPunct="0">
              <a:defRPr sz="8400">
                <a:solidFill>
                  <a:schemeClr val="tx1"/>
                </a:solidFill>
                <a:latin typeface="Arial" panose="020B0604020202020204" pitchFamily="34" charset="0"/>
                <a:ea typeface="MS PGothic" panose="020B0600070205080204" pitchFamily="34" charset="-128"/>
              </a:defRPr>
            </a:lvl4pPr>
            <a:lvl5pPr marL="2057400" indent="-228600" eaLnBrk="0" hangingPunct="0">
              <a:defRPr sz="8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8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8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8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8400">
                <a:solidFill>
                  <a:schemeClr val="tx1"/>
                </a:solidFill>
                <a:latin typeface="Arial" panose="020B0604020202020204" pitchFamily="34" charset="0"/>
                <a:ea typeface="MS PGothic" panose="020B0600070205080204" pitchFamily="34" charset="-128"/>
              </a:defRPr>
            </a:lvl9pPr>
          </a:lstStyle>
          <a:p>
            <a:pPr marR="0" lvl="0" defTabSz="914400" eaLnBrk="1" fontAlgn="base" latinLnBrk="0" hangingPunct="1">
              <a:lnSpc>
                <a:spcPct val="100000"/>
              </a:lnSpc>
              <a:spcBef>
                <a:spcPct val="0"/>
              </a:spcBef>
              <a:spcAft>
                <a:spcPct val="0"/>
              </a:spcAft>
              <a:buClrTx/>
              <a:buSzTx/>
              <a:buFont typeface="Arial" panose="020B0604020202020204" pitchFamily="34" charset="0"/>
              <a:buChar char="•"/>
              <a:tabLst/>
              <a:defRPr/>
            </a:pPr>
            <a:r>
              <a:rPr kumimoji="0" lang="en-US" altLang="en-US" sz="2900" b="1" i="0" u="sng" strike="noStrike" kern="0" cap="none" spc="0" normalizeH="0" baseline="0" noProof="0" dirty="0">
                <a:ln>
                  <a:noFill/>
                </a:ln>
                <a:solidFill>
                  <a:srgbClr val="333399"/>
                </a:solidFill>
                <a:effectLst/>
                <a:uLnTx/>
                <a:uFillTx/>
                <a:latin typeface="Arial" panose="020B0604020202020204" pitchFamily="34" charset="0"/>
                <a:ea typeface="MS PGothic" panose="020B0600070205080204" pitchFamily="34" charset="-128"/>
              </a:rPr>
              <a:t>Problem Statement:</a:t>
            </a:r>
          </a:p>
          <a:p>
            <a:pPr marL="0" marR="0" lvl="0" indent="0" algn="just" defTabSz="914400" eaLnBrk="1" fontAlgn="base" latinLnBrk="0" hangingPunct="1">
              <a:lnSpc>
                <a:spcPct val="100000"/>
              </a:lnSpc>
              <a:spcBef>
                <a:spcPct val="0"/>
              </a:spcBef>
              <a:spcAft>
                <a:spcPct val="0"/>
              </a:spcAft>
              <a:buClrTx/>
              <a:buSzTx/>
              <a:tabLst/>
              <a:defRPr/>
            </a:pPr>
            <a:r>
              <a:rPr lang="en-US" altLang="en-US" sz="2900" kern="0" dirty="0">
                <a:solidFill>
                  <a:srgbClr val="333399"/>
                </a:solidFill>
              </a:rPr>
              <a:t>It is often a cumbersome process for an instructor to find a potential grader to grade an assignment. Teachers often rely on email and other unclear methods to find a grader. Graders only have a limited time frame to find an assignment to grade before the start of the semester. GraderFinder solves these issues by providing an easy way for instructors to post the assignments that they need graded and for graders to find an assignment to grade on an assignment basis rather than a semester basis. </a:t>
            </a:r>
          </a:p>
          <a:p>
            <a:pPr marL="0" marR="0" lvl="0" indent="0" algn="just" defTabSz="914400" eaLnBrk="1" fontAlgn="base" latinLnBrk="0" hangingPunct="1">
              <a:lnSpc>
                <a:spcPct val="100000"/>
              </a:lnSpc>
              <a:spcBef>
                <a:spcPct val="0"/>
              </a:spcBef>
              <a:spcAft>
                <a:spcPct val="0"/>
              </a:spcAft>
              <a:buClrTx/>
              <a:buSzTx/>
              <a:tabLst/>
              <a:defRPr/>
            </a:pPr>
            <a:endParaRPr kumimoji="0" lang="en-US" altLang="en-US" sz="2800" b="1" i="0" u="sng" strike="noStrike" kern="0" cap="none" spc="0" normalizeH="0" baseline="0" noProof="0" dirty="0">
              <a:ln>
                <a:noFill/>
              </a:ln>
              <a:solidFill>
                <a:srgbClr val="333399"/>
              </a:solidFill>
              <a:effectLst/>
              <a:uLnTx/>
              <a:uFillTx/>
              <a:latin typeface="Arial" panose="020B0604020202020204" pitchFamily="34" charset="0"/>
              <a:ea typeface="MS PGothic" panose="020B0600070205080204" pitchFamily="34" charset="-128"/>
            </a:endParaRPr>
          </a:p>
          <a:p>
            <a:pPr marL="457200" marR="0" lvl="0" indent="-457200" defTabSz="914400" eaLnBrk="1" fontAlgn="base" latinLnBrk="0" hangingPunct="1">
              <a:lnSpc>
                <a:spcPct val="100000"/>
              </a:lnSpc>
              <a:spcBef>
                <a:spcPct val="0"/>
              </a:spcBef>
              <a:spcAft>
                <a:spcPct val="0"/>
              </a:spcAft>
              <a:buClrTx/>
              <a:buSzTx/>
              <a:buFont typeface="Arial" panose="020B0604020202020204" pitchFamily="34" charset="0"/>
              <a:buChar char="•"/>
              <a:tabLst/>
              <a:defRPr/>
            </a:pPr>
            <a:r>
              <a:rPr kumimoji="0" lang="en-US" altLang="en-US" sz="2900" b="1" i="0" u="sng" strike="noStrike" kern="0" cap="none" spc="0" normalizeH="0" baseline="0" noProof="0" dirty="0">
                <a:ln>
                  <a:noFill/>
                </a:ln>
                <a:solidFill>
                  <a:srgbClr val="333399"/>
                </a:solidFill>
                <a:effectLst/>
                <a:uLnTx/>
                <a:uFillTx/>
                <a:latin typeface="Arial" panose="020B0604020202020204" pitchFamily="34" charset="0"/>
                <a:ea typeface="MS PGothic" panose="020B0600070205080204" pitchFamily="34" charset="-128"/>
              </a:rPr>
              <a:t>My Problem Space:</a:t>
            </a:r>
          </a:p>
          <a:p>
            <a:pPr algn="just" eaLnBrk="1" fontAlgn="base" hangingPunct="1">
              <a:spcBef>
                <a:spcPct val="0"/>
              </a:spcBef>
              <a:spcAft>
                <a:spcPct val="0"/>
              </a:spcAft>
              <a:buFont typeface="Arial" panose="020B0604020202020204" pitchFamily="34" charset="0"/>
              <a:buChar char="•"/>
              <a:defRPr/>
            </a:pPr>
            <a:r>
              <a:rPr lang="en-US" altLang="en-US" sz="2900" kern="0" dirty="0">
                <a:solidFill>
                  <a:srgbClr val="333399"/>
                </a:solidFill>
              </a:rPr>
              <a:t>Follow the LTI app demo tutorial to learn how to make an LTI app and integrate it into GraderFinder</a:t>
            </a:r>
          </a:p>
          <a:p>
            <a:pPr algn="just" eaLnBrk="1" fontAlgn="base" hangingPunct="1">
              <a:spcBef>
                <a:spcPct val="0"/>
              </a:spcBef>
              <a:spcAft>
                <a:spcPct val="0"/>
              </a:spcAft>
              <a:buFont typeface="Arial" panose="020B0604020202020204" pitchFamily="34" charset="0"/>
              <a:buChar char="•"/>
              <a:defRPr/>
            </a:pPr>
            <a:r>
              <a:rPr lang="en-US" altLang="en-US" sz="2900" kern="0" dirty="0">
                <a:solidFill>
                  <a:srgbClr val="333399"/>
                </a:solidFill>
              </a:rPr>
              <a:t>Make </a:t>
            </a:r>
            <a:r>
              <a:rPr lang="en-US" altLang="en-US" sz="2900" kern="0" dirty="0" err="1">
                <a:solidFill>
                  <a:srgbClr val="333399"/>
                </a:solidFill>
              </a:rPr>
              <a:t>GraderFinder’s</a:t>
            </a:r>
            <a:r>
              <a:rPr lang="en-US" altLang="en-US" sz="2900" kern="0" dirty="0">
                <a:solidFill>
                  <a:srgbClr val="333399"/>
                </a:solidFill>
              </a:rPr>
              <a:t> UI clean and refined </a:t>
            </a:r>
          </a:p>
          <a:p>
            <a:pPr lvl="0" algn="just" eaLnBrk="1" fontAlgn="base" hangingPunct="1">
              <a:spcBef>
                <a:spcPct val="0"/>
              </a:spcBef>
              <a:spcAft>
                <a:spcPct val="0"/>
              </a:spcAft>
              <a:buFont typeface="Arial" panose="020B0604020202020204" pitchFamily="34" charset="0"/>
              <a:buChar char="•"/>
              <a:defRPr/>
            </a:pPr>
            <a:r>
              <a:rPr lang="en-US" altLang="en-US" sz="2900" kern="0" dirty="0">
                <a:solidFill>
                  <a:srgbClr val="333399"/>
                </a:solidFill>
              </a:rPr>
              <a:t>For instructors, have GraderFinder integrate as an LTI application on the Canvas LMS. </a:t>
            </a:r>
            <a:endParaRPr kumimoji="0" lang="en-US" altLang="en-US" sz="2900" i="0" strike="noStrike" kern="0" cap="none" spc="0" normalizeH="0" baseline="0" noProof="0" dirty="0">
              <a:ln>
                <a:noFill/>
              </a:ln>
              <a:solidFill>
                <a:srgbClr val="333399"/>
              </a:solidFill>
              <a:effectLst/>
              <a:uLnTx/>
              <a:uFillTx/>
              <a:latin typeface="Arial" panose="020B0604020202020204" pitchFamily="34" charset="0"/>
              <a:ea typeface="MS PGothic" panose="020B0600070205080204" pitchFamily="34" charset="-128"/>
            </a:endParaRPr>
          </a:p>
        </p:txBody>
      </p:sp>
      <p:sp>
        <p:nvSpPr>
          <p:cNvPr id="32" name="Rectangle 21">
            <a:extLst>
              <a:ext uri="{FF2B5EF4-FFF2-40B4-BE49-F238E27FC236}">
                <a16:creationId xmlns:a16="http://schemas.microsoft.com/office/drawing/2014/main" id="{1C71ABE2-6EE8-4633-8352-18A6ED877BE5}"/>
              </a:ext>
            </a:extLst>
          </p:cNvPr>
          <p:cNvSpPr>
            <a:spLocks noChangeArrowheads="1"/>
          </p:cNvSpPr>
          <p:nvPr/>
        </p:nvSpPr>
        <p:spPr bwMode="auto">
          <a:xfrm>
            <a:off x="11935911" y="8213158"/>
            <a:ext cx="9029700" cy="8914757"/>
          </a:xfrm>
          <a:prstGeom prst="rect">
            <a:avLst/>
          </a:prstGeom>
          <a:solidFill>
            <a:srgbClr val="FFFFFF"/>
          </a:solidFill>
          <a:ln w="9525" algn="ctr">
            <a:solidFill>
              <a:srgbClr val="000000"/>
            </a:solidFill>
            <a:round/>
            <a:headEnd/>
            <a:tailEnd/>
          </a:ln>
        </p:spPr>
        <p:txBody>
          <a:bodyPr lIns="91426" tIns="45710" rIns="91426" bIns="45710"/>
          <a:lstStyle/>
          <a:p>
            <a:pPr marL="457200" marR="0" lvl="0" indent="-457200" defTabSz="4283075" eaLnBrk="1" fontAlgn="base" latinLnBrk="0" hangingPunct="1">
              <a:lnSpc>
                <a:spcPct val="100000"/>
              </a:lnSpc>
              <a:spcBef>
                <a:spcPct val="0"/>
              </a:spcBef>
              <a:spcAft>
                <a:spcPct val="0"/>
              </a:spcAft>
              <a:buClrTx/>
              <a:buSzTx/>
              <a:buFont typeface="Arial" panose="020B0604020202020204" pitchFamily="34" charset="0"/>
              <a:buChar char="•"/>
              <a:tabLst/>
              <a:defRPr/>
            </a:pPr>
            <a:r>
              <a:rPr kumimoji="0" lang="en-US" sz="2900" b="1" i="0" u="sng" strike="noStrike" kern="0" cap="none" spc="0" normalizeH="0" baseline="0" noProof="0" dirty="0">
                <a:ln>
                  <a:noFill/>
                </a:ln>
                <a:solidFill>
                  <a:srgbClr val="333399"/>
                </a:solidFill>
                <a:effectLst/>
                <a:uLnTx/>
                <a:uFillTx/>
                <a:latin typeface="Arial" charset="0"/>
                <a:ea typeface="ＭＳ Ｐゴシック" charset="-128"/>
              </a:rPr>
              <a:t>GraderFinder at the start:</a:t>
            </a:r>
          </a:p>
          <a:p>
            <a:pPr marL="457200" marR="0" lvl="0" indent="-457200" defTabSz="4283075" eaLnBrk="1" fontAlgn="base" latinLnBrk="0" hangingPunct="1">
              <a:lnSpc>
                <a:spcPct val="100000"/>
              </a:lnSpc>
              <a:spcBef>
                <a:spcPct val="0"/>
              </a:spcBef>
              <a:spcAft>
                <a:spcPct val="0"/>
              </a:spcAft>
              <a:buClrTx/>
              <a:buSzTx/>
              <a:buFont typeface="Arial" panose="020B0604020202020204" pitchFamily="34" charset="0"/>
              <a:buChar char="•"/>
              <a:tabLst/>
              <a:defRPr/>
            </a:pPr>
            <a:r>
              <a:rPr lang="en-US" sz="2900" kern="0" dirty="0">
                <a:solidFill>
                  <a:srgbClr val="333399"/>
                </a:solidFill>
                <a:latin typeface="Arial" charset="0"/>
                <a:ea typeface="ＭＳ Ｐゴシック" charset="-128"/>
              </a:rPr>
              <a:t>This is the first iteration of GraderFinder. As such, the system in place was a version of Canvas modified by the Product Owner. The registration buttons and forms, submissions, database and routes were modified to be built for new graders and teachers and the new features for them. </a:t>
            </a:r>
          </a:p>
          <a:p>
            <a:pPr marR="0" lvl="0" defTabSz="4283075" eaLnBrk="1" fontAlgn="base" latinLnBrk="0" hangingPunct="1">
              <a:lnSpc>
                <a:spcPct val="100000"/>
              </a:lnSpc>
              <a:spcBef>
                <a:spcPct val="0"/>
              </a:spcBef>
              <a:spcAft>
                <a:spcPct val="0"/>
              </a:spcAft>
              <a:buClrTx/>
              <a:buSzTx/>
              <a:tabLst/>
              <a:defRPr/>
            </a:pPr>
            <a:r>
              <a:rPr lang="en-US" sz="2900" kern="0" dirty="0">
                <a:solidFill>
                  <a:srgbClr val="333399"/>
                </a:solidFill>
                <a:latin typeface="Arial" charset="0"/>
                <a:ea typeface="ＭＳ Ｐゴシック" charset="-128"/>
              </a:rPr>
              <a:t> </a:t>
            </a:r>
          </a:p>
          <a:p>
            <a:pPr marL="457200" lvl="0" indent="-457200" defTabSz="4283075" fontAlgn="base">
              <a:spcBef>
                <a:spcPct val="0"/>
              </a:spcBef>
              <a:spcAft>
                <a:spcPct val="0"/>
              </a:spcAft>
              <a:buFont typeface="Arial" panose="020B0604020202020204" pitchFamily="34" charset="0"/>
              <a:buChar char="•"/>
              <a:defRPr/>
            </a:pPr>
            <a:r>
              <a:rPr lang="en-US" sz="2900" b="1" u="sng" kern="0" dirty="0">
                <a:solidFill>
                  <a:srgbClr val="333399"/>
                </a:solidFill>
                <a:latin typeface="Arial" charset="0"/>
                <a:ea typeface="ＭＳ Ｐゴシック" charset="-128"/>
              </a:rPr>
              <a:t>GraderFinder in the future:</a:t>
            </a:r>
          </a:p>
          <a:p>
            <a:pPr marL="457200" lvl="0" indent="-457200" defTabSz="4283075" fontAlgn="base">
              <a:spcBef>
                <a:spcPct val="0"/>
              </a:spcBef>
              <a:spcAft>
                <a:spcPct val="0"/>
              </a:spcAft>
              <a:buFont typeface="Arial" panose="020B0604020202020204" pitchFamily="34" charset="0"/>
              <a:buChar char="•"/>
              <a:defRPr/>
            </a:pPr>
            <a:r>
              <a:rPr lang="en-US" sz="2900" kern="0" dirty="0">
                <a:solidFill>
                  <a:srgbClr val="333399"/>
                </a:solidFill>
                <a:latin typeface="Arial" charset="0"/>
                <a:ea typeface="ＭＳ Ｐゴシック" charset="-128"/>
              </a:rPr>
              <a:t>GraderFinder will be able to register new grader and instructor users and facilitate the functionality between them. This includes instructors posting assignments from courses for graders to apply for, graders applying and grading assignments if approved by the instructor, graders sending graded assignments back to GraderFinder for the instructor to see, instructors assigning graders to grade assignments from different sections of a course, and graders using Canvas’s </a:t>
            </a:r>
            <a:r>
              <a:rPr lang="en-US" sz="2900" kern="0" dirty="0" err="1">
                <a:solidFill>
                  <a:srgbClr val="333399"/>
                </a:solidFill>
                <a:latin typeface="Arial" charset="0"/>
                <a:ea typeface="ＭＳ Ｐゴシック" charset="-128"/>
              </a:rPr>
              <a:t>SpeedGrader</a:t>
            </a:r>
            <a:r>
              <a:rPr lang="en-US" sz="2900" kern="0" dirty="0">
                <a:solidFill>
                  <a:srgbClr val="333399"/>
                </a:solidFill>
                <a:latin typeface="Arial" charset="0"/>
                <a:ea typeface="ＭＳ Ｐゴシック" charset="-128"/>
              </a:rPr>
              <a:t> to grade assignments.</a:t>
            </a:r>
          </a:p>
          <a:p>
            <a:pPr marR="0" lvl="0" defTabSz="4283075" eaLnBrk="1" fontAlgn="base" latinLnBrk="0" hangingPunct="1">
              <a:lnSpc>
                <a:spcPct val="100000"/>
              </a:lnSpc>
              <a:spcBef>
                <a:spcPct val="0"/>
              </a:spcBef>
              <a:spcAft>
                <a:spcPct val="0"/>
              </a:spcAft>
              <a:buClrTx/>
              <a:buSzTx/>
              <a:tabLst/>
              <a:defRPr/>
            </a:pPr>
            <a:endParaRPr lang="en-US" sz="2900" kern="0" dirty="0">
              <a:solidFill>
                <a:srgbClr val="333399"/>
              </a:solidFill>
              <a:latin typeface="Arial" charset="0"/>
              <a:ea typeface="ＭＳ Ｐゴシック" charset="-128"/>
            </a:endParaRPr>
          </a:p>
          <a:p>
            <a:pPr marR="0" lvl="0" defTabSz="4283075" eaLnBrk="1" fontAlgn="base" latinLnBrk="0" hangingPunct="1">
              <a:lnSpc>
                <a:spcPct val="100000"/>
              </a:lnSpc>
              <a:spcBef>
                <a:spcPct val="0"/>
              </a:spcBef>
              <a:spcAft>
                <a:spcPct val="0"/>
              </a:spcAft>
              <a:buClrTx/>
              <a:buSzTx/>
              <a:tabLst/>
              <a:defRPr/>
            </a:pPr>
            <a:endParaRPr lang="en-US" sz="2900" kern="0" dirty="0">
              <a:solidFill>
                <a:srgbClr val="333399"/>
              </a:solidFill>
              <a:latin typeface="Arial" charset="0"/>
              <a:ea typeface="ＭＳ Ｐゴシック" charset="-128"/>
            </a:endParaRPr>
          </a:p>
        </p:txBody>
      </p:sp>
      <p:sp>
        <p:nvSpPr>
          <p:cNvPr id="33" name="Rectangle 22">
            <a:extLst>
              <a:ext uri="{FF2B5EF4-FFF2-40B4-BE49-F238E27FC236}">
                <a16:creationId xmlns:a16="http://schemas.microsoft.com/office/drawing/2014/main" id="{17AC1077-BCF6-43F9-A2CA-6D0B0E27BB87}"/>
              </a:ext>
            </a:extLst>
          </p:cNvPr>
          <p:cNvSpPr>
            <a:spLocks noChangeArrowheads="1"/>
          </p:cNvSpPr>
          <p:nvPr/>
        </p:nvSpPr>
        <p:spPr bwMode="auto">
          <a:xfrm>
            <a:off x="21564600" y="8213159"/>
            <a:ext cx="9029700" cy="8914758"/>
          </a:xfrm>
          <a:prstGeom prst="rect">
            <a:avLst/>
          </a:prstGeom>
          <a:solidFill>
            <a:srgbClr val="FFFFFF"/>
          </a:solidFill>
          <a:ln w="9525">
            <a:solidFill>
              <a:srgbClr val="000000"/>
            </a:solidFill>
            <a:round/>
            <a:headEnd/>
            <a:tailEnd/>
          </a:ln>
        </p:spPr>
        <p:txBody>
          <a:bodyPr lIns="91426" tIns="45710" rIns="91426" bIns="45710"/>
          <a:lstStyle/>
          <a:p>
            <a:pPr marL="457200" lvl="0" indent="-457200" defTabSz="4283075" fontAlgn="base">
              <a:spcBef>
                <a:spcPct val="0"/>
              </a:spcBef>
              <a:spcAft>
                <a:spcPct val="0"/>
              </a:spcAft>
              <a:buFont typeface="Arial" panose="020B0604020202020204" pitchFamily="34" charset="0"/>
              <a:buChar char="•"/>
              <a:defRPr/>
            </a:pPr>
            <a:r>
              <a:rPr lang="en-US" sz="2900" b="1" u="sng" kern="0" dirty="0">
                <a:solidFill>
                  <a:srgbClr val="333399"/>
                </a:solidFill>
                <a:latin typeface="Arial" charset="0"/>
                <a:ea typeface="ＭＳ Ｐゴシック" charset="-128"/>
              </a:rPr>
              <a:t>GraderFinder Requirements:</a:t>
            </a:r>
          </a:p>
          <a:p>
            <a:pPr marL="457200" lvl="0" indent="-457200" defTabSz="4283075" fontAlgn="base">
              <a:spcBef>
                <a:spcPct val="0"/>
              </a:spcBef>
              <a:spcAft>
                <a:spcPct val="0"/>
              </a:spcAft>
              <a:buFont typeface="Arial" panose="020B0604020202020204" pitchFamily="34" charset="0"/>
              <a:buChar char="•"/>
              <a:defRPr/>
            </a:pPr>
            <a:r>
              <a:rPr lang="en-US" sz="2900" kern="0" dirty="0">
                <a:solidFill>
                  <a:srgbClr val="333399"/>
                </a:solidFill>
                <a:latin typeface="Arial" charset="0"/>
                <a:ea typeface="ＭＳ Ｐゴシック" charset="-128"/>
              </a:rPr>
              <a:t>GraderFinder is a Ruby on Rails web-based application.</a:t>
            </a:r>
          </a:p>
          <a:p>
            <a:pPr marL="457200" lvl="0" indent="-457200" defTabSz="4283075" fontAlgn="base">
              <a:spcBef>
                <a:spcPct val="0"/>
              </a:spcBef>
              <a:spcAft>
                <a:spcPct val="0"/>
              </a:spcAft>
              <a:buFont typeface="Arial" panose="020B0604020202020204" pitchFamily="34" charset="0"/>
              <a:buChar char="•"/>
              <a:defRPr/>
            </a:pPr>
            <a:endParaRPr lang="en-US" sz="2900" kern="0" dirty="0">
              <a:solidFill>
                <a:srgbClr val="333399"/>
              </a:solidFill>
              <a:latin typeface="Arial" charset="0"/>
              <a:ea typeface="ＭＳ Ｐゴシック" charset="-128"/>
            </a:endParaRPr>
          </a:p>
          <a:p>
            <a:pPr marL="457200" lvl="0" indent="-457200" defTabSz="4283075" fontAlgn="base">
              <a:spcBef>
                <a:spcPct val="0"/>
              </a:spcBef>
              <a:spcAft>
                <a:spcPct val="0"/>
              </a:spcAft>
              <a:buFont typeface="Arial" panose="020B0604020202020204" pitchFamily="34" charset="0"/>
              <a:buChar char="•"/>
              <a:defRPr/>
            </a:pPr>
            <a:r>
              <a:rPr lang="en-US" sz="2900" kern="0" dirty="0">
                <a:solidFill>
                  <a:srgbClr val="333399"/>
                </a:solidFill>
                <a:latin typeface="Arial" charset="0"/>
                <a:ea typeface="ＭＳ Ｐゴシック" charset="-128"/>
              </a:rPr>
              <a:t>Graders would have to be registered in GraderFinder with their GPA and prerequisites entered.</a:t>
            </a:r>
          </a:p>
          <a:p>
            <a:pPr marL="457200" lvl="0" indent="-457200" defTabSz="4283075" fontAlgn="base">
              <a:spcBef>
                <a:spcPct val="0"/>
              </a:spcBef>
              <a:spcAft>
                <a:spcPct val="0"/>
              </a:spcAft>
              <a:buFont typeface="Arial" panose="020B0604020202020204" pitchFamily="34" charset="0"/>
              <a:buChar char="•"/>
              <a:defRPr/>
            </a:pPr>
            <a:endParaRPr lang="en-US" sz="2900" kern="0" dirty="0">
              <a:solidFill>
                <a:srgbClr val="333399"/>
              </a:solidFill>
              <a:latin typeface="Arial" charset="0"/>
              <a:ea typeface="ＭＳ Ｐゴシック" charset="-128"/>
            </a:endParaRPr>
          </a:p>
          <a:p>
            <a:pPr marL="457200" lvl="0" indent="-457200" defTabSz="4283075" fontAlgn="base">
              <a:spcBef>
                <a:spcPct val="0"/>
              </a:spcBef>
              <a:spcAft>
                <a:spcPct val="0"/>
              </a:spcAft>
              <a:buFont typeface="Arial" panose="020B0604020202020204" pitchFamily="34" charset="0"/>
              <a:buChar char="•"/>
              <a:defRPr/>
            </a:pPr>
            <a:r>
              <a:rPr lang="en-US" sz="2900" kern="0" dirty="0">
                <a:solidFill>
                  <a:srgbClr val="333399"/>
                </a:solidFill>
                <a:latin typeface="Arial" charset="0"/>
                <a:ea typeface="ＭＳ Ｐゴシック" charset="-128"/>
              </a:rPr>
              <a:t>Instructors would have to be registered, create a course, enter the prerequisites for that course, and create an assignment for graders to apply for.</a:t>
            </a:r>
          </a:p>
          <a:p>
            <a:pPr marL="457200" lvl="0" indent="-457200" defTabSz="4283075" fontAlgn="base">
              <a:spcBef>
                <a:spcPct val="0"/>
              </a:spcBef>
              <a:spcAft>
                <a:spcPct val="0"/>
              </a:spcAft>
              <a:buFont typeface="Arial" panose="020B0604020202020204" pitchFamily="34" charset="0"/>
              <a:buChar char="•"/>
              <a:defRPr/>
            </a:pPr>
            <a:endParaRPr lang="en-US" sz="2900" kern="0" dirty="0">
              <a:solidFill>
                <a:srgbClr val="333399"/>
              </a:solidFill>
              <a:latin typeface="Arial" charset="0"/>
              <a:ea typeface="ＭＳ Ｐゴシック" charset="-128"/>
            </a:endParaRPr>
          </a:p>
          <a:p>
            <a:pPr marL="457200" lvl="0" indent="-457200" defTabSz="4283075" fontAlgn="base">
              <a:spcBef>
                <a:spcPct val="0"/>
              </a:spcBef>
              <a:spcAft>
                <a:spcPct val="0"/>
              </a:spcAft>
              <a:buFont typeface="Arial" panose="020B0604020202020204" pitchFamily="34" charset="0"/>
              <a:buChar char="•"/>
              <a:defRPr/>
            </a:pPr>
            <a:r>
              <a:rPr lang="en-US" sz="2900" kern="0" dirty="0">
                <a:solidFill>
                  <a:srgbClr val="333399"/>
                </a:solidFill>
                <a:latin typeface="Arial" charset="0"/>
                <a:ea typeface="ＭＳ Ｐゴシック" charset="-128"/>
              </a:rPr>
              <a:t>The grader’s prerequisites would have to match the course prerequisites for them to eligible to apply for an assignment.</a:t>
            </a:r>
          </a:p>
          <a:p>
            <a:pPr marL="457200" lvl="0" indent="-457200" defTabSz="4283075" fontAlgn="base">
              <a:spcBef>
                <a:spcPct val="0"/>
              </a:spcBef>
              <a:spcAft>
                <a:spcPct val="0"/>
              </a:spcAft>
              <a:buFont typeface="Arial" panose="020B0604020202020204" pitchFamily="34" charset="0"/>
              <a:buChar char="•"/>
              <a:defRPr/>
            </a:pPr>
            <a:endParaRPr lang="en-US" sz="2900" kern="0" dirty="0">
              <a:solidFill>
                <a:srgbClr val="333399"/>
              </a:solidFill>
              <a:latin typeface="Arial" charset="0"/>
              <a:ea typeface="ＭＳ Ｐゴシック" charset="-128"/>
            </a:endParaRPr>
          </a:p>
          <a:p>
            <a:pPr marL="457200" lvl="0" indent="-457200" defTabSz="4283075" fontAlgn="base">
              <a:spcBef>
                <a:spcPct val="0"/>
              </a:spcBef>
              <a:spcAft>
                <a:spcPct val="0"/>
              </a:spcAft>
              <a:buFont typeface="Arial" panose="020B0604020202020204" pitchFamily="34" charset="0"/>
              <a:buChar char="•"/>
              <a:defRPr/>
            </a:pPr>
            <a:r>
              <a:rPr lang="en-US" sz="2900" kern="0" dirty="0">
                <a:solidFill>
                  <a:srgbClr val="333399"/>
                </a:solidFill>
                <a:latin typeface="Arial" charset="0"/>
                <a:ea typeface="ＭＳ Ｐゴシック" charset="-128"/>
              </a:rPr>
              <a:t> Once an instructor has approved a grader’s application, the grader can grade the assignment and send the grades back to GraderFinder for the Instructor to see. </a:t>
            </a:r>
          </a:p>
        </p:txBody>
      </p:sp>
      <p:sp>
        <p:nvSpPr>
          <p:cNvPr id="34" name="Rectangle 25">
            <a:extLst>
              <a:ext uri="{FF2B5EF4-FFF2-40B4-BE49-F238E27FC236}">
                <a16:creationId xmlns:a16="http://schemas.microsoft.com/office/drawing/2014/main" id="{E178B68F-6B5D-4B10-B421-E2B58C3D76A5}"/>
              </a:ext>
            </a:extLst>
          </p:cNvPr>
          <p:cNvSpPr>
            <a:spLocks noChangeArrowheads="1"/>
          </p:cNvSpPr>
          <p:nvPr/>
        </p:nvSpPr>
        <p:spPr bwMode="auto">
          <a:xfrm>
            <a:off x="2286000" y="17889620"/>
            <a:ext cx="9029700" cy="9448800"/>
          </a:xfrm>
          <a:prstGeom prst="rect">
            <a:avLst/>
          </a:prstGeom>
          <a:solidFill>
            <a:srgbClr val="FFFFFF"/>
          </a:solidFill>
          <a:ln w="9525">
            <a:solidFill>
              <a:srgbClr val="000000"/>
            </a:solidFill>
            <a:round/>
            <a:headEnd/>
            <a:tailEnd/>
          </a:ln>
        </p:spPr>
        <p:txBody>
          <a:bodyPr lIns="91426" tIns="45710" rIns="91426" bIns="45710"/>
          <a:lstStyle>
            <a:lvl1pPr defTabSz="4283075" eaLnBrk="0" hangingPunct="0">
              <a:defRPr sz="8400">
                <a:solidFill>
                  <a:schemeClr val="tx1"/>
                </a:solidFill>
                <a:latin typeface="Arial" panose="020B0604020202020204" pitchFamily="34" charset="0"/>
                <a:ea typeface="MS PGothic" panose="020B0600070205080204" pitchFamily="34" charset="-128"/>
              </a:defRPr>
            </a:lvl1pPr>
            <a:lvl2pPr marL="742950" indent="-285750" defTabSz="4283075" eaLnBrk="0" hangingPunct="0">
              <a:defRPr sz="8400">
                <a:solidFill>
                  <a:schemeClr val="tx1"/>
                </a:solidFill>
                <a:latin typeface="Arial" panose="020B0604020202020204" pitchFamily="34" charset="0"/>
                <a:ea typeface="MS PGothic" panose="020B0600070205080204" pitchFamily="34" charset="-128"/>
              </a:defRPr>
            </a:lvl2pPr>
            <a:lvl3pPr marL="1143000" indent="-228600" defTabSz="4283075" eaLnBrk="0" hangingPunct="0">
              <a:defRPr sz="8400">
                <a:solidFill>
                  <a:schemeClr val="tx1"/>
                </a:solidFill>
                <a:latin typeface="Arial" panose="020B0604020202020204" pitchFamily="34" charset="0"/>
                <a:ea typeface="MS PGothic" panose="020B0600070205080204" pitchFamily="34" charset="-128"/>
              </a:defRPr>
            </a:lvl3pPr>
            <a:lvl4pPr marL="1600200" indent="-228600" defTabSz="4283075" eaLnBrk="0" hangingPunct="0">
              <a:defRPr sz="8400">
                <a:solidFill>
                  <a:schemeClr val="tx1"/>
                </a:solidFill>
                <a:latin typeface="Arial" panose="020B0604020202020204" pitchFamily="34" charset="0"/>
                <a:ea typeface="MS PGothic" panose="020B0600070205080204" pitchFamily="34" charset="-128"/>
              </a:defRPr>
            </a:lvl4pPr>
            <a:lvl5pPr marL="2057400" indent="-228600" defTabSz="4283075" eaLnBrk="0" hangingPunct="0">
              <a:defRPr sz="8400">
                <a:solidFill>
                  <a:schemeClr val="tx1"/>
                </a:solidFill>
                <a:latin typeface="Arial" panose="020B0604020202020204" pitchFamily="34" charset="0"/>
                <a:ea typeface="MS PGothic" panose="020B0600070205080204" pitchFamily="34" charset="-128"/>
              </a:defRPr>
            </a:lvl5pPr>
            <a:lvl6pPr marL="2514600" indent="-228600" defTabSz="4283075" eaLnBrk="0" fontAlgn="base" hangingPunct="0">
              <a:spcBef>
                <a:spcPct val="0"/>
              </a:spcBef>
              <a:spcAft>
                <a:spcPct val="0"/>
              </a:spcAft>
              <a:defRPr sz="8400">
                <a:solidFill>
                  <a:schemeClr val="tx1"/>
                </a:solidFill>
                <a:latin typeface="Arial" panose="020B0604020202020204" pitchFamily="34" charset="0"/>
                <a:ea typeface="MS PGothic" panose="020B0600070205080204" pitchFamily="34" charset="-128"/>
              </a:defRPr>
            </a:lvl6pPr>
            <a:lvl7pPr marL="2971800" indent="-228600" defTabSz="4283075" eaLnBrk="0" fontAlgn="base" hangingPunct="0">
              <a:spcBef>
                <a:spcPct val="0"/>
              </a:spcBef>
              <a:spcAft>
                <a:spcPct val="0"/>
              </a:spcAft>
              <a:defRPr sz="8400">
                <a:solidFill>
                  <a:schemeClr val="tx1"/>
                </a:solidFill>
                <a:latin typeface="Arial" panose="020B0604020202020204" pitchFamily="34" charset="0"/>
                <a:ea typeface="MS PGothic" panose="020B0600070205080204" pitchFamily="34" charset="-128"/>
              </a:defRPr>
            </a:lvl7pPr>
            <a:lvl8pPr marL="3429000" indent="-228600" defTabSz="4283075" eaLnBrk="0" fontAlgn="base" hangingPunct="0">
              <a:spcBef>
                <a:spcPct val="0"/>
              </a:spcBef>
              <a:spcAft>
                <a:spcPct val="0"/>
              </a:spcAft>
              <a:defRPr sz="8400">
                <a:solidFill>
                  <a:schemeClr val="tx1"/>
                </a:solidFill>
                <a:latin typeface="Arial" panose="020B0604020202020204" pitchFamily="34" charset="0"/>
                <a:ea typeface="MS PGothic" panose="020B0600070205080204" pitchFamily="34" charset="-128"/>
              </a:defRPr>
            </a:lvl8pPr>
            <a:lvl9pPr marL="3886200" indent="-228600" defTabSz="4283075" eaLnBrk="0" fontAlgn="base" hangingPunct="0">
              <a:spcBef>
                <a:spcPct val="0"/>
              </a:spcBef>
              <a:spcAft>
                <a:spcPct val="0"/>
              </a:spcAft>
              <a:defRPr sz="8400">
                <a:solidFill>
                  <a:schemeClr val="tx1"/>
                </a:solidFill>
                <a:latin typeface="Arial" panose="020B0604020202020204" pitchFamily="34" charset="0"/>
                <a:ea typeface="MS PGothic" panose="020B0600070205080204" pitchFamily="34" charset="-128"/>
              </a:defRPr>
            </a:lvl9pPr>
          </a:lstStyle>
          <a:p>
            <a:pPr marL="0" marR="0" lvl="0" indent="0" defTabSz="4283075" eaLnBrk="1" fontAlgn="base" latinLnBrk="0" hangingPunct="1">
              <a:lnSpc>
                <a:spcPct val="100000"/>
              </a:lnSpc>
              <a:spcBef>
                <a:spcPct val="0"/>
              </a:spcBef>
              <a:spcAft>
                <a:spcPct val="0"/>
              </a:spcAft>
              <a:buClrTx/>
              <a:buSzTx/>
              <a:buFontTx/>
              <a:buNone/>
              <a:tabLst/>
              <a:defRPr/>
            </a:pPr>
            <a:r>
              <a:rPr kumimoji="0" lang="en-US" altLang="en-US" sz="3200" b="1" i="0" u="sng" strike="noStrike" kern="0" cap="none" spc="0" normalizeH="0" baseline="0" noProof="0" dirty="0">
                <a:ln>
                  <a:noFill/>
                </a:ln>
                <a:solidFill>
                  <a:srgbClr val="333399"/>
                </a:solidFill>
                <a:effectLst/>
                <a:uLnTx/>
                <a:uFillTx/>
                <a:latin typeface="Arial" panose="020B0604020202020204" pitchFamily="34" charset="0"/>
                <a:ea typeface="MS PGothic" panose="020B0600070205080204" pitchFamily="34" charset="-128"/>
              </a:rPr>
              <a:t>Deployment Diagram</a:t>
            </a:r>
          </a:p>
          <a:p>
            <a:pPr marL="0" marR="0" lvl="0" indent="0" defTabSz="4283075" eaLnBrk="1" fontAlgn="base" latinLnBrk="0" hangingPunct="1">
              <a:lnSpc>
                <a:spcPct val="100000"/>
              </a:lnSpc>
              <a:spcBef>
                <a:spcPct val="0"/>
              </a:spcBef>
              <a:spcAft>
                <a:spcPct val="0"/>
              </a:spcAft>
              <a:buClrTx/>
              <a:buSzTx/>
              <a:buFontTx/>
              <a:buNone/>
              <a:tabLst/>
              <a:defRPr/>
            </a:pPr>
            <a:endParaRPr kumimoji="0" lang="en-US" altLang="en-US" sz="4300" b="0" i="0" u="none" strike="noStrike" kern="0" cap="none" spc="0" normalizeH="0" baseline="0" noProof="0" dirty="0">
              <a:ln>
                <a:noFill/>
              </a:ln>
              <a:solidFill>
                <a:srgbClr val="333399"/>
              </a:solidFill>
              <a:effectLst/>
              <a:uLnTx/>
              <a:uFillTx/>
              <a:latin typeface="Arial" panose="020B0604020202020204" pitchFamily="34" charset="0"/>
              <a:ea typeface="MS PGothic" panose="020B0600070205080204" pitchFamily="34" charset="-128"/>
            </a:endParaRPr>
          </a:p>
          <a:p>
            <a:pPr marL="0" marR="0" lvl="0" indent="0" defTabSz="4283075" eaLnBrk="1" fontAlgn="base" latinLnBrk="0" hangingPunct="1">
              <a:lnSpc>
                <a:spcPct val="100000"/>
              </a:lnSpc>
              <a:spcBef>
                <a:spcPct val="0"/>
              </a:spcBef>
              <a:spcAft>
                <a:spcPct val="0"/>
              </a:spcAft>
              <a:buClrTx/>
              <a:buSzTx/>
              <a:buFontTx/>
              <a:buNone/>
              <a:tabLst/>
              <a:defRPr/>
            </a:pPr>
            <a:endParaRPr kumimoji="0" lang="en-US" altLang="en-US" sz="4300" b="0" i="0" u="none" strike="noStrike" kern="0" cap="none" spc="0" normalizeH="0" baseline="0" noProof="0" dirty="0">
              <a:ln>
                <a:noFill/>
              </a:ln>
              <a:solidFill>
                <a:srgbClr val="333399"/>
              </a:solidFill>
              <a:effectLst/>
              <a:uLnTx/>
              <a:uFillTx/>
              <a:latin typeface="Arial" panose="020B0604020202020204" pitchFamily="34" charset="0"/>
              <a:ea typeface="MS PGothic" panose="020B0600070205080204" pitchFamily="34" charset="-128"/>
            </a:endParaRPr>
          </a:p>
          <a:p>
            <a:pPr marL="0" marR="0" lvl="0" indent="0" defTabSz="4283075" eaLnBrk="1" fontAlgn="base" latinLnBrk="0" hangingPunct="1">
              <a:lnSpc>
                <a:spcPct val="100000"/>
              </a:lnSpc>
              <a:spcBef>
                <a:spcPct val="0"/>
              </a:spcBef>
              <a:spcAft>
                <a:spcPct val="0"/>
              </a:spcAft>
              <a:buClrTx/>
              <a:buSzTx/>
              <a:buFontTx/>
              <a:buNone/>
              <a:tabLst/>
              <a:defRPr/>
            </a:pPr>
            <a:endParaRPr kumimoji="0" lang="en-US" altLang="en-US" sz="4300" b="0" i="0" u="none" strike="noStrike" kern="0" cap="none" spc="0" normalizeH="0" baseline="0" noProof="0" dirty="0">
              <a:ln>
                <a:noFill/>
              </a:ln>
              <a:solidFill>
                <a:srgbClr val="333399"/>
              </a:solidFill>
              <a:effectLst/>
              <a:uLnTx/>
              <a:uFillTx/>
              <a:latin typeface="Arial" panose="020B0604020202020204" pitchFamily="34" charset="0"/>
              <a:ea typeface="MS PGothic" panose="020B0600070205080204" pitchFamily="34" charset="-128"/>
            </a:endParaRPr>
          </a:p>
          <a:p>
            <a:pPr marL="0" marR="0" lvl="0" indent="0" defTabSz="4283075" eaLnBrk="1" fontAlgn="base" latinLnBrk="0" hangingPunct="1">
              <a:lnSpc>
                <a:spcPct val="100000"/>
              </a:lnSpc>
              <a:spcBef>
                <a:spcPct val="0"/>
              </a:spcBef>
              <a:spcAft>
                <a:spcPct val="0"/>
              </a:spcAft>
              <a:buClrTx/>
              <a:buSzTx/>
              <a:buFontTx/>
              <a:buNone/>
              <a:tabLst/>
              <a:defRPr/>
            </a:pPr>
            <a:endParaRPr kumimoji="0" lang="en-US" altLang="en-US" sz="4300" b="0" i="0" u="none" strike="noStrike" kern="0" cap="none" spc="0" normalizeH="0" baseline="0" noProof="0" dirty="0">
              <a:ln>
                <a:noFill/>
              </a:ln>
              <a:solidFill>
                <a:srgbClr val="333399"/>
              </a:solidFill>
              <a:effectLst/>
              <a:uLnTx/>
              <a:uFillTx/>
              <a:latin typeface="Arial" panose="020B0604020202020204" pitchFamily="34" charset="0"/>
              <a:ea typeface="MS PGothic" panose="020B0600070205080204" pitchFamily="34" charset="-128"/>
            </a:endParaRPr>
          </a:p>
          <a:p>
            <a:pPr marL="0" marR="0" lvl="0" indent="0" defTabSz="4283075" eaLnBrk="1" fontAlgn="base" latinLnBrk="0" hangingPunct="1">
              <a:lnSpc>
                <a:spcPct val="100000"/>
              </a:lnSpc>
              <a:spcBef>
                <a:spcPct val="0"/>
              </a:spcBef>
              <a:spcAft>
                <a:spcPct val="0"/>
              </a:spcAft>
              <a:buClrTx/>
              <a:buSzTx/>
              <a:buFontTx/>
              <a:buNone/>
              <a:tabLst/>
              <a:defRPr/>
            </a:pPr>
            <a:endParaRPr kumimoji="0" lang="en-US" altLang="en-US" sz="4300" b="0" i="0" u="none" strike="noStrike" kern="0" cap="none" spc="0" normalizeH="0" baseline="0" noProof="0" dirty="0">
              <a:ln>
                <a:noFill/>
              </a:ln>
              <a:solidFill>
                <a:srgbClr val="333399"/>
              </a:solidFill>
              <a:effectLst/>
              <a:uLnTx/>
              <a:uFillTx/>
              <a:latin typeface="Arial" panose="020B0604020202020204" pitchFamily="34" charset="0"/>
              <a:ea typeface="MS PGothic" panose="020B0600070205080204" pitchFamily="34" charset="-128"/>
            </a:endParaRPr>
          </a:p>
          <a:p>
            <a:pPr marL="0" marR="0" lvl="0" indent="0" defTabSz="4283075" eaLnBrk="1" fontAlgn="base" latinLnBrk="0" hangingPunct="1">
              <a:lnSpc>
                <a:spcPct val="100000"/>
              </a:lnSpc>
              <a:spcBef>
                <a:spcPct val="0"/>
              </a:spcBef>
              <a:spcAft>
                <a:spcPct val="0"/>
              </a:spcAft>
              <a:buClrTx/>
              <a:buSzTx/>
              <a:buFontTx/>
              <a:buNone/>
              <a:tabLst/>
              <a:defRPr/>
            </a:pPr>
            <a:endParaRPr kumimoji="0" lang="en-US" altLang="en-US" sz="4300" b="0" i="0" u="none" strike="noStrike" kern="0" cap="none" spc="0" normalizeH="0" baseline="0" noProof="0" dirty="0">
              <a:ln>
                <a:noFill/>
              </a:ln>
              <a:solidFill>
                <a:srgbClr val="333399"/>
              </a:solidFill>
              <a:effectLst/>
              <a:uLnTx/>
              <a:uFillTx/>
              <a:latin typeface="Arial" panose="020B0604020202020204" pitchFamily="34" charset="0"/>
              <a:ea typeface="MS PGothic" panose="020B0600070205080204" pitchFamily="34" charset="-128"/>
            </a:endParaRPr>
          </a:p>
          <a:p>
            <a:pPr marL="0" marR="0" lvl="0" indent="0" defTabSz="4283075" eaLnBrk="1" fontAlgn="base" latinLnBrk="0" hangingPunct="1">
              <a:lnSpc>
                <a:spcPct val="100000"/>
              </a:lnSpc>
              <a:spcBef>
                <a:spcPct val="0"/>
              </a:spcBef>
              <a:spcAft>
                <a:spcPct val="0"/>
              </a:spcAft>
              <a:buClrTx/>
              <a:buSzTx/>
              <a:buFontTx/>
              <a:buNone/>
              <a:tabLst/>
              <a:defRPr/>
            </a:pPr>
            <a:endParaRPr kumimoji="0" lang="en-US" altLang="en-US" sz="4300" b="0" i="0" u="none" strike="noStrike" kern="0" cap="none" spc="0" normalizeH="0" baseline="0" noProof="0" dirty="0">
              <a:ln>
                <a:noFill/>
              </a:ln>
              <a:solidFill>
                <a:srgbClr val="000000"/>
              </a:solidFill>
              <a:effectLst/>
              <a:uLnTx/>
              <a:uFillTx/>
              <a:latin typeface="Arial" panose="020B0604020202020204" pitchFamily="34" charset="0"/>
              <a:ea typeface="MS PGothic" panose="020B0600070205080204" pitchFamily="34" charset="-128"/>
            </a:endParaRPr>
          </a:p>
          <a:p>
            <a:pPr marL="0" marR="0" lvl="0" indent="0" defTabSz="4283075" eaLnBrk="1" fontAlgn="base" latinLnBrk="0" hangingPunct="1">
              <a:lnSpc>
                <a:spcPct val="100000"/>
              </a:lnSpc>
              <a:spcBef>
                <a:spcPct val="0"/>
              </a:spcBef>
              <a:spcAft>
                <a:spcPct val="0"/>
              </a:spcAft>
              <a:buClrTx/>
              <a:buSzTx/>
              <a:buFontTx/>
              <a:buNone/>
              <a:tabLst/>
              <a:defRPr/>
            </a:pPr>
            <a:endParaRPr kumimoji="0" lang="en-US" altLang="en-US" sz="4300" b="1" i="0" u="sng" strike="noStrike" kern="0" cap="none" spc="0" normalizeH="0" baseline="0" noProof="0" dirty="0">
              <a:ln>
                <a:noFill/>
              </a:ln>
              <a:solidFill>
                <a:srgbClr val="000000"/>
              </a:solidFill>
              <a:effectLst/>
              <a:uLnTx/>
              <a:uFillTx/>
              <a:latin typeface="Arial" panose="020B0604020202020204" pitchFamily="34" charset="0"/>
              <a:ea typeface="MS PGothic" panose="020B0600070205080204" pitchFamily="34" charset="-128"/>
            </a:endParaRPr>
          </a:p>
          <a:p>
            <a:pPr marL="571500" marR="0" lvl="0" indent="-571500" defTabSz="4283075" eaLnBrk="1" fontAlgn="base" latinLnBrk="0" hangingPunct="1">
              <a:lnSpc>
                <a:spcPct val="100000"/>
              </a:lnSpc>
              <a:spcBef>
                <a:spcPct val="0"/>
              </a:spcBef>
              <a:spcAft>
                <a:spcPct val="0"/>
              </a:spcAft>
              <a:buClrTx/>
              <a:buSzTx/>
              <a:buFont typeface="Arial" panose="020B0604020202020204" pitchFamily="34" charset="0"/>
              <a:buChar char="•"/>
              <a:tabLst/>
              <a:defRPr/>
            </a:pPr>
            <a:endParaRPr kumimoji="0" lang="en-US" altLang="en-US" sz="2900" i="0" strike="noStrike" kern="0" cap="none" spc="0" normalizeH="0" baseline="0" noProof="0" dirty="0">
              <a:ln>
                <a:noFill/>
              </a:ln>
              <a:solidFill>
                <a:srgbClr val="000000"/>
              </a:solidFill>
              <a:effectLst/>
              <a:uLnTx/>
              <a:uFillTx/>
              <a:latin typeface="Arial" panose="020B0604020202020204" pitchFamily="34" charset="0"/>
              <a:ea typeface="MS PGothic" panose="020B0600070205080204" pitchFamily="34" charset="-128"/>
            </a:endParaRPr>
          </a:p>
          <a:p>
            <a:pPr marL="457200" lvl="0" indent="-457200" defTabSz="914400" eaLnBrk="1" fontAlgn="base" hangingPunct="1">
              <a:spcBef>
                <a:spcPct val="0"/>
              </a:spcBef>
              <a:spcAft>
                <a:spcPct val="0"/>
              </a:spcAft>
              <a:buFont typeface="Arial" panose="020B0604020202020204" pitchFamily="34" charset="0"/>
              <a:buChar char="•"/>
              <a:defRPr/>
            </a:pPr>
            <a:r>
              <a:rPr lang="en-US" altLang="en-US" sz="2900" kern="0" dirty="0">
                <a:solidFill>
                  <a:srgbClr val="002060"/>
                </a:solidFill>
                <a:latin typeface="Ariel"/>
                <a:ea typeface="+mn-ea"/>
              </a:rPr>
              <a:t>Diagram showing the interaction between grader and instructor users, GraderFinder and its database server and file server, and LMS if integrated with GraderFinder.</a:t>
            </a:r>
            <a:endParaRPr lang="en-US" altLang="en-US" sz="2900" kern="0" dirty="0">
              <a:solidFill>
                <a:srgbClr val="002060"/>
              </a:solidFill>
              <a:latin typeface="Ariel"/>
            </a:endParaRPr>
          </a:p>
        </p:txBody>
      </p:sp>
      <p:sp>
        <p:nvSpPr>
          <p:cNvPr id="38" name="Rectangle 23">
            <a:extLst>
              <a:ext uri="{FF2B5EF4-FFF2-40B4-BE49-F238E27FC236}">
                <a16:creationId xmlns:a16="http://schemas.microsoft.com/office/drawing/2014/main" id="{FE13B5D6-B90D-4B44-B2C7-2AA949D77739}"/>
              </a:ext>
            </a:extLst>
          </p:cNvPr>
          <p:cNvSpPr>
            <a:spLocks noChangeArrowheads="1"/>
          </p:cNvSpPr>
          <p:nvPr/>
        </p:nvSpPr>
        <p:spPr bwMode="auto">
          <a:xfrm>
            <a:off x="11982450" y="17901652"/>
            <a:ext cx="9029700" cy="9448800"/>
          </a:xfrm>
          <a:prstGeom prst="rect">
            <a:avLst/>
          </a:prstGeom>
          <a:solidFill>
            <a:srgbClr val="FFFFFF"/>
          </a:solidFill>
          <a:ln w="9525">
            <a:solidFill>
              <a:srgbClr val="000000"/>
            </a:solidFill>
            <a:round/>
            <a:headEnd/>
            <a:tailEnd/>
          </a:ln>
        </p:spPr>
        <p:txBody>
          <a:bodyPr lIns="91426" tIns="45710" rIns="91426" bIns="45710"/>
          <a:lstStyle>
            <a:lvl1pPr defTabSz="4283075" eaLnBrk="0" hangingPunct="0">
              <a:defRPr sz="8400">
                <a:solidFill>
                  <a:schemeClr val="tx1"/>
                </a:solidFill>
                <a:latin typeface="Arial" panose="020B0604020202020204" pitchFamily="34" charset="0"/>
                <a:ea typeface="MS PGothic" panose="020B0600070205080204" pitchFamily="34" charset="-128"/>
              </a:defRPr>
            </a:lvl1pPr>
            <a:lvl2pPr marL="742950" indent="-285750" defTabSz="4283075" eaLnBrk="0" hangingPunct="0">
              <a:defRPr sz="8400">
                <a:solidFill>
                  <a:schemeClr val="tx1"/>
                </a:solidFill>
                <a:latin typeface="Arial" panose="020B0604020202020204" pitchFamily="34" charset="0"/>
                <a:ea typeface="MS PGothic" panose="020B0600070205080204" pitchFamily="34" charset="-128"/>
              </a:defRPr>
            </a:lvl2pPr>
            <a:lvl3pPr marL="1143000" indent="-228600" defTabSz="4283075" eaLnBrk="0" hangingPunct="0">
              <a:defRPr sz="8400">
                <a:solidFill>
                  <a:schemeClr val="tx1"/>
                </a:solidFill>
                <a:latin typeface="Arial" panose="020B0604020202020204" pitchFamily="34" charset="0"/>
                <a:ea typeface="MS PGothic" panose="020B0600070205080204" pitchFamily="34" charset="-128"/>
              </a:defRPr>
            </a:lvl3pPr>
            <a:lvl4pPr marL="1600200" indent="-228600" defTabSz="4283075" eaLnBrk="0" hangingPunct="0">
              <a:defRPr sz="8400">
                <a:solidFill>
                  <a:schemeClr val="tx1"/>
                </a:solidFill>
                <a:latin typeface="Arial" panose="020B0604020202020204" pitchFamily="34" charset="0"/>
                <a:ea typeface="MS PGothic" panose="020B0600070205080204" pitchFamily="34" charset="-128"/>
              </a:defRPr>
            </a:lvl4pPr>
            <a:lvl5pPr marL="2057400" indent="-228600" defTabSz="4283075" eaLnBrk="0" hangingPunct="0">
              <a:defRPr sz="8400">
                <a:solidFill>
                  <a:schemeClr val="tx1"/>
                </a:solidFill>
                <a:latin typeface="Arial" panose="020B0604020202020204" pitchFamily="34" charset="0"/>
                <a:ea typeface="MS PGothic" panose="020B0600070205080204" pitchFamily="34" charset="-128"/>
              </a:defRPr>
            </a:lvl5pPr>
            <a:lvl6pPr marL="2514600" indent="-228600" defTabSz="4283075" eaLnBrk="0" fontAlgn="base" hangingPunct="0">
              <a:spcBef>
                <a:spcPct val="0"/>
              </a:spcBef>
              <a:spcAft>
                <a:spcPct val="0"/>
              </a:spcAft>
              <a:defRPr sz="8400">
                <a:solidFill>
                  <a:schemeClr val="tx1"/>
                </a:solidFill>
                <a:latin typeface="Arial" panose="020B0604020202020204" pitchFamily="34" charset="0"/>
                <a:ea typeface="MS PGothic" panose="020B0600070205080204" pitchFamily="34" charset="-128"/>
              </a:defRPr>
            </a:lvl6pPr>
            <a:lvl7pPr marL="2971800" indent="-228600" defTabSz="4283075" eaLnBrk="0" fontAlgn="base" hangingPunct="0">
              <a:spcBef>
                <a:spcPct val="0"/>
              </a:spcBef>
              <a:spcAft>
                <a:spcPct val="0"/>
              </a:spcAft>
              <a:defRPr sz="8400">
                <a:solidFill>
                  <a:schemeClr val="tx1"/>
                </a:solidFill>
                <a:latin typeface="Arial" panose="020B0604020202020204" pitchFamily="34" charset="0"/>
                <a:ea typeface="MS PGothic" panose="020B0600070205080204" pitchFamily="34" charset="-128"/>
              </a:defRPr>
            </a:lvl7pPr>
            <a:lvl8pPr marL="3429000" indent="-228600" defTabSz="4283075" eaLnBrk="0" fontAlgn="base" hangingPunct="0">
              <a:spcBef>
                <a:spcPct val="0"/>
              </a:spcBef>
              <a:spcAft>
                <a:spcPct val="0"/>
              </a:spcAft>
              <a:defRPr sz="8400">
                <a:solidFill>
                  <a:schemeClr val="tx1"/>
                </a:solidFill>
                <a:latin typeface="Arial" panose="020B0604020202020204" pitchFamily="34" charset="0"/>
                <a:ea typeface="MS PGothic" panose="020B0600070205080204" pitchFamily="34" charset="-128"/>
              </a:defRPr>
            </a:lvl8pPr>
            <a:lvl9pPr marL="3886200" indent="-228600" defTabSz="4283075" eaLnBrk="0" fontAlgn="base" hangingPunct="0">
              <a:spcBef>
                <a:spcPct val="0"/>
              </a:spcBef>
              <a:spcAft>
                <a:spcPct val="0"/>
              </a:spcAft>
              <a:defRPr sz="8400">
                <a:solidFill>
                  <a:schemeClr val="tx1"/>
                </a:solidFill>
                <a:latin typeface="Arial" panose="020B0604020202020204" pitchFamily="34" charset="0"/>
                <a:ea typeface="MS PGothic" panose="020B0600070205080204" pitchFamily="34" charset="-128"/>
              </a:defRPr>
            </a:lvl9pPr>
          </a:lstStyle>
          <a:p>
            <a:pPr lvl="0" eaLnBrk="1" fontAlgn="base" hangingPunct="1">
              <a:spcBef>
                <a:spcPct val="0"/>
              </a:spcBef>
              <a:spcAft>
                <a:spcPct val="0"/>
              </a:spcAft>
              <a:defRPr/>
            </a:pPr>
            <a:r>
              <a:rPr lang="en-US" altLang="en-US" sz="3200" b="1" u="sng" kern="0" dirty="0">
                <a:solidFill>
                  <a:srgbClr val="333399"/>
                </a:solidFill>
              </a:rPr>
              <a:t>Architecture Diagram</a:t>
            </a:r>
          </a:p>
          <a:p>
            <a:pPr marL="0" marR="0" lvl="0" indent="0" defTabSz="4283075" eaLnBrk="1" fontAlgn="base" latinLnBrk="0" hangingPunct="1">
              <a:lnSpc>
                <a:spcPct val="100000"/>
              </a:lnSpc>
              <a:spcBef>
                <a:spcPct val="0"/>
              </a:spcBef>
              <a:spcAft>
                <a:spcPct val="0"/>
              </a:spcAft>
              <a:buClrTx/>
              <a:buSzTx/>
              <a:buFontTx/>
              <a:buNone/>
              <a:tabLst/>
              <a:defRPr/>
            </a:pPr>
            <a:endParaRPr lang="en-US" altLang="en-US" sz="2800" kern="0" dirty="0">
              <a:solidFill>
                <a:srgbClr val="002060"/>
              </a:solidFill>
            </a:endParaRPr>
          </a:p>
          <a:p>
            <a:pPr marL="0" marR="0" lvl="0" indent="0" defTabSz="4283075" eaLnBrk="1" fontAlgn="base" latinLnBrk="0" hangingPunct="1">
              <a:lnSpc>
                <a:spcPct val="100000"/>
              </a:lnSpc>
              <a:spcBef>
                <a:spcPct val="0"/>
              </a:spcBef>
              <a:spcAft>
                <a:spcPct val="0"/>
              </a:spcAft>
              <a:buClrTx/>
              <a:buSzTx/>
              <a:buFontTx/>
              <a:buNone/>
              <a:tabLst/>
              <a:defRPr/>
            </a:pPr>
            <a:endParaRPr kumimoji="0" lang="en-US" altLang="en-US" sz="2800" b="0" i="0" u="none" strike="noStrike" kern="0" cap="none" spc="0" normalizeH="0" baseline="0" noProof="0" dirty="0">
              <a:ln>
                <a:noFill/>
              </a:ln>
              <a:solidFill>
                <a:srgbClr val="002060"/>
              </a:solidFill>
              <a:effectLst/>
              <a:uLnTx/>
              <a:uFillTx/>
              <a:latin typeface="Arial" panose="020B0604020202020204" pitchFamily="34" charset="0"/>
              <a:ea typeface="MS PGothic" panose="020B0600070205080204" pitchFamily="34" charset="-128"/>
            </a:endParaRPr>
          </a:p>
          <a:p>
            <a:pPr marL="0" marR="0" lvl="0" indent="0" defTabSz="4283075" eaLnBrk="1" fontAlgn="base" latinLnBrk="0" hangingPunct="1">
              <a:lnSpc>
                <a:spcPct val="100000"/>
              </a:lnSpc>
              <a:spcBef>
                <a:spcPct val="0"/>
              </a:spcBef>
              <a:spcAft>
                <a:spcPct val="0"/>
              </a:spcAft>
              <a:buClrTx/>
              <a:buSzTx/>
              <a:buFontTx/>
              <a:buNone/>
              <a:tabLst/>
              <a:defRPr/>
            </a:pPr>
            <a:endParaRPr lang="en-US" altLang="en-US" sz="2800" kern="0" dirty="0">
              <a:solidFill>
                <a:srgbClr val="002060"/>
              </a:solidFill>
            </a:endParaRPr>
          </a:p>
          <a:p>
            <a:pPr marL="0" marR="0" lvl="0" indent="0" defTabSz="4283075" eaLnBrk="1" fontAlgn="base" latinLnBrk="0" hangingPunct="1">
              <a:lnSpc>
                <a:spcPct val="100000"/>
              </a:lnSpc>
              <a:spcBef>
                <a:spcPct val="0"/>
              </a:spcBef>
              <a:spcAft>
                <a:spcPct val="0"/>
              </a:spcAft>
              <a:buClrTx/>
              <a:buSzTx/>
              <a:buFontTx/>
              <a:buNone/>
              <a:tabLst/>
              <a:defRPr/>
            </a:pPr>
            <a:endParaRPr kumimoji="0" lang="en-US" altLang="en-US" sz="2800" b="0" i="0" u="none" strike="noStrike" kern="0" cap="none" spc="0" normalizeH="0" baseline="0" noProof="0" dirty="0">
              <a:ln>
                <a:noFill/>
              </a:ln>
              <a:solidFill>
                <a:srgbClr val="002060"/>
              </a:solidFill>
              <a:effectLst/>
              <a:uLnTx/>
              <a:uFillTx/>
              <a:latin typeface="Arial" panose="020B0604020202020204" pitchFamily="34" charset="0"/>
              <a:ea typeface="MS PGothic" panose="020B0600070205080204" pitchFamily="34" charset="-128"/>
            </a:endParaRPr>
          </a:p>
          <a:p>
            <a:pPr marL="0" marR="0" lvl="0" indent="0" defTabSz="4283075" eaLnBrk="1" fontAlgn="base" latinLnBrk="0" hangingPunct="1">
              <a:lnSpc>
                <a:spcPct val="100000"/>
              </a:lnSpc>
              <a:spcBef>
                <a:spcPct val="0"/>
              </a:spcBef>
              <a:spcAft>
                <a:spcPct val="0"/>
              </a:spcAft>
              <a:buClrTx/>
              <a:buSzTx/>
              <a:buFontTx/>
              <a:buNone/>
              <a:tabLst/>
              <a:defRPr/>
            </a:pPr>
            <a:endParaRPr lang="en-US" altLang="en-US" sz="2800" kern="0" dirty="0">
              <a:solidFill>
                <a:srgbClr val="002060"/>
              </a:solidFill>
            </a:endParaRPr>
          </a:p>
          <a:p>
            <a:pPr marL="0" marR="0" lvl="0" indent="0" defTabSz="4283075" eaLnBrk="1" fontAlgn="base" latinLnBrk="0" hangingPunct="1">
              <a:lnSpc>
                <a:spcPct val="100000"/>
              </a:lnSpc>
              <a:spcBef>
                <a:spcPct val="0"/>
              </a:spcBef>
              <a:spcAft>
                <a:spcPct val="0"/>
              </a:spcAft>
              <a:buClrTx/>
              <a:buSzTx/>
              <a:buFontTx/>
              <a:buNone/>
              <a:tabLst/>
              <a:defRPr/>
            </a:pPr>
            <a:endParaRPr kumimoji="0" lang="en-US" altLang="en-US" sz="2800" b="0" i="0" u="none" strike="noStrike" kern="0" cap="none" spc="0" normalizeH="0" baseline="0" noProof="0" dirty="0">
              <a:ln>
                <a:noFill/>
              </a:ln>
              <a:solidFill>
                <a:srgbClr val="002060"/>
              </a:solidFill>
              <a:effectLst/>
              <a:uLnTx/>
              <a:uFillTx/>
              <a:latin typeface="Arial" panose="020B0604020202020204" pitchFamily="34" charset="0"/>
              <a:ea typeface="MS PGothic" panose="020B0600070205080204" pitchFamily="34" charset="-128"/>
            </a:endParaRPr>
          </a:p>
          <a:p>
            <a:pPr marL="0" marR="0" lvl="0" indent="0" defTabSz="4283075" eaLnBrk="1" fontAlgn="base" latinLnBrk="0" hangingPunct="1">
              <a:lnSpc>
                <a:spcPct val="100000"/>
              </a:lnSpc>
              <a:spcBef>
                <a:spcPct val="0"/>
              </a:spcBef>
              <a:spcAft>
                <a:spcPct val="0"/>
              </a:spcAft>
              <a:buClrTx/>
              <a:buSzTx/>
              <a:buFontTx/>
              <a:buNone/>
              <a:tabLst/>
              <a:defRPr/>
            </a:pPr>
            <a:endParaRPr lang="en-US" altLang="en-US" sz="2800" kern="0" dirty="0">
              <a:solidFill>
                <a:srgbClr val="002060"/>
              </a:solidFill>
            </a:endParaRPr>
          </a:p>
          <a:p>
            <a:pPr marL="0" marR="0" lvl="0" indent="0" defTabSz="4283075" eaLnBrk="1" fontAlgn="base" latinLnBrk="0" hangingPunct="1">
              <a:lnSpc>
                <a:spcPct val="100000"/>
              </a:lnSpc>
              <a:spcBef>
                <a:spcPct val="0"/>
              </a:spcBef>
              <a:spcAft>
                <a:spcPct val="0"/>
              </a:spcAft>
              <a:buClrTx/>
              <a:buSzTx/>
              <a:buFontTx/>
              <a:buNone/>
              <a:tabLst/>
              <a:defRPr/>
            </a:pPr>
            <a:endParaRPr kumimoji="0" lang="en-US" altLang="en-US" sz="2800" b="0" i="0" u="none" strike="noStrike" kern="0" cap="none" spc="0" normalizeH="0" baseline="0" noProof="0" dirty="0">
              <a:ln>
                <a:noFill/>
              </a:ln>
              <a:solidFill>
                <a:srgbClr val="002060"/>
              </a:solidFill>
              <a:effectLst/>
              <a:uLnTx/>
              <a:uFillTx/>
              <a:latin typeface="Arial" panose="020B0604020202020204" pitchFamily="34" charset="0"/>
              <a:ea typeface="MS PGothic" panose="020B0600070205080204" pitchFamily="34" charset="-128"/>
            </a:endParaRPr>
          </a:p>
          <a:p>
            <a:pPr marL="0" marR="0" lvl="0" indent="0" defTabSz="4283075" eaLnBrk="1" fontAlgn="base" latinLnBrk="0" hangingPunct="1">
              <a:lnSpc>
                <a:spcPct val="100000"/>
              </a:lnSpc>
              <a:spcBef>
                <a:spcPct val="0"/>
              </a:spcBef>
              <a:spcAft>
                <a:spcPct val="0"/>
              </a:spcAft>
              <a:buClrTx/>
              <a:buSzTx/>
              <a:buFontTx/>
              <a:buNone/>
              <a:tabLst/>
              <a:defRPr/>
            </a:pPr>
            <a:endParaRPr lang="en-US" altLang="en-US" sz="2800" kern="0" dirty="0">
              <a:solidFill>
                <a:srgbClr val="002060"/>
              </a:solidFill>
            </a:endParaRPr>
          </a:p>
          <a:p>
            <a:pPr marL="0" marR="0" lvl="0" indent="0" defTabSz="4283075" eaLnBrk="1" fontAlgn="base" latinLnBrk="0" hangingPunct="1">
              <a:lnSpc>
                <a:spcPct val="100000"/>
              </a:lnSpc>
              <a:spcBef>
                <a:spcPct val="0"/>
              </a:spcBef>
              <a:spcAft>
                <a:spcPct val="0"/>
              </a:spcAft>
              <a:buClrTx/>
              <a:buSzTx/>
              <a:buFontTx/>
              <a:buNone/>
              <a:tabLst/>
              <a:defRPr/>
            </a:pPr>
            <a:endParaRPr kumimoji="0" lang="en-US" altLang="en-US" sz="2800" b="0" i="0" u="none" strike="noStrike" kern="0" cap="none" spc="0" normalizeH="0" baseline="0" noProof="0" dirty="0">
              <a:ln>
                <a:noFill/>
              </a:ln>
              <a:solidFill>
                <a:srgbClr val="002060"/>
              </a:solidFill>
              <a:effectLst/>
              <a:uLnTx/>
              <a:uFillTx/>
              <a:latin typeface="Arial" panose="020B0604020202020204" pitchFamily="34" charset="0"/>
              <a:ea typeface="MS PGothic" panose="020B0600070205080204" pitchFamily="34" charset="-128"/>
            </a:endParaRPr>
          </a:p>
          <a:p>
            <a:pPr marL="0" marR="0" lvl="0" indent="0" defTabSz="4283075" eaLnBrk="1" fontAlgn="base" latinLnBrk="0" hangingPunct="1">
              <a:lnSpc>
                <a:spcPct val="100000"/>
              </a:lnSpc>
              <a:spcBef>
                <a:spcPct val="0"/>
              </a:spcBef>
              <a:spcAft>
                <a:spcPct val="0"/>
              </a:spcAft>
              <a:buClrTx/>
              <a:buSzTx/>
              <a:buFontTx/>
              <a:buNone/>
              <a:tabLst/>
              <a:defRPr/>
            </a:pPr>
            <a:endParaRPr lang="en-US" altLang="en-US" sz="2800" kern="0" dirty="0">
              <a:solidFill>
                <a:srgbClr val="002060"/>
              </a:solidFill>
            </a:endParaRPr>
          </a:p>
          <a:p>
            <a:pPr marL="0" marR="0" lvl="0" indent="0" defTabSz="4283075" eaLnBrk="1" fontAlgn="base" latinLnBrk="0" hangingPunct="1">
              <a:lnSpc>
                <a:spcPct val="100000"/>
              </a:lnSpc>
              <a:spcBef>
                <a:spcPct val="0"/>
              </a:spcBef>
              <a:spcAft>
                <a:spcPct val="0"/>
              </a:spcAft>
              <a:buClrTx/>
              <a:buSzTx/>
              <a:buFontTx/>
              <a:buNone/>
              <a:tabLst/>
              <a:defRPr/>
            </a:pPr>
            <a:endParaRPr kumimoji="0" lang="en-US" altLang="en-US" sz="2800" b="0" i="0" u="none" strike="noStrike" kern="0" cap="none" spc="0" normalizeH="0" baseline="0" noProof="0" dirty="0">
              <a:ln>
                <a:noFill/>
              </a:ln>
              <a:solidFill>
                <a:srgbClr val="002060"/>
              </a:solidFill>
              <a:effectLst/>
              <a:uLnTx/>
              <a:uFillTx/>
              <a:latin typeface="Arial" panose="020B0604020202020204" pitchFamily="34" charset="0"/>
              <a:ea typeface="MS PGothic" panose="020B0600070205080204" pitchFamily="34" charset="-128"/>
            </a:endParaRPr>
          </a:p>
          <a:p>
            <a:pPr marL="457200" marR="0" lvl="0" indent="-457200" defTabSz="4283075" eaLnBrk="1" fontAlgn="base" latinLnBrk="0" hangingPunct="1">
              <a:lnSpc>
                <a:spcPct val="100000"/>
              </a:lnSpc>
              <a:spcBef>
                <a:spcPct val="0"/>
              </a:spcBef>
              <a:spcAft>
                <a:spcPct val="0"/>
              </a:spcAft>
              <a:buClrTx/>
              <a:buSzTx/>
              <a:buFont typeface="Arial" panose="020B0604020202020204" pitchFamily="34" charset="0"/>
              <a:buChar char="•"/>
              <a:tabLst/>
              <a:defRPr/>
            </a:pPr>
            <a:endParaRPr lang="en-US" altLang="en-US" sz="2800" kern="0" dirty="0">
              <a:solidFill>
                <a:srgbClr val="002060"/>
              </a:solidFill>
            </a:endParaRPr>
          </a:p>
          <a:p>
            <a:pPr marL="457200" lvl="0" indent="-457200" eaLnBrk="1" fontAlgn="base" hangingPunct="1">
              <a:spcBef>
                <a:spcPct val="0"/>
              </a:spcBef>
              <a:spcAft>
                <a:spcPct val="0"/>
              </a:spcAft>
              <a:buFont typeface="Arial" panose="020B0604020202020204" pitchFamily="34" charset="0"/>
              <a:buChar char="•"/>
              <a:defRPr/>
            </a:pPr>
            <a:r>
              <a:rPr lang="en-US" altLang="en-US" sz="2900" kern="0" dirty="0">
                <a:solidFill>
                  <a:srgbClr val="002060"/>
                </a:solidFill>
              </a:rPr>
              <a:t>GraderFinder follows MVC (Model-View-Controller) design as part of the Rails framework. The model directory control interactions with the GraderFinder database. Views control how users can see information and interact with the GraderFinder. Controllers have functions that accept data from the user and process it to the views and model. </a:t>
            </a:r>
            <a:endParaRPr kumimoji="0" lang="en-US" altLang="en-US" sz="2900" b="0" i="0" u="none" strike="noStrike" kern="0" cap="none" spc="0" normalizeH="0" baseline="0" noProof="0" dirty="0">
              <a:ln>
                <a:noFill/>
              </a:ln>
              <a:solidFill>
                <a:srgbClr val="002060"/>
              </a:solidFill>
              <a:effectLst/>
              <a:uLnTx/>
              <a:uFillTx/>
              <a:latin typeface="Arial" panose="020B0604020202020204" pitchFamily="34" charset="0"/>
              <a:ea typeface="MS PGothic" panose="020B0600070205080204" pitchFamily="34" charset="-128"/>
            </a:endParaRPr>
          </a:p>
        </p:txBody>
      </p:sp>
      <p:sp>
        <p:nvSpPr>
          <p:cNvPr id="42" name="Rectangle 26">
            <a:extLst>
              <a:ext uri="{FF2B5EF4-FFF2-40B4-BE49-F238E27FC236}">
                <a16:creationId xmlns:a16="http://schemas.microsoft.com/office/drawing/2014/main" id="{7656CE41-F0D3-48D5-8EFA-EEA2E5195092}"/>
              </a:ext>
            </a:extLst>
          </p:cNvPr>
          <p:cNvSpPr>
            <a:spLocks noChangeArrowheads="1"/>
          </p:cNvSpPr>
          <p:nvPr/>
        </p:nvSpPr>
        <p:spPr bwMode="auto">
          <a:xfrm>
            <a:off x="2362200" y="28530112"/>
            <a:ext cx="9029700" cy="10058400"/>
          </a:xfrm>
          <a:prstGeom prst="rect">
            <a:avLst/>
          </a:prstGeom>
          <a:solidFill>
            <a:srgbClr val="FFFFFF"/>
          </a:solidFill>
          <a:ln w="9525">
            <a:solidFill>
              <a:srgbClr val="000000"/>
            </a:solidFill>
            <a:round/>
            <a:headEnd/>
            <a:tailEnd/>
          </a:ln>
        </p:spPr>
        <p:txBody>
          <a:bodyPr lIns="91426" tIns="45710" rIns="91426" bIns="45710"/>
          <a:lstStyle>
            <a:lvl1pPr marL="457200" indent="-457200" defTabSz="4283075" eaLnBrk="0" hangingPunct="0">
              <a:defRPr sz="8400">
                <a:solidFill>
                  <a:schemeClr val="tx1"/>
                </a:solidFill>
                <a:latin typeface="Arial" panose="020B0604020202020204" pitchFamily="34" charset="0"/>
                <a:ea typeface="MS PGothic" panose="020B0600070205080204" pitchFamily="34" charset="-128"/>
              </a:defRPr>
            </a:lvl1pPr>
            <a:lvl2pPr defTabSz="4283075" eaLnBrk="0" hangingPunct="0">
              <a:defRPr sz="8400">
                <a:solidFill>
                  <a:schemeClr val="tx1"/>
                </a:solidFill>
                <a:latin typeface="Arial" panose="020B0604020202020204" pitchFamily="34" charset="0"/>
                <a:ea typeface="MS PGothic" panose="020B0600070205080204" pitchFamily="34" charset="-128"/>
              </a:defRPr>
            </a:lvl2pPr>
            <a:lvl3pPr marL="1143000" indent="-228600" defTabSz="4283075" eaLnBrk="0" hangingPunct="0">
              <a:defRPr sz="8400">
                <a:solidFill>
                  <a:schemeClr val="tx1"/>
                </a:solidFill>
                <a:latin typeface="Arial" panose="020B0604020202020204" pitchFamily="34" charset="0"/>
                <a:ea typeface="MS PGothic" panose="020B0600070205080204" pitchFamily="34" charset="-128"/>
              </a:defRPr>
            </a:lvl3pPr>
            <a:lvl4pPr marL="1600200" indent="-228600" defTabSz="4283075" eaLnBrk="0" hangingPunct="0">
              <a:defRPr sz="8400">
                <a:solidFill>
                  <a:schemeClr val="tx1"/>
                </a:solidFill>
                <a:latin typeface="Arial" panose="020B0604020202020204" pitchFamily="34" charset="0"/>
                <a:ea typeface="MS PGothic" panose="020B0600070205080204" pitchFamily="34" charset="-128"/>
              </a:defRPr>
            </a:lvl4pPr>
            <a:lvl5pPr marL="2057400" indent="-228600" defTabSz="4283075" eaLnBrk="0" hangingPunct="0">
              <a:defRPr sz="8400">
                <a:solidFill>
                  <a:schemeClr val="tx1"/>
                </a:solidFill>
                <a:latin typeface="Arial" panose="020B0604020202020204" pitchFamily="34" charset="0"/>
                <a:ea typeface="MS PGothic" panose="020B0600070205080204" pitchFamily="34" charset="-128"/>
              </a:defRPr>
            </a:lvl5pPr>
            <a:lvl6pPr marL="2514600" indent="-228600" defTabSz="4283075" eaLnBrk="0" fontAlgn="base" hangingPunct="0">
              <a:spcBef>
                <a:spcPct val="0"/>
              </a:spcBef>
              <a:spcAft>
                <a:spcPct val="0"/>
              </a:spcAft>
              <a:defRPr sz="8400">
                <a:solidFill>
                  <a:schemeClr val="tx1"/>
                </a:solidFill>
                <a:latin typeface="Arial" panose="020B0604020202020204" pitchFamily="34" charset="0"/>
                <a:ea typeface="MS PGothic" panose="020B0600070205080204" pitchFamily="34" charset="-128"/>
              </a:defRPr>
            </a:lvl6pPr>
            <a:lvl7pPr marL="2971800" indent="-228600" defTabSz="4283075" eaLnBrk="0" fontAlgn="base" hangingPunct="0">
              <a:spcBef>
                <a:spcPct val="0"/>
              </a:spcBef>
              <a:spcAft>
                <a:spcPct val="0"/>
              </a:spcAft>
              <a:defRPr sz="8400">
                <a:solidFill>
                  <a:schemeClr val="tx1"/>
                </a:solidFill>
                <a:latin typeface="Arial" panose="020B0604020202020204" pitchFamily="34" charset="0"/>
                <a:ea typeface="MS PGothic" panose="020B0600070205080204" pitchFamily="34" charset="-128"/>
              </a:defRPr>
            </a:lvl7pPr>
            <a:lvl8pPr marL="3429000" indent="-228600" defTabSz="4283075" eaLnBrk="0" fontAlgn="base" hangingPunct="0">
              <a:spcBef>
                <a:spcPct val="0"/>
              </a:spcBef>
              <a:spcAft>
                <a:spcPct val="0"/>
              </a:spcAft>
              <a:defRPr sz="8400">
                <a:solidFill>
                  <a:schemeClr val="tx1"/>
                </a:solidFill>
                <a:latin typeface="Arial" panose="020B0604020202020204" pitchFamily="34" charset="0"/>
                <a:ea typeface="MS PGothic" panose="020B0600070205080204" pitchFamily="34" charset="-128"/>
              </a:defRPr>
            </a:lvl8pPr>
            <a:lvl9pPr marL="3886200" indent="-228600" defTabSz="4283075" eaLnBrk="0" fontAlgn="base" hangingPunct="0">
              <a:spcBef>
                <a:spcPct val="0"/>
              </a:spcBef>
              <a:spcAft>
                <a:spcPct val="0"/>
              </a:spcAft>
              <a:defRPr sz="8400">
                <a:solidFill>
                  <a:schemeClr val="tx1"/>
                </a:solidFill>
                <a:latin typeface="Arial" panose="020B0604020202020204" pitchFamily="34" charset="0"/>
                <a:ea typeface="MS PGothic" panose="020B0600070205080204" pitchFamily="34" charset="-128"/>
              </a:defRPr>
            </a:lvl9pPr>
          </a:lstStyle>
          <a:p>
            <a:pPr marL="0" lvl="0" indent="0" eaLnBrk="1" fontAlgn="base" hangingPunct="1">
              <a:spcBef>
                <a:spcPct val="0"/>
              </a:spcBef>
              <a:spcAft>
                <a:spcPct val="0"/>
              </a:spcAft>
              <a:defRPr/>
            </a:pPr>
            <a:endParaRPr lang="en-US" altLang="en-US" sz="2800" kern="0" dirty="0">
              <a:solidFill>
                <a:srgbClr val="333399"/>
              </a:solidFill>
              <a:latin typeface="Calibri" panose="020F0502020204030204"/>
              <a:ea typeface="+mn-ea"/>
            </a:endParaRPr>
          </a:p>
          <a:p>
            <a:pPr marL="0" lvl="0" indent="0" eaLnBrk="1" fontAlgn="base" hangingPunct="1">
              <a:spcBef>
                <a:spcPct val="0"/>
              </a:spcBef>
              <a:spcAft>
                <a:spcPct val="0"/>
              </a:spcAft>
              <a:defRPr/>
            </a:pPr>
            <a:endParaRPr lang="en-US" altLang="en-US" sz="2900" kern="0" dirty="0">
              <a:solidFill>
                <a:srgbClr val="333399"/>
              </a:solidFill>
              <a:latin typeface="Ariel"/>
              <a:ea typeface="+mn-ea"/>
            </a:endParaRPr>
          </a:p>
          <a:p>
            <a:pPr marL="0" lvl="0" indent="0" eaLnBrk="1" fontAlgn="base" hangingPunct="1">
              <a:spcBef>
                <a:spcPct val="0"/>
              </a:spcBef>
              <a:spcAft>
                <a:spcPct val="0"/>
              </a:spcAft>
              <a:defRPr/>
            </a:pPr>
            <a:endParaRPr lang="en-US" altLang="en-US" sz="2900" kern="0" dirty="0">
              <a:solidFill>
                <a:srgbClr val="333399"/>
              </a:solidFill>
              <a:ea typeface="+mn-ea"/>
              <a:cs typeface="Arial" panose="020B0604020202020204" pitchFamily="34" charset="0"/>
            </a:endParaRPr>
          </a:p>
          <a:p>
            <a:pPr marL="0" lvl="0" indent="0" eaLnBrk="1" fontAlgn="base" hangingPunct="1">
              <a:spcBef>
                <a:spcPct val="0"/>
              </a:spcBef>
              <a:spcAft>
                <a:spcPct val="0"/>
              </a:spcAft>
              <a:defRPr/>
            </a:pPr>
            <a:r>
              <a:rPr lang="en-US" altLang="en-US" sz="2900" kern="0" dirty="0">
                <a:solidFill>
                  <a:srgbClr val="333399"/>
                </a:solidFill>
                <a:ea typeface="+mn-ea"/>
                <a:cs typeface="Arial" panose="020B0604020202020204" pitchFamily="34" charset="0"/>
              </a:rPr>
              <a:t>Testing was done my manually inputting all the necessary parameters in various cases and checking if the system functioned as intended for both graders and instructors.</a:t>
            </a:r>
          </a:p>
          <a:p>
            <a:pPr marL="0" lvl="0" indent="0" eaLnBrk="1" fontAlgn="base" hangingPunct="1">
              <a:spcBef>
                <a:spcPct val="0"/>
              </a:spcBef>
              <a:spcAft>
                <a:spcPct val="0"/>
              </a:spcAft>
              <a:defRPr/>
            </a:pPr>
            <a:endParaRPr lang="en-US" altLang="en-US" sz="2900" kern="0" dirty="0">
              <a:solidFill>
                <a:srgbClr val="333399"/>
              </a:solidFill>
              <a:ea typeface="+mn-ea"/>
              <a:cs typeface="Arial" panose="020B0604020202020204" pitchFamily="34" charset="0"/>
            </a:endParaRPr>
          </a:p>
          <a:p>
            <a:pPr marL="0" lvl="0" indent="0" eaLnBrk="1" fontAlgn="base" hangingPunct="1">
              <a:spcBef>
                <a:spcPct val="0"/>
              </a:spcBef>
              <a:spcAft>
                <a:spcPct val="0"/>
              </a:spcAft>
              <a:defRPr/>
            </a:pPr>
            <a:r>
              <a:rPr lang="en-US" altLang="en-US" sz="2900" kern="0" dirty="0">
                <a:solidFill>
                  <a:srgbClr val="333399"/>
                </a:solidFill>
                <a:ea typeface="+mn-ea"/>
                <a:cs typeface="Arial" panose="020B0604020202020204" pitchFamily="34" charset="0"/>
              </a:rPr>
              <a:t>The main bug to occur is when a grader’s prerequisites did not match the prerequisites set by an instructor in a course. This is due to the grader not being eligible to grade the assignments. When this occurred, the grader would not be able to see the assignment.</a:t>
            </a:r>
          </a:p>
          <a:p>
            <a:pPr marL="0" lvl="0" indent="0" eaLnBrk="1" fontAlgn="base" hangingPunct="1">
              <a:spcBef>
                <a:spcPct val="0"/>
              </a:spcBef>
              <a:spcAft>
                <a:spcPct val="0"/>
              </a:spcAft>
              <a:defRPr/>
            </a:pPr>
            <a:endParaRPr lang="en-US" altLang="en-US" sz="2900" kern="0" dirty="0">
              <a:solidFill>
                <a:srgbClr val="333399"/>
              </a:solidFill>
              <a:ea typeface="+mn-ea"/>
              <a:cs typeface="Arial" panose="020B0604020202020204" pitchFamily="34" charset="0"/>
            </a:endParaRPr>
          </a:p>
          <a:p>
            <a:pPr marL="0" lvl="0" indent="0" eaLnBrk="1" fontAlgn="base" hangingPunct="1">
              <a:spcBef>
                <a:spcPct val="0"/>
              </a:spcBef>
              <a:spcAft>
                <a:spcPct val="0"/>
              </a:spcAft>
              <a:defRPr/>
            </a:pPr>
            <a:r>
              <a:rPr lang="en-US" altLang="en-US" sz="2900" kern="0" dirty="0">
                <a:solidFill>
                  <a:srgbClr val="333399"/>
                </a:solidFill>
                <a:ea typeface="+mn-ea"/>
                <a:cs typeface="Arial" panose="020B0604020202020204" pitchFamily="34" charset="0"/>
              </a:rPr>
              <a:t> Any bugs that were found while testing were corrected as testing and development occurred. </a:t>
            </a:r>
          </a:p>
        </p:txBody>
      </p:sp>
      <p:sp>
        <p:nvSpPr>
          <p:cNvPr id="46" name="Rectangle 29">
            <a:extLst>
              <a:ext uri="{FF2B5EF4-FFF2-40B4-BE49-F238E27FC236}">
                <a16:creationId xmlns:a16="http://schemas.microsoft.com/office/drawing/2014/main" id="{F56F4550-03B6-4DB9-99BC-922A29040B53}"/>
              </a:ext>
            </a:extLst>
          </p:cNvPr>
          <p:cNvSpPr>
            <a:spLocks noChangeArrowheads="1"/>
          </p:cNvSpPr>
          <p:nvPr/>
        </p:nvSpPr>
        <p:spPr bwMode="auto">
          <a:xfrm>
            <a:off x="21640800" y="28597602"/>
            <a:ext cx="9029700" cy="10058400"/>
          </a:xfrm>
          <a:prstGeom prst="rect">
            <a:avLst/>
          </a:prstGeom>
          <a:solidFill>
            <a:srgbClr val="FFFFFF"/>
          </a:solidFill>
          <a:ln w="9525">
            <a:solidFill>
              <a:srgbClr val="000000"/>
            </a:solidFill>
            <a:round/>
            <a:headEnd/>
            <a:tailEnd/>
          </a:ln>
        </p:spPr>
        <p:txBody>
          <a:bodyPr lIns="91426" tIns="45710" rIns="91426" bIns="45710"/>
          <a:lstStyle/>
          <a:p>
            <a:pPr marL="0" marR="0" lvl="0" indent="0" algn="just" defTabSz="4283075" eaLnBrk="1" fontAlgn="base" latinLnBrk="0" hangingPunct="1">
              <a:lnSpc>
                <a:spcPct val="100000"/>
              </a:lnSpc>
              <a:spcBef>
                <a:spcPct val="0"/>
              </a:spcBef>
              <a:spcAft>
                <a:spcPct val="0"/>
              </a:spcAft>
              <a:buClrTx/>
              <a:buSzTx/>
              <a:buFontTx/>
              <a:buNone/>
              <a:tabLst/>
              <a:defRPr/>
            </a:pPr>
            <a:endParaRPr kumimoji="0" lang="en-US" sz="2800" b="0" i="0" u="none" strike="noStrike" kern="0" cap="none" spc="0" normalizeH="0" baseline="0" noProof="0" dirty="0">
              <a:ln>
                <a:noFill/>
              </a:ln>
              <a:solidFill>
                <a:srgbClr val="000099"/>
              </a:solidFill>
              <a:effectLst/>
              <a:uLnTx/>
              <a:uFillTx/>
              <a:latin typeface="Arial" charset="0"/>
              <a:ea typeface="ＭＳ Ｐゴシック" charset="0"/>
              <a:cs typeface="ＭＳ Ｐゴシック" charset="0"/>
            </a:endParaRPr>
          </a:p>
          <a:p>
            <a:pPr marL="0" marR="0" lvl="0" indent="0" algn="just" defTabSz="4283075" eaLnBrk="1" fontAlgn="base" latinLnBrk="0" hangingPunct="1">
              <a:lnSpc>
                <a:spcPct val="100000"/>
              </a:lnSpc>
              <a:spcBef>
                <a:spcPct val="0"/>
              </a:spcBef>
              <a:spcAft>
                <a:spcPct val="0"/>
              </a:spcAft>
              <a:buClrTx/>
              <a:buSzTx/>
              <a:buFontTx/>
              <a:buNone/>
              <a:tabLst/>
              <a:defRPr/>
            </a:pPr>
            <a:endParaRPr lang="en-US" sz="2800" kern="0" dirty="0">
              <a:solidFill>
                <a:srgbClr val="000099"/>
              </a:solidFill>
              <a:latin typeface="Arial" charset="0"/>
              <a:ea typeface="ＭＳ Ｐゴシック" charset="0"/>
              <a:cs typeface="ＭＳ Ｐゴシック" charset="0"/>
            </a:endParaRPr>
          </a:p>
          <a:p>
            <a:pPr marL="0" marR="0" lvl="0" indent="0" algn="just" defTabSz="4283075" eaLnBrk="1" fontAlgn="base" latinLnBrk="0" hangingPunct="1">
              <a:lnSpc>
                <a:spcPct val="100000"/>
              </a:lnSpc>
              <a:spcBef>
                <a:spcPct val="0"/>
              </a:spcBef>
              <a:spcAft>
                <a:spcPct val="0"/>
              </a:spcAft>
              <a:buClrTx/>
              <a:buSzTx/>
              <a:buFontTx/>
              <a:buNone/>
              <a:tabLst/>
              <a:defRPr/>
            </a:pPr>
            <a:endParaRPr kumimoji="0" lang="en-US" sz="2800" b="0" i="0" u="none" strike="noStrike" kern="0" cap="none" spc="0" normalizeH="0" baseline="0" noProof="0" dirty="0">
              <a:ln>
                <a:noFill/>
              </a:ln>
              <a:solidFill>
                <a:srgbClr val="000099"/>
              </a:solidFill>
              <a:effectLst/>
              <a:uLnTx/>
              <a:uFillTx/>
              <a:latin typeface="Arial" charset="0"/>
              <a:ea typeface="ＭＳ Ｐゴシック" charset="0"/>
              <a:cs typeface="ＭＳ Ｐゴシック" charset="0"/>
            </a:endParaRPr>
          </a:p>
          <a:p>
            <a:pPr marL="0" marR="0" lvl="0" indent="0" algn="just" defTabSz="4283075" eaLnBrk="1" fontAlgn="base" latinLnBrk="0" hangingPunct="1">
              <a:lnSpc>
                <a:spcPct val="100000"/>
              </a:lnSpc>
              <a:spcBef>
                <a:spcPct val="0"/>
              </a:spcBef>
              <a:spcAft>
                <a:spcPct val="0"/>
              </a:spcAft>
              <a:buClrTx/>
              <a:buSzTx/>
              <a:buFontTx/>
              <a:buNone/>
              <a:tabLst/>
              <a:defRPr/>
            </a:pPr>
            <a:endParaRPr lang="en-US" sz="2800" kern="0" dirty="0">
              <a:solidFill>
                <a:srgbClr val="000099"/>
              </a:solidFill>
              <a:latin typeface="Arial" charset="0"/>
              <a:ea typeface="ＭＳ Ｐゴシック" charset="0"/>
              <a:cs typeface="ＭＳ Ｐゴシック" charset="0"/>
            </a:endParaRPr>
          </a:p>
          <a:p>
            <a:pPr marL="0" marR="0" lvl="0" indent="0" algn="just" defTabSz="4283075" eaLnBrk="1" fontAlgn="base" latinLnBrk="0" hangingPunct="1">
              <a:lnSpc>
                <a:spcPct val="100000"/>
              </a:lnSpc>
              <a:spcBef>
                <a:spcPct val="0"/>
              </a:spcBef>
              <a:spcAft>
                <a:spcPct val="0"/>
              </a:spcAft>
              <a:buClrTx/>
              <a:buSzTx/>
              <a:buFontTx/>
              <a:buNone/>
              <a:tabLst/>
              <a:defRPr/>
            </a:pPr>
            <a:endParaRPr kumimoji="0" lang="en-US" sz="2800" b="0" i="0" u="none" strike="noStrike" kern="0" cap="none" spc="0" normalizeH="0" baseline="0" noProof="0" dirty="0">
              <a:ln>
                <a:noFill/>
              </a:ln>
              <a:solidFill>
                <a:srgbClr val="000099"/>
              </a:solidFill>
              <a:effectLst/>
              <a:uLnTx/>
              <a:uFillTx/>
              <a:latin typeface="Arial" charset="0"/>
              <a:ea typeface="ＭＳ Ｐゴシック" charset="0"/>
              <a:cs typeface="ＭＳ Ｐゴシック" charset="0"/>
            </a:endParaRPr>
          </a:p>
          <a:p>
            <a:pPr marL="0" marR="0" lvl="0" indent="0" algn="just" defTabSz="4283075" eaLnBrk="1" fontAlgn="base" latinLnBrk="0" hangingPunct="1">
              <a:lnSpc>
                <a:spcPct val="100000"/>
              </a:lnSpc>
              <a:spcBef>
                <a:spcPct val="0"/>
              </a:spcBef>
              <a:spcAft>
                <a:spcPct val="0"/>
              </a:spcAft>
              <a:buClrTx/>
              <a:buSzTx/>
              <a:buFontTx/>
              <a:buNone/>
              <a:tabLst/>
              <a:defRPr/>
            </a:pPr>
            <a:endParaRPr lang="en-US" sz="2800" kern="0" dirty="0">
              <a:solidFill>
                <a:srgbClr val="000099"/>
              </a:solidFill>
              <a:latin typeface="Arial" charset="0"/>
              <a:ea typeface="ＭＳ Ｐゴシック" charset="0"/>
              <a:cs typeface="ＭＳ Ｐゴシック" charset="0"/>
            </a:endParaRPr>
          </a:p>
          <a:p>
            <a:pPr marL="0" marR="0" lvl="0" indent="0" algn="just" defTabSz="4283075" eaLnBrk="1" fontAlgn="base" latinLnBrk="0" hangingPunct="1">
              <a:lnSpc>
                <a:spcPct val="100000"/>
              </a:lnSpc>
              <a:spcBef>
                <a:spcPct val="0"/>
              </a:spcBef>
              <a:spcAft>
                <a:spcPct val="0"/>
              </a:spcAft>
              <a:buClrTx/>
              <a:buSzTx/>
              <a:buFontTx/>
              <a:buNone/>
              <a:tabLst/>
              <a:defRPr/>
            </a:pPr>
            <a:endParaRPr kumimoji="0" lang="en-US" sz="2800" b="0" i="0" u="none" strike="noStrike" kern="0" cap="none" spc="0" normalizeH="0" baseline="0" noProof="0" dirty="0">
              <a:ln>
                <a:noFill/>
              </a:ln>
              <a:solidFill>
                <a:srgbClr val="000099"/>
              </a:solidFill>
              <a:effectLst/>
              <a:uLnTx/>
              <a:uFillTx/>
              <a:latin typeface="Arial" charset="0"/>
              <a:ea typeface="ＭＳ Ｐゴシック" charset="0"/>
              <a:cs typeface="ＭＳ Ｐゴシック" charset="0"/>
            </a:endParaRPr>
          </a:p>
          <a:p>
            <a:pPr marL="0" marR="0" lvl="0" indent="0" defTabSz="4283075" eaLnBrk="1" fontAlgn="base" latinLnBrk="0" hangingPunct="1">
              <a:lnSpc>
                <a:spcPct val="100000"/>
              </a:lnSpc>
              <a:spcBef>
                <a:spcPct val="0"/>
              </a:spcBef>
              <a:spcAft>
                <a:spcPct val="0"/>
              </a:spcAft>
              <a:buClrTx/>
              <a:buSzTx/>
              <a:buFontTx/>
              <a:buNone/>
              <a:tabLst/>
              <a:defRPr/>
            </a:pPr>
            <a:r>
              <a:rPr lang="en-US" sz="2900" kern="0" noProof="0" dirty="0">
                <a:solidFill>
                  <a:srgbClr val="000099"/>
                </a:solidFill>
                <a:latin typeface="Arial" charset="0"/>
                <a:ea typeface="ＭＳ Ｐゴシック" charset="0"/>
                <a:cs typeface="ＭＳ Ｐゴシック" charset="0"/>
              </a:rPr>
              <a:t>*</a:t>
            </a:r>
            <a:r>
              <a:rPr lang="en-US" sz="2900" kern="0" dirty="0">
                <a:solidFill>
                  <a:srgbClr val="000099"/>
                </a:solidFill>
                <a:latin typeface="Arial" charset="0"/>
                <a:ea typeface="ＭＳ Ｐゴシック" charset="0"/>
                <a:cs typeface="ＭＳ Ｐゴシック" charset="0"/>
              </a:rPr>
              <a:t>G</a:t>
            </a:r>
            <a:r>
              <a:rPr kumimoji="0" lang="en-US" sz="2900" b="0" i="0" u="none" strike="noStrike" kern="0" cap="none" spc="0" normalizeH="0" baseline="0" noProof="0" dirty="0" err="1">
                <a:ln>
                  <a:noFill/>
                </a:ln>
                <a:solidFill>
                  <a:srgbClr val="000099"/>
                </a:solidFill>
                <a:effectLst/>
                <a:uLnTx/>
                <a:uFillTx/>
                <a:latin typeface="Arial" charset="0"/>
                <a:ea typeface="ＭＳ Ｐゴシック" charset="0"/>
                <a:cs typeface="ＭＳ Ｐゴシック" charset="0"/>
              </a:rPr>
              <a:t>rader</a:t>
            </a:r>
            <a:r>
              <a:rPr kumimoji="0" lang="en-US" sz="2900" b="0" i="0" u="none" strike="noStrike" kern="0" cap="none" spc="0" normalizeH="0" baseline="0" noProof="0" dirty="0">
                <a:ln>
                  <a:noFill/>
                </a:ln>
                <a:solidFill>
                  <a:srgbClr val="000099"/>
                </a:solidFill>
                <a:effectLst/>
                <a:uLnTx/>
                <a:uFillTx/>
                <a:latin typeface="Arial" charset="0"/>
                <a:ea typeface="ＭＳ Ｐゴシック" charset="0"/>
                <a:cs typeface="ＭＳ Ｐゴシック" charset="0"/>
              </a:rPr>
              <a:t> form for new graders after they have successfully registered with GraderFinder. Here, a new grader would fill in their GPA, </a:t>
            </a:r>
            <a:r>
              <a:rPr kumimoji="0" lang="en-US" sz="2900" b="0" i="0" u="none" strike="noStrike" kern="0" cap="none" spc="0" normalizeH="0" baseline="0" noProof="0" dirty="0" err="1">
                <a:ln>
                  <a:noFill/>
                </a:ln>
                <a:solidFill>
                  <a:srgbClr val="000099"/>
                </a:solidFill>
                <a:effectLst/>
                <a:uLnTx/>
                <a:uFillTx/>
                <a:latin typeface="Arial" charset="0"/>
                <a:ea typeface="ＭＳ Ｐゴシック" charset="0"/>
                <a:cs typeface="ＭＳ Ｐゴシック" charset="0"/>
              </a:rPr>
              <a:t>PantherID</a:t>
            </a:r>
            <a:r>
              <a:rPr kumimoji="0" lang="en-US" sz="2900" b="0" i="0" u="none" strike="noStrike" kern="0" cap="none" spc="0" normalizeH="0" baseline="0" noProof="0" dirty="0">
                <a:ln>
                  <a:noFill/>
                </a:ln>
                <a:solidFill>
                  <a:srgbClr val="000099"/>
                </a:solidFill>
                <a:effectLst/>
                <a:uLnTx/>
                <a:uFillTx/>
                <a:latin typeface="Arial" charset="0"/>
                <a:ea typeface="ＭＳ Ｐゴシック" charset="0"/>
                <a:cs typeface="ＭＳ Ｐゴシック" charset="0"/>
              </a:rPr>
              <a:t>, and course history. The GPA and course history will be used as prerequisites to determine the Grader’s eligibility when applying for an assignment.</a:t>
            </a:r>
          </a:p>
          <a:p>
            <a:pPr marL="0" marR="0" lvl="0" indent="0" defTabSz="4283075" eaLnBrk="1" fontAlgn="base" latinLnBrk="0" hangingPunct="1">
              <a:lnSpc>
                <a:spcPct val="100000"/>
              </a:lnSpc>
              <a:spcBef>
                <a:spcPct val="0"/>
              </a:spcBef>
              <a:spcAft>
                <a:spcPct val="0"/>
              </a:spcAft>
              <a:buClrTx/>
              <a:buSzTx/>
              <a:buFontTx/>
              <a:buNone/>
              <a:tabLst/>
              <a:defRPr/>
            </a:pPr>
            <a:endParaRPr lang="en-US" sz="2800" kern="0" dirty="0">
              <a:solidFill>
                <a:srgbClr val="000099"/>
              </a:solidFill>
              <a:latin typeface="Arial" charset="0"/>
              <a:ea typeface="ＭＳ Ｐゴシック" charset="0"/>
              <a:cs typeface="ＭＳ Ｐゴシック" charset="0"/>
            </a:endParaRPr>
          </a:p>
          <a:p>
            <a:pPr marL="0" marR="0" lvl="0" indent="0" defTabSz="4283075" eaLnBrk="1" fontAlgn="base" latinLnBrk="0" hangingPunct="1">
              <a:lnSpc>
                <a:spcPct val="100000"/>
              </a:lnSpc>
              <a:spcBef>
                <a:spcPct val="0"/>
              </a:spcBef>
              <a:spcAft>
                <a:spcPct val="0"/>
              </a:spcAft>
              <a:buClrTx/>
              <a:buSzTx/>
              <a:buFontTx/>
              <a:buNone/>
              <a:tabLst/>
              <a:defRPr/>
            </a:pPr>
            <a:endParaRPr kumimoji="0" lang="en-US" sz="2800" b="0" i="0" u="none" strike="noStrike" kern="0" cap="none" spc="0" normalizeH="0" baseline="0" noProof="0" dirty="0">
              <a:ln>
                <a:noFill/>
              </a:ln>
              <a:solidFill>
                <a:srgbClr val="000099"/>
              </a:solidFill>
              <a:effectLst/>
              <a:uLnTx/>
              <a:uFillTx/>
              <a:latin typeface="Arial" charset="0"/>
              <a:ea typeface="ＭＳ Ｐゴシック" charset="0"/>
              <a:cs typeface="ＭＳ Ｐゴシック" charset="0"/>
            </a:endParaRPr>
          </a:p>
          <a:p>
            <a:pPr marL="0" marR="0" lvl="0" indent="0" defTabSz="4283075" eaLnBrk="1" fontAlgn="base" latinLnBrk="0" hangingPunct="1">
              <a:lnSpc>
                <a:spcPct val="100000"/>
              </a:lnSpc>
              <a:spcBef>
                <a:spcPct val="0"/>
              </a:spcBef>
              <a:spcAft>
                <a:spcPct val="0"/>
              </a:spcAft>
              <a:buClrTx/>
              <a:buSzTx/>
              <a:buFontTx/>
              <a:buNone/>
              <a:tabLst/>
              <a:defRPr/>
            </a:pPr>
            <a:endParaRPr lang="en-US" sz="2800" kern="0" dirty="0">
              <a:solidFill>
                <a:srgbClr val="000099"/>
              </a:solidFill>
              <a:latin typeface="Arial" charset="0"/>
              <a:ea typeface="ＭＳ Ｐゴシック" charset="0"/>
              <a:cs typeface="ＭＳ Ｐゴシック" charset="0"/>
            </a:endParaRPr>
          </a:p>
          <a:p>
            <a:pPr marL="0" marR="0" lvl="0" indent="0" defTabSz="4283075" eaLnBrk="1" fontAlgn="base" latinLnBrk="0" hangingPunct="1">
              <a:lnSpc>
                <a:spcPct val="100000"/>
              </a:lnSpc>
              <a:spcBef>
                <a:spcPct val="0"/>
              </a:spcBef>
              <a:spcAft>
                <a:spcPct val="0"/>
              </a:spcAft>
              <a:buClrTx/>
              <a:buSzTx/>
              <a:buFontTx/>
              <a:buNone/>
              <a:tabLst/>
              <a:defRPr/>
            </a:pPr>
            <a:endParaRPr kumimoji="0" lang="en-US" sz="2800" b="0" i="0" u="none" strike="noStrike" kern="0" cap="none" spc="0" normalizeH="0" baseline="0" noProof="0" dirty="0">
              <a:ln>
                <a:noFill/>
              </a:ln>
              <a:solidFill>
                <a:srgbClr val="000099"/>
              </a:solidFill>
              <a:effectLst/>
              <a:uLnTx/>
              <a:uFillTx/>
              <a:latin typeface="Arial" charset="0"/>
              <a:ea typeface="ＭＳ Ｐゴシック" charset="0"/>
              <a:cs typeface="ＭＳ Ｐゴシック" charset="0"/>
            </a:endParaRPr>
          </a:p>
          <a:p>
            <a:pPr marL="0" marR="0" lvl="0" indent="0" defTabSz="4283075" eaLnBrk="1" fontAlgn="base" latinLnBrk="0" hangingPunct="1">
              <a:lnSpc>
                <a:spcPct val="100000"/>
              </a:lnSpc>
              <a:spcBef>
                <a:spcPct val="0"/>
              </a:spcBef>
              <a:spcAft>
                <a:spcPct val="0"/>
              </a:spcAft>
              <a:buClrTx/>
              <a:buSzTx/>
              <a:buFontTx/>
              <a:buNone/>
              <a:tabLst/>
              <a:defRPr/>
            </a:pPr>
            <a:endParaRPr lang="en-US" sz="2800" kern="0" dirty="0">
              <a:solidFill>
                <a:srgbClr val="000099"/>
              </a:solidFill>
              <a:latin typeface="Arial" charset="0"/>
              <a:ea typeface="ＭＳ Ｐゴシック" charset="0"/>
              <a:cs typeface="ＭＳ Ｐゴシック" charset="0"/>
            </a:endParaRPr>
          </a:p>
          <a:p>
            <a:pPr marL="0" marR="0" lvl="0" indent="0" defTabSz="4283075" eaLnBrk="1" fontAlgn="base" latinLnBrk="0" hangingPunct="1">
              <a:lnSpc>
                <a:spcPct val="100000"/>
              </a:lnSpc>
              <a:spcBef>
                <a:spcPct val="0"/>
              </a:spcBef>
              <a:spcAft>
                <a:spcPct val="0"/>
              </a:spcAft>
              <a:buClrTx/>
              <a:buSzTx/>
              <a:buFontTx/>
              <a:buNone/>
              <a:tabLst/>
              <a:defRPr/>
            </a:pPr>
            <a:endParaRPr kumimoji="0" lang="en-US" sz="2800" b="0" i="0" u="none" strike="noStrike" kern="0" cap="none" spc="0" normalizeH="0" baseline="0" noProof="0" dirty="0">
              <a:ln>
                <a:noFill/>
              </a:ln>
              <a:solidFill>
                <a:srgbClr val="000099"/>
              </a:solidFill>
              <a:effectLst/>
              <a:uLnTx/>
              <a:uFillTx/>
              <a:latin typeface="Arial" charset="0"/>
              <a:ea typeface="ＭＳ Ｐゴシック" charset="0"/>
              <a:cs typeface="ＭＳ Ｐゴシック" charset="0"/>
            </a:endParaRPr>
          </a:p>
          <a:p>
            <a:pPr marL="0" marR="0" lvl="0" indent="0" defTabSz="4283075" eaLnBrk="1" fontAlgn="base" latinLnBrk="0" hangingPunct="1">
              <a:lnSpc>
                <a:spcPct val="100000"/>
              </a:lnSpc>
              <a:spcBef>
                <a:spcPct val="0"/>
              </a:spcBef>
              <a:spcAft>
                <a:spcPct val="0"/>
              </a:spcAft>
              <a:buClrTx/>
              <a:buSzTx/>
              <a:buFontTx/>
              <a:buNone/>
              <a:tabLst/>
              <a:defRPr/>
            </a:pPr>
            <a:r>
              <a:rPr kumimoji="0" lang="en-US" sz="2900" b="0" i="0" u="none" strike="noStrike" kern="0" cap="none" spc="0" normalizeH="0" baseline="0" noProof="0" dirty="0">
                <a:ln>
                  <a:noFill/>
                </a:ln>
                <a:solidFill>
                  <a:srgbClr val="000099"/>
                </a:solidFill>
                <a:effectLst/>
                <a:uLnTx/>
                <a:uFillTx/>
                <a:latin typeface="Arial" charset="0"/>
                <a:ea typeface="ＭＳ Ｐゴシック" charset="0"/>
                <a:cs typeface="ＭＳ Ｐゴシック" charset="0"/>
              </a:rPr>
              <a:t>*Teacher form to enter prerequisites for a newly created course. The prerequisites entered would be used to match the assignments graded to graders who satisfy </a:t>
            </a:r>
            <a:r>
              <a:rPr kumimoji="0" lang="en-US" sz="2900" b="0" i="0" u="none" strike="noStrike" kern="0" cap="none" spc="0" normalizeH="0" baseline="0" noProof="0">
                <a:ln>
                  <a:noFill/>
                </a:ln>
                <a:solidFill>
                  <a:srgbClr val="000099"/>
                </a:solidFill>
                <a:effectLst/>
                <a:uLnTx/>
                <a:uFillTx/>
                <a:latin typeface="Arial" charset="0"/>
                <a:ea typeface="ＭＳ Ｐゴシック" charset="0"/>
                <a:cs typeface="ＭＳ Ｐゴシック" charset="0"/>
              </a:rPr>
              <a:t>these prerequisites.</a:t>
            </a:r>
            <a:endParaRPr kumimoji="0" lang="en-US" sz="2900" b="0" i="0" u="none" strike="noStrike" kern="0" cap="none" spc="0" normalizeH="0" baseline="0" noProof="0" dirty="0">
              <a:ln>
                <a:noFill/>
              </a:ln>
              <a:solidFill>
                <a:srgbClr val="000099"/>
              </a:solidFill>
              <a:effectLst/>
              <a:uLnTx/>
              <a:uFillTx/>
              <a:latin typeface="Arial" charset="0"/>
              <a:ea typeface="ＭＳ Ｐゴシック" charset="0"/>
              <a:cs typeface="ＭＳ Ｐゴシック" charset="0"/>
            </a:endParaRPr>
          </a:p>
        </p:txBody>
      </p:sp>
      <p:sp>
        <p:nvSpPr>
          <p:cNvPr id="48" name="Rectangle 28">
            <a:extLst>
              <a:ext uri="{FF2B5EF4-FFF2-40B4-BE49-F238E27FC236}">
                <a16:creationId xmlns:a16="http://schemas.microsoft.com/office/drawing/2014/main" id="{09C55D89-818B-40BE-9AF5-3B0244C6E690}"/>
              </a:ext>
            </a:extLst>
          </p:cNvPr>
          <p:cNvSpPr>
            <a:spLocks noChangeArrowheads="1"/>
          </p:cNvSpPr>
          <p:nvPr/>
        </p:nvSpPr>
        <p:spPr bwMode="auto">
          <a:xfrm>
            <a:off x="12001500" y="28549162"/>
            <a:ext cx="9029700" cy="10058400"/>
          </a:xfrm>
          <a:prstGeom prst="rect">
            <a:avLst/>
          </a:prstGeom>
          <a:solidFill>
            <a:srgbClr val="FFFFFF"/>
          </a:solidFill>
          <a:ln w="9525">
            <a:solidFill>
              <a:srgbClr val="000000"/>
            </a:solidFill>
            <a:round/>
            <a:headEnd/>
            <a:tailEnd/>
          </a:ln>
        </p:spPr>
        <p:txBody>
          <a:bodyPr lIns="91426" tIns="45710" rIns="91426" bIns="45710"/>
          <a:lstStyle>
            <a:lvl1pPr defTabSz="4283075" eaLnBrk="0" hangingPunct="0">
              <a:defRPr sz="8400">
                <a:solidFill>
                  <a:schemeClr val="tx1"/>
                </a:solidFill>
                <a:latin typeface="Arial" panose="020B0604020202020204" pitchFamily="34" charset="0"/>
                <a:ea typeface="MS PGothic" panose="020B0600070205080204" pitchFamily="34" charset="-128"/>
              </a:defRPr>
            </a:lvl1pPr>
            <a:lvl2pPr marL="742950" indent="-285750" defTabSz="4283075" eaLnBrk="0" hangingPunct="0">
              <a:defRPr sz="8400">
                <a:solidFill>
                  <a:schemeClr val="tx1"/>
                </a:solidFill>
                <a:latin typeface="Arial" panose="020B0604020202020204" pitchFamily="34" charset="0"/>
                <a:ea typeface="MS PGothic" panose="020B0600070205080204" pitchFamily="34" charset="-128"/>
              </a:defRPr>
            </a:lvl2pPr>
            <a:lvl3pPr marL="1143000" indent="-228600" defTabSz="4283075" eaLnBrk="0" hangingPunct="0">
              <a:defRPr sz="8400">
                <a:solidFill>
                  <a:schemeClr val="tx1"/>
                </a:solidFill>
                <a:latin typeface="Arial" panose="020B0604020202020204" pitchFamily="34" charset="0"/>
                <a:ea typeface="MS PGothic" panose="020B0600070205080204" pitchFamily="34" charset="-128"/>
              </a:defRPr>
            </a:lvl3pPr>
            <a:lvl4pPr marL="1600200" indent="-228600" defTabSz="4283075" eaLnBrk="0" hangingPunct="0">
              <a:defRPr sz="8400">
                <a:solidFill>
                  <a:schemeClr val="tx1"/>
                </a:solidFill>
                <a:latin typeface="Arial" panose="020B0604020202020204" pitchFamily="34" charset="0"/>
                <a:ea typeface="MS PGothic" panose="020B0600070205080204" pitchFamily="34" charset="-128"/>
              </a:defRPr>
            </a:lvl4pPr>
            <a:lvl5pPr marL="2057400" indent="-228600" defTabSz="4283075" eaLnBrk="0" hangingPunct="0">
              <a:defRPr sz="8400">
                <a:solidFill>
                  <a:schemeClr val="tx1"/>
                </a:solidFill>
                <a:latin typeface="Arial" panose="020B0604020202020204" pitchFamily="34" charset="0"/>
                <a:ea typeface="MS PGothic" panose="020B0600070205080204" pitchFamily="34" charset="-128"/>
              </a:defRPr>
            </a:lvl5pPr>
            <a:lvl6pPr marL="2514600" indent="-228600" defTabSz="4283075" eaLnBrk="0" fontAlgn="base" hangingPunct="0">
              <a:spcBef>
                <a:spcPct val="0"/>
              </a:spcBef>
              <a:spcAft>
                <a:spcPct val="0"/>
              </a:spcAft>
              <a:defRPr sz="8400">
                <a:solidFill>
                  <a:schemeClr val="tx1"/>
                </a:solidFill>
                <a:latin typeface="Arial" panose="020B0604020202020204" pitchFamily="34" charset="0"/>
                <a:ea typeface="MS PGothic" panose="020B0600070205080204" pitchFamily="34" charset="-128"/>
              </a:defRPr>
            </a:lvl6pPr>
            <a:lvl7pPr marL="2971800" indent="-228600" defTabSz="4283075" eaLnBrk="0" fontAlgn="base" hangingPunct="0">
              <a:spcBef>
                <a:spcPct val="0"/>
              </a:spcBef>
              <a:spcAft>
                <a:spcPct val="0"/>
              </a:spcAft>
              <a:defRPr sz="8400">
                <a:solidFill>
                  <a:schemeClr val="tx1"/>
                </a:solidFill>
                <a:latin typeface="Arial" panose="020B0604020202020204" pitchFamily="34" charset="0"/>
                <a:ea typeface="MS PGothic" panose="020B0600070205080204" pitchFamily="34" charset="-128"/>
              </a:defRPr>
            </a:lvl7pPr>
            <a:lvl8pPr marL="3429000" indent="-228600" defTabSz="4283075" eaLnBrk="0" fontAlgn="base" hangingPunct="0">
              <a:spcBef>
                <a:spcPct val="0"/>
              </a:spcBef>
              <a:spcAft>
                <a:spcPct val="0"/>
              </a:spcAft>
              <a:defRPr sz="8400">
                <a:solidFill>
                  <a:schemeClr val="tx1"/>
                </a:solidFill>
                <a:latin typeface="Arial" panose="020B0604020202020204" pitchFamily="34" charset="0"/>
                <a:ea typeface="MS PGothic" panose="020B0600070205080204" pitchFamily="34" charset="-128"/>
              </a:defRPr>
            </a:lvl8pPr>
            <a:lvl9pPr marL="3886200" indent="-228600" defTabSz="4283075" eaLnBrk="0" fontAlgn="base" hangingPunct="0">
              <a:spcBef>
                <a:spcPct val="0"/>
              </a:spcBef>
              <a:spcAft>
                <a:spcPct val="0"/>
              </a:spcAft>
              <a:defRPr sz="8400">
                <a:solidFill>
                  <a:schemeClr val="tx1"/>
                </a:solidFill>
                <a:latin typeface="Arial" panose="020B0604020202020204" pitchFamily="34" charset="0"/>
                <a:ea typeface="MS PGothic" panose="020B0600070205080204" pitchFamily="34" charset="-128"/>
              </a:defRPr>
            </a:lvl9pPr>
          </a:lstStyle>
          <a:p>
            <a:pPr marL="0" marR="0" lvl="0" indent="0" defTabSz="4283075" eaLnBrk="1" fontAlgn="base" latinLnBrk="0" hangingPunct="1">
              <a:lnSpc>
                <a:spcPct val="100000"/>
              </a:lnSpc>
              <a:spcBef>
                <a:spcPct val="0"/>
              </a:spcBef>
              <a:spcAft>
                <a:spcPct val="0"/>
              </a:spcAft>
              <a:buClrTx/>
              <a:buSzTx/>
              <a:buFontTx/>
              <a:buNone/>
              <a:tabLst/>
              <a:defRPr/>
            </a:pPr>
            <a:r>
              <a:rPr lang="en-US" altLang="en-US" sz="2900" kern="0" dirty="0">
                <a:solidFill>
                  <a:srgbClr val="333399"/>
                </a:solidFill>
              </a:rPr>
              <a:t>The first iteration of GraderFinder is a stand alone web app that can make it easier for instructors to find graders for their assignments and for graders to find potential assignments to grade.</a:t>
            </a:r>
          </a:p>
          <a:p>
            <a:pPr marL="0" marR="0" lvl="0" indent="0" defTabSz="4283075" eaLnBrk="1" fontAlgn="base" latinLnBrk="0" hangingPunct="1">
              <a:lnSpc>
                <a:spcPct val="100000"/>
              </a:lnSpc>
              <a:spcBef>
                <a:spcPct val="0"/>
              </a:spcBef>
              <a:spcAft>
                <a:spcPct val="0"/>
              </a:spcAft>
              <a:buClrTx/>
              <a:buSzTx/>
              <a:buFontTx/>
              <a:buNone/>
              <a:tabLst/>
              <a:defRPr/>
            </a:pPr>
            <a:endParaRPr lang="en-US" altLang="en-US" sz="2900" kern="0" dirty="0">
              <a:solidFill>
                <a:srgbClr val="333399"/>
              </a:solidFill>
            </a:endParaRPr>
          </a:p>
          <a:p>
            <a:pPr marL="0" marR="0" lvl="0" indent="0" defTabSz="4283075" eaLnBrk="1" fontAlgn="base" latinLnBrk="0" hangingPunct="1">
              <a:lnSpc>
                <a:spcPct val="100000"/>
              </a:lnSpc>
              <a:spcBef>
                <a:spcPct val="0"/>
              </a:spcBef>
              <a:spcAft>
                <a:spcPct val="0"/>
              </a:spcAft>
              <a:buClrTx/>
              <a:buSzTx/>
              <a:buFontTx/>
              <a:buNone/>
              <a:tabLst/>
              <a:defRPr/>
            </a:pPr>
            <a:r>
              <a:rPr lang="en-US" altLang="en-US" sz="2900" kern="0" dirty="0">
                <a:solidFill>
                  <a:srgbClr val="333399"/>
                </a:solidFill>
              </a:rPr>
              <a:t>For graders, GraderFinder is able to register new graders along with their previous course history and GPA, let graders apply for assignments based on their prerequisites, download and grade assignments once their applications to grade have been approved by the instructor, and also use Canvas’s </a:t>
            </a:r>
            <a:r>
              <a:rPr lang="en-US" altLang="en-US" sz="2900" kern="0" dirty="0" err="1">
                <a:solidFill>
                  <a:srgbClr val="333399"/>
                </a:solidFill>
              </a:rPr>
              <a:t>SpeedGrader</a:t>
            </a:r>
            <a:r>
              <a:rPr lang="en-US" altLang="en-US" sz="2900" kern="0" dirty="0">
                <a:solidFill>
                  <a:srgbClr val="333399"/>
                </a:solidFill>
              </a:rPr>
              <a:t> to grade assignments. </a:t>
            </a:r>
          </a:p>
          <a:p>
            <a:pPr marL="0" marR="0" lvl="0" indent="0" defTabSz="4283075" eaLnBrk="1" fontAlgn="base" latinLnBrk="0" hangingPunct="1">
              <a:lnSpc>
                <a:spcPct val="100000"/>
              </a:lnSpc>
              <a:spcBef>
                <a:spcPct val="0"/>
              </a:spcBef>
              <a:spcAft>
                <a:spcPct val="0"/>
              </a:spcAft>
              <a:buClrTx/>
              <a:buSzTx/>
              <a:buFontTx/>
              <a:buNone/>
              <a:tabLst/>
              <a:defRPr/>
            </a:pPr>
            <a:endParaRPr lang="en-US" altLang="en-US" sz="2900" kern="0" dirty="0">
              <a:solidFill>
                <a:srgbClr val="333399"/>
              </a:solidFill>
            </a:endParaRPr>
          </a:p>
          <a:p>
            <a:pPr marL="0" marR="0" lvl="0" indent="0" defTabSz="4283075" eaLnBrk="1" fontAlgn="base" latinLnBrk="0" hangingPunct="1">
              <a:lnSpc>
                <a:spcPct val="100000"/>
              </a:lnSpc>
              <a:spcBef>
                <a:spcPct val="0"/>
              </a:spcBef>
              <a:spcAft>
                <a:spcPct val="0"/>
              </a:spcAft>
              <a:buClrTx/>
              <a:buSzTx/>
              <a:buFontTx/>
              <a:buNone/>
              <a:tabLst/>
              <a:defRPr/>
            </a:pPr>
            <a:r>
              <a:rPr lang="en-US" altLang="en-US" sz="2900" kern="0" dirty="0">
                <a:solidFill>
                  <a:srgbClr val="333399"/>
                </a:solidFill>
              </a:rPr>
              <a:t>For instructors, GraderFinder is able to register new teachers, let instructors create new courses along with the prerequisites for that course, create and publish assignments for that course, view and accept grader applications for that course, assign graders to different sections of the course, view assignments a grader has finished grading, and submit assignments from Canvas into GraderFinder for graders to apply for. </a:t>
            </a:r>
          </a:p>
          <a:p>
            <a:pPr marL="0" marR="0" lvl="0" indent="0" defTabSz="4283075" eaLnBrk="1" fontAlgn="base" latinLnBrk="0" hangingPunct="1">
              <a:lnSpc>
                <a:spcPct val="100000"/>
              </a:lnSpc>
              <a:spcBef>
                <a:spcPct val="0"/>
              </a:spcBef>
              <a:spcAft>
                <a:spcPct val="0"/>
              </a:spcAft>
              <a:buClrTx/>
              <a:buSzTx/>
              <a:buFontTx/>
              <a:buNone/>
              <a:tabLst/>
              <a:defRPr/>
            </a:pPr>
            <a:endParaRPr lang="en-US" altLang="en-US" sz="2800" kern="0" dirty="0">
              <a:solidFill>
                <a:srgbClr val="333399"/>
              </a:solidFill>
            </a:endParaRPr>
          </a:p>
          <a:p>
            <a:pPr marL="0" marR="0" lvl="0" indent="0" defTabSz="4283075" eaLnBrk="1" fontAlgn="base" latinLnBrk="0" hangingPunct="1">
              <a:lnSpc>
                <a:spcPct val="100000"/>
              </a:lnSpc>
              <a:spcBef>
                <a:spcPct val="0"/>
              </a:spcBef>
              <a:spcAft>
                <a:spcPct val="0"/>
              </a:spcAft>
              <a:buClrTx/>
              <a:buSzTx/>
              <a:buFontTx/>
              <a:buNone/>
              <a:tabLst/>
              <a:defRPr/>
            </a:pPr>
            <a:endParaRPr lang="en-US" altLang="en-US" sz="2800" kern="0" dirty="0">
              <a:solidFill>
                <a:srgbClr val="333399"/>
              </a:solidFill>
            </a:endParaRPr>
          </a:p>
        </p:txBody>
      </p:sp>
      <p:pic>
        <p:nvPicPr>
          <p:cNvPr id="1026" name="Picture 2">
            <a:extLst>
              <a:ext uri="{FF2B5EF4-FFF2-40B4-BE49-F238E27FC236}">
                <a16:creationId xmlns:a16="http://schemas.microsoft.com/office/drawing/2014/main" id="{8D4754D0-BA28-4B15-AF23-FEF36FE53182}"/>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6981624" y="18239641"/>
            <a:ext cx="3221071" cy="3323071"/>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a:extLst>
              <a:ext uri="{FF2B5EF4-FFF2-40B4-BE49-F238E27FC236}">
                <a16:creationId xmlns:a16="http://schemas.microsoft.com/office/drawing/2014/main" id="{B38DE0C5-5B40-409B-B90A-BCDF35A2EEB3}"/>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6541765" y="21871285"/>
            <a:ext cx="4407762" cy="3931428"/>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a:extLst>
              <a:ext uri="{FF2B5EF4-FFF2-40B4-BE49-F238E27FC236}">
                <a16:creationId xmlns:a16="http://schemas.microsoft.com/office/drawing/2014/main" id="{1009C922-9DAF-4479-8CCD-1CC8CAEAACAD}"/>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2067090" y="18410981"/>
            <a:ext cx="8898522" cy="4994951"/>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a:extLst>
              <a:ext uri="{FF2B5EF4-FFF2-40B4-BE49-F238E27FC236}">
                <a16:creationId xmlns:a16="http://schemas.microsoft.com/office/drawing/2014/main" id="{25968D4D-82AE-44FD-A664-AFFF9C2F366C}"/>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307583" y="18763646"/>
            <a:ext cx="8941442" cy="4744054"/>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a:extLst>
              <a:ext uri="{FF2B5EF4-FFF2-40B4-BE49-F238E27FC236}">
                <a16:creationId xmlns:a16="http://schemas.microsoft.com/office/drawing/2014/main" id="{402CB577-4D62-45CD-9AFB-49117B9CC60B}"/>
              </a:ext>
            </a:extLst>
          </p:cNvPr>
          <p:cNvPicPr>
            <a:picLocks noChangeAspect="1"/>
          </p:cNvPicPr>
          <p:nvPr/>
        </p:nvPicPr>
        <p:blipFill>
          <a:blip r:embed="rId10"/>
          <a:stretch>
            <a:fillRect/>
          </a:stretch>
        </p:blipFill>
        <p:spPr>
          <a:xfrm>
            <a:off x="25012033" y="25812497"/>
            <a:ext cx="3009184" cy="1685143"/>
          </a:xfrm>
          <a:prstGeom prst="rect">
            <a:avLst/>
          </a:prstGeom>
        </p:spPr>
      </p:pic>
      <p:pic>
        <p:nvPicPr>
          <p:cNvPr id="11" name="Picture 10">
            <a:extLst>
              <a:ext uri="{FF2B5EF4-FFF2-40B4-BE49-F238E27FC236}">
                <a16:creationId xmlns:a16="http://schemas.microsoft.com/office/drawing/2014/main" id="{E4FF6588-FC69-48F5-958A-E80B384B2172}"/>
              </a:ext>
            </a:extLst>
          </p:cNvPr>
          <p:cNvPicPr>
            <a:picLocks noChangeAspect="1"/>
          </p:cNvPicPr>
          <p:nvPr/>
        </p:nvPicPr>
        <p:blipFill>
          <a:blip r:embed="rId11"/>
          <a:stretch>
            <a:fillRect/>
          </a:stretch>
        </p:blipFill>
        <p:spPr>
          <a:xfrm>
            <a:off x="21717000" y="28683699"/>
            <a:ext cx="8877300" cy="2791339"/>
          </a:xfrm>
          <a:prstGeom prst="rect">
            <a:avLst/>
          </a:prstGeom>
        </p:spPr>
      </p:pic>
      <p:pic>
        <p:nvPicPr>
          <p:cNvPr id="13" name="Picture 12">
            <a:extLst>
              <a:ext uri="{FF2B5EF4-FFF2-40B4-BE49-F238E27FC236}">
                <a16:creationId xmlns:a16="http://schemas.microsoft.com/office/drawing/2014/main" id="{353A4AE6-6CB0-4B32-9B1E-B90DC4DD828D}"/>
              </a:ext>
            </a:extLst>
          </p:cNvPr>
          <p:cNvPicPr>
            <a:picLocks noChangeAspect="1"/>
          </p:cNvPicPr>
          <p:nvPr/>
        </p:nvPicPr>
        <p:blipFill>
          <a:blip r:embed="rId12"/>
          <a:stretch>
            <a:fillRect/>
          </a:stretch>
        </p:blipFill>
        <p:spPr>
          <a:xfrm>
            <a:off x="21688943" y="34269927"/>
            <a:ext cx="8905357" cy="2242573"/>
          </a:xfrm>
          <a:prstGeom prst="rect">
            <a:avLst/>
          </a:prstGeom>
        </p:spPr>
      </p:pic>
    </p:spTree>
    <p:extLst>
      <p:ext uri="{BB962C8B-B14F-4D97-AF65-F5344CB8AC3E}">
        <p14:creationId xmlns:p14="http://schemas.microsoft.com/office/powerpoint/2010/main" val="112278883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SharedWithUsers xmlns="8234652b-4e88-4c30-a994-e272914a045d">
      <UserInfo>
        <DisplayName/>
        <AccountId xsi:nil="true"/>
        <AccountType/>
      </UserInfo>
    </SharedWithUser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D3CE5B01EE2D43479BD19C8CF7AEE55D" ma:contentTypeVersion="6" ma:contentTypeDescription="Create a new document." ma:contentTypeScope="" ma:versionID="368c5bd83c88e8dfca99475d3871c9b5">
  <xsd:schema xmlns:xsd="http://www.w3.org/2001/XMLSchema" xmlns:xs="http://www.w3.org/2001/XMLSchema" xmlns:p="http://schemas.microsoft.com/office/2006/metadata/properties" xmlns:ns2="59a830c1-7073-48e7-a623-528add45a120" xmlns:ns3="8234652b-4e88-4c30-a994-e272914a045d" targetNamespace="http://schemas.microsoft.com/office/2006/metadata/properties" ma:root="true" ma:fieldsID="ebdd37c0a28e067fdd3973fd4e5d6d09" ns2:_="" ns3:_="">
    <xsd:import namespace="59a830c1-7073-48e7-a623-528add45a120"/>
    <xsd:import namespace="8234652b-4e88-4c30-a994-e272914a045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9a830c1-7073-48e7-a623-528add45a12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8234652b-4e88-4c30-a994-e272914a045d"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8CC15244-6FF3-46F0-8281-63B63B937A69}">
  <ds:schemaRefs>
    <ds:schemaRef ds:uri="http://schemas.microsoft.com/sharepoint/v3/contenttype/forms"/>
  </ds:schemaRefs>
</ds:datastoreItem>
</file>

<file path=customXml/itemProps2.xml><?xml version="1.0" encoding="utf-8"?>
<ds:datastoreItem xmlns:ds="http://schemas.openxmlformats.org/officeDocument/2006/customXml" ds:itemID="{37899C4F-194D-47FC-918D-4EED357B8EAD}">
  <ds:schemaRefs>
    <ds:schemaRef ds:uri="http://schemas.microsoft.com/office/2006/metadata/properties"/>
    <ds:schemaRef ds:uri="http://schemas.microsoft.com/office/infopath/2007/PartnerControls"/>
    <ds:schemaRef ds:uri="8234652b-4e88-4c30-a994-e272914a045d"/>
  </ds:schemaRefs>
</ds:datastoreItem>
</file>

<file path=customXml/itemProps3.xml><?xml version="1.0" encoding="utf-8"?>
<ds:datastoreItem xmlns:ds="http://schemas.openxmlformats.org/officeDocument/2006/customXml" ds:itemID="{F2D23F31-C25F-4A9F-AA54-4FC9590179B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59a830c1-7073-48e7-a623-528add45a120"/>
    <ds:schemaRef ds:uri="8234652b-4e88-4c30-a994-e272914a045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4312</TotalTime>
  <Words>931</Words>
  <Application>Microsoft Office PowerPoint</Application>
  <PresentationFormat>Custom</PresentationFormat>
  <Paragraphs>95</Paragraphs>
  <Slides>1</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Ariel</vt:lpstr>
      <vt:lpstr>Arial</vt:lpstr>
      <vt:lpstr>Calibri</vt:lpstr>
      <vt:lpstr>Calibri Light</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Oscar Negret</dc:creator>
  <cp:lastModifiedBy>Enrique Rodicio</cp:lastModifiedBy>
  <cp:revision>125</cp:revision>
  <dcterms:created xsi:type="dcterms:W3CDTF">2019-06-25T19:12:02Z</dcterms:created>
  <dcterms:modified xsi:type="dcterms:W3CDTF">2020-12-14T23:15:17Z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0x010100D3CE5B01EE2D43479BD19C8CF7AEE55D</vt:lpwstr>
  </property>
  <property fmtid="{D5CDD505-2E9C-101B-9397-08002B2CF9AE}" pid="3" name="Order">
    <vt:r8>24800</vt:r8>
  </property>
  <property fmtid="{D5CDD505-2E9C-101B-9397-08002B2CF9AE}" pid="4" name="xd_Signature">
    <vt:bool>false</vt:bool>
  </property>
  <property fmtid="{D5CDD505-2E9C-101B-9397-08002B2CF9AE}" pid="5" name="xd_ProgID">
    <vt:lpwstr/>
  </property>
  <property fmtid="{D5CDD505-2E9C-101B-9397-08002B2CF9AE}" pid="6" name="_SourceUrl">
    <vt:lpwstr/>
  </property>
  <property fmtid="{D5CDD505-2E9C-101B-9397-08002B2CF9AE}" pid="7" name="_SharedFileIndex">
    <vt:lpwstr/>
  </property>
  <property fmtid="{D5CDD505-2E9C-101B-9397-08002B2CF9AE}" pid="8" name="ComplianceAssetId">
    <vt:lpwstr/>
  </property>
  <property fmtid="{D5CDD505-2E9C-101B-9397-08002B2CF9AE}" pid="9" name="TemplateUrl">
    <vt:lpwstr/>
  </property>
</Properties>
</file>