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4" r:id="rId4"/>
    <p:sldMasterId id="2147484698" r:id="rId5"/>
  </p:sldMasterIdLst>
  <p:notesMasterIdLst>
    <p:notesMasterId r:id="rId27"/>
  </p:notesMasterIdLst>
  <p:handoutMasterIdLst>
    <p:handoutMasterId r:id="rId28"/>
  </p:handoutMasterIdLst>
  <p:sldIdLst>
    <p:sldId id="256" r:id="rId6"/>
    <p:sldId id="343" r:id="rId7"/>
    <p:sldId id="344" r:id="rId8"/>
    <p:sldId id="365" r:id="rId9"/>
    <p:sldId id="362" r:id="rId10"/>
    <p:sldId id="363" r:id="rId11"/>
    <p:sldId id="364" r:id="rId12"/>
    <p:sldId id="348" r:id="rId13"/>
    <p:sldId id="346" r:id="rId14"/>
    <p:sldId id="347" r:id="rId15"/>
    <p:sldId id="349" r:id="rId16"/>
    <p:sldId id="350" r:id="rId17"/>
    <p:sldId id="351" r:id="rId18"/>
    <p:sldId id="356" r:id="rId19"/>
    <p:sldId id="352" r:id="rId20"/>
    <p:sldId id="353" r:id="rId21"/>
    <p:sldId id="357" r:id="rId22"/>
    <p:sldId id="358" r:id="rId23"/>
    <p:sldId id="360" r:id="rId24"/>
    <p:sldId id="361" r:id="rId25"/>
    <p:sldId id="355" r:id="rId26"/>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D4D"/>
    <a:srgbClr val="AC8800"/>
    <a:srgbClr val="B27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B682B8-0C93-4CC4-B72C-56CBD94E5F7B}" v="9" vWet="10" dt="2020-12-03T19:20:31.336"/>
    <p1510:client id="{357BA6E4-827A-45D9-B6F0-6DF8379C4393}" v="105" dt="2020-12-03T17:54:49.862"/>
    <p1510:client id="{7D216878-A7DD-4700-8A32-20D6E6B2493C}" v="55" dt="2020-12-04T16:37:37.287"/>
    <p1510:client id="{8722EB77-9AB6-4EDE-B103-84A6E51D0148}" v="6" dt="2020-12-03T20:05:18.705"/>
    <p1510:client id="{9BD395AC-9D18-4420-A15A-56DE803FD370}" v="4" dt="2020-12-03T19:19:54.848"/>
    <p1510:client id="{C75B3831-9E38-44CB-9AD0-CC2E1BA2DA39}" v="792" dt="2020-12-04T16:58:24.084"/>
    <p1510:client id="{ECDCF188-A44A-427D-B714-E4F00AC473B5}" v="4" dt="2020-12-04T09:53:27.5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mian Torrens" userId="S::dtorr156@fiu.edu::011f196d-cdd8-419b-ac4a-d5ec31af79a4" providerId="AD" clId="Web-{7D216878-A7DD-4700-8A32-20D6E6B2493C}"/>
    <pc:docChg chg="modSld">
      <pc:chgData name="Damian Torrens" userId="S::dtorr156@fiu.edu::011f196d-cdd8-419b-ac4a-d5ec31af79a4" providerId="AD" clId="Web-{7D216878-A7DD-4700-8A32-20D6E6B2493C}" dt="2020-12-04T16:37:36.302" v="51" actId="20577"/>
      <pc:docMkLst>
        <pc:docMk/>
      </pc:docMkLst>
      <pc:sldChg chg="modSp">
        <pc:chgData name="Damian Torrens" userId="S::dtorr156@fiu.edu::011f196d-cdd8-419b-ac4a-d5ec31af79a4" providerId="AD" clId="Web-{7D216878-A7DD-4700-8A32-20D6E6B2493C}" dt="2020-12-04T15:13:43.685" v="2" actId="20577"/>
        <pc:sldMkLst>
          <pc:docMk/>
          <pc:sldMk cId="0" sldId="256"/>
        </pc:sldMkLst>
        <pc:spChg chg="mod">
          <ac:chgData name="Damian Torrens" userId="S::dtorr156@fiu.edu::011f196d-cdd8-419b-ac4a-d5ec31af79a4" providerId="AD" clId="Web-{7D216878-A7DD-4700-8A32-20D6E6B2493C}" dt="2020-12-04T15:13:43.685" v="2" actId="20577"/>
          <ac:spMkLst>
            <pc:docMk/>
            <pc:sldMk cId="0" sldId="256"/>
            <ac:spMk id="20482" creationId="{00000000-0000-0000-0000-000000000000}"/>
          </ac:spMkLst>
        </pc:spChg>
      </pc:sldChg>
      <pc:sldChg chg="addSp delSp modSp">
        <pc:chgData name="Damian Torrens" userId="S::dtorr156@fiu.edu::011f196d-cdd8-419b-ac4a-d5ec31af79a4" providerId="AD" clId="Web-{7D216878-A7DD-4700-8A32-20D6E6B2493C}" dt="2020-12-04T15:17:25.987" v="44" actId="1076"/>
        <pc:sldMkLst>
          <pc:docMk/>
          <pc:sldMk cId="3101378799" sldId="348"/>
        </pc:sldMkLst>
        <pc:spChg chg="mod">
          <ac:chgData name="Damian Torrens" userId="S::dtorr156@fiu.edu::011f196d-cdd8-419b-ac4a-d5ec31af79a4" providerId="AD" clId="Web-{7D216878-A7DD-4700-8A32-20D6E6B2493C}" dt="2020-12-04T15:17:25.987" v="44" actId="1076"/>
          <ac:spMkLst>
            <pc:docMk/>
            <pc:sldMk cId="3101378799" sldId="348"/>
            <ac:spMk id="3" creationId="{00000000-0000-0000-0000-000000000000}"/>
          </ac:spMkLst>
        </pc:spChg>
        <pc:spChg chg="add del mod">
          <ac:chgData name="Damian Torrens" userId="S::dtorr156@fiu.edu::011f196d-cdd8-419b-ac4a-d5ec31af79a4" providerId="AD" clId="Web-{7D216878-A7DD-4700-8A32-20D6E6B2493C}" dt="2020-12-04T15:16:32.595" v="40" actId="1076"/>
          <ac:spMkLst>
            <pc:docMk/>
            <pc:sldMk cId="3101378799" sldId="348"/>
            <ac:spMk id="4" creationId="{0E7E5AC5-8888-4866-8699-111322AA28AD}"/>
          </ac:spMkLst>
        </pc:spChg>
      </pc:sldChg>
      <pc:sldChg chg="modSp">
        <pc:chgData name="Damian Torrens" userId="S::dtorr156@fiu.edu::011f196d-cdd8-419b-ac4a-d5ec31af79a4" providerId="AD" clId="Web-{7D216878-A7DD-4700-8A32-20D6E6B2493C}" dt="2020-12-04T16:37:36.302" v="51" actId="20577"/>
        <pc:sldMkLst>
          <pc:docMk/>
          <pc:sldMk cId="977874096" sldId="355"/>
        </pc:sldMkLst>
        <pc:spChg chg="mod">
          <ac:chgData name="Damian Torrens" userId="S::dtorr156@fiu.edu::011f196d-cdd8-419b-ac4a-d5ec31af79a4" providerId="AD" clId="Web-{7D216878-A7DD-4700-8A32-20D6E6B2493C}" dt="2020-12-04T16:37:36.302" v="51" actId="20577"/>
          <ac:spMkLst>
            <pc:docMk/>
            <pc:sldMk cId="977874096" sldId="355"/>
            <ac:spMk id="3" creationId="{00000000-0000-0000-0000-000000000000}"/>
          </ac:spMkLst>
        </pc:spChg>
      </pc:sldChg>
    </pc:docChg>
  </pc:docChgLst>
  <pc:docChgLst>
    <pc:chgData name="Nicholas Delamo" userId="S::ndela054@fiu.edu::bc5a5909-1f45-4580-914a-c38ebdebb82d" providerId="AD" clId="Web-{8722EB77-9AB6-4EDE-B103-84A6E51D0148}"/>
    <pc:docChg chg="modSld">
      <pc:chgData name="Nicholas Delamo" userId="S::ndela054@fiu.edu::bc5a5909-1f45-4580-914a-c38ebdebb82d" providerId="AD" clId="Web-{8722EB77-9AB6-4EDE-B103-84A6E51D0148}" dt="2020-12-03T20:05:18.705" v="5" actId="20577"/>
      <pc:docMkLst>
        <pc:docMk/>
      </pc:docMkLst>
      <pc:sldChg chg="modSp">
        <pc:chgData name="Nicholas Delamo" userId="S::ndela054@fiu.edu::bc5a5909-1f45-4580-914a-c38ebdebb82d" providerId="AD" clId="Web-{8722EB77-9AB6-4EDE-B103-84A6E51D0148}" dt="2020-12-03T20:05:18.705" v="5" actId="20577"/>
        <pc:sldMkLst>
          <pc:docMk/>
          <pc:sldMk cId="977874096" sldId="355"/>
        </pc:sldMkLst>
        <pc:spChg chg="mod">
          <ac:chgData name="Nicholas Delamo" userId="S::ndela054@fiu.edu::bc5a5909-1f45-4580-914a-c38ebdebb82d" providerId="AD" clId="Web-{8722EB77-9AB6-4EDE-B103-84A6E51D0148}" dt="2020-12-03T20:05:18.705" v="5" actId="20577"/>
          <ac:spMkLst>
            <pc:docMk/>
            <pc:sldMk cId="977874096" sldId="355"/>
            <ac:spMk id="3" creationId="{00000000-0000-0000-0000-000000000000}"/>
          </ac:spMkLst>
        </pc:spChg>
      </pc:sldChg>
    </pc:docChg>
  </pc:docChgLst>
  <pc:docChgLst>
    <pc:chgData name="Phillip Nguyen" userId="S::pnguy022@fiu.edu::663dd9be-f801-4050-9efa-d4e96e614318" providerId="AD" clId="Web-{02B682B8-0C93-4CC4-B72C-56CBD94E5F7B}"/>
    <pc:docChg chg="modSld">
      <pc:chgData name="Phillip Nguyen" userId="S::pnguy022@fiu.edu::663dd9be-f801-4050-9efa-d4e96e614318" providerId="AD" clId="Web-{02B682B8-0C93-4CC4-B72C-56CBD94E5F7B}" dt="2020-12-03T19:20:29.711" v="8" actId="20577"/>
      <pc:docMkLst>
        <pc:docMk/>
      </pc:docMkLst>
      <pc:sldChg chg="modSp">
        <pc:chgData name="Phillip Nguyen" userId="S::pnguy022@fiu.edu::663dd9be-f801-4050-9efa-d4e96e614318" providerId="AD" clId="Web-{02B682B8-0C93-4CC4-B72C-56CBD94E5F7B}" dt="2020-12-03T19:20:29.711" v="8" actId="20577"/>
        <pc:sldMkLst>
          <pc:docMk/>
          <pc:sldMk cId="977874096" sldId="355"/>
        </pc:sldMkLst>
        <pc:spChg chg="mod">
          <ac:chgData name="Phillip Nguyen" userId="S::pnguy022@fiu.edu::663dd9be-f801-4050-9efa-d4e96e614318" providerId="AD" clId="Web-{02B682B8-0C93-4CC4-B72C-56CBD94E5F7B}" dt="2020-12-03T19:20:29.711" v="8" actId="20577"/>
          <ac:spMkLst>
            <pc:docMk/>
            <pc:sldMk cId="977874096" sldId="355"/>
            <ac:spMk id="3" creationId="{00000000-0000-0000-0000-000000000000}"/>
          </ac:spMkLst>
        </pc:spChg>
      </pc:sldChg>
    </pc:docChg>
  </pc:docChgLst>
  <pc:docChgLst>
    <pc:chgData name="Justin Cabrera" userId="S::jcabr117@fiu.edu::bccb5063-a5e4-4f20-9879-501234d55f03" providerId="AD" clId="Web-{9BD395AC-9D18-4420-A15A-56DE803FD370}"/>
    <pc:docChg chg="modSld">
      <pc:chgData name="Justin Cabrera" userId="S::jcabr117@fiu.edu::bccb5063-a5e4-4f20-9879-501234d55f03" providerId="AD" clId="Web-{9BD395AC-9D18-4420-A15A-56DE803FD370}" dt="2020-12-03T19:19:54.848" v="3" actId="20577"/>
      <pc:docMkLst>
        <pc:docMk/>
      </pc:docMkLst>
      <pc:sldChg chg="modSp">
        <pc:chgData name="Justin Cabrera" userId="S::jcabr117@fiu.edu::bccb5063-a5e4-4f20-9879-501234d55f03" providerId="AD" clId="Web-{9BD395AC-9D18-4420-A15A-56DE803FD370}" dt="2020-12-03T19:19:54.848" v="3" actId="20577"/>
        <pc:sldMkLst>
          <pc:docMk/>
          <pc:sldMk cId="977874096" sldId="355"/>
        </pc:sldMkLst>
        <pc:spChg chg="mod">
          <ac:chgData name="Justin Cabrera" userId="S::jcabr117@fiu.edu::bccb5063-a5e4-4f20-9879-501234d55f03" providerId="AD" clId="Web-{9BD395AC-9D18-4420-A15A-56DE803FD370}" dt="2020-12-03T19:19:54.848" v="3" actId="20577"/>
          <ac:spMkLst>
            <pc:docMk/>
            <pc:sldMk cId="977874096" sldId="355"/>
            <ac:spMk id="3" creationId="{00000000-0000-0000-0000-000000000000}"/>
          </ac:spMkLst>
        </pc:spChg>
      </pc:sldChg>
    </pc:docChg>
  </pc:docChgLst>
  <pc:docChgLst>
    <pc:chgData name="Phillip Nguyen" userId="S::pnguy022@fiu.edu::663dd9be-f801-4050-9efa-d4e96e614318" providerId="AD" clId="Web-{ECDCF188-A44A-427D-B714-E4F00AC473B5}"/>
    <pc:docChg chg="modSld">
      <pc:chgData name="Phillip Nguyen" userId="S::pnguy022@fiu.edu::663dd9be-f801-4050-9efa-d4e96e614318" providerId="AD" clId="Web-{ECDCF188-A44A-427D-B714-E4F00AC473B5}" dt="2020-12-04T09:53:25.189" v="2" actId="20577"/>
      <pc:docMkLst>
        <pc:docMk/>
      </pc:docMkLst>
      <pc:sldChg chg="modSp">
        <pc:chgData name="Phillip Nguyen" userId="S::pnguy022@fiu.edu::663dd9be-f801-4050-9efa-d4e96e614318" providerId="AD" clId="Web-{ECDCF188-A44A-427D-B714-E4F00AC473B5}" dt="2020-12-04T09:53:25.189" v="2" actId="20577"/>
        <pc:sldMkLst>
          <pc:docMk/>
          <pc:sldMk cId="0" sldId="343"/>
        </pc:sldMkLst>
        <pc:spChg chg="mod">
          <ac:chgData name="Phillip Nguyen" userId="S::pnguy022@fiu.edu::663dd9be-f801-4050-9efa-d4e96e614318" providerId="AD" clId="Web-{ECDCF188-A44A-427D-B714-E4F00AC473B5}" dt="2020-12-04T09:53:25.189" v="2" actId="20577"/>
          <ac:spMkLst>
            <pc:docMk/>
            <pc:sldMk cId="0" sldId="343"/>
            <ac:spMk id="3" creationId="{00000000-0000-0000-0000-000000000000}"/>
          </ac:spMkLst>
        </pc:spChg>
      </pc:sldChg>
    </pc:docChg>
  </pc:docChgLst>
  <pc:docChgLst>
    <pc:chgData name="Enrique Rodicio" userId="e7f09d45-bccd-4ae1-8652-ab75ed0d24df" providerId="ADAL" clId="{C75B3831-9E38-44CB-9AD0-CC2E1BA2DA39}"/>
    <pc:docChg chg="custSel modSld">
      <pc:chgData name="Enrique Rodicio" userId="e7f09d45-bccd-4ae1-8652-ab75ed0d24df" providerId="ADAL" clId="{C75B3831-9E38-44CB-9AD0-CC2E1BA2DA39}" dt="2020-12-04T16:58:24.084" v="791" actId="1076"/>
      <pc:docMkLst>
        <pc:docMk/>
      </pc:docMkLst>
      <pc:sldChg chg="modSp">
        <pc:chgData name="Enrique Rodicio" userId="e7f09d45-bccd-4ae1-8652-ab75ed0d24df" providerId="ADAL" clId="{C75B3831-9E38-44CB-9AD0-CC2E1BA2DA39}" dt="2020-12-04T16:58:24.084" v="791" actId="1076"/>
        <pc:sldMkLst>
          <pc:docMk/>
          <pc:sldMk cId="3835447541" sldId="344"/>
        </pc:sldMkLst>
        <pc:picChg chg="mod">
          <ac:chgData name="Enrique Rodicio" userId="e7f09d45-bccd-4ae1-8652-ab75ed0d24df" providerId="ADAL" clId="{C75B3831-9E38-44CB-9AD0-CC2E1BA2DA39}" dt="2020-12-04T16:58:24.084" v="791" actId="1076"/>
          <ac:picMkLst>
            <pc:docMk/>
            <pc:sldMk cId="3835447541" sldId="344"/>
            <ac:picMk id="12" creationId="{23A80CFE-75E3-4B6D-8426-7BA900DA215E}"/>
          </ac:picMkLst>
        </pc:picChg>
      </pc:sldChg>
      <pc:sldChg chg="addSp delSp modSp">
        <pc:chgData name="Enrique Rodicio" userId="e7f09d45-bccd-4ae1-8652-ab75ed0d24df" providerId="ADAL" clId="{C75B3831-9E38-44CB-9AD0-CC2E1BA2DA39}" dt="2020-12-04T16:52:56.369" v="10" actId="1076"/>
        <pc:sldMkLst>
          <pc:docMk/>
          <pc:sldMk cId="2354238314" sldId="346"/>
        </pc:sldMkLst>
        <pc:spChg chg="add del mod">
          <ac:chgData name="Enrique Rodicio" userId="e7f09d45-bccd-4ae1-8652-ab75ed0d24df" providerId="ADAL" clId="{C75B3831-9E38-44CB-9AD0-CC2E1BA2DA39}" dt="2020-12-04T16:52:48.541" v="6" actId="931"/>
          <ac:spMkLst>
            <pc:docMk/>
            <pc:sldMk cId="2354238314" sldId="346"/>
            <ac:spMk id="3" creationId="{13D86037-BE9B-4356-A8BE-76811C956E87}"/>
          </ac:spMkLst>
        </pc:spChg>
        <pc:picChg chg="add mod">
          <ac:chgData name="Enrique Rodicio" userId="e7f09d45-bccd-4ae1-8652-ab75ed0d24df" providerId="ADAL" clId="{C75B3831-9E38-44CB-9AD0-CC2E1BA2DA39}" dt="2020-12-04T16:52:56.369" v="10" actId="1076"/>
          <ac:picMkLst>
            <pc:docMk/>
            <pc:sldMk cId="2354238314" sldId="346"/>
            <ac:picMk id="5" creationId="{BA878718-7E61-4C94-BF8C-304A61FABCBF}"/>
          </ac:picMkLst>
        </pc:picChg>
        <pc:picChg chg="del">
          <ac:chgData name="Enrique Rodicio" userId="e7f09d45-bccd-4ae1-8652-ab75ed0d24df" providerId="ADAL" clId="{C75B3831-9E38-44CB-9AD0-CC2E1BA2DA39}" dt="2020-12-04T16:52:44.995" v="5" actId="478"/>
          <ac:picMkLst>
            <pc:docMk/>
            <pc:sldMk cId="2354238314" sldId="346"/>
            <ac:picMk id="2050" creationId="{735B754C-2BAB-4417-9B4B-24F50B950263}"/>
          </ac:picMkLst>
        </pc:picChg>
      </pc:sldChg>
      <pc:sldChg chg="modSp">
        <pc:chgData name="Enrique Rodicio" userId="e7f09d45-bccd-4ae1-8652-ab75ed0d24df" providerId="ADAL" clId="{C75B3831-9E38-44CB-9AD0-CC2E1BA2DA39}" dt="2020-12-03T19:24:08.993" v="4" actId="14100"/>
        <pc:sldMkLst>
          <pc:docMk/>
          <pc:sldMk cId="4211570898" sldId="349"/>
        </pc:sldMkLst>
        <pc:picChg chg="mod">
          <ac:chgData name="Enrique Rodicio" userId="e7f09d45-bccd-4ae1-8652-ab75ed0d24df" providerId="ADAL" clId="{C75B3831-9E38-44CB-9AD0-CC2E1BA2DA39}" dt="2020-12-03T19:24:08.993" v="4" actId="14100"/>
          <ac:picMkLst>
            <pc:docMk/>
            <pc:sldMk cId="4211570898" sldId="349"/>
            <ac:picMk id="18" creationId="{CF6C1DE4-66D4-4D59-B754-F76AFEEA7FFE}"/>
          </ac:picMkLst>
        </pc:picChg>
      </pc:sldChg>
      <pc:sldChg chg="modSp">
        <pc:chgData name="Enrique Rodicio" userId="e7f09d45-bccd-4ae1-8652-ab75ed0d24df" providerId="ADAL" clId="{C75B3831-9E38-44CB-9AD0-CC2E1BA2DA39}" dt="2020-12-04T16:57:14.553" v="789" actId="1076"/>
        <pc:sldMkLst>
          <pc:docMk/>
          <pc:sldMk cId="977874096" sldId="355"/>
        </pc:sldMkLst>
        <pc:spChg chg="mod">
          <ac:chgData name="Enrique Rodicio" userId="e7f09d45-bccd-4ae1-8652-ab75ed0d24df" providerId="ADAL" clId="{C75B3831-9E38-44CB-9AD0-CC2E1BA2DA39}" dt="2020-12-04T16:57:14.553" v="789" actId="1076"/>
          <ac:spMkLst>
            <pc:docMk/>
            <pc:sldMk cId="977874096" sldId="355"/>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cs typeface="+mn-cs"/>
              </a:defRPr>
            </a:lvl1pPr>
          </a:lstStyle>
          <a:p>
            <a:pPr>
              <a:defRPr/>
            </a:pPr>
            <a:fld id="{78673A1D-CA7C-2142-B4A7-2120819DBEF7}" type="datetime1">
              <a:rPr lang="en-US"/>
              <a:pPr>
                <a:defRPr/>
              </a:pPr>
              <a:t>12/4/2020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1485053A-06DE-4098-9318-500CD16FC6F8}" type="slidenum">
              <a:rPr lang="en-US" altLang="en-US"/>
              <a:pPr/>
              <a:t>‹#›</a:t>
            </a:fld>
            <a:endParaRPr lang="en-US" altLang="en-US"/>
          </a:p>
        </p:txBody>
      </p:sp>
    </p:spTree>
    <p:extLst>
      <p:ext uri="{BB962C8B-B14F-4D97-AF65-F5344CB8AC3E}">
        <p14:creationId xmlns:p14="http://schemas.microsoft.com/office/powerpoint/2010/main" val="2827911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111" charset="0"/>
                <a:ea typeface="ＭＳ Ｐゴシック" pitchFamily="-111" charset="-128"/>
                <a:cs typeface="ＭＳ Ｐゴシック" pitchFamily="-111" charset="-128"/>
              </a:defRPr>
            </a:lvl1pPr>
          </a:lstStyle>
          <a:p>
            <a:pPr>
              <a:defRPr/>
            </a:pPr>
            <a:fld id="{7E0628F4-B50B-49E8-83AB-39D50AFED8CD}" type="datetimeFigureOut">
              <a:rPr lang="en-US"/>
              <a:pPr>
                <a:defRPr/>
              </a:pPr>
              <a:t>12/4/2020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6446FAC-226B-4115-960C-7B2E97248D67}" type="slidenum">
              <a:rPr lang="en-US" altLang="en-US"/>
              <a:pPr/>
              <a:t>‹#›</a:t>
            </a:fld>
            <a:endParaRPr lang="en-US" altLang="en-US"/>
          </a:p>
        </p:txBody>
      </p:sp>
    </p:spTree>
    <p:extLst>
      <p:ext uri="{BB962C8B-B14F-4D97-AF65-F5344CB8AC3E}">
        <p14:creationId xmlns:p14="http://schemas.microsoft.com/office/powerpoint/2010/main" val="329330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Greet</a:t>
            </a:r>
            <a:r>
              <a:rPr lang="en-US" baseline="0"/>
              <a:t> your audience, thank them for attending your presentation, introduce yourself, introduce your project, </a:t>
            </a:r>
            <a:r>
              <a:rPr lang="en-US"/>
              <a:t>introduce your team</a:t>
            </a:r>
            <a:r>
              <a:rPr lang="en-US" baseline="0"/>
              <a:t> members, </a:t>
            </a:r>
            <a:r>
              <a:rPr lang="en-US"/>
              <a:t>and quickly indicate what each of you</a:t>
            </a:r>
            <a:r>
              <a:rPr lang="en-US" baseline="0"/>
              <a:t> did in a high-level manner, and put more emphasis on your part/contribution</a:t>
            </a:r>
            <a:r>
              <a:rPr lang="en-US"/>
              <a:t>.</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a:t>
            </a:fld>
            <a:endParaRPr lang="en-US" altLang="en-US"/>
          </a:p>
        </p:txBody>
      </p:sp>
    </p:spTree>
    <p:extLst>
      <p:ext uri="{BB962C8B-B14F-4D97-AF65-F5344CB8AC3E}">
        <p14:creationId xmlns:p14="http://schemas.microsoft.com/office/powerpoint/2010/main" val="807741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System design:</a:t>
            </a:r>
          </a:p>
          <a:p>
            <a:r>
              <a:rPr lang="en-US"/>
              <a:t>5.1. System decomposition; identify the architecture patterns used (one slide).</a:t>
            </a:r>
          </a:p>
          <a:p>
            <a:r>
              <a:rPr lang="en-US"/>
              <a:t>5.2. System deployment – h/w and s/w requirements (one slide).</a:t>
            </a:r>
          </a:p>
          <a:p>
            <a:r>
              <a:rPr lang="en-US"/>
              <a:t>5.3. Persistent data design (one slide).</a:t>
            </a:r>
          </a:p>
          <a:p>
            <a:r>
              <a:rPr lang="en-US"/>
              <a:t>5.4. Security/Privacy (one slide).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11</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System design:</a:t>
            </a:r>
          </a:p>
          <a:p>
            <a:r>
              <a:rPr lang="en-US"/>
              <a:t>5.1. System decomposition; identify the architecture patterns used (one slide).</a:t>
            </a:r>
          </a:p>
          <a:p>
            <a:r>
              <a:rPr lang="en-US"/>
              <a:t>5.2. System deployment – h/w and s/w requirements (one slide).</a:t>
            </a:r>
          </a:p>
          <a:p>
            <a:r>
              <a:rPr lang="en-US"/>
              <a:t>5.3. Persistent data design (one slide).</a:t>
            </a:r>
          </a:p>
          <a:p>
            <a:r>
              <a:rPr lang="en-US"/>
              <a:t>5.4. Security/Privacy (one slide).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12</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System design:</a:t>
            </a:r>
          </a:p>
          <a:p>
            <a:r>
              <a:rPr lang="en-US"/>
              <a:t>5.1. System decomposition; identify the architecture patterns used (one slide).</a:t>
            </a:r>
          </a:p>
          <a:p>
            <a:r>
              <a:rPr lang="en-US"/>
              <a:t>5.2. System deployment – h/w and s/w requirements (one slide).</a:t>
            </a:r>
          </a:p>
          <a:p>
            <a:r>
              <a:rPr lang="en-US"/>
              <a:t>5.3. Persistent data design (one slide).</a:t>
            </a:r>
          </a:p>
          <a:p>
            <a:r>
              <a:rPr lang="en-US"/>
              <a:t>5.4. Security/Privacy (one slide).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13</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6. Detailed design:</a:t>
            </a:r>
          </a:p>
          <a:p>
            <a:r>
              <a:rPr lang="en-US"/>
              <a:t>6.1. Minimal class diagram. Identify the design patterns used (one or more slides).</a:t>
            </a:r>
          </a:p>
          <a:p>
            <a:r>
              <a:rPr lang="en-US"/>
              <a:t>6.2. State machine for the main control object or the most important object of the implemented uses cases (one or more slides).</a:t>
            </a:r>
          </a:p>
          <a:p>
            <a:r>
              <a:rPr lang="en-US"/>
              <a:t>6.3. Main algorithm used related to an implemented use case described above (one or more slides).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15</a:t>
            </a:fld>
            <a:endParaRPr lang="en-US" altLang="en-US"/>
          </a:p>
        </p:txBody>
      </p:sp>
    </p:spTree>
    <p:extLst>
      <p:ext uri="{BB962C8B-B14F-4D97-AF65-F5344CB8AC3E}">
        <p14:creationId xmlns:p14="http://schemas.microsoft.com/office/powerpoint/2010/main" val="4583512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6. Detailed design:</a:t>
            </a:r>
          </a:p>
          <a:p>
            <a:r>
              <a:rPr lang="en-US"/>
              <a:t>6.1. Minimal class diagram. Identify the design patterns used (one or more slides).</a:t>
            </a:r>
          </a:p>
          <a:p>
            <a:r>
              <a:rPr lang="en-US"/>
              <a:t>6.2. State machine for the main control object or the most important object of the implemented uses cases (one or more slides).</a:t>
            </a:r>
          </a:p>
          <a:p>
            <a:r>
              <a:rPr lang="en-US"/>
              <a:t>6.3. Main algorithm used related to an implemented use case described above (one or more slides).</a:t>
            </a:r>
          </a:p>
          <a:p>
            <a:endParaRPr lang="en-US"/>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16</a:t>
            </a:fld>
            <a:endParaRPr lang="en-US" altLang="en-US"/>
          </a:p>
        </p:txBody>
      </p:sp>
    </p:spTree>
    <p:extLst>
      <p:ext uri="{BB962C8B-B14F-4D97-AF65-F5344CB8AC3E}">
        <p14:creationId xmlns:p14="http://schemas.microsoft.com/office/powerpoint/2010/main" val="24264429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6. Detailed design:</a:t>
            </a:r>
          </a:p>
          <a:p>
            <a:r>
              <a:rPr lang="en-US"/>
              <a:t>6.1. Minimal class diagram. Identify the design patterns used (one or more slides).</a:t>
            </a:r>
          </a:p>
          <a:p>
            <a:r>
              <a:rPr lang="en-US"/>
              <a:t>6.2. State machine for the main control object or the most important object of the implemented uses cases (one or more slides).</a:t>
            </a:r>
          </a:p>
          <a:p>
            <a:r>
              <a:rPr lang="en-US"/>
              <a:t>6.3. Main algorithm used related to an implemented use case described above (one or more slides).</a:t>
            </a:r>
          </a:p>
          <a:p>
            <a:endParaRPr lang="en-US"/>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17</a:t>
            </a:fld>
            <a:endParaRPr lang="en-US" altLang="en-US"/>
          </a:p>
        </p:txBody>
      </p:sp>
    </p:spTree>
    <p:extLst>
      <p:ext uri="{BB962C8B-B14F-4D97-AF65-F5344CB8AC3E}">
        <p14:creationId xmlns:p14="http://schemas.microsoft.com/office/powerpoint/2010/main" val="24264429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7. Test Suites and Test Cases (one sunny day and one rainy day) for the use case represented in part (5) above (2 slides).</a:t>
            </a:r>
          </a:p>
          <a:p>
            <a:r>
              <a:rPr lang="en-US"/>
              <a:t>7.1 One sunny day and one rainy day for the implemented use cases (one or more slides).</a:t>
            </a:r>
          </a:p>
          <a:p>
            <a:r>
              <a:rPr lang="en-US"/>
              <a:t>7.2 Automated test scripts for the implemented use cases (one or more slides).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18</a:t>
            </a:fld>
            <a:endParaRPr lang="en-US" altLang="en-US"/>
          </a:p>
        </p:txBody>
      </p:sp>
    </p:spTree>
    <p:extLst>
      <p:ext uri="{BB962C8B-B14F-4D97-AF65-F5344CB8AC3E}">
        <p14:creationId xmlns:p14="http://schemas.microsoft.com/office/powerpoint/2010/main" val="3456894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6. Detailed design:</a:t>
            </a:r>
          </a:p>
          <a:p>
            <a:r>
              <a:rPr lang="en-US"/>
              <a:t>6.1. Minimal class diagram. Identify the design patterns used (one or more slides).</a:t>
            </a:r>
          </a:p>
          <a:p>
            <a:r>
              <a:rPr lang="en-US"/>
              <a:t>6.2. State machine for the main control object or the most important object of the implemented uses cases (one or more slides).</a:t>
            </a:r>
          </a:p>
          <a:p>
            <a:r>
              <a:rPr lang="en-US"/>
              <a:t>6.3. Main algorithm used related to an implemented use case described above (one or more slides).</a:t>
            </a:r>
          </a:p>
          <a:p>
            <a:endParaRPr lang="en-US"/>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19</a:t>
            </a:fld>
            <a:endParaRPr lang="en-US" altLang="en-US"/>
          </a:p>
        </p:txBody>
      </p:sp>
    </p:spTree>
    <p:extLst>
      <p:ext uri="{BB962C8B-B14F-4D97-AF65-F5344CB8AC3E}">
        <p14:creationId xmlns:p14="http://schemas.microsoft.com/office/powerpoint/2010/main" val="24264429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6. Detailed design:</a:t>
            </a:r>
          </a:p>
          <a:p>
            <a:r>
              <a:rPr lang="en-US"/>
              <a:t>6.1. Minimal class diagram. Identify the design patterns used (one or more slides).</a:t>
            </a:r>
          </a:p>
          <a:p>
            <a:r>
              <a:rPr lang="en-US"/>
              <a:t>6.2. State machine for the main control object or the most important object of the implemented uses cases (one or more slides).</a:t>
            </a:r>
          </a:p>
          <a:p>
            <a:r>
              <a:rPr lang="en-US"/>
              <a:t>6.3. Main algorithm used related to an implemented use case described above (one or more slides).</a:t>
            </a:r>
          </a:p>
          <a:p>
            <a:endParaRPr lang="en-US"/>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20</a:t>
            </a:fld>
            <a:endParaRPr lang="en-US" altLang="en-US"/>
          </a:p>
        </p:txBody>
      </p:sp>
    </p:spTree>
    <p:extLst>
      <p:ext uri="{BB962C8B-B14F-4D97-AF65-F5344CB8AC3E}">
        <p14:creationId xmlns:p14="http://schemas.microsoft.com/office/powerpoint/2010/main" val="3434340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Summarize your contribution</a:t>
            </a:r>
          </a:p>
          <a:p>
            <a:r>
              <a:rPr lang="en-US"/>
              <a:t>Include your contact information</a:t>
            </a:r>
          </a:p>
          <a:p>
            <a:r>
              <a:rPr lang="en-US"/>
              <a:t>Ask if anyone has any questions for you.</a:t>
            </a:r>
          </a:p>
          <a:p>
            <a:r>
              <a:rPr lang="en-US"/>
              <a:t>Thank your audience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21</a:t>
            </a:fld>
            <a:endParaRPr lang="en-US" altLang="en-US"/>
          </a:p>
        </p:txBody>
      </p:sp>
    </p:spTree>
    <p:extLst>
      <p:ext uri="{BB962C8B-B14F-4D97-AF65-F5344CB8AC3E}">
        <p14:creationId xmlns:p14="http://schemas.microsoft.com/office/powerpoint/2010/main" val="2195670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Introduce</a:t>
            </a:r>
            <a:r>
              <a:rPr lang="en-US" baseline="0"/>
              <a:t> the problem that the whole project tackles and stay focused on the parts that you have been working. Indicate </a:t>
            </a:r>
            <a:r>
              <a:rPr lang="en-US"/>
              <a:t>if there is an existing previous system, enumerate its problems/limitations,</a:t>
            </a:r>
            <a:r>
              <a:rPr lang="en-US" baseline="0"/>
              <a:t> etc</a:t>
            </a:r>
            <a:r>
              <a:rPr lang="en-US"/>
              <a:t>.</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a:t>
            </a:fld>
            <a:endParaRPr lang="en-US" altLang="en-US"/>
          </a:p>
        </p:txBody>
      </p:sp>
    </p:spTree>
    <p:extLst>
      <p:ext uri="{BB962C8B-B14F-4D97-AF65-F5344CB8AC3E}">
        <p14:creationId xmlns:p14="http://schemas.microsoft.com/office/powerpoint/2010/main" val="3569287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Project Management (schedule for entire semester) (one slide; Gantt Chart).</a:t>
            </a:r>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a:t>
            </a:fld>
            <a:endParaRPr lang="en-US" altLang="en-US"/>
          </a:p>
        </p:txBody>
      </p:sp>
    </p:spTree>
    <p:extLst>
      <p:ext uri="{BB962C8B-B14F-4D97-AF65-F5344CB8AC3E}">
        <p14:creationId xmlns:p14="http://schemas.microsoft.com/office/powerpoint/2010/main" val="4174759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A6446FAC-226B-4115-960C-7B2E97248D67}" type="slidenum">
              <a:rPr kumimoji="0" lang="en-US" altLang="en-US" sz="1200" b="0" i="0" u="none" strike="noStrike" kern="1200" cap="none" spc="0" normalizeH="0" baseline="0" noProof="0" smtClean="0">
                <a:ln>
                  <a:noFill/>
                </a:ln>
                <a:solidFill>
                  <a:prstClr val="black"/>
                </a:solidFill>
                <a:effectLst/>
                <a:uLnTx/>
                <a:uFillTx/>
                <a:latin typeface="Arial" charset="0"/>
                <a:ea typeface="ＭＳ Ｐゴシック"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a:ln>
                <a:noFill/>
              </a:ln>
              <a:solidFill>
                <a:prstClr val="black"/>
              </a:solidFill>
              <a:effectLst/>
              <a:uLnTx/>
              <a:uFillTx/>
              <a:latin typeface="Arial" charset="0"/>
              <a:ea typeface="ＭＳ Ｐゴシック" pitchFamily="34" charset="-128"/>
              <a:cs typeface="+mn-cs"/>
            </a:endParaRPr>
          </a:p>
        </p:txBody>
      </p:sp>
    </p:spTree>
    <p:extLst>
      <p:ext uri="{BB962C8B-B14F-4D97-AF65-F5344CB8AC3E}">
        <p14:creationId xmlns:p14="http://schemas.microsoft.com/office/powerpoint/2010/main" val="1976045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A6446FAC-226B-4115-960C-7B2E97248D67}" type="slidenum">
              <a:rPr kumimoji="0" lang="en-US" altLang="en-US" sz="1200" b="0" i="0" u="none" strike="noStrike" kern="1200" cap="none" spc="0" normalizeH="0" baseline="0" noProof="0" smtClean="0">
                <a:ln>
                  <a:noFill/>
                </a:ln>
                <a:solidFill>
                  <a:prstClr val="black"/>
                </a:solidFill>
                <a:effectLst/>
                <a:uLnTx/>
                <a:uFillTx/>
                <a:latin typeface="Arial" charset="0"/>
                <a:ea typeface="ＭＳ Ｐゴシック"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prstClr val="black"/>
              </a:solidFill>
              <a:effectLst/>
              <a:uLnTx/>
              <a:uFillTx/>
              <a:latin typeface="Arial" charset="0"/>
              <a:ea typeface="ＭＳ Ｐゴシック" pitchFamily="34" charset="-128"/>
              <a:cs typeface="+mn-cs"/>
            </a:endParaRPr>
          </a:p>
        </p:txBody>
      </p:sp>
    </p:spTree>
    <p:extLst>
      <p:ext uri="{BB962C8B-B14F-4D97-AF65-F5344CB8AC3E}">
        <p14:creationId xmlns:p14="http://schemas.microsoft.com/office/powerpoint/2010/main" val="955595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A6446FAC-226B-4115-960C-7B2E97248D67}" type="slidenum">
              <a:rPr kumimoji="0" lang="en-US" altLang="en-US" sz="1200" b="0" i="0" u="none" strike="noStrike" kern="1200" cap="none" spc="0" normalizeH="0" baseline="0" noProof="0" smtClean="0">
                <a:ln>
                  <a:noFill/>
                </a:ln>
                <a:solidFill>
                  <a:prstClr val="black"/>
                </a:solidFill>
                <a:effectLst/>
                <a:uLnTx/>
                <a:uFillTx/>
                <a:latin typeface="Arial" charset="0"/>
                <a:ea typeface="ＭＳ Ｐゴシック"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prstClr val="black"/>
              </a:solidFill>
              <a:effectLst/>
              <a:uLnTx/>
              <a:uFillTx/>
              <a:latin typeface="Arial" charset="0"/>
              <a:ea typeface="ＭＳ Ｐゴシック" pitchFamily="34" charset="-128"/>
              <a:cs typeface="+mn-cs"/>
            </a:endParaRPr>
          </a:p>
        </p:txBody>
      </p:sp>
    </p:spTree>
    <p:extLst>
      <p:ext uri="{BB962C8B-B14F-4D97-AF65-F5344CB8AC3E}">
        <p14:creationId xmlns:p14="http://schemas.microsoft.com/office/powerpoint/2010/main" val="3132020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A6446FAC-226B-4115-960C-7B2E97248D67}" type="slidenum">
              <a:rPr kumimoji="0" lang="en-US" altLang="en-US" sz="1200" b="0" i="0" u="none" strike="noStrike" kern="1200" cap="none" spc="0" normalizeH="0" baseline="0" noProof="0" smtClean="0">
                <a:ln>
                  <a:noFill/>
                </a:ln>
                <a:solidFill>
                  <a:prstClr val="black"/>
                </a:solidFill>
                <a:effectLst/>
                <a:uLnTx/>
                <a:uFillTx/>
                <a:latin typeface="Arial" charset="0"/>
                <a:ea typeface="ＭＳ Ｐゴシック"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prstClr val="black"/>
              </a:solidFill>
              <a:effectLst/>
              <a:uLnTx/>
              <a:uFillTx/>
              <a:latin typeface="Arial" charset="0"/>
              <a:ea typeface="ＭＳ Ｐゴシック" pitchFamily="34" charset="-128"/>
              <a:cs typeface="+mn-cs"/>
            </a:endParaRPr>
          </a:p>
        </p:txBody>
      </p:sp>
    </p:spTree>
    <p:extLst>
      <p:ext uri="{BB962C8B-B14F-4D97-AF65-F5344CB8AC3E}">
        <p14:creationId xmlns:p14="http://schemas.microsoft.com/office/powerpoint/2010/main" val="91869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9</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10</a:t>
            </a:fld>
            <a:endParaRPr lang="en-US" altLang="en-US"/>
          </a:p>
        </p:txBody>
      </p:sp>
    </p:spTree>
    <p:extLst>
      <p:ext uri="{BB962C8B-B14F-4D97-AF65-F5344CB8AC3E}">
        <p14:creationId xmlns:p14="http://schemas.microsoft.com/office/powerpoint/2010/main" val="955595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9" descr="Overlay-TitleSlid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1600200" y="2492375"/>
            <a:ext cx="6762749" cy="1470025"/>
          </a:xfrm>
        </p:spPr>
        <p:txBody>
          <a:bodyPr/>
          <a:lstStyle>
            <a:lvl1pPr algn="r">
              <a:defRPr sz="4400"/>
            </a:lvl1pPr>
          </a:lstStyle>
          <a:p>
            <a:r>
              <a:rPr lang="en-US"/>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5" name="Slide Number Placeholder 5"/>
          <p:cNvSpPr>
            <a:spLocks noGrp="1"/>
          </p:cNvSpPr>
          <p:nvPr>
            <p:ph type="sldNum" sz="quarter" idx="10"/>
          </p:nvPr>
        </p:nvSpPr>
        <p:spPr/>
        <p:txBody>
          <a:bodyPr/>
          <a:lstStyle>
            <a:lvl1pPr>
              <a:defRPr/>
            </a:lvl1pPr>
          </a:lstStyle>
          <a:p>
            <a:fld id="{54C94BC1-1497-4BDC-A1E5-B32793525C11}" type="slidenum">
              <a:rPr lang="en-US" altLang="en-US"/>
              <a:pPr/>
              <a:t>‹#›</a:t>
            </a:fld>
            <a:endParaRPr lang="en-US" altLang="en-US"/>
          </a:p>
        </p:txBody>
      </p:sp>
      <p:sp>
        <p:nvSpPr>
          <p:cNvPr id="6" name="Date Placeholder 3"/>
          <p:cNvSpPr>
            <a:spLocks noGrp="1"/>
          </p:cNvSpPr>
          <p:nvPr>
            <p:ph type="dt" sz="half" idx="11"/>
          </p:nvPr>
        </p:nvSpPr>
        <p:spPr/>
        <p:txBody>
          <a:bodyPr/>
          <a:lstStyle>
            <a:lvl1pPr>
              <a:defRPr/>
            </a:lvl1pPr>
          </a:lstStyle>
          <a:p>
            <a:pPr>
              <a:defRPr/>
            </a:pPr>
            <a:fld id="{05F4C51E-94FE-4EA3-9632-37695468AD72}" type="datetime1">
              <a:rPr lang="en-US"/>
              <a:pPr>
                <a:defRPr/>
              </a:pPr>
              <a:t>12/4/2020</a:t>
            </a:fld>
            <a:endParaRPr lang="en-US"/>
          </a:p>
        </p:txBody>
      </p:sp>
      <p:sp>
        <p:nvSpPr>
          <p:cNvPr id="7" name="Footer Placeholder 4"/>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46836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fld id="{F8A44D78-FCC2-40B4-987C-246307192CE6}" type="datetime1">
              <a:rPr lang="en-US"/>
              <a:pPr>
                <a:defRPr/>
              </a:pPr>
              <a:t>12/4/2020</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fld id="{A8CA3598-FCF8-48A4-9FF5-EF2B5DDBAA8F}" type="slidenum">
              <a:rPr lang="en-US" altLang="en-US"/>
              <a:pPr/>
              <a:t>‹#›</a:t>
            </a:fld>
            <a:endParaRPr lang="en-US" altLang="en-US"/>
          </a:p>
        </p:txBody>
      </p:sp>
    </p:spTree>
    <p:extLst>
      <p:ext uri="{BB962C8B-B14F-4D97-AF65-F5344CB8AC3E}">
        <p14:creationId xmlns:p14="http://schemas.microsoft.com/office/powerpoint/2010/main" val="70980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9" descr="Overlay-Content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4" y="590550"/>
            <a:ext cx="3657600" cy="1162050"/>
          </a:xfrm>
        </p:spPr>
        <p:txBody>
          <a:bodyPr/>
          <a:lstStyle>
            <a:lvl1pPr algn="ctr">
              <a:defRPr sz="3600" b="0"/>
            </a:lvl1pPr>
          </a:lstStyle>
          <a:p>
            <a:r>
              <a:rPr lang="en-US"/>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p:txBody>
          <a:bodyPr/>
          <a:lstStyle>
            <a:lvl1pPr>
              <a:defRPr/>
            </a:lvl1pPr>
          </a:lstStyle>
          <a:p>
            <a:pPr>
              <a:defRPr/>
            </a:pPr>
            <a:fld id="{5C60CBCA-7388-4E1A-BAF6-17486ACF2434}" type="datetime1">
              <a:rPr lang="en-US"/>
              <a:pPr>
                <a:defRPr/>
              </a:pPr>
              <a:t>12/4/2020</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3ECB25-1E4F-4A8B-8783-EC7587DDB69B}" type="slidenum">
              <a:rPr lang="en-US" altLang="en-US"/>
              <a:pPr/>
              <a:t>‹#›</a:t>
            </a:fld>
            <a:endParaRPr lang="en-US" altLang="en-US"/>
          </a:p>
        </p:txBody>
      </p:sp>
    </p:spTree>
    <p:extLst>
      <p:ext uri="{BB962C8B-B14F-4D97-AF65-F5344CB8AC3E}">
        <p14:creationId xmlns:p14="http://schemas.microsoft.com/office/powerpoint/2010/main" val="1582647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9" descr="Overlay-Picture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9263" y="187325"/>
            <a:ext cx="8535987"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3886200" y="533400"/>
            <a:ext cx="4476750" cy="1252538"/>
          </a:xfrm>
        </p:spPr>
        <p:txBody>
          <a:bodyPr/>
          <a:lstStyle>
            <a:lvl1pPr algn="l">
              <a:defRPr sz="3600" b="0"/>
            </a:lvl1pPr>
          </a:lstStyle>
          <a:p>
            <a:r>
              <a:rPr lang="en-US"/>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6" name="Date Placeholder 4"/>
          <p:cNvSpPr>
            <a:spLocks noGrp="1"/>
          </p:cNvSpPr>
          <p:nvPr>
            <p:ph type="dt" sz="half" idx="10"/>
          </p:nvPr>
        </p:nvSpPr>
        <p:spPr>
          <a:xfrm>
            <a:off x="3886200" y="6288088"/>
            <a:ext cx="1887538" cy="365125"/>
          </a:xfrm>
        </p:spPr>
        <p:txBody>
          <a:bodyPr/>
          <a:lstStyle>
            <a:lvl1pPr>
              <a:defRPr/>
            </a:lvl1pPr>
          </a:lstStyle>
          <a:p>
            <a:pPr>
              <a:defRPr/>
            </a:pPr>
            <a:fld id="{0ACF3A49-14E6-442A-8033-A8225B229CA5}" type="datetime1">
              <a:rPr lang="en-US"/>
              <a:pPr>
                <a:defRPr/>
              </a:pPr>
              <a:t>12/4/2020</a:t>
            </a:fld>
            <a:endParaRPr lang="en-US"/>
          </a:p>
        </p:txBody>
      </p:sp>
      <p:sp>
        <p:nvSpPr>
          <p:cNvPr id="7" name="Footer Placeholder 5"/>
          <p:cNvSpPr>
            <a:spLocks noGrp="1"/>
          </p:cNvSpPr>
          <p:nvPr>
            <p:ph type="ftr" sz="quarter" idx="11"/>
          </p:nvPr>
        </p:nvSpPr>
        <p:spPr>
          <a:xfrm>
            <a:off x="5867400" y="6288088"/>
            <a:ext cx="2676525"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DAC369-66D3-4EFC-BB3B-678C81E21597}" type="slidenum">
              <a:rPr lang="en-US" altLang="en-US"/>
              <a:pPr/>
              <a:t>‹#›</a:t>
            </a:fld>
            <a:endParaRPr lang="en-US" altLang="en-US"/>
          </a:p>
        </p:txBody>
      </p:sp>
    </p:spTree>
    <p:extLst>
      <p:ext uri="{BB962C8B-B14F-4D97-AF65-F5344CB8AC3E}">
        <p14:creationId xmlns:p14="http://schemas.microsoft.com/office/powerpoint/2010/main" val="4203619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710953" y="533400"/>
            <a:ext cx="3657600" cy="1252538"/>
          </a:xfrm>
        </p:spPr>
        <p:txBody>
          <a:bodyPr/>
          <a:lstStyle>
            <a:lvl1pPr algn="l">
              <a:defRPr sz="3600" b="0"/>
            </a:lvl1pPr>
          </a:lstStyle>
          <a:p>
            <a:r>
              <a:rPr lang="en-US"/>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6212A322-CABC-4460-A606-AB4BCCCBEACD}" type="datetime1">
              <a:rPr lang="en-US"/>
              <a:pPr>
                <a:defRPr/>
              </a:pPr>
              <a:t>12/4/2020</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24D93BB5-5A86-4E4F-8673-ADE41ED1BC89}" type="slidenum">
              <a:rPr lang="en-US" altLang="en-US"/>
              <a:pPr/>
              <a:t>‹#›</a:t>
            </a:fld>
            <a:endParaRPr lang="en-US" altLang="en-US"/>
          </a:p>
        </p:txBody>
      </p:sp>
    </p:spTree>
    <p:extLst>
      <p:ext uri="{BB962C8B-B14F-4D97-AF65-F5344CB8AC3E}">
        <p14:creationId xmlns:p14="http://schemas.microsoft.com/office/powerpoint/2010/main" val="33670529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8" y="3778624"/>
            <a:ext cx="7560515" cy="1102658"/>
          </a:xfrm>
        </p:spPr>
        <p:txBody>
          <a:bodyPr/>
          <a:lstStyle>
            <a:lvl1pPr algn="l">
              <a:defRPr sz="3600" b="0"/>
            </a:lvl1pPr>
          </a:lstStyle>
          <a:p>
            <a:r>
              <a:rPr lang="en-US"/>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2B685573-B59F-4A40-8715-17FA852A1259}" type="datetime1">
              <a:rPr lang="en-US"/>
              <a:pPr>
                <a:defRPr/>
              </a:pPr>
              <a:t>12/4/2020</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98D5BC46-E68C-4DA3-94B3-06FB2468F9A3}" type="slidenum">
              <a:rPr lang="en-US" altLang="en-US"/>
              <a:pPr/>
              <a:t>‹#›</a:t>
            </a:fld>
            <a:endParaRPr lang="en-US" altLang="en-US"/>
          </a:p>
        </p:txBody>
      </p:sp>
    </p:spTree>
    <p:extLst>
      <p:ext uri="{BB962C8B-B14F-4D97-AF65-F5344CB8AC3E}">
        <p14:creationId xmlns:p14="http://schemas.microsoft.com/office/powerpoint/2010/main" val="36162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4DFC08AD-425F-4775-B4E0-BB115F66D29C}" type="datetime1">
              <a:rPr lang="en-US"/>
              <a:pPr>
                <a:defRPr/>
              </a:pPr>
              <a:t>12/4/2020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0355F54-7FB7-4864-A52B-2722A7103E10}" type="slidenum">
              <a:rPr lang="en-US" altLang="en-US"/>
              <a:pPr/>
              <a:t>‹#›</a:t>
            </a:fld>
            <a:endParaRPr lang="en-US" altLang="en-US"/>
          </a:p>
        </p:txBody>
      </p:sp>
    </p:spTree>
    <p:extLst>
      <p:ext uri="{BB962C8B-B14F-4D97-AF65-F5344CB8AC3E}">
        <p14:creationId xmlns:p14="http://schemas.microsoft.com/office/powerpoint/2010/main" val="1657908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Vertical Title 1"/>
          <p:cNvSpPr>
            <a:spLocks noGrp="1"/>
          </p:cNvSpPr>
          <p:nvPr>
            <p:ph type="title" orient="vert"/>
          </p:nvPr>
        </p:nvSpPr>
        <p:spPr>
          <a:xfrm>
            <a:off x="7328646" y="779463"/>
            <a:ext cx="1358153" cy="5268912"/>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57D29FD-4BC1-4E48-B7DD-BCBA95BC7AF9}" type="datetime1">
              <a:rPr lang="en-US"/>
              <a:pPr>
                <a:defRPr/>
              </a:pPr>
              <a:t>12/4/2020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514C96F-308B-488D-8EB8-53D986110491}" type="slidenum">
              <a:rPr lang="en-US" altLang="en-US"/>
              <a:pPr/>
              <a:t>‹#›</a:t>
            </a:fld>
            <a:endParaRPr lang="en-US" altLang="en-US"/>
          </a:p>
        </p:txBody>
      </p:sp>
    </p:spTree>
    <p:extLst>
      <p:ext uri="{BB962C8B-B14F-4D97-AF65-F5344CB8AC3E}">
        <p14:creationId xmlns:p14="http://schemas.microsoft.com/office/powerpoint/2010/main" val="25665016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9" descr="Overlay-TitleSlid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1"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1600201" y="2492377"/>
            <a:ext cx="6762749" cy="1470025"/>
          </a:xfrm>
        </p:spPr>
        <p:txBody>
          <a:bodyPr/>
          <a:lstStyle>
            <a:lvl1pPr algn="r">
              <a:defRPr sz="3300"/>
            </a:lvl1pPr>
          </a:lstStyle>
          <a:p>
            <a:r>
              <a:rPr lang="en-US"/>
              <a:t>Click to edit Master title style</a:t>
            </a:r>
            <a:endParaRPr/>
          </a:p>
        </p:txBody>
      </p:sp>
      <p:sp>
        <p:nvSpPr>
          <p:cNvPr id="3" name="Subtitle 2"/>
          <p:cNvSpPr>
            <a:spLocks noGrp="1"/>
          </p:cNvSpPr>
          <p:nvPr>
            <p:ph type="subTitle" idx="1"/>
          </p:nvPr>
        </p:nvSpPr>
        <p:spPr>
          <a:xfrm>
            <a:off x="1600202" y="3966882"/>
            <a:ext cx="6762749" cy="1752600"/>
          </a:xfrm>
        </p:spPr>
        <p:txBody>
          <a:bodyPr>
            <a:normAutofit/>
          </a:bodyPr>
          <a:lstStyle>
            <a:lvl1pPr marL="0" indent="0" algn="r">
              <a:spcBef>
                <a:spcPts val="450"/>
              </a:spcBef>
              <a:buNone/>
              <a:defRPr sz="1350">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a:p>
        </p:txBody>
      </p:sp>
      <p:sp>
        <p:nvSpPr>
          <p:cNvPr id="5" name="Slide Number Placeholder 5"/>
          <p:cNvSpPr>
            <a:spLocks noGrp="1"/>
          </p:cNvSpPr>
          <p:nvPr>
            <p:ph type="sldNum" sz="quarter" idx="10"/>
          </p:nvPr>
        </p:nvSpPr>
        <p:spPr/>
        <p:txBody>
          <a:bodyPr/>
          <a:lstStyle>
            <a:lvl1pPr>
              <a:defRPr/>
            </a:lvl1pPr>
          </a:lstStyle>
          <a:p>
            <a:fld id="{54C94BC1-1497-4BDC-A1E5-B32793525C11}" type="slidenum">
              <a:rPr lang="en-US" altLang="en-US"/>
              <a:pPr/>
              <a:t>‹#›</a:t>
            </a:fld>
            <a:endParaRPr lang="en-US" altLang="en-US"/>
          </a:p>
        </p:txBody>
      </p:sp>
      <p:sp>
        <p:nvSpPr>
          <p:cNvPr id="6" name="Date Placeholder 3"/>
          <p:cNvSpPr>
            <a:spLocks noGrp="1"/>
          </p:cNvSpPr>
          <p:nvPr>
            <p:ph type="dt" sz="half" idx="11"/>
          </p:nvPr>
        </p:nvSpPr>
        <p:spPr/>
        <p:txBody>
          <a:bodyPr/>
          <a:lstStyle>
            <a:lvl1pPr>
              <a:defRPr/>
            </a:lvl1pPr>
          </a:lstStyle>
          <a:p>
            <a:pPr>
              <a:defRPr/>
            </a:pPr>
            <a:fld id="{05F4C51E-94FE-4EA3-9632-37695468AD72}" type="datetime1">
              <a:rPr lang="en-US"/>
              <a:pPr>
                <a:defRPr/>
              </a:pPr>
              <a:t>12/4/2020</a:t>
            </a:fld>
            <a:endParaRPr lang="en-US"/>
          </a:p>
        </p:txBody>
      </p:sp>
      <p:sp>
        <p:nvSpPr>
          <p:cNvPr id="7" name="Footer Placeholder 4"/>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902139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4" y="187327"/>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A15597D-6130-464B-9D3E-3A1D0D3CB7DB}" type="datetime1">
              <a:rPr lang="en-US"/>
              <a:pPr>
                <a:defRPr/>
              </a:pPr>
              <a:t>12/4/2020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8AD668F5-6BE9-42B2-89D8-E57480DDCA9A}" type="slidenum">
              <a:rPr lang="en-US" altLang="en-US"/>
              <a:pPr/>
              <a:t>‹#›</a:t>
            </a:fld>
            <a:endParaRPr lang="en-US" altLang="en-US"/>
          </a:p>
        </p:txBody>
      </p:sp>
    </p:spTree>
    <p:extLst>
      <p:ext uri="{BB962C8B-B14F-4D97-AF65-F5344CB8AC3E}">
        <p14:creationId xmlns:p14="http://schemas.microsoft.com/office/powerpoint/2010/main" val="7390813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9" descr="Overlay-SectionHead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1" y="0"/>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4" y="2591362"/>
            <a:ext cx="7583487" cy="1362075"/>
          </a:xfrm>
        </p:spPr>
        <p:txBody>
          <a:bodyPr>
            <a:noAutofit/>
          </a:bodyPr>
          <a:lstStyle>
            <a:lvl1pPr algn="l">
              <a:defRPr sz="3300" b="1" cap="none" baseline="0">
                <a:solidFill>
                  <a:srgbClr val="001D4D"/>
                </a:solidFill>
              </a:defRPr>
            </a:lvl1pPr>
          </a:lstStyle>
          <a:p>
            <a:r>
              <a:rPr lang="en-US"/>
              <a:t>Click to edit Master title style</a:t>
            </a:r>
            <a:endParaRPr/>
          </a:p>
        </p:txBody>
      </p:sp>
      <p:sp>
        <p:nvSpPr>
          <p:cNvPr id="3" name="Text Placeholder 2"/>
          <p:cNvSpPr>
            <a:spLocks noGrp="1"/>
          </p:cNvSpPr>
          <p:nvPr>
            <p:ph type="body" idx="1"/>
          </p:nvPr>
        </p:nvSpPr>
        <p:spPr>
          <a:xfrm>
            <a:off x="779464" y="3950356"/>
            <a:ext cx="7583487" cy="1500187"/>
          </a:xfrm>
        </p:spPr>
        <p:txBody>
          <a:bodyPr/>
          <a:lstStyle>
            <a:lvl1pPr marL="0" indent="0" algn="l">
              <a:spcBef>
                <a:spcPts val="450"/>
              </a:spcBef>
              <a:buNone/>
              <a:defRPr sz="1500" cap="none" baseline="0">
                <a:solidFill>
                  <a:srgbClr val="001D4D"/>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6716B0D-9E78-4000-9B46-108CCFA59DB2}" type="datetime1">
              <a:rPr lang="en-US"/>
              <a:pPr>
                <a:defRPr/>
              </a:pPr>
              <a:t>12/4/2020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38455A5-A4A9-468F-A1D3-4785F870EBD4}" type="slidenum">
              <a:rPr lang="en-US" altLang="en-US"/>
              <a:pPr/>
              <a:t>‹#›</a:t>
            </a:fld>
            <a:endParaRPr lang="en-US" altLang="en-US"/>
          </a:p>
        </p:txBody>
      </p:sp>
    </p:spTree>
    <p:extLst>
      <p:ext uri="{BB962C8B-B14F-4D97-AF65-F5344CB8AC3E}">
        <p14:creationId xmlns:p14="http://schemas.microsoft.com/office/powerpoint/2010/main" val="779579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A15597D-6130-464B-9D3E-3A1D0D3CB7DB}" type="datetime1">
              <a:rPr lang="en-US"/>
              <a:pPr>
                <a:defRPr/>
              </a:pPr>
              <a:t>12/4/2020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8AD668F5-6BE9-42B2-89D8-E57480DDCA9A}" type="slidenum">
              <a:rPr lang="en-US" altLang="en-US"/>
              <a:pPr/>
              <a:t>‹#›</a:t>
            </a:fld>
            <a:endParaRPr lang="en-US" altLang="en-US"/>
          </a:p>
        </p:txBody>
      </p:sp>
    </p:spTree>
    <p:extLst>
      <p:ext uri="{BB962C8B-B14F-4D97-AF65-F5344CB8AC3E}">
        <p14:creationId xmlns:p14="http://schemas.microsoft.com/office/powerpoint/2010/main" val="1263287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4" y="187327"/>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1500"/>
            </a:lvl1pPr>
            <a:lvl2pPr>
              <a:defRPr sz="135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4688541" y="1828800"/>
            <a:ext cx="3657600" cy="4219575"/>
          </a:xfrm>
        </p:spPr>
        <p:txBody>
          <a:bodyPr>
            <a:normAutofit/>
          </a:bodyPr>
          <a:lstStyle>
            <a:lvl1pPr>
              <a:defRPr sz="1500"/>
            </a:lvl1pPr>
            <a:lvl2pPr>
              <a:defRPr sz="135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0"/>
          </p:nvPr>
        </p:nvSpPr>
        <p:spPr/>
        <p:txBody>
          <a:bodyPr/>
          <a:lstStyle>
            <a:lvl1pPr>
              <a:defRPr/>
            </a:lvl1pPr>
          </a:lstStyle>
          <a:p>
            <a:pPr>
              <a:defRPr/>
            </a:pPr>
            <a:fld id="{ED3457D7-E072-4C6B-85A3-FC101812524D}" type="datetime1">
              <a:rPr lang="en-US"/>
              <a:pPr>
                <a:defRPr/>
              </a:pPr>
              <a:t>12/4/2020</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8EFC070B-E897-4FE2-87D3-937C19FE74A6}" type="slidenum">
              <a:rPr lang="en-US" altLang="en-US"/>
              <a:pPr/>
              <a:t>‹#›</a:t>
            </a:fld>
            <a:endParaRPr lang="en-US" altLang="en-US"/>
          </a:p>
        </p:txBody>
      </p:sp>
    </p:spTree>
    <p:extLst>
      <p:ext uri="{BB962C8B-B14F-4D97-AF65-F5344CB8AC3E}">
        <p14:creationId xmlns:p14="http://schemas.microsoft.com/office/powerpoint/2010/main" val="7456636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4" y="187327"/>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8" name="Straight Connector 7"/>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16476"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16476"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79464" y="381000"/>
            <a:ext cx="7583487" cy="1044388"/>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2250"/>
              </a:lnSpc>
              <a:spcBef>
                <a:spcPts val="0"/>
              </a:spcBef>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779463" y="2362201"/>
            <a:ext cx="3657600" cy="3686175"/>
          </a:xfrm>
        </p:spPr>
        <p:txBody>
          <a:bodyPr>
            <a:normAutofit/>
          </a:bodyPr>
          <a:lstStyle>
            <a:lvl1pPr>
              <a:defRPr sz="1500"/>
            </a:lvl1pPr>
            <a:lvl2pPr>
              <a:defRPr sz="1350"/>
            </a:lvl2pPr>
            <a:lvl3pPr>
              <a:defRPr sz="1350"/>
            </a:lvl3pPr>
            <a:lvl4pPr>
              <a:defRPr sz="1350"/>
            </a:lvl4pPr>
            <a:lvl5pPr>
              <a:defRPr sz="135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2250"/>
              </a:lnSpc>
              <a:spcBef>
                <a:spcPts val="0"/>
              </a:spcBef>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705350" y="2362201"/>
            <a:ext cx="3657600" cy="3686175"/>
          </a:xfrm>
        </p:spPr>
        <p:txBody>
          <a:bodyPr>
            <a:normAutofit/>
          </a:bodyPr>
          <a:lstStyle>
            <a:lvl1pPr>
              <a:defRPr sz="1500"/>
            </a:lvl1pPr>
            <a:lvl2pPr>
              <a:defRPr sz="1350"/>
            </a:lvl2pPr>
            <a:lvl3pPr>
              <a:defRPr sz="1350"/>
            </a:lvl3pPr>
            <a:lvl4pPr>
              <a:defRPr sz="1350"/>
            </a:lvl4pPr>
            <a:lvl5pPr>
              <a:defRPr sz="135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2" name="Date Placeholder 6"/>
          <p:cNvSpPr>
            <a:spLocks noGrp="1"/>
          </p:cNvSpPr>
          <p:nvPr>
            <p:ph type="dt" sz="half" idx="10"/>
          </p:nvPr>
        </p:nvSpPr>
        <p:spPr/>
        <p:txBody>
          <a:bodyPr/>
          <a:lstStyle>
            <a:lvl1pPr>
              <a:defRPr/>
            </a:lvl1pPr>
          </a:lstStyle>
          <a:p>
            <a:pPr>
              <a:defRPr/>
            </a:pPr>
            <a:fld id="{82521417-C2DD-4C9C-9B7F-24A4905C0EAD}" type="datetime1">
              <a:rPr lang="en-US"/>
              <a:pPr>
                <a:defRPr/>
              </a:pPr>
              <a:t>12/4/2020</a:t>
            </a:fld>
            <a:endParaRPr lang="en-US"/>
          </a:p>
        </p:txBody>
      </p:sp>
      <p:sp>
        <p:nvSpPr>
          <p:cNvPr id="13" name="Footer Placeholder 7"/>
          <p:cNvSpPr>
            <a:spLocks noGrp="1"/>
          </p:cNvSpPr>
          <p:nvPr>
            <p:ph type="ftr" sz="quarter" idx="11"/>
          </p:nvPr>
        </p:nvSpPr>
        <p:spPr/>
        <p:txBody>
          <a:bodyPr/>
          <a:lstStyle>
            <a:lvl1pPr>
              <a:defRPr/>
            </a:lvl1pPr>
          </a:lstStyle>
          <a:p>
            <a:pPr>
              <a:defRPr/>
            </a:pPr>
            <a:endParaRPr lang="en-US"/>
          </a:p>
        </p:txBody>
      </p:sp>
      <p:sp>
        <p:nvSpPr>
          <p:cNvPr id="14" name="Slide Number Placeholder 8"/>
          <p:cNvSpPr>
            <a:spLocks noGrp="1"/>
          </p:cNvSpPr>
          <p:nvPr>
            <p:ph type="sldNum" sz="quarter" idx="12"/>
          </p:nvPr>
        </p:nvSpPr>
        <p:spPr/>
        <p:txBody>
          <a:bodyPr/>
          <a:lstStyle>
            <a:lvl1pPr>
              <a:defRPr/>
            </a:lvl1pPr>
          </a:lstStyle>
          <a:p>
            <a:fld id="{E879F1A1-38E2-4BE0-8480-E43DB31206EE}" type="slidenum">
              <a:rPr lang="en-US" altLang="en-US"/>
              <a:pPr/>
              <a:t>‹#›</a:t>
            </a:fld>
            <a:endParaRPr lang="en-US" altLang="en-US"/>
          </a:p>
        </p:txBody>
      </p:sp>
    </p:spTree>
    <p:extLst>
      <p:ext uri="{BB962C8B-B14F-4D97-AF65-F5344CB8AC3E}">
        <p14:creationId xmlns:p14="http://schemas.microsoft.com/office/powerpoint/2010/main" val="17985083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4" y="187327"/>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3" y="1828801"/>
            <a:ext cx="7585076" cy="2057400"/>
          </a:xfrm>
        </p:spPr>
        <p:txBody>
          <a:bodyPr>
            <a:normAutofit/>
          </a:bodyPr>
          <a:lstStyle>
            <a:lvl1pPr>
              <a:defRPr sz="1500"/>
            </a:lvl1pPr>
            <a:lvl2pPr>
              <a:defRPr sz="135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779463" y="3991816"/>
            <a:ext cx="7585076" cy="2057400"/>
          </a:xfrm>
        </p:spPr>
        <p:txBody>
          <a:bodyPr>
            <a:normAutofit/>
          </a:bodyPr>
          <a:lstStyle>
            <a:lvl1pPr>
              <a:defRPr sz="1500"/>
            </a:lvl1pPr>
            <a:lvl2pPr>
              <a:defRPr sz="135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4"/>
          </p:nvPr>
        </p:nvSpPr>
        <p:spPr/>
        <p:txBody>
          <a:bodyPr/>
          <a:lstStyle>
            <a:lvl1pPr>
              <a:defRPr/>
            </a:lvl1pPr>
          </a:lstStyle>
          <a:p>
            <a:pPr>
              <a:defRPr/>
            </a:pPr>
            <a:fld id="{7314E409-C98F-4836-AB37-F938F6FE38A7}" type="datetime1">
              <a:rPr lang="en-US"/>
              <a:pPr>
                <a:defRPr/>
              </a:pPr>
              <a:t>12/4/2020</a:t>
            </a:fld>
            <a:endParaRPr lang="en-US"/>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p:txBody>
          <a:bodyPr/>
          <a:lstStyle>
            <a:lvl1pPr>
              <a:defRPr/>
            </a:lvl1pPr>
          </a:lstStyle>
          <a:p>
            <a:fld id="{EA9BF686-F77E-47DC-BAD5-34ADE684F9C2}" type="slidenum">
              <a:rPr lang="en-US" altLang="en-US"/>
              <a:pPr/>
              <a:t>‹#›</a:t>
            </a:fld>
            <a:endParaRPr lang="en-US" altLang="en-US"/>
          </a:p>
        </p:txBody>
      </p:sp>
    </p:spTree>
    <p:extLst>
      <p:ext uri="{BB962C8B-B14F-4D97-AF65-F5344CB8AC3E}">
        <p14:creationId xmlns:p14="http://schemas.microsoft.com/office/powerpoint/2010/main" val="12244911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6"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4" y="187327"/>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1500"/>
            </a:lvl1pPr>
            <a:lvl2pPr>
              <a:defRPr sz="135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4710953" y="3991816"/>
            <a:ext cx="3657600" cy="2057400"/>
          </a:xfrm>
        </p:spPr>
        <p:txBody>
          <a:bodyPr>
            <a:normAutofit/>
          </a:bodyPr>
          <a:lstStyle>
            <a:lvl1pPr>
              <a:defRPr sz="1500"/>
            </a:lvl1pPr>
            <a:lvl2pPr>
              <a:defRPr sz="135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1" name="Content Placeholder 2"/>
          <p:cNvSpPr>
            <a:spLocks noGrp="1"/>
          </p:cNvSpPr>
          <p:nvPr>
            <p:ph sz="half" idx="14"/>
          </p:nvPr>
        </p:nvSpPr>
        <p:spPr>
          <a:xfrm>
            <a:off x="779462" y="1828800"/>
            <a:ext cx="3657600" cy="4219575"/>
          </a:xfrm>
        </p:spPr>
        <p:txBody>
          <a:bodyPr>
            <a:normAutofit/>
          </a:bodyPr>
          <a:lstStyle>
            <a:lvl1pPr>
              <a:defRPr sz="1500"/>
            </a:lvl1pPr>
            <a:lvl2pPr>
              <a:defRPr sz="135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4"/>
          <p:cNvSpPr>
            <a:spLocks noGrp="1"/>
          </p:cNvSpPr>
          <p:nvPr>
            <p:ph type="dt" sz="half" idx="15"/>
          </p:nvPr>
        </p:nvSpPr>
        <p:spPr/>
        <p:txBody>
          <a:bodyPr/>
          <a:lstStyle>
            <a:lvl1pPr>
              <a:defRPr/>
            </a:lvl1pPr>
          </a:lstStyle>
          <a:p>
            <a:pPr>
              <a:defRPr/>
            </a:pPr>
            <a:fld id="{7A8EB1C2-62C7-4F1A-9DF0-1804097D74BC}" type="datetime1">
              <a:rPr lang="en-US"/>
              <a:pPr>
                <a:defRPr/>
              </a:pPr>
              <a:t>12/4/2020</a:t>
            </a:fld>
            <a:endParaRPr lang="en-US"/>
          </a:p>
        </p:txBody>
      </p:sp>
      <p:sp>
        <p:nvSpPr>
          <p:cNvPr id="8" name="Footer Placeholder 5"/>
          <p:cNvSpPr>
            <a:spLocks noGrp="1"/>
          </p:cNvSpPr>
          <p:nvPr>
            <p:ph type="ftr" sz="quarter" idx="16"/>
          </p:nvPr>
        </p:nvSpPr>
        <p:spPr/>
        <p:txBody>
          <a:bodyPr/>
          <a:lstStyle>
            <a:lvl1pPr>
              <a:defRPr/>
            </a:lvl1pPr>
          </a:lstStyle>
          <a:p>
            <a:pPr>
              <a:defRPr/>
            </a:pPr>
            <a:endParaRPr lang="en-US"/>
          </a:p>
        </p:txBody>
      </p:sp>
      <p:sp>
        <p:nvSpPr>
          <p:cNvPr id="9" name="Slide Number Placeholder 6"/>
          <p:cNvSpPr>
            <a:spLocks noGrp="1"/>
          </p:cNvSpPr>
          <p:nvPr>
            <p:ph type="sldNum" sz="quarter" idx="17"/>
          </p:nvPr>
        </p:nvSpPr>
        <p:spPr/>
        <p:txBody>
          <a:bodyPr/>
          <a:lstStyle>
            <a:lvl1pPr>
              <a:defRPr/>
            </a:lvl1pPr>
          </a:lstStyle>
          <a:p>
            <a:fld id="{2C3E92E7-5F71-48EF-B9A7-7D646EA2EECE}" type="slidenum">
              <a:rPr lang="en-US" altLang="en-US"/>
              <a:pPr/>
              <a:t>‹#›</a:t>
            </a:fld>
            <a:endParaRPr lang="en-US" altLang="en-US"/>
          </a:p>
        </p:txBody>
      </p:sp>
    </p:spTree>
    <p:extLst>
      <p:ext uri="{BB962C8B-B14F-4D97-AF65-F5344CB8AC3E}">
        <p14:creationId xmlns:p14="http://schemas.microsoft.com/office/powerpoint/2010/main" val="8274495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4" y="187327"/>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12" name="Content Placeholder 2"/>
          <p:cNvSpPr>
            <a:spLocks noGrp="1"/>
          </p:cNvSpPr>
          <p:nvPr>
            <p:ph sz="half" idx="14"/>
          </p:nvPr>
        </p:nvSpPr>
        <p:spPr>
          <a:xfrm>
            <a:off x="779463" y="1828801"/>
            <a:ext cx="3657600" cy="2057400"/>
          </a:xfrm>
        </p:spPr>
        <p:txBody>
          <a:bodyPr>
            <a:normAutofit/>
          </a:bodyPr>
          <a:lstStyle>
            <a:lvl1pPr>
              <a:defRPr sz="1500"/>
            </a:lvl1pPr>
            <a:lvl2pPr>
              <a:defRPr sz="135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3" name="Content Placeholder 2"/>
          <p:cNvSpPr>
            <a:spLocks noGrp="1"/>
          </p:cNvSpPr>
          <p:nvPr>
            <p:ph sz="half" idx="15"/>
          </p:nvPr>
        </p:nvSpPr>
        <p:spPr>
          <a:xfrm>
            <a:off x="779463" y="3991816"/>
            <a:ext cx="3657600" cy="2057400"/>
          </a:xfrm>
        </p:spPr>
        <p:txBody>
          <a:bodyPr>
            <a:normAutofit/>
          </a:bodyPr>
          <a:lstStyle>
            <a:lvl1pPr>
              <a:defRPr sz="1500"/>
            </a:lvl1pPr>
            <a:lvl2pPr>
              <a:defRPr sz="135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4" name="Content Placeholder 2"/>
          <p:cNvSpPr>
            <a:spLocks noGrp="1"/>
          </p:cNvSpPr>
          <p:nvPr>
            <p:ph sz="half" idx="1"/>
          </p:nvPr>
        </p:nvSpPr>
        <p:spPr>
          <a:xfrm>
            <a:off x="4710953" y="1828801"/>
            <a:ext cx="3657600" cy="2057400"/>
          </a:xfrm>
        </p:spPr>
        <p:txBody>
          <a:bodyPr>
            <a:normAutofit/>
          </a:bodyPr>
          <a:lstStyle>
            <a:lvl1pPr>
              <a:defRPr sz="1500"/>
            </a:lvl1pPr>
            <a:lvl2pPr>
              <a:defRPr sz="135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5" name="Content Placeholder 2"/>
          <p:cNvSpPr>
            <a:spLocks noGrp="1"/>
          </p:cNvSpPr>
          <p:nvPr>
            <p:ph sz="half" idx="13"/>
          </p:nvPr>
        </p:nvSpPr>
        <p:spPr>
          <a:xfrm>
            <a:off x="4710953" y="3991816"/>
            <a:ext cx="3657600" cy="2057400"/>
          </a:xfrm>
        </p:spPr>
        <p:txBody>
          <a:bodyPr>
            <a:normAutofit/>
          </a:bodyPr>
          <a:lstStyle>
            <a:lvl1pPr>
              <a:defRPr sz="1500"/>
            </a:lvl1pPr>
            <a:lvl2pPr>
              <a:defRPr sz="135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Date Placeholder 4"/>
          <p:cNvSpPr>
            <a:spLocks noGrp="1"/>
          </p:cNvSpPr>
          <p:nvPr>
            <p:ph type="dt" sz="half" idx="16"/>
          </p:nvPr>
        </p:nvSpPr>
        <p:spPr/>
        <p:txBody>
          <a:bodyPr/>
          <a:lstStyle>
            <a:lvl1pPr>
              <a:defRPr/>
            </a:lvl1pPr>
          </a:lstStyle>
          <a:p>
            <a:pPr>
              <a:defRPr/>
            </a:pPr>
            <a:fld id="{E228EFB1-89E3-4517-A18C-02DD58AA2D7B}" type="datetime1">
              <a:rPr lang="en-US"/>
              <a:pPr>
                <a:defRPr/>
              </a:pPr>
              <a:t>12/4/2020</a:t>
            </a:fld>
            <a:endParaRPr lang="en-US"/>
          </a:p>
        </p:txBody>
      </p:sp>
      <p:sp>
        <p:nvSpPr>
          <p:cNvPr id="9" name="Footer Placeholder 5"/>
          <p:cNvSpPr>
            <a:spLocks noGrp="1"/>
          </p:cNvSpPr>
          <p:nvPr>
            <p:ph type="ftr" sz="quarter" idx="17"/>
          </p:nvPr>
        </p:nvSpPr>
        <p:spPr/>
        <p:txBody>
          <a:bodyPr/>
          <a:lstStyle>
            <a:lvl1pPr>
              <a:defRPr/>
            </a:lvl1pPr>
          </a:lstStyle>
          <a:p>
            <a:pPr>
              <a:defRPr/>
            </a:pPr>
            <a:endParaRPr lang="en-US"/>
          </a:p>
        </p:txBody>
      </p:sp>
      <p:sp>
        <p:nvSpPr>
          <p:cNvPr id="10" name="Slide Number Placeholder 6"/>
          <p:cNvSpPr>
            <a:spLocks noGrp="1"/>
          </p:cNvSpPr>
          <p:nvPr>
            <p:ph type="sldNum" sz="quarter" idx="18"/>
          </p:nvPr>
        </p:nvSpPr>
        <p:spPr/>
        <p:txBody>
          <a:bodyPr/>
          <a:lstStyle>
            <a:lvl1pPr>
              <a:defRPr/>
            </a:lvl1pPr>
          </a:lstStyle>
          <a:p>
            <a:fld id="{742D7D0C-8D30-4A66-A10F-512DACA83C15}" type="slidenum">
              <a:rPr lang="en-US" altLang="en-US"/>
              <a:pPr/>
              <a:t>‹#›</a:t>
            </a:fld>
            <a:endParaRPr lang="en-US" altLang="en-US"/>
          </a:p>
        </p:txBody>
      </p:sp>
    </p:spTree>
    <p:extLst>
      <p:ext uri="{BB962C8B-B14F-4D97-AF65-F5344CB8AC3E}">
        <p14:creationId xmlns:p14="http://schemas.microsoft.com/office/powerpoint/2010/main" val="27454291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4" y="187327"/>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4" name="Date Placeholder 2"/>
          <p:cNvSpPr>
            <a:spLocks noGrp="1"/>
          </p:cNvSpPr>
          <p:nvPr>
            <p:ph type="dt" sz="half" idx="10"/>
          </p:nvPr>
        </p:nvSpPr>
        <p:spPr/>
        <p:txBody>
          <a:bodyPr/>
          <a:lstStyle>
            <a:lvl1pPr>
              <a:defRPr/>
            </a:lvl1pPr>
          </a:lstStyle>
          <a:p>
            <a:pPr>
              <a:defRPr/>
            </a:pPr>
            <a:fld id="{0C71B9FD-5F84-40EE-BE92-5187585C0991}" type="datetime1">
              <a:rPr lang="en-US"/>
              <a:pPr>
                <a:defRPr/>
              </a:pPr>
              <a:t>12/4/2020</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fld id="{FF91F6D4-B72F-4031-BB13-DF465A8C7873}" type="slidenum">
              <a:rPr lang="en-US" altLang="en-US"/>
              <a:pPr/>
              <a:t>‹#›</a:t>
            </a:fld>
            <a:endParaRPr lang="en-US" altLang="en-US"/>
          </a:p>
        </p:txBody>
      </p:sp>
    </p:spTree>
    <p:extLst>
      <p:ext uri="{BB962C8B-B14F-4D97-AF65-F5344CB8AC3E}">
        <p14:creationId xmlns:p14="http://schemas.microsoft.com/office/powerpoint/2010/main" val="29429535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4" y="187327"/>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fld id="{F8A44D78-FCC2-40B4-987C-246307192CE6}" type="datetime1">
              <a:rPr lang="en-US"/>
              <a:pPr>
                <a:defRPr/>
              </a:pPr>
              <a:t>12/4/2020</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fld id="{A8CA3598-FCF8-48A4-9FF5-EF2B5DDBAA8F}" type="slidenum">
              <a:rPr lang="en-US" altLang="en-US"/>
              <a:pPr/>
              <a:t>‹#›</a:t>
            </a:fld>
            <a:endParaRPr lang="en-US" altLang="en-US"/>
          </a:p>
        </p:txBody>
      </p:sp>
    </p:spTree>
    <p:extLst>
      <p:ext uri="{BB962C8B-B14F-4D97-AF65-F5344CB8AC3E}">
        <p14:creationId xmlns:p14="http://schemas.microsoft.com/office/powerpoint/2010/main" val="415896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9" descr="Overlay-Content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1"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4" y="590550"/>
            <a:ext cx="3657600" cy="1162050"/>
          </a:xfrm>
        </p:spPr>
        <p:txBody>
          <a:bodyPr/>
          <a:lstStyle>
            <a:lvl1pPr algn="ctr">
              <a:defRPr sz="2700" b="0"/>
            </a:lvl1pPr>
          </a:lstStyle>
          <a:p>
            <a:r>
              <a:rPr lang="en-US"/>
              <a:t>Click to edit Master title style</a:t>
            </a:r>
            <a:endParaRPr/>
          </a:p>
        </p:txBody>
      </p:sp>
      <p:sp>
        <p:nvSpPr>
          <p:cNvPr id="3" name="Content Placeholder 2"/>
          <p:cNvSpPr>
            <a:spLocks noGrp="1"/>
          </p:cNvSpPr>
          <p:nvPr>
            <p:ph idx="1"/>
          </p:nvPr>
        </p:nvSpPr>
        <p:spPr>
          <a:xfrm>
            <a:off x="4693023" y="739590"/>
            <a:ext cx="3657600" cy="5308787"/>
          </a:xfrm>
        </p:spPr>
        <p:txBody>
          <a:bodyPr>
            <a:normAutofit/>
          </a:bodyPr>
          <a:lstStyle>
            <a:lvl1pPr>
              <a:defRPr sz="1500"/>
            </a:lvl1pPr>
            <a:lvl2pPr>
              <a:defRPr sz="1350"/>
            </a:lvl2pPr>
            <a:lvl3pPr>
              <a:defRPr sz="1350"/>
            </a:lvl3pPr>
            <a:lvl4pPr>
              <a:defRPr sz="1350"/>
            </a:lvl4pPr>
            <a:lvl5pPr>
              <a:defRPr sz="135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6" name="Date Placeholder 4"/>
          <p:cNvSpPr>
            <a:spLocks noGrp="1"/>
          </p:cNvSpPr>
          <p:nvPr>
            <p:ph type="dt" sz="half" idx="10"/>
          </p:nvPr>
        </p:nvSpPr>
        <p:spPr/>
        <p:txBody>
          <a:bodyPr/>
          <a:lstStyle>
            <a:lvl1pPr>
              <a:defRPr/>
            </a:lvl1pPr>
          </a:lstStyle>
          <a:p>
            <a:pPr>
              <a:defRPr/>
            </a:pPr>
            <a:fld id="{5C60CBCA-7388-4E1A-BAF6-17486ACF2434}" type="datetime1">
              <a:rPr lang="en-US"/>
              <a:pPr>
                <a:defRPr/>
              </a:pPr>
              <a:t>12/4/2020</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3ECB25-1E4F-4A8B-8783-EC7587DDB69B}" type="slidenum">
              <a:rPr lang="en-US" altLang="en-US"/>
              <a:pPr/>
              <a:t>‹#›</a:t>
            </a:fld>
            <a:endParaRPr lang="en-US" altLang="en-US"/>
          </a:p>
        </p:txBody>
      </p:sp>
    </p:spTree>
    <p:extLst>
      <p:ext uri="{BB962C8B-B14F-4D97-AF65-F5344CB8AC3E}">
        <p14:creationId xmlns:p14="http://schemas.microsoft.com/office/powerpoint/2010/main" val="2847964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9" descr="Overlay-Picture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9264" y="187325"/>
            <a:ext cx="8535987"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3886200" y="533400"/>
            <a:ext cx="4476750" cy="1252538"/>
          </a:xfrm>
        </p:spPr>
        <p:txBody>
          <a:bodyPr/>
          <a:lstStyle>
            <a:lvl1pPr algn="l">
              <a:defRPr sz="2700" b="0"/>
            </a:lvl1pPr>
          </a:lstStyle>
          <a:p>
            <a:r>
              <a:rPr lang="en-US"/>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Picture Placeholder 2"/>
          <p:cNvSpPr>
            <a:spLocks noGrp="1"/>
          </p:cNvSpPr>
          <p:nvPr>
            <p:ph type="pic" idx="1"/>
          </p:nvPr>
        </p:nvSpPr>
        <p:spPr>
          <a:xfrm flipH="1">
            <a:off x="188254"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endParaRPr noProof="0"/>
          </a:p>
        </p:txBody>
      </p:sp>
      <p:sp>
        <p:nvSpPr>
          <p:cNvPr id="6" name="Date Placeholder 4"/>
          <p:cNvSpPr>
            <a:spLocks noGrp="1"/>
          </p:cNvSpPr>
          <p:nvPr>
            <p:ph type="dt" sz="half" idx="10"/>
          </p:nvPr>
        </p:nvSpPr>
        <p:spPr>
          <a:xfrm>
            <a:off x="3886200" y="6288090"/>
            <a:ext cx="1887538" cy="365125"/>
          </a:xfrm>
        </p:spPr>
        <p:txBody>
          <a:bodyPr/>
          <a:lstStyle>
            <a:lvl1pPr>
              <a:defRPr/>
            </a:lvl1pPr>
          </a:lstStyle>
          <a:p>
            <a:pPr>
              <a:defRPr/>
            </a:pPr>
            <a:fld id="{0ACF3A49-14E6-442A-8033-A8225B229CA5}" type="datetime1">
              <a:rPr lang="en-US"/>
              <a:pPr>
                <a:defRPr/>
              </a:pPr>
              <a:t>12/4/2020</a:t>
            </a:fld>
            <a:endParaRPr lang="en-US"/>
          </a:p>
        </p:txBody>
      </p:sp>
      <p:sp>
        <p:nvSpPr>
          <p:cNvPr id="7" name="Footer Placeholder 5"/>
          <p:cNvSpPr>
            <a:spLocks noGrp="1"/>
          </p:cNvSpPr>
          <p:nvPr>
            <p:ph type="ftr" sz="quarter" idx="11"/>
          </p:nvPr>
        </p:nvSpPr>
        <p:spPr>
          <a:xfrm>
            <a:off x="5867401" y="6288090"/>
            <a:ext cx="2676525"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DAC369-66D3-4EFC-BB3B-678C81E21597}" type="slidenum">
              <a:rPr lang="en-US" altLang="en-US"/>
              <a:pPr/>
              <a:t>‹#›</a:t>
            </a:fld>
            <a:endParaRPr lang="en-US" altLang="en-US"/>
          </a:p>
        </p:txBody>
      </p:sp>
    </p:spTree>
    <p:extLst>
      <p:ext uri="{BB962C8B-B14F-4D97-AF65-F5344CB8AC3E}">
        <p14:creationId xmlns:p14="http://schemas.microsoft.com/office/powerpoint/2010/main" val="17638487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1"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710953" y="533400"/>
            <a:ext cx="3657600" cy="1252538"/>
          </a:xfrm>
        </p:spPr>
        <p:txBody>
          <a:bodyPr/>
          <a:lstStyle>
            <a:lvl1pPr algn="l">
              <a:defRPr sz="2700" b="0"/>
            </a:lvl1pPr>
          </a:lstStyle>
          <a:p>
            <a:r>
              <a:rPr lang="en-US"/>
              <a:t>Click to edit Master title style</a:t>
            </a:r>
            <a:endParaRPr/>
          </a:p>
        </p:txBody>
      </p:sp>
      <p:sp>
        <p:nvSpPr>
          <p:cNvPr id="3" name="Picture Placeholder 2"/>
          <p:cNvSpPr>
            <a:spLocks noGrp="1"/>
          </p:cNvSpPr>
          <p:nvPr>
            <p:ph type="pic" idx="1"/>
          </p:nvPr>
        </p:nvSpPr>
        <p:spPr>
          <a:xfrm flipH="1">
            <a:off x="596153" y="1600201"/>
            <a:ext cx="3657600" cy="3657601"/>
          </a:xfrm>
          <a:prstGeom prst="ellipse">
            <a:avLst/>
          </a:prstGeom>
          <a:blipFill dpi="0" rotWithShape="0">
            <a:blip r:embed="rId3" cstate="print"/>
            <a:srcRect/>
            <a:stretch>
              <a:fillRect/>
            </a:stretch>
          </a:blipFill>
          <a:ln w="28575">
            <a:solidFill>
              <a:schemeClr val="bg1"/>
            </a:solidFill>
          </a:ln>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endParaRPr noProof="0"/>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6" name="Date Placeholder 4"/>
          <p:cNvSpPr>
            <a:spLocks noGrp="1"/>
          </p:cNvSpPr>
          <p:nvPr>
            <p:ph type="dt" sz="half" idx="10"/>
          </p:nvPr>
        </p:nvSpPr>
        <p:spPr>
          <a:xfrm>
            <a:off x="381001" y="6288090"/>
            <a:ext cx="1865313" cy="365125"/>
          </a:xfrm>
        </p:spPr>
        <p:txBody>
          <a:bodyPr/>
          <a:lstStyle>
            <a:lvl1pPr>
              <a:defRPr/>
            </a:lvl1pPr>
          </a:lstStyle>
          <a:p>
            <a:pPr>
              <a:defRPr/>
            </a:pPr>
            <a:fld id="{6212A322-CABC-4460-A606-AB4BCCCBEACD}" type="datetime1">
              <a:rPr lang="en-US"/>
              <a:pPr>
                <a:defRPr/>
              </a:pPr>
              <a:t>12/4/2020</a:t>
            </a:fld>
            <a:endParaRPr lang="en-US"/>
          </a:p>
        </p:txBody>
      </p:sp>
      <p:sp>
        <p:nvSpPr>
          <p:cNvPr id="7" name="Footer Placeholder 5"/>
          <p:cNvSpPr>
            <a:spLocks noGrp="1"/>
          </p:cNvSpPr>
          <p:nvPr>
            <p:ph type="ftr" sz="quarter" idx="11"/>
          </p:nvPr>
        </p:nvSpPr>
        <p:spPr>
          <a:xfrm>
            <a:off x="3325813" y="6288090"/>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24D93BB5-5A86-4E4F-8673-ADE41ED1BC89}" type="slidenum">
              <a:rPr lang="en-US" altLang="en-US"/>
              <a:pPr/>
              <a:t>‹#›</a:t>
            </a:fld>
            <a:endParaRPr lang="en-US" altLang="en-US"/>
          </a:p>
        </p:txBody>
      </p:sp>
    </p:spTree>
    <p:extLst>
      <p:ext uri="{BB962C8B-B14F-4D97-AF65-F5344CB8AC3E}">
        <p14:creationId xmlns:p14="http://schemas.microsoft.com/office/powerpoint/2010/main" val="3720813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9" descr="Overlay-SectionHead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3" y="2591360"/>
            <a:ext cx="7583487" cy="1362075"/>
          </a:xfrm>
        </p:spPr>
        <p:txBody>
          <a:bodyPr>
            <a:noAutofit/>
          </a:bodyPr>
          <a:lstStyle>
            <a:lvl1pPr algn="l">
              <a:defRPr sz="4400" b="1" cap="none" baseline="0">
                <a:solidFill>
                  <a:srgbClr val="001D4D"/>
                </a:solidFill>
              </a:defRPr>
            </a:lvl1pPr>
          </a:lstStyle>
          <a:p>
            <a:r>
              <a:rPr lang="en-US"/>
              <a:t>Click to edit Master title style</a:t>
            </a:r>
            <a:endParaRPr/>
          </a:p>
        </p:txBody>
      </p:sp>
      <p:sp>
        <p:nvSpPr>
          <p:cNvPr id="3" name="Text Placeholder 2"/>
          <p:cNvSpPr>
            <a:spLocks noGrp="1"/>
          </p:cNvSpPr>
          <p:nvPr>
            <p:ph type="body" idx="1"/>
          </p:nvPr>
        </p:nvSpPr>
        <p:spPr>
          <a:xfrm>
            <a:off x="779463" y="3950354"/>
            <a:ext cx="7583487" cy="1500187"/>
          </a:xfrm>
        </p:spPr>
        <p:txBody>
          <a:bodyPr/>
          <a:lstStyle>
            <a:lvl1pPr marL="0" indent="0" algn="l">
              <a:spcBef>
                <a:spcPts val="600"/>
              </a:spcBef>
              <a:buNone/>
              <a:defRPr sz="2000" cap="none" baseline="0">
                <a:solidFill>
                  <a:srgbClr val="001D4D"/>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6716B0D-9E78-4000-9B46-108CCFA59DB2}" type="datetime1">
              <a:rPr lang="en-US"/>
              <a:pPr>
                <a:defRPr/>
              </a:pPr>
              <a:t>12/4/2020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38455A5-A4A9-468F-A1D3-4785F870EBD4}" type="slidenum">
              <a:rPr lang="en-US" altLang="en-US"/>
              <a:pPr/>
              <a:t>‹#›</a:t>
            </a:fld>
            <a:endParaRPr lang="en-US" altLang="en-US"/>
          </a:p>
        </p:txBody>
      </p:sp>
    </p:spTree>
    <p:extLst>
      <p:ext uri="{BB962C8B-B14F-4D97-AF65-F5344CB8AC3E}">
        <p14:creationId xmlns:p14="http://schemas.microsoft.com/office/powerpoint/2010/main" val="40179981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1"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9" y="3778624"/>
            <a:ext cx="7560515" cy="1102658"/>
          </a:xfrm>
        </p:spPr>
        <p:txBody>
          <a:bodyPr/>
          <a:lstStyle>
            <a:lvl1pPr algn="l">
              <a:defRPr sz="2700" b="0"/>
            </a:lvl1pPr>
          </a:lstStyle>
          <a:p>
            <a:r>
              <a:rPr lang="en-US"/>
              <a:t>Click to edit Master title style</a:t>
            </a:r>
            <a:endParaRPr/>
          </a:p>
        </p:txBody>
      </p:sp>
      <p:sp>
        <p:nvSpPr>
          <p:cNvPr id="3" name="Picture Placeholder 2"/>
          <p:cNvSpPr>
            <a:spLocks noGrp="1"/>
          </p:cNvSpPr>
          <p:nvPr>
            <p:ph type="pic" idx="1"/>
          </p:nvPr>
        </p:nvSpPr>
        <p:spPr>
          <a:xfrm flipH="1">
            <a:off x="871585"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endParaRPr noProof="0"/>
          </a:p>
        </p:txBody>
      </p:sp>
      <p:sp>
        <p:nvSpPr>
          <p:cNvPr id="4" name="Text Placeholder 3"/>
          <p:cNvSpPr>
            <a:spLocks noGrp="1"/>
          </p:cNvSpPr>
          <p:nvPr>
            <p:ph type="body" sz="half" idx="2"/>
          </p:nvPr>
        </p:nvSpPr>
        <p:spPr>
          <a:xfrm>
            <a:off x="808035" y="4827495"/>
            <a:ext cx="7559977" cy="1220881"/>
          </a:xfrm>
        </p:spPr>
        <p:txBody>
          <a:bodyPr>
            <a:normAutofit/>
          </a:bodyPr>
          <a:lstStyle>
            <a:lvl1pPr marL="0" indent="0">
              <a:spcBef>
                <a:spcPts val="450"/>
              </a:spcBef>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6" name="Date Placeholder 4"/>
          <p:cNvSpPr>
            <a:spLocks noGrp="1"/>
          </p:cNvSpPr>
          <p:nvPr>
            <p:ph type="dt" sz="half" idx="10"/>
          </p:nvPr>
        </p:nvSpPr>
        <p:spPr>
          <a:xfrm>
            <a:off x="381001" y="6288090"/>
            <a:ext cx="1865313" cy="365125"/>
          </a:xfrm>
        </p:spPr>
        <p:txBody>
          <a:bodyPr/>
          <a:lstStyle>
            <a:lvl1pPr>
              <a:defRPr/>
            </a:lvl1pPr>
          </a:lstStyle>
          <a:p>
            <a:pPr>
              <a:defRPr/>
            </a:pPr>
            <a:fld id="{2B685573-B59F-4A40-8715-17FA852A1259}" type="datetime1">
              <a:rPr lang="en-US"/>
              <a:pPr>
                <a:defRPr/>
              </a:pPr>
              <a:t>12/4/2020</a:t>
            </a:fld>
            <a:endParaRPr lang="en-US"/>
          </a:p>
        </p:txBody>
      </p:sp>
      <p:sp>
        <p:nvSpPr>
          <p:cNvPr id="7" name="Footer Placeholder 5"/>
          <p:cNvSpPr>
            <a:spLocks noGrp="1"/>
          </p:cNvSpPr>
          <p:nvPr>
            <p:ph type="ftr" sz="quarter" idx="11"/>
          </p:nvPr>
        </p:nvSpPr>
        <p:spPr>
          <a:xfrm>
            <a:off x="3325813" y="6288090"/>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98D5BC46-E68C-4DA3-94B3-06FB2468F9A3}" type="slidenum">
              <a:rPr lang="en-US" altLang="en-US"/>
              <a:pPr/>
              <a:t>‹#›</a:t>
            </a:fld>
            <a:endParaRPr lang="en-US" altLang="en-US"/>
          </a:p>
        </p:txBody>
      </p:sp>
    </p:spTree>
    <p:extLst>
      <p:ext uri="{BB962C8B-B14F-4D97-AF65-F5344CB8AC3E}">
        <p14:creationId xmlns:p14="http://schemas.microsoft.com/office/powerpoint/2010/main" val="1867524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4" y="187327"/>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4DFC08AD-425F-4775-B4E0-BB115F66D29C}" type="datetime1">
              <a:rPr lang="en-US"/>
              <a:pPr>
                <a:defRPr/>
              </a:pPr>
              <a:t>12/4/2020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0355F54-7FB7-4864-A52B-2722A7103E10}" type="slidenum">
              <a:rPr lang="en-US" altLang="en-US"/>
              <a:pPr/>
              <a:t>‹#›</a:t>
            </a:fld>
            <a:endParaRPr lang="en-US" altLang="en-US"/>
          </a:p>
        </p:txBody>
      </p:sp>
    </p:spTree>
    <p:extLst>
      <p:ext uri="{BB962C8B-B14F-4D97-AF65-F5344CB8AC3E}">
        <p14:creationId xmlns:p14="http://schemas.microsoft.com/office/powerpoint/2010/main" val="36029546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4" y="187327"/>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Vertical Title 1"/>
          <p:cNvSpPr>
            <a:spLocks noGrp="1"/>
          </p:cNvSpPr>
          <p:nvPr>
            <p:ph type="title" orient="vert"/>
          </p:nvPr>
        </p:nvSpPr>
        <p:spPr>
          <a:xfrm>
            <a:off x="7328647" y="779463"/>
            <a:ext cx="1358153" cy="5268912"/>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779462" y="779466"/>
            <a:ext cx="6170613" cy="526891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57D29FD-4BC1-4E48-B7DD-BCBA95BC7AF9}" type="datetime1">
              <a:rPr lang="en-US"/>
              <a:pPr>
                <a:defRPr/>
              </a:pPr>
              <a:t>12/4/2020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514C96F-308B-488D-8EB8-53D986110491}" type="slidenum">
              <a:rPr lang="en-US" altLang="en-US"/>
              <a:pPr/>
              <a:t>‹#›</a:t>
            </a:fld>
            <a:endParaRPr lang="en-US" altLang="en-US"/>
          </a:p>
        </p:txBody>
      </p:sp>
    </p:spTree>
    <p:extLst>
      <p:ext uri="{BB962C8B-B14F-4D97-AF65-F5344CB8AC3E}">
        <p14:creationId xmlns:p14="http://schemas.microsoft.com/office/powerpoint/2010/main" val="884490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0"/>
          </p:nvPr>
        </p:nvSpPr>
        <p:spPr/>
        <p:txBody>
          <a:bodyPr/>
          <a:lstStyle>
            <a:lvl1pPr>
              <a:defRPr/>
            </a:lvl1pPr>
          </a:lstStyle>
          <a:p>
            <a:pPr>
              <a:defRPr/>
            </a:pPr>
            <a:fld id="{ED3457D7-E072-4C6B-85A3-FC101812524D}" type="datetime1">
              <a:rPr lang="en-US"/>
              <a:pPr>
                <a:defRPr/>
              </a:pPr>
              <a:t>12/4/2020</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8EFC070B-E897-4FE2-87D3-937C19FE74A6}" type="slidenum">
              <a:rPr lang="en-US" altLang="en-US"/>
              <a:pPr/>
              <a:t>‹#›</a:t>
            </a:fld>
            <a:endParaRPr lang="en-US" altLang="en-US"/>
          </a:p>
        </p:txBody>
      </p:sp>
    </p:spTree>
    <p:extLst>
      <p:ext uri="{BB962C8B-B14F-4D97-AF65-F5344CB8AC3E}">
        <p14:creationId xmlns:p14="http://schemas.microsoft.com/office/powerpoint/2010/main" val="3321742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8" name="Straight Connector 7"/>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79463" y="381000"/>
            <a:ext cx="7583487" cy="1044388"/>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2" name="Date Placeholder 6"/>
          <p:cNvSpPr>
            <a:spLocks noGrp="1"/>
          </p:cNvSpPr>
          <p:nvPr>
            <p:ph type="dt" sz="half" idx="10"/>
          </p:nvPr>
        </p:nvSpPr>
        <p:spPr/>
        <p:txBody>
          <a:bodyPr/>
          <a:lstStyle>
            <a:lvl1pPr>
              <a:defRPr/>
            </a:lvl1pPr>
          </a:lstStyle>
          <a:p>
            <a:pPr>
              <a:defRPr/>
            </a:pPr>
            <a:fld id="{82521417-C2DD-4C9C-9B7F-24A4905C0EAD}" type="datetime1">
              <a:rPr lang="en-US"/>
              <a:pPr>
                <a:defRPr/>
              </a:pPr>
              <a:t>12/4/2020</a:t>
            </a:fld>
            <a:endParaRPr lang="en-US"/>
          </a:p>
        </p:txBody>
      </p:sp>
      <p:sp>
        <p:nvSpPr>
          <p:cNvPr id="13" name="Footer Placeholder 7"/>
          <p:cNvSpPr>
            <a:spLocks noGrp="1"/>
          </p:cNvSpPr>
          <p:nvPr>
            <p:ph type="ftr" sz="quarter" idx="11"/>
          </p:nvPr>
        </p:nvSpPr>
        <p:spPr/>
        <p:txBody>
          <a:bodyPr/>
          <a:lstStyle>
            <a:lvl1pPr>
              <a:defRPr/>
            </a:lvl1pPr>
          </a:lstStyle>
          <a:p>
            <a:pPr>
              <a:defRPr/>
            </a:pPr>
            <a:endParaRPr lang="en-US"/>
          </a:p>
        </p:txBody>
      </p:sp>
      <p:sp>
        <p:nvSpPr>
          <p:cNvPr id="14" name="Slide Number Placeholder 8"/>
          <p:cNvSpPr>
            <a:spLocks noGrp="1"/>
          </p:cNvSpPr>
          <p:nvPr>
            <p:ph type="sldNum" sz="quarter" idx="12"/>
          </p:nvPr>
        </p:nvSpPr>
        <p:spPr/>
        <p:txBody>
          <a:bodyPr/>
          <a:lstStyle>
            <a:lvl1pPr>
              <a:defRPr/>
            </a:lvl1pPr>
          </a:lstStyle>
          <a:p>
            <a:fld id="{E879F1A1-38E2-4BE0-8480-E43DB31206EE}" type="slidenum">
              <a:rPr lang="en-US" altLang="en-US"/>
              <a:pPr/>
              <a:t>‹#›</a:t>
            </a:fld>
            <a:endParaRPr lang="en-US" altLang="en-US"/>
          </a:p>
        </p:txBody>
      </p:sp>
    </p:spTree>
    <p:extLst>
      <p:ext uri="{BB962C8B-B14F-4D97-AF65-F5344CB8AC3E}">
        <p14:creationId xmlns:p14="http://schemas.microsoft.com/office/powerpoint/2010/main" val="35645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4"/>
          </p:nvPr>
        </p:nvSpPr>
        <p:spPr/>
        <p:txBody>
          <a:bodyPr/>
          <a:lstStyle>
            <a:lvl1pPr>
              <a:defRPr/>
            </a:lvl1pPr>
          </a:lstStyle>
          <a:p>
            <a:pPr>
              <a:defRPr/>
            </a:pPr>
            <a:fld id="{7314E409-C98F-4836-AB37-F938F6FE38A7}" type="datetime1">
              <a:rPr lang="en-US"/>
              <a:pPr>
                <a:defRPr/>
              </a:pPr>
              <a:t>12/4/2020</a:t>
            </a:fld>
            <a:endParaRPr lang="en-US"/>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p:txBody>
          <a:bodyPr/>
          <a:lstStyle>
            <a:lvl1pPr>
              <a:defRPr/>
            </a:lvl1pPr>
          </a:lstStyle>
          <a:p>
            <a:fld id="{EA9BF686-F77E-47DC-BAD5-34ADE684F9C2}" type="slidenum">
              <a:rPr lang="en-US" altLang="en-US"/>
              <a:pPr/>
              <a:t>‹#›</a:t>
            </a:fld>
            <a:endParaRPr lang="en-US" altLang="en-US"/>
          </a:p>
        </p:txBody>
      </p:sp>
    </p:spTree>
    <p:extLst>
      <p:ext uri="{BB962C8B-B14F-4D97-AF65-F5344CB8AC3E}">
        <p14:creationId xmlns:p14="http://schemas.microsoft.com/office/powerpoint/2010/main" val="936811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6"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4"/>
          <p:cNvSpPr>
            <a:spLocks noGrp="1"/>
          </p:cNvSpPr>
          <p:nvPr>
            <p:ph type="dt" sz="half" idx="15"/>
          </p:nvPr>
        </p:nvSpPr>
        <p:spPr/>
        <p:txBody>
          <a:bodyPr/>
          <a:lstStyle>
            <a:lvl1pPr>
              <a:defRPr/>
            </a:lvl1pPr>
          </a:lstStyle>
          <a:p>
            <a:pPr>
              <a:defRPr/>
            </a:pPr>
            <a:fld id="{7A8EB1C2-62C7-4F1A-9DF0-1804097D74BC}" type="datetime1">
              <a:rPr lang="en-US"/>
              <a:pPr>
                <a:defRPr/>
              </a:pPr>
              <a:t>12/4/2020</a:t>
            </a:fld>
            <a:endParaRPr lang="en-US"/>
          </a:p>
        </p:txBody>
      </p:sp>
      <p:sp>
        <p:nvSpPr>
          <p:cNvPr id="8" name="Footer Placeholder 5"/>
          <p:cNvSpPr>
            <a:spLocks noGrp="1"/>
          </p:cNvSpPr>
          <p:nvPr>
            <p:ph type="ftr" sz="quarter" idx="16"/>
          </p:nvPr>
        </p:nvSpPr>
        <p:spPr/>
        <p:txBody>
          <a:bodyPr/>
          <a:lstStyle>
            <a:lvl1pPr>
              <a:defRPr/>
            </a:lvl1pPr>
          </a:lstStyle>
          <a:p>
            <a:pPr>
              <a:defRPr/>
            </a:pPr>
            <a:endParaRPr lang="en-US"/>
          </a:p>
        </p:txBody>
      </p:sp>
      <p:sp>
        <p:nvSpPr>
          <p:cNvPr id="9" name="Slide Number Placeholder 6"/>
          <p:cNvSpPr>
            <a:spLocks noGrp="1"/>
          </p:cNvSpPr>
          <p:nvPr>
            <p:ph type="sldNum" sz="quarter" idx="17"/>
          </p:nvPr>
        </p:nvSpPr>
        <p:spPr/>
        <p:txBody>
          <a:bodyPr/>
          <a:lstStyle>
            <a:lvl1pPr>
              <a:defRPr/>
            </a:lvl1pPr>
          </a:lstStyle>
          <a:p>
            <a:fld id="{2C3E92E7-5F71-48EF-B9A7-7D646EA2EECE}" type="slidenum">
              <a:rPr lang="en-US" altLang="en-US"/>
              <a:pPr/>
              <a:t>‹#›</a:t>
            </a:fld>
            <a:endParaRPr lang="en-US" altLang="en-US"/>
          </a:p>
        </p:txBody>
      </p:sp>
    </p:spTree>
    <p:extLst>
      <p:ext uri="{BB962C8B-B14F-4D97-AF65-F5344CB8AC3E}">
        <p14:creationId xmlns:p14="http://schemas.microsoft.com/office/powerpoint/2010/main" val="3407725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Date Placeholder 4"/>
          <p:cNvSpPr>
            <a:spLocks noGrp="1"/>
          </p:cNvSpPr>
          <p:nvPr>
            <p:ph type="dt" sz="half" idx="16"/>
          </p:nvPr>
        </p:nvSpPr>
        <p:spPr/>
        <p:txBody>
          <a:bodyPr/>
          <a:lstStyle>
            <a:lvl1pPr>
              <a:defRPr/>
            </a:lvl1pPr>
          </a:lstStyle>
          <a:p>
            <a:pPr>
              <a:defRPr/>
            </a:pPr>
            <a:fld id="{E228EFB1-89E3-4517-A18C-02DD58AA2D7B}" type="datetime1">
              <a:rPr lang="en-US"/>
              <a:pPr>
                <a:defRPr/>
              </a:pPr>
              <a:t>12/4/2020</a:t>
            </a:fld>
            <a:endParaRPr lang="en-US"/>
          </a:p>
        </p:txBody>
      </p:sp>
      <p:sp>
        <p:nvSpPr>
          <p:cNvPr id="9" name="Footer Placeholder 5"/>
          <p:cNvSpPr>
            <a:spLocks noGrp="1"/>
          </p:cNvSpPr>
          <p:nvPr>
            <p:ph type="ftr" sz="quarter" idx="17"/>
          </p:nvPr>
        </p:nvSpPr>
        <p:spPr/>
        <p:txBody>
          <a:bodyPr/>
          <a:lstStyle>
            <a:lvl1pPr>
              <a:defRPr/>
            </a:lvl1pPr>
          </a:lstStyle>
          <a:p>
            <a:pPr>
              <a:defRPr/>
            </a:pPr>
            <a:endParaRPr lang="en-US"/>
          </a:p>
        </p:txBody>
      </p:sp>
      <p:sp>
        <p:nvSpPr>
          <p:cNvPr id="10" name="Slide Number Placeholder 6"/>
          <p:cNvSpPr>
            <a:spLocks noGrp="1"/>
          </p:cNvSpPr>
          <p:nvPr>
            <p:ph type="sldNum" sz="quarter" idx="18"/>
          </p:nvPr>
        </p:nvSpPr>
        <p:spPr/>
        <p:txBody>
          <a:bodyPr/>
          <a:lstStyle>
            <a:lvl1pPr>
              <a:defRPr/>
            </a:lvl1pPr>
          </a:lstStyle>
          <a:p>
            <a:fld id="{742D7D0C-8D30-4A66-A10F-512DACA83C15}" type="slidenum">
              <a:rPr lang="en-US" altLang="en-US"/>
              <a:pPr/>
              <a:t>‹#›</a:t>
            </a:fld>
            <a:endParaRPr lang="en-US" altLang="en-US"/>
          </a:p>
        </p:txBody>
      </p:sp>
    </p:spTree>
    <p:extLst>
      <p:ext uri="{BB962C8B-B14F-4D97-AF65-F5344CB8AC3E}">
        <p14:creationId xmlns:p14="http://schemas.microsoft.com/office/powerpoint/2010/main" val="364403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4" name="Date Placeholder 2"/>
          <p:cNvSpPr>
            <a:spLocks noGrp="1"/>
          </p:cNvSpPr>
          <p:nvPr>
            <p:ph type="dt" sz="half" idx="10"/>
          </p:nvPr>
        </p:nvSpPr>
        <p:spPr/>
        <p:txBody>
          <a:bodyPr/>
          <a:lstStyle>
            <a:lvl1pPr>
              <a:defRPr/>
            </a:lvl1pPr>
          </a:lstStyle>
          <a:p>
            <a:pPr>
              <a:defRPr/>
            </a:pPr>
            <a:fld id="{0C71B9FD-5F84-40EE-BE92-5187585C0991}" type="datetime1">
              <a:rPr lang="en-US"/>
              <a:pPr>
                <a:defRPr/>
              </a:pPr>
              <a:t>12/4/2020</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fld id="{FF91F6D4-B72F-4031-BB13-DF465A8C7873}" type="slidenum">
              <a:rPr lang="en-US" altLang="en-US"/>
              <a:pPr/>
              <a:t>‹#›</a:t>
            </a:fld>
            <a:endParaRPr lang="en-US" altLang="en-US"/>
          </a:p>
        </p:txBody>
      </p:sp>
    </p:spTree>
    <p:extLst>
      <p:ext uri="{BB962C8B-B14F-4D97-AF65-F5344CB8AC3E}">
        <p14:creationId xmlns:p14="http://schemas.microsoft.com/office/powerpoint/2010/main" val="3153029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ound Diagonal Corner Rectangle 7"/>
          <p:cNvSpPr/>
          <p:nvPr/>
        </p:nvSpPr>
        <p:spPr>
          <a:xfrm>
            <a:off x="190500" y="190500"/>
            <a:ext cx="8764588" cy="6478588"/>
          </a:xfrm>
          <a:prstGeom prst="round2DiagRect">
            <a:avLst>
              <a:gd name="adj1" fmla="val 9416"/>
              <a:gd name="adj2" fmla="val 0"/>
            </a:avLst>
          </a:prstGeom>
          <a:gradFill>
            <a:gsLst>
              <a:gs pos="13000">
                <a:srgbClr val="B27A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a:p>
        </p:txBody>
      </p:sp>
      <p:sp>
        <p:nvSpPr>
          <p:cNvPr id="1027" name="Title Placeholder 1"/>
          <p:cNvSpPr>
            <a:spLocks noGrp="1"/>
          </p:cNvSpPr>
          <p:nvPr>
            <p:ph type="title"/>
          </p:nvPr>
        </p:nvSpPr>
        <p:spPr bwMode="auto">
          <a:xfrm>
            <a:off x="779463" y="381000"/>
            <a:ext cx="7583487" cy="1044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779463" y="1828800"/>
            <a:ext cx="7583487" cy="420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381000" y="6288088"/>
            <a:ext cx="1887538"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bg2"/>
                </a:solidFill>
                <a:latin typeface="+mn-lt"/>
                <a:ea typeface="+mn-ea"/>
                <a:cs typeface="+mn-cs"/>
              </a:defRPr>
            </a:lvl1pPr>
          </a:lstStyle>
          <a:p>
            <a:pPr>
              <a:defRPr/>
            </a:pPr>
            <a:fld id="{B9BB3EB8-314F-4CE3-939A-F78A6BE43B76}" type="datetime1">
              <a:rPr lang="en-US"/>
              <a:pPr>
                <a:defRPr/>
              </a:pPr>
              <a:t>12/4/2020</a:t>
            </a:fld>
            <a:endParaRPr lang="en-US"/>
          </a:p>
        </p:txBody>
      </p:sp>
      <p:sp>
        <p:nvSpPr>
          <p:cNvPr id="5" name="Footer Placeholder 4"/>
          <p:cNvSpPr>
            <a:spLocks noGrp="1"/>
          </p:cNvSpPr>
          <p:nvPr>
            <p:ph type="ftr" sz="quarter" idx="3"/>
          </p:nvPr>
        </p:nvSpPr>
        <p:spPr>
          <a:xfrm>
            <a:off x="3305175" y="6288088"/>
            <a:ext cx="523875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bg2"/>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404225" y="219075"/>
            <a:ext cx="493713"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chemeClr val="tx2"/>
                </a:solidFill>
                <a:latin typeface="Trebuchet MS" pitchFamily="34" charset="0"/>
              </a:defRPr>
            </a:lvl1pPr>
          </a:lstStyle>
          <a:p>
            <a:fld id="{12B113F0-A774-4A14-AA2C-3A403885806F}" type="slidenum">
              <a:rPr lang="en-US" altLang="en-US"/>
              <a:pPr/>
              <a:t>‹#›</a:t>
            </a:fld>
            <a:endParaRPr lang="en-US" altLang="en-US"/>
          </a:p>
        </p:txBody>
      </p:sp>
      <p:pic>
        <p:nvPicPr>
          <p:cNvPr id="1032" name="Picture 8" descr="FIULogo_H_CMYK_fx.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6103938" y="5959475"/>
            <a:ext cx="2430462" cy="693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82" r:id="rId1"/>
    <p:sldLayoutId id="2147484683" r:id="rId2"/>
    <p:sldLayoutId id="2147484684" r:id="rId3"/>
    <p:sldLayoutId id="2147484685" r:id="rId4"/>
    <p:sldLayoutId id="2147484686" r:id="rId5"/>
    <p:sldLayoutId id="2147484687" r:id="rId6"/>
    <p:sldLayoutId id="2147484688" r:id="rId7"/>
    <p:sldLayoutId id="2147484689" r:id="rId8"/>
    <p:sldLayoutId id="2147484690" r:id="rId9"/>
    <p:sldLayoutId id="2147484691" r:id="rId10"/>
    <p:sldLayoutId id="2147484692" r:id="rId11"/>
    <p:sldLayoutId id="2147484693" r:id="rId12"/>
    <p:sldLayoutId id="2147484694" r:id="rId13"/>
    <p:sldLayoutId id="2147484695" r:id="rId14"/>
    <p:sldLayoutId id="2147484696" r:id="rId15"/>
    <p:sldLayoutId id="2147484697" r:id="rId16"/>
  </p:sldLayoutIdLst>
  <p:txStyles>
    <p:titleStyle>
      <a:lvl1pPr algn="l" rtl="0" eaLnBrk="0" fontAlgn="base" hangingPunct="0">
        <a:spcBef>
          <a:spcPct val="0"/>
        </a:spcBef>
        <a:spcAft>
          <a:spcPct val="0"/>
        </a:spcAft>
        <a:defRPr sz="38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p:titleStyle>
    <p:body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ound Diagonal Corner Rectangle 7"/>
          <p:cNvSpPr/>
          <p:nvPr/>
        </p:nvSpPr>
        <p:spPr>
          <a:xfrm>
            <a:off x="190500" y="190500"/>
            <a:ext cx="8764588" cy="6478588"/>
          </a:xfrm>
          <a:prstGeom prst="round2DiagRect">
            <a:avLst>
              <a:gd name="adj1" fmla="val 9416"/>
              <a:gd name="adj2" fmla="val 0"/>
            </a:avLst>
          </a:prstGeom>
          <a:gradFill>
            <a:gsLst>
              <a:gs pos="13000">
                <a:srgbClr val="B27A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sz="1350"/>
          </a:p>
        </p:txBody>
      </p:sp>
      <p:sp>
        <p:nvSpPr>
          <p:cNvPr id="1027" name="Title Placeholder 1"/>
          <p:cNvSpPr>
            <a:spLocks noGrp="1"/>
          </p:cNvSpPr>
          <p:nvPr>
            <p:ph type="title"/>
          </p:nvPr>
        </p:nvSpPr>
        <p:spPr bwMode="auto">
          <a:xfrm>
            <a:off x="779464" y="381002"/>
            <a:ext cx="7583487" cy="1044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779464" y="1828802"/>
            <a:ext cx="7583487" cy="420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381000" y="6288090"/>
            <a:ext cx="1887538"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bg2"/>
                </a:solidFill>
                <a:latin typeface="+mn-lt"/>
                <a:ea typeface="+mn-ea"/>
                <a:cs typeface="+mn-cs"/>
              </a:defRPr>
            </a:lvl1pPr>
          </a:lstStyle>
          <a:p>
            <a:pPr>
              <a:defRPr/>
            </a:pPr>
            <a:fld id="{B9BB3EB8-314F-4CE3-939A-F78A6BE43B76}" type="datetime1">
              <a:rPr lang="en-US"/>
              <a:pPr>
                <a:defRPr/>
              </a:pPr>
              <a:t>12/4/2020</a:t>
            </a:fld>
            <a:endParaRPr lang="en-US"/>
          </a:p>
        </p:txBody>
      </p:sp>
      <p:sp>
        <p:nvSpPr>
          <p:cNvPr id="5" name="Footer Placeholder 4"/>
          <p:cNvSpPr>
            <a:spLocks noGrp="1"/>
          </p:cNvSpPr>
          <p:nvPr>
            <p:ph type="ftr" sz="quarter" idx="3"/>
          </p:nvPr>
        </p:nvSpPr>
        <p:spPr>
          <a:xfrm>
            <a:off x="3305175" y="6288090"/>
            <a:ext cx="5238750"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schemeClr val="bg2"/>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404226" y="219077"/>
            <a:ext cx="493713"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chemeClr val="tx2"/>
                </a:solidFill>
                <a:latin typeface="Trebuchet MS" pitchFamily="34" charset="0"/>
              </a:defRPr>
            </a:lvl1pPr>
          </a:lstStyle>
          <a:p>
            <a:fld id="{12B113F0-A774-4A14-AA2C-3A403885806F}" type="slidenum">
              <a:rPr lang="en-US" altLang="en-US"/>
              <a:pPr/>
              <a:t>‹#›</a:t>
            </a:fld>
            <a:endParaRPr lang="en-US" altLang="en-US"/>
          </a:p>
        </p:txBody>
      </p:sp>
      <p:pic>
        <p:nvPicPr>
          <p:cNvPr id="1032" name="Picture 8" descr="FIULogo_H_CMYK_fx.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6103938" y="5959475"/>
            <a:ext cx="2430462" cy="693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157710316"/>
      </p:ext>
    </p:extLst>
  </p:cSld>
  <p:clrMap bg1="lt1" tx1="dk1" bg2="lt2" tx2="dk2" accent1="accent1" accent2="accent2" accent3="accent3" accent4="accent4" accent5="accent5" accent6="accent6" hlink="hlink" folHlink="folHlink"/>
  <p:sldLayoutIdLst>
    <p:sldLayoutId id="2147484699" r:id="rId1"/>
    <p:sldLayoutId id="2147484700" r:id="rId2"/>
    <p:sldLayoutId id="2147484701" r:id="rId3"/>
    <p:sldLayoutId id="2147484702" r:id="rId4"/>
    <p:sldLayoutId id="2147484703" r:id="rId5"/>
    <p:sldLayoutId id="2147484704" r:id="rId6"/>
    <p:sldLayoutId id="2147484705" r:id="rId7"/>
    <p:sldLayoutId id="2147484706" r:id="rId8"/>
    <p:sldLayoutId id="2147484707" r:id="rId9"/>
    <p:sldLayoutId id="2147484708" r:id="rId10"/>
    <p:sldLayoutId id="2147484709" r:id="rId11"/>
    <p:sldLayoutId id="2147484710" r:id="rId12"/>
    <p:sldLayoutId id="2147484711" r:id="rId13"/>
    <p:sldLayoutId id="2147484712" r:id="rId14"/>
    <p:sldLayoutId id="2147484713" r:id="rId15"/>
    <p:sldLayoutId id="2147484714" r:id="rId16"/>
  </p:sldLayoutIdLst>
  <p:txStyles>
    <p:titleStyle>
      <a:lvl1pPr algn="l" rtl="0" eaLnBrk="0" fontAlgn="base" hangingPunct="0">
        <a:spcBef>
          <a:spcPct val="0"/>
        </a:spcBef>
        <a:spcAft>
          <a:spcPct val="0"/>
        </a:spcAft>
        <a:defRPr sz="285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285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285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285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2850">
          <a:solidFill>
            <a:srgbClr val="001D4D"/>
          </a:solidFill>
          <a:latin typeface="Trebuchet MS" pitchFamily="-111" charset="0"/>
          <a:ea typeface="ＭＳ Ｐゴシック" pitchFamily="-111" charset="-128"/>
          <a:cs typeface="ＭＳ Ｐゴシック" pitchFamily="-111" charset="-128"/>
        </a:defRPr>
      </a:lvl5pPr>
      <a:lvl6pPr marL="342900" algn="l" rtl="0" eaLnBrk="1" fontAlgn="base" hangingPunct="1">
        <a:spcBef>
          <a:spcPct val="0"/>
        </a:spcBef>
        <a:spcAft>
          <a:spcPct val="0"/>
        </a:spcAft>
        <a:defRPr sz="2850">
          <a:solidFill>
            <a:srgbClr val="001D4D"/>
          </a:solidFill>
          <a:latin typeface="Trebuchet MS" pitchFamily="-111" charset="0"/>
          <a:ea typeface="ＭＳ Ｐゴシック" pitchFamily="-111" charset="-128"/>
          <a:cs typeface="ＭＳ Ｐゴシック" pitchFamily="-111" charset="-128"/>
        </a:defRPr>
      </a:lvl6pPr>
      <a:lvl7pPr marL="685800" algn="l" rtl="0" eaLnBrk="1" fontAlgn="base" hangingPunct="1">
        <a:spcBef>
          <a:spcPct val="0"/>
        </a:spcBef>
        <a:spcAft>
          <a:spcPct val="0"/>
        </a:spcAft>
        <a:defRPr sz="2850">
          <a:solidFill>
            <a:srgbClr val="001D4D"/>
          </a:solidFill>
          <a:latin typeface="Trebuchet MS" pitchFamily="-111" charset="0"/>
          <a:ea typeface="ＭＳ Ｐゴシック" pitchFamily="-111" charset="-128"/>
          <a:cs typeface="ＭＳ Ｐゴシック" pitchFamily="-111" charset="-128"/>
        </a:defRPr>
      </a:lvl7pPr>
      <a:lvl8pPr marL="1028700" algn="l" rtl="0" eaLnBrk="1" fontAlgn="base" hangingPunct="1">
        <a:spcBef>
          <a:spcPct val="0"/>
        </a:spcBef>
        <a:spcAft>
          <a:spcPct val="0"/>
        </a:spcAft>
        <a:defRPr sz="2850">
          <a:solidFill>
            <a:srgbClr val="001D4D"/>
          </a:solidFill>
          <a:latin typeface="Trebuchet MS" pitchFamily="-111" charset="0"/>
          <a:ea typeface="ＭＳ Ｐゴシック" pitchFamily="-111" charset="-128"/>
          <a:cs typeface="ＭＳ Ｐゴシック" pitchFamily="-111" charset="-128"/>
        </a:defRPr>
      </a:lvl8pPr>
      <a:lvl9pPr marL="1371600" algn="l" rtl="0" eaLnBrk="1" fontAlgn="base" hangingPunct="1">
        <a:spcBef>
          <a:spcPct val="0"/>
        </a:spcBef>
        <a:spcAft>
          <a:spcPct val="0"/>
        </a:spcAft>
        <a:defRPr sz="2850">
          <a:solidFill>
            <a:srgbClr val="001D4D"/>
          </a:solidFill>
          <a:latin typeface="Trebuchet MS" pitchFamily="-111" charset="0"/>
          <a:ea typeface="ＭＳ Ｐゴシック" pitchFamily="-111" charset="-128"/>
          <a:cs typeface="ＭＳ Ｐゴシック" pitchFamily="-111" charset="-128"/>
        </a:defRPr>
      </a:lvl9pPr>
    </p:titleStyle>
    <p:bodyStyle>
      <a:lvl1pPr marL="211931" indent="-211931" algn="l" rtl="0" eaLnBrk="0" fontAlgn="base" hangingPunct="0">
        <a:spcBef>
          <a:spcPts val="1500"/>
        </a:spcBef>
        <a:spcAft>
          <a:spcPct val="0"/>
        </a:spcAft>
        <a:buFont typeface="Wingdings 2" pitchFamily="18" charset="2"/>
        <a:buChar char=""/>
        <a:defRPr sz="1650" kern="1200">
          <a:solidFill>
            <a:srgbClr val="001D4D"/>
          </a:solidFill>
          <a:latin typeface="+mn-lt"/>
          <a:ea typeface="ＭＳ Ｐゴシック" pitchFamily="-111" charset="-128"/>
          <a:cs typeface="ＭＳ Ｐゴシック" pitchFamily="-111" charset="-128"/>
        </a:defRPr>
      </a:lvl1pPr>
      <a:lvl2pPr marL="433388" indent="-221456" algn="l" rtl="0" eaLnBrk="0" fontAlgn="base" hangingPunct="0">
        <a:spcBef>
          <a:spcPts val="450"/>
        </a:spcBef>
        <a:spcAft>
          <a:spcPct val="0"/>
        </a:spcAft>
        <a:buFont typeface="Wingdings 2" pitchFamily="18" charset="2"/>
        <a:buChar char=""/>
        <a:defRPr sz="1500" kern="1200">
          <a:solidFill>
            <a:srgbClr val="001D4D"/>
          </a:solidFill>
          <a:latin typeface="+mn-lt"/>
          <a:ea typeface="ＭＳ Ｐゴシック" pitchFamily="-111" charset="-128"/>
          <a:cs typeface="+mn-cs"/>
        </a:defRPr>
      </a:lvl2pPr>
      <a:lvl3pPr marL="645319" indent="-211931" algn="l" rtl="0" eaLnBrk="0" fontAlgn="base" hangingPunct="0">
        <a:spcBef>
          <a:spcPts val="45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857250" indent="-211931" algn="l" rtl="0" eaLnBrk="0" fontAlgn="base" hangingPunct="0">
        <a:spcBef>
          <a:spcPts val="45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069181" indent="-211931" algn="l" rtl="0" eaLnBrk="0" fontAlgn="base" hangingPunct="0">
        <a:spcBef>
          <a:spcPts val="45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228600" y="3205162"/>
            <a:ext cx="8686800" cy="2438400"/>
          </a:xfrm>
        </p:spPr>
        <p:txBody>
          <a:bodyPr/>
          <a:lstStyle/>
          <a:p>
            <a:pPr algn="ctr"/>
            <a:r>
              <a:rPr lang="en-US" altLang="en-US" sz="3600" err="1">
                <a:ea typeface="ＭＳ Ｐゴシック"/>
                <a:cs typeface="+mj-lt"/>
              </a:rPr>
              <a:t>GraderFinder</a:t>
            </a:r>
            <a:br>
              <a:rPr lang="en-US" altLang="en-US" sz="3600">
                <a:ea typeface="ＭＳ Ｐゴシック"/>
                <a:cs typeface="+mj-lt"/>
              </a:rPr>
            </a:br>
            <a:r>
              <a:rPr lang="en-US" altLang="en-US" sz="2000" b="1">
                <a:ea typeface="ＭＳ Ｐゴシック"/>
                <a:cs typeface="+mj-lt"/>
              </a:rPr>
              <a:t>Team Members</a:t>
            </a:r>
            <a:r>
              <a:rPr lang="en-US" altLang="en-US" sz="2000">
                <a:ea typeface="ＭＳ Ｐゴシック"/>
                <a:cs typeface="+mj-lt"/>
              </a:rPr>
              <a:t>: </a:t>
            </a:r>
            <a:br>
              <a:rPr lang="en-US" altLang="en-US" sz="2000">
                <a:ea typeface="ＭＳ Ｐゴシック"/>
                <a:cs typeface="+mj-lt"/>
              </a:rPr>
            </a:br>
            <a:r>
              <a:rPr lang="en-US" altLang="en-US" sz="2000">
                <a:ea typeface="ＭＳ Ｐゴシック"/>
                <a:cs typeface="+mj-lt"/>
              </a:rPr>
              <a:t>Senior Project: Enrique </a:t>
            </a:r>
            <a:r>
              <a:rPr lang="en-US" altLang="en-US" sz="2000" err="1">
                <a:ea typeface="ＭＳ Ｐゴシック"/>
                <a:cs typeface="+mj-lt"/>
              </a:rPr>
              <a:t>Rodicio</a:t>
            </a:r>
            <a:r>
              <a:rPr lang="en-US" altLang="en-US" sz="2000">
                <a:ea typeface="ＭＳ Ｐゴシック"/>
                <a:cs typeface="+mj-lt"/>
              </a:rPr>
              <a:t>, Nicholas Delamo, Justin Cabrera, Damian Torrens, Phillip Nguyen</a:t>
            </a:r>
            <a:br>
              <a:rPr lang="en-US" altLang="en-US" sz="2000">
                <a:ea typeface="ＭＳ Ｐゴシック"/>
                <a:cs typeface="+mj-lt"/>
              </a:rPr>
            </a:br>
            <a:r>
              <a:rPr lang="en-US" altLang="en-US" sz="2000">
                <a:ea typeface="ＭＳ Ｐゴシック"/>
                <a:cs typeface="+mj-lt"/>
              </a:rPr>
              <a:t>Capstone I: Cheska Sy, David Paez, Leila </a:t>
            </a:r>
            <a:r>
              <a:rPr lang="en-US" altLang="en-US" sz="2000" err="1">
                <a:ea typeface="ＭＳ Ｐゴシック"/>
                <a:cs typeface="+mj-lt"/>
              </a:rPr>
              <a:t>Lendiy</a:t>
            </a:r>
            <a:r>
              <a:rPr lang="en-US" altLang="en-US" sz="2000">
                <a:ea typeface="ＭＳ Ｐゴシック"/>
                <a:cs typeface="+mj-lt"/>
              </a:rPr>
              <a:t> Adaza, William Padron</a:t>
            </a:r>
            <a:br>
              <a:rPr lang="en-US" altLang="en-US" sz="2000">
                <a:ea typeface="ＭＳ Ｐゴシック"/>
                <a:cs typeface="+mj-lt"/>
              </a:rPr>
            </a:br>
            <a:r>
              <a:rPr lang="en-US" altLang="en-US" sz="2000" b="1">
                <a:ea typeface="ＭＳ Ｐゴシック"/>
                <a:cs typeface="+mj-lt"/>
              </a:rPr>
              <a:t>Product Owner</a:t>
            </a:r>
            <a:r>
              <a:rPr lang="en-US" altLang="en-US" sz="2000">
                <a:ea typeface="ＭＳ Ｐゴシック"/>
                <a:cs typeface="+mj-lt"/>
              </a:rPr>
              <a:t>: Deng Pan</a:t>
            </a:r>
            <a:br>
              <a:rPr lang="en-US" altLang="en-US" sz="2000">
                <a:ea typeface="ＭＳ Ｐゴシック"/>
                <a:cs typeface="+mj-lt"/>
              </a:rPr>
            </a:br>
            <a:r>
              <a:rPr lang="en-US" altLang="en-US" sz="2000" b="1">
                <a:ea typeface="ＭＳ Ｐゴシック"/>
                <a:cs typeface="+mj-lt"/>
              </a:rPr>
              <a:t>Professor</a:t>
            </a:r>
            <a:r>
              <a:rPr lang="en-US" altLang="en-US" sz="2000">
                <a:ea typeface="ＭＳ Ｐゴシック"/>
                <a:cs typeface="+mj-lt"/>
              </a:rPr>
              <a:t>: Masoud Sadjadi</a:t>
            </a:r>
            <a:br>
              <a:rPr lang="en-US" altLang="en-US" sz="2000">
                <a:ea typeface="ＭＳ Ｐゴシック"/>
                <a:cs typeface="+mj-lt"/>
              </a:rPr>
            </a:br>
            <a:br>
              <a:rPr lang="en-US" altLang="en-US" sz="3600">
                <a:ea typeface="ＭＳ Ｐゴシック" pitchFamily="34" charset="-128"/>
              </a:rPr>
            </a:br>
            <a:r>
              <a:rPr lang="en-US" altLang="en-US" sz="1400">
                <a:ea typeface="ＭＳ Ｐゴシック"/>
              </a:rPr>
              <a:t>School of Computing and Information Sciences</a:t>
            </a:r>
            <a:br>
              <a:rPr lang="en-US" altLang="en-US" sz="1400">
                <a:ea typeface="ＭＳ Ｐゴシック" pitchFamily="34" charset="-128"/>
              </a:rPr>
            </a:br>
            <a:r>
              <a:rPr lang="en-US" altLang="en-US" sz="1400">
                <a:ea typeface="ＭＳ Ｐゴシック"/>
              </a:rPr>
              <a:t>Florida International University</a:t>
            </a:r>
            <a:endParaRPr lang="en-US" altLang="en-US" sz="3600">
              <a:ea typeface="ＭＳ Ｐゴシック"/>
            </a:endParaRPr>
          </a:p>
        </p:txBody>
      </p:sp>
      <p:sp>
        <p:nvSpPr>
          <p:cNvPr id="20483" name="Subtitle 2"/>
          <p:cNvSpPr>
            <a:spLocks noGrp="1"/>
          </p:cNvSpPr>
          <p:nvPr>
            <p:ph type="subTitle" idx="1"/>
          </p:nvPr>
        </p:nvSpPr>
        <p:spPr>
          <a:xfrm>
            <a:off x="228600" y="5643562"/>
            <a:ext cx="8686800" cy="1219200"/>
          </a:xfrm>
        </p:spPr>
        <p:txBody>
          <a:bodyPr/>
          <a:lstStyle/>
          <a:p>
            <a:pPr algn="ctr"/>
            <a:r>
              <a:rPr lang="en-US" altLang="en-US">
                <a:solidFill>
                  <a:schemeClr val="tx2">
                    <a:lumMod val="60000"/>
                    <a:lumOff val="40000"/>
                  </a:schemeClr>
                </a:solidFill>
                <a:ea typeface="ＭＳ Ｐゴシック"/>
              </a:rPr>
              <a:t>December 4, 2020</a:t>
            </a:r>
            <a:endParaRPr lang="en-US">
              <a:solidFill>
                <a:schemeClr val="tx2">
                  <a:lumMod val="60000"/>
                  <a:lumOff val="40000"/>
                </a:schemeClr>
              </a:solidFill>
            </a:endParaRPr>
          </a:p>
        </p:txBody>
      </p:sp>
      <p:sp>
        <p:nvSpPr>
          <p:cNvPr id="4" name="Title 1"/>
          <p:cNvSpPr txBox="1">
            <a:spLocks/>
          </p:cNvSpPr>
          <p:nvPr/>
        </p:nvSpPr>
        <p:spPr bwMode="auto">
          <a:xfrm>
            <a:off x="282771" y="1106164"/>
            <a:ext cx="86868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3600">
                <a:ea typeface="ＭＳ Ｐゴシック"/>
              </a:rPr>
              <a:t>VIP/Senior Project Final Presentation</a:t>
            </a:r>
            <a:br>
              <a:rPr lang="en-US" altLang="en-US">
                <a:ea typeface="ＭＳ Ｐゴシック" pitchFamily="34" charset="-128"/>
              </a:rPr>
            </a:br>
            <a:r>
              <a:rPr lang="en-US">
                <a:ea typeface="+mj-lt"/>
                <a:cs typeface="+mj-lt"/>
              </a:rPr>
              <a:t>Fall 2020</a:t>
            </a:r>
          </a:p>
          <a:p>
            <a:pPr algn="ctr"/>
            <a:endParaRPr lang="en-US" altLang="en-US">
              <a:ea typeface="ＭＳ Ｐゴシック"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059737" cy="1044575"/>
          </a:xfrm>
        </p:spPr>
        <p:txBody>
          <a:bodyPr/>
          <a:lstStyle/>
          <a:p>
            <a:r>
              <a:rPr lang="en-US"/>
              <a:t>Requirements: Sequence Diagrams</a:t>
            </a:r>
          </a:p>
        </p:txBody>
      </p:sp>
      <p:pic>
        <p:nvPicPr>
          <p:cNvPr id="3074" name="Picture 2">
            <a:extLst>
              <a:ext uri="{FF2B5EF4-FFF2-40B4-BE49-F238E27FC236}">
                <a16:creationId xmlns:a16="http://schemas.microsoft.com/office/drawing/2014/main" id="{09CBDDA8-C91C-4BA9-A930-2E8277E9E3A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407983" y="1828800"/>
            <a:ext cx="6326447" cy="420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23164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System Design: Architecture</a:t>
            </a:r>
          </a:p>
        </p:txBody>
      </p:sp>
      <p:sp>
        <p:nvSpPr>
          <p:cNvPr id="6" name="TextBox 5">
            <a:extLst>
              <a:ext uri="{FF2B5EF4-FFF2-40B4-BE49-F238E27FC236}">
                <a16:creationId xmlns:a16="http://schemas.microsoft.com/office/drawing/2014/main" id="{ECBD3A59-9615-4810-9FBA-6496AA5B1E47}"/>
              </a:ext>
            </a:extLst>
          </p:cNvPr>
          <p:cNvSpPr txBox="1"/>
          <p:nvPr/>
        </p:nvSpPr>
        <p:spPr>
          <a:xfrm>
            <a:off x="779463" y="5519586"/>
            <a:ext cx="7583487" cy="738664"/>
          </a:xfrm>
          <a:prstGeom prst="rect">
            <a:avLst/>
          </a:prstGeom>
          <a:noFill/>
        </p:spPr>
        <p:txBody>
          <a:bodyPr wrap="square" rtlCol="0">
            <a:spAutoFit/>
          </a:bodyPr>
          <a:lstStyle/>
          <a:p>
            <a:r>
              <a:rPr lang="en-US" sz="1400"/>
              <a:t>*</a:t>
            </a:r>
            <a:r>
              <a:rPr lang="en-US" sz="1400" err="1"/>
              <a:t>GraderFinder</a:t>
            </a:r>
            <a:r>
              <a:rPr lang="en-US" sz="1400"/>
              <a:t> follows Rails </a:t>
            </a:r>
            <a:r>
              <a:rPr lang="en-US" sz="1400">
                <a:solidFill>
                  <a:schemeClr val="tx2">
                    <a:lumMod val="60000"/>
                    <a:lumOff val="40000"/>
                  </a:schemeClr>
                </a:solidFill>
              </a:rPr>
              <a:t>MVC</a:t>
            </a:r>
            <a:r>
              <a:rPr lang="en-US" sz="1400"/>
              <a:t> design, where </a:t>
            </a:r>
            <a:r>
              <a:rPr lang="en-US" sz="1400" b="1">
                <a:solidFill>
                  <a:schemeClr val="tx2">
                    <a:lumMod val="60000"/>
                    <a:lumOff val="40000"/>
                  </a:schemeClr>
                </a:solidFill>
              </a:rPr>
              <a:t>m</a:t>
            </a:r>
            <a:r>
              <a:rPr lang="en-US" sz="1400" b="1"/>
              <a:t>odels </a:t>
            </a:r>
            <a:r>
              <a:rPr lang="en-US" sz="1400"/>
              <a:t>control interactions with the database, </a:t>
            </a:r>
            <a:r>
              <a:rPr lang="en-US" sz="1400" b="1">
                <a:solidFill>
                  <a:schemeClr val="tx2">
                    <a:lumMod val="60000"/>
                    <a:lumOff val="40000"/>
                  </a:schemeClr>
                </a:solidFill>
              </a:rPr>
              <a:t>v</a:t>
            </a:r>
            <a:r>
              <a:rPr lang="en-US" sz="1400" b="1"/>
              <a:t>iews</a:t>
            </a:r>
            <a:r>
              <a:rPr lang="en-US" sz="1400"/>
              <a:t> control how users see and interact with the app, and </a:t>
            </a:r>
            <a:r>
              <a:rPr lang="en-US" sz="1400" b="1">
                <a:solidFill>
                  <a:schemeClr val="tx2">
                    <a:lumMod val="60000"/>
                    <a:lumOff val="40000"/>
                  </a:schemeClr>
                </a:solidFill>
              </a:rPr>
              <a:t>c</a:t>
            </a:r>
            <a:r>
              <a:rPr lang="en-US" sz="1400" b="1"/>
              <a:t>ontrollers</a:t>
            </a:r>
            <a:r>
              <a:rPr lang="en-US" sz="1400"/>
              <a:t> handle communications between view and model</a:t>
            </a:r>
          </a:p>
        </p:txBody>
      </p:sp>
      <p:pic>
        <p:nvPicPr>
          <p:cNvPr id="18" name="Content Placeholder 17" descr="A picture containing diagram&#10;&#10;Description automatically generated">
            <a:extLst>
              <a:ext uri="{FF2B5EF4-FFF2-40B4-BE49-F238E27FC236}">
                <a16:creationId xmlns:a16="http://schemas.microsoft.com/office/drawing/2014/main" id="{CF6C1DE4-66D4-4D59-B754-F76AFEEA7FFE}"/>
              </a:ext>
            </a:extLst>
          </p:cNvPr>
          <p:cNvPicPr>
            <a:picLocks noGrp="1" noChangeAspect="1"/>
          </p:cNvPicPr>
          <p:nvPr>
            <p:ph idx="1"/>
          </p:nvPr>
        </p:nvPicPr>
        <p:blipFill>
          <a:blip r:embed="rId3"/>
          <a:stretch>
            <a:fillRect/>
          </a:stretch>
        </p:blipFill>
        <p:spPr>
          <a:xfrm>
            <a:off x="779463" y="1544715"/>
            <a:ext cx="7583487" cy="3974872"/>
          </a:xfrm>
        </p:spPr>
      </p:pic>
    </p:spTree>
    <p:extLst>
      <p:ext uri="{BB962C8B-B14F-4D97-AF65-F5344CB8AC3E}">
        <p14:creationId xmlns:p14="http://schemas.microsoft.com/office/powerpoint/2010/main" val="4211570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System Design: Deployment</a:t>
            </a:r>
          </a:p>
        </p:txBody>
      </p:sp>
      <p:pic>
        <p:nvPicPr>
          <p:cNvPr id="5" name="Content Placeholder 4" descr="Diagram&#10;&#10;Description automatically generated">
            <a:extLst>
              <a:ext uri="{FF2B5EF4-FFF2-40B4-BE49-F238E27FC236}">
                <a16:creationId xmlns:a16="http://schemas.microsoft.com/office/drawing/2014/main" id="{ABB9EA2C-BF20-4069-82D7-525F05A7238A}"/>
              </a:ext>
            </a:extLst>
          </p:cNvPr>
          <p:cNvPicPr>
            <a:picLocks noGrp="1" noChangeAspect="1"/>
          </p:cNvPicPr>
          <p:nvPr>
            <p:ph idx="1"/>
          </p:nvPr>
        </p:nvPicPr>
        <p:blipFill>
          <a:blip r:embed="rId3"/>
          <a:stretch>
            <a:fillRect/>
          </a:stretch>
        </p:blipFill>
        <p:spPr>
          <a:xfrm>
            <a:off x="1042194" y="2070894"/>
            <a:ext cx="7058025" cy="3724275"/>
          </a:xfrm>
        </p:spPr>
      </p:pic>
    </p:spTree>
    <p:extLst>
      <p:ext uri="{BB962C8B-B14F-4D97-AF65-F5344CB8AC3E}">
        <p14:creationId xmlns:p14="http://schemas.microsoft.com/office/powerpoint/2010/main" val="2858691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System Design: Persistent Data</a:t>
            </a:r>
          </a:p>
        </p:txBody>
      </p:sp>
      <p:pic>
        <p:nvPicPr>
          <p:cNvPr id="10" name="Content Placeholder 9" descr="Diagram&#10;&#10;Description automatically generated">
            <a:extLst>
              <a:ext uri="{FF2B5EF4-FFF2-40B4-BE49-F238E27FC236}">
                <a16:creationId xmlns:a16="http://schemas.microsoft.com/office/drawing/2014/main" id="{2BBB710F-A96D-4066-8457-6F355CE68279}"/>
              </a:ext>
            </a:extLst>
          </p:cNvPr>
          <p:cNvPicPr>
            <a:picLocks noGrp="1" noChangeAspect="1"/>
          </p:cNvPicPr>
          <p:nvPr>
            <p:ph idx="1"/>
          </p:nvPr>
        </p:nvPicPr>
        <p:blipFill>
          <a:blip r:embed="rId3"/>
          <a:stretch>
            <a:fillRect/>
          </a:stretch>
        </p:blipFill>
        <p:spPr>
          <a:xfrm>
            <a:off x="1337469" y="1889919"/>
            <a:ext cx="6467475" cy="4086225"/>
          </a:xfrm>
        </p:spPr>
      </p:pic>
    </p:spTree>
    <p:extLst>
      <p:ext uri="{BB962C8B-B14F-4D97-AF65-F5344CB8AC3E}">
        <p14:creationId xmlns:p14="http://schemas.microsoft.com/office/powerpoint/2010/main" val="25966392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0F151-1E4F-43FF-8E99-00A7B4F20E24}"/>
              </a:ext>
            </a:extLst>
          </p:cNvPr>
          <p:cNvSpPr>
            <a:spLocks noGrp="1"/>
          </p:cNvSpPr>
          <p:nvPr>
            <p:ph type="title"/>
          </p:nvPr>
        </p:nvSpPr>
        <p:spPr/>
        <p:txBody>
          <a:bodyPr/>
          <a:lstStyle/>
          <a:p>
            <a:r>
              <a:rPr lang="en-US"/>
              <a:t>System Design: Security</a:t>
            </a:r>
          </a:p>
        </p:txBody>
      </p:sp>
      <p:sp>
        <p:nvSpPr>
          <p:cNvPr id="3" name="Content Placeholder 2">
            <a:extLst>
              <a:ext uri="{FF2B5EF4-FFF2-40B4-BE49-F238E27FC236}">
                <a16:creationId xmlns:a16="http://schemas.microsoft.com/office/drawing/2014/main" id="{CD9BAE46-0C29-4239-8BBE-F4BA4661CC59}"/>
              </a:ext>
            </a:extLst>
          </p:cNvPr>
          <p:cNvSpPr>
            <a:spLocks noGrp="1"/>
          </p:cNvSpPr>
          <p:nvPr>
            <p:ph idx="1"/>
          </p:nvPr>
        </p:nvSpPr>
        <p:spPr/>
        <p:txBody>
          <a:bodyPr/>
          <a:lstStyle/>
          <a:p>
            <a:r>
              <a:rPr lang="en-US" err="1"/>
              <a:t>GraderFinder</a:t>
            </a:r>
            <a:r>
              <a:rPr lang="en-US"/>
              <a:t> uses Canvas’s password system, which encrypts passwords before storing them into the Database</a:t>
            </a:r>
          </a:p>
          <a:p>
            <a:r>
              <a:rPr lang="en-US" err="1"/>
              <a:t>GraderFinder</a:t>
            </a:r>
            <a:r>
              <a:rPr lang="en-US"/>
              <a:t> checks the privileges of users before allowing them to access pages they do not have the authority to see</a:t>
            </a:r>
          </a:p>
          <a:p>
            <a:pPr marL="0" indent="0">
              <a:buNone/>
            </a:pPr>
            <a:endParaRPr lang="en-US"/>
          </a:p>
        </p:txBody>
      </p:sp>
    </p:spTree>
    <p:extLst>
      <p:ext uri="{BB962C8B-B14F-4D97-AF65-F5344CB8AC3E}">
        <p14:creationId xmlns:p14="http://schemas.microsoft.com/office/powerpoint/2010/main" val="17177630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Minimal Class Diagram</a:t>
            </a:r>
          </a:p>
        </p:txBody>
      </p:sp>
      <p:pic>
        <p:nvPicPr>
          <p:cNvPr id="4100" name="Picture 4">
            <a:extLst>
              <a:ext uri="{FF2B5EF4-FFF2-40B4-BE49-F238E27FC236}">
                <a16:creationId xmlns:a16="http://schemas.microsoft.com/office/drawing/2014/main" id="{A44C7EBA-0A24-4210-A8F1-75318A57EAD0}"/>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877427" y="1828800"/>
            <a:ext cx="5387558" cy="420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30981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135937" cy="1190348"/>
          </a:xfrm>
        </p:spPr>
        <p:txBody>
          <a:bodyPr/>
          <a:lstStyle/>
          <a:p>
            <a:r>
              <a:rPr lang="en-US"/>
              <a:t>Main algorithm: Find assignments grader is eligible to grade</a:t>
            </a:r>
          </a:p>
        </p:txBody>
      </p:sp>
      <p:sp>
        <p:nvSpPr>
          <p:cNvPr id="3" name="Content Placeholder 2"/>
          <p:cNvSpPr>
            <a:spLocks noGrp="1"/>
          </p:cNvSpPr>
          <p:nvPr>
            <p:ph idx="1"/>
          </p:nvPr>
        </p:nvSpPr>
        <p:spPr/>
        <p:txBody>
          <a:bodyPr/>
          <a:lstStyle/>
          <a:p>
            <a:pPr marL="0" indent="0" defTabSz="274320">
              <a:spcBef>
                <a:spcPts val="0"/>
              </a:spcBef>
              <a:buNone/>
            </a:pPr>
            <a:r>
              <a:rPr lang="en-US" sz="1400" b="1"/>
              <a:t>Function</a:t>
            </a:r>
          </a:p>
          <a:p>
            <a:pPr marL="0" indent="0" defTabSz="274320">
              <a:spcBef>
                <a:spcPts val="0"/>
              </a:spcBef>
              <a:buNone/>
            </a:pPr>
            <a:r>
              <a:rPr lang="en-US" sz="1400"/>
              <a:t>For each grader prerequisite in </a:t>
            </a:r>
            <a:r>
              <a:rPr lang="en-US" sz="1400" b="1"/>
              <a:t>grader prerequisite list </a:t>
            </a:r>
            <a:r>
              <a:rPr lang="en-US" sz="1400"/>
              <a:t>do</a:t>
            </a:r>
          </a:p>
          <a:p>
            <a:pPr marL="0" indent="0" defTabSz="274320">
              <a:spcBef>
                <a:spcPts val="0"/>
              </a:spcBef>
              <a:buNone/>
            </a:pPr>
            <a:r>
              <a:rPr lang="en-US" sz="1400"/>
              <a:t>	Find </a:t>
            </a:r>
            <a:r>
              <a:rPr lang="en-US" sz="1400" b="1"/>
              <a:t>course with matching prerequisite</a:t>
            </a:r>
          </a:p>
          <a:p>
            <a:pPr marL="0" indent="0" defTabSz="274320">
              <a:spcBef>
                <a:spcPts val="0"/>
              </a:spcBef>
              <a:buNone/>
            </a:pPr>
            <a:r>
              <a:rPr lang="en-US" sz="1400"/>
              <a:t>Remove duplicates from </a:t>
            </a:r>
            <a:r>
              <a:rPr lang="en-US" sz="1400" b="1"/>
              <a:t>courses with matching prerequisites</a:t>
            </a:r>
          </a:p>
          <a:p>
            <a:pPr marL="0" indent="0" defTabSz="274320">
              <a:spcBef>
                <a:spcPts val="0"/>
              </a:spcBef>
              <a:buNone/>
            </a:pPr>
            <a:r>
              <a:rPr lang="en-US" sz="1400"/>
              <a:t>For each </a:t>
            </a:r>
            <a:r>
              <a:rPr lang="en-US" sz="1400" b="1"/>
              <a:t>course with matching prerequisite</a:t>
            </a:r>
            <a:r>
              <a:rPr lang="en-US" sz="1400"/>
              <a:t> do</a:t>
            </a:r>
          </a:p>
          <a:p>
            <a:pPr marL="0" indent="0" defTabSz="274320">
              <a:spcBef>
                <a:spcPts val="0"/>
              </a:spcBef>
              <a:buNone/>
            </a:pPr>
            <a:r>
              <a:rPr lang="en-US" sz="1400"/>
              <a:t>	check if course is open for grading</a:t>
            </a:r>
          </a:p>
          <a:p>
            <a:pPr marL="0" indent="0" defTabSz="274320">
              <a:spcBef>
                <a:spcPts val="0"/>
              </a:spcBef>
              <a:buNone/>
            </a:pPr>
            <a:r>
              <a:rPr lang="en-US" sz="1400"/>
              <a:t>	store all course prerequisites in </a:t>
            </a:r>
            <a:r>
              <a:rPr lang="en-US" sz="1400" b="1"/>
              <a:t>course prerequisites list</a:t>
            </a:r>
          </a:p>
          <a:p>
            <a:pPr marL="0" indent="0" defTabSz="274320">
              <a:spcBef>
                <a:spcPts val="0"/>
              </a:spcBef>
              <a:buNone/>
            </a:pPr>
            <a:r>
              <a:rPr lang="en-US" sz="1400"/>
              <a:t>For each </a:t>
            </a:r>
            <a:r>
              <a:rPr lang="en-US" sz="1400" b="1"/>
              <a:t>course prerequisite list </a:t>
            </a:r>
            <a:r>
              <a:rPr lang="en-US" sz="1400"/>
              <a:t>do</a:t>
            </a:r>
          </a:p>
          <a:p>
            <a:pPr marL="0" indent="0" defTabSz="274320">
              <a:spcBef>
                <a:spcPts val="0"/>
              </a:spcBef>
              <a:buNone/>
            </a:pPr>
            <a:r>
              <a:rPr lang="en-US" sz="1400" b="1"/>
              <a:t>	</a:t>
            </a:r>
            <a:r>
              <a:rPr lang="en-US" sz="1400"/>
              <a:t>remove all elements from course prerequisite list that are in grader prerequisite list</a:t>
            </a:r>
          </a:p>
          <a:p>
            <a:pPr marL="0" indent="0" defTabSz="274320">
              <a:spcBef>
                <a:spcPts val="0"/>
              </a:spcBef>
              <a:buNone/>
            </a:pPr>
            <a:r>
              <a:rPr lang="en-US" sz="1400" b="1"/>
              <a:t>	</a:t>
            </a:r>
            <a:r>
              <a:rPr lang="en-US" sz="1400"/>
              <a:t>if the resulting list is empty (grader has taken all prerequisites)</a:t>
            </a:r>
          </a:p>
          <a:p>
            <a:pPr marL="0" indent="0" defTabSz="274320">
              <a:spcBef>
                <a:spcPts val="0"/>
              </a:spcBef>
              <a:buNone/>
            </a:pPr>
            <a:r>
              <a:rPr lang="en-US" sz="1400" b="1"/>
              <a:t>		</a:t>
            </a:r>
            <a:r>
              <a:rPr lang="en-US" sz="1400"/>
              <a:t>store the matching course’s id in </a:t>
            </a:r>
            <a:r>
              <a:rPr lang="en-US" sz="1400" b="1"/>
              <a:t>matching course list</a:t>
            </a:r>
          </a:p>
          <a:p>
            <a:pPr marL="0" indent="0" defTabSz="274320">
              <a:spcBef>
                <a:spcPts val="0"/>
              </a:spcBef>
              <a:buNone/>
            </a:pPr>
            <a:r>
              <a:rPr lang="en-US" sz="1400"/>
              <a:t>For each </a:t>
            </a:r>
            <a:r>
              <a:rPr lang="en-US" sz="1400" b="1"/>
              <a:t>matching course </a:t>
            </a:r>
            <a:r>
              <a:rPr lang="en-US" sz="1400"/>
              <a:t>do:</a:t>
            </a:r>
          </a:p>
          <a:p>
            <a:pPr marL="0" indent="0" defTabSz="274320">
              <a:spcBef>
                <a:spcPts val="0"/>
              </a:spcBef>
              <a:buNone/>
            </a:pPr>
            <a:r>
              <a:rPr lang="en-US" sz="1400"/>
              <a:t>	For each </a:t>
            </a:r>
            <a:r>
              <a:rPr lang="en-US" sz="1400" b="1"/>
              <a:t>matching course </a:t>
            </a:r>
            <a:r>
              <a:rPr lang="en-US" sz="1400"/>
              <a:t>prerequisite do: </a:t>
            </a:r>
          </a:p>
          <a:p>
            <a:pPr marL="0" indent="0" defTabSz="274320">
              <a:spcBef>
                <a:spcPts val="0"/>
              </a:spcBef>
              <a:buNone/>
            </a:pPr>
            <a:r>
              <a:rPr lang="en-US" sz="1400"/>
              <a:t>		if grader’s grade &gt; minimum grade</a:t>
            </a:r>
          </a:p>
          <a:p>
            <a:pPr marL="0" indent="0" defTabSz="274320">
              <a:spcBef>
                <a:spcPts val="0"/>
              </a:spcBef>
              <a:buNone/>
            </a:pPr>
            <a:r>
              <a:rPr lang="en-US" sz="1400"/>
              <a:t>			remove course from matching course</a:t>
            </a:r>
          </a:p>
          <a:p>
            <a:pPr marL="0" indent="0" defTabSz="274320">
              <a:spcBef>
                <a:spcPts val="0"/>
              </a:spcBef>
              <a:buNone/>
            </a:pPr>
            <a:r>
              <a:rPr lang="en-US" sz="1400"/>
              <a:t>For each </a:t>
            </a:r>
            <a:r>
              <a:rPr lang="en-US" sz="1400" b="1"/>
              <a:t>matching course </a:t>
            </a:r>
            <a:r>
              <a:rPr lang="en-US" sz="1400"/>
              <a:t>do:</a:t>
            </a:r>
          </a:p>
          <a:p>
            <a:pPr marL="0" indent="0" defTabSz="274320">
              <a:spcBef>
                <a:spcPts val="0"/>
              </a:spcBef>
              <a:buNone/>
            </a:pPr>
            <a:r>
              <a:rPr lang="en-US" sz="1400"/>
              <a:t>	For each assignment open for grading do:</a:t>
            </a:r>
          </a:p>
          <a:p>
            <a:pPr marL="0" indent="0" defTabSz="274320">
              <a:spcBef>
                <a:spcPts val="0"/>
              </a:spcBef>
              <a:buNone/>
            </a:pPr>
            <a:r>
              <a:rPr lang="en-US" sz="1400"/>
              <a:t>		add assignment to </a:t>
            </a:r>
            <a:r>
              <a:rPr lang="en-US" sz="1400" b="1"/>
              <a:t>eligible assignment list</a:t>
            </a:r>
          </a:p>
          <a:p>
            <a:pPr marL="0" indent="0" defTabSz="274320">
              <a:spcBef>
                <a:spcPts val="0"/>
              </a:spcBef>
              <a:buNone/>
            </a:pPr>
            <a:r>
              <a:rPr lang="en-US" sz="1400"/>
              <a:t>Return </a:t>
            </a:r>
            <a:r>
              <a:rPr lang="en-US" sz="1400" b="1"/>
              <a:t>eligible assignment list</a:t>
            </a:r>
          </a:p>
          <a:p>
            <a:pPr marL="0" indent="0" defTabSz="274320">
              <a:spcBef>
                <a:spcPts val="0"/>
              </a:spcBef>
              <a:buNone/>
            </a:pPr>
            <a:endParaRPr lang="en-US" sz="1400" b="1"/>
          </a:p>
          <a:p>
            <a:pPr marL="0" indent="0" defTabSz="274320">
              <a:spcBef>
                <a:spcPts val="0"/>
              </a:spcBef>
              <a:buNone/>
            </a:pPr>
            <a:r>
              <a:rPr lang="en-US" sz="1400"/>
              <a:t>	     </a:t>
            </a:r>
          </a:p>
          <a:p>
            <a:pPr marL="0" indent="0" defTabSz="274320">
              <a:spcBef>
                <a:spcPts val="0"/>
              </a:spcBef>
              <a:buNone/>
            </a:pPr>
            <a:r>
              <a:rPr lang="en-US" sz="900"/>
              <a:t>     </a:t>
            </a:r>
          </a:p>
        </p:txBody>
      </p:sp>
    </p:spTree>
    <p:extLst>
      <p:ext uri="{BB962C8B-B14F-4D97-AF65-F5344CB8AC3E}">
        <p14:creationId xmlns:p14="http://schemas.microsoft.com/office/powerpoint/2010/main" val="356821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234" y="464975"/>
            <a:ext cx="8135937" cy="1044575"/>
          </a:xfrm>
        </p:spPr>
        <p:txBody>
          <a:bodyPr/>
          <a:lstStyle/>
          <a:p>
            <a:pPr algn="ctr"/>
            <a:r>
              <a:rPr lang="en-US"/>
              <a:t>Test Case: Sunny Day</a:t>
            </a:r>
            <a:br>
              <a:rPr lang="en-US"/>
            </a:br>
            <a:r>
              <a:rPr lang="en-US"/>
              <a:t>Registration</a:t>
            </a:r>
          </a:p>
        </p:txBody>
      </p:sp>
      <p:graphicFrame>
        <p:nvGraphicFramePr>
          <p:cNvPr id="4" name="Table 4">
            <a:extLst>
              <a:ext uri="{FF2B5EF4-FFF2-40B4-BE49-F238E27FC236}">
                <a16:creationId xmlns:a16="http://schemas.microsoft.com/office/drawing/2014/main" id="{14DD0F90-89A8-47DF-BDDE-7FA788DD0448}"/>
              </a:ext>
            </a:extLst>
          </p:cNvPr>
          <p:cNvGraphicFramePr>
            <a:graphicFrameLocks noGrp="1"/>
          </p:cNvGraphicFramePr>
          <p:nvPr>
            <p:ph idx="1"/>
            <p:extLst>
              <p:ext uri="{D42A27DB-BD31-4B8C-83A1-F6EECF244321}">
                <p14:modId xmlns:p14="http://schemas.microsoft.com/office/powerpoint/2010/main" val="2854406221"/>
              </p:ext>
            </p:extLst>
          </p:nvPr>
        </p:nvGraphicFramePr>
        <p:xfrm>
          <a:off x="779463" y="1828800"/>
          <a:ext cx="7583486" cy="3911600"/>
        </p:xfrm>
        <a:graphic>
          <a:graphicData uri="http://schemas.openxmlformats.org/drawingml/2006/table">
            <a:tbl>
              <a:tblPr firstRow="1" bandRow="1">
                <a:tableStyleId>{5C22544A-7EE6-4342-B048-85BDC9FD1C3A}</a:tableStyleId>
              </a:tblPr>
              <a:tblGrid>
                <a:gridCol w="3791743">
                  <a:extLst>
                    <a:ext uri="{9D8B030D-6E8A-4147-A177-3AD203B41FA5}">
                      <a16:colId xmlns:a16="http://schemas.microsoft.com/office/drawing/2014/main" val="3200283913"/>
                    </a:ext>
                  </a:extLst>
                </a:gridCol>
                <a:gridCol w="3791743">
                  <a:extLst>
                    <a:ext uri="{9D8B030D-6E8A-4147-A177-3AD203B41FA5}">
                      <a16:colId xmlns:a16="http://schemas.microsoft.com/office/drawing/2014/main" val="1100410280"/>
                    </a:ext>
                  </a:extLst>
                </a:gridCol>
              </a:tblGrid>
              <a:tr h="370840">
                <a:tc>
                  <a:txBody>
                    <a:bodyPr/>
                    <a:lstStyle/>
                    <a:p>
                      <a:r>
                        <a:rPr lang="en-US" sz="1300"/>
                        <a:t>Test Case ID:</a:t>
                      </a:r>
                    </a:p>
                  </a:txBody>
                  <a:tcPr/>
                </a:tc>
                <a:tc>
                  <a:txBody>
                    <a:bodyPr/>
                    <a:lstStyle/>
                    <a:p>
                      <a:r>
                        <a:rPr lang="en-US" sz="1300"/>
                        <a:t>TC1</a:t>
                      </a:r>
                    </a:p>
                  </a:txBody>
                  <a:tcPr/>
                </a:tc>
                <a:extLst>
                  <a:ext uri="{0D108BD9-81ED-4DB2-BD59-A6C34878D82A}">
                    <a16:rowId xmlns:a16="http://schemas.microsoft.com/office/drawing/2014/main" val="3237926134"/>
                  </a:ext>
                </a:extLst>
              </a:tr>
              <a:tr h="370840">
                <a:tc>
                  <a:txBody>
                    <a:bodyPr/>
                    <a:lstStyle/>
                    <a:p>
                      <a:r>
                        <a:rPr lang="en-US" sz="1300"/>
                        <a:t>Purpose:</a:t>
                      </a:r>
                    </a:p>
                  </a:txBody>
                  <a:tcPr/>
                </a:tc>
                <a:tc>
                  <a:txBody>
                    <a:bodyPr/>
                    <a:lstStyle/>
                    <a:p>
                      <a:r>
                        <a:rPr lang="en-US" sz="1300"/>
                        <a:t>Test if an unregistered email can be used for a new grader to be added to the GraderFinder database</a:t>
                      </a:r>
                    </a:p>
                  </a:txBody>
                  <a:tcPr/>
                </a:tc>
                <a:extLst>
                  <a:ext uri="{0D108BD9-81ED-4DB2-BD59-A6C34878D82A}">
                    <a16:rowId xmlns:a16="http://schemas.microsoft.com/office/drawing/2014/main" val="2680506581"/>
                  </a:ext>
                </a:extLst>
              </a:tr>
              <a:tr h="370840">
                <a:tc>
                  <a:txBody>
                    <a:bodyPr/>
                    <a:lstStyle/>
                    <a:p>
                      <a:r>
                        <a:rPr lang="en-US" sz="1300"/>
                        <a:t>Related Test Case:</a:t>
                      </a:r>
                    </a:p>
                  </a:txBody>
                  <a:tcPr/>
                </a:tc>
                <a:tc>
                  <a:txBody>
                    <a:bodyPr/>
                    <a:lstStyle/>
                    <a:p>
                      <a:r>
                        <a:rPr lang="en-US" sz="1300"/>
                        <a:t>TC2</a:t>
                      </a:r>
                    </a:p>
                  </a:txBody>
                  <a:tcPr/>
                </a:tc>
                <a:extLst>
                  <a:ext uri="{0D108BD9-81ED-4DB2-BD59-A6C34878D82A}">
                    <a16:rowId xmlns:a16="http://schemas.microsoft.com/office/drawing/2014/main" val="2437701414"/>
                  </a:ext>
                </a:extLst>
              </a:tr>
              <a:tr h="370840">
                <a:tc>
                  <a:txBody>
                    <a:bodyPr/>
                    <a:lstStyle/>
                    <a:p>
                      <a:r>
                        <a:rPr lang="en-US" sz="1300"/>
                        <a:t>Test Setup Conditions:</a:t>
                      </a:r>
                    </a:p>
                  </a:txBody>
                  <a:tcPr/>
                </a:tc>
                <a:tc>
                  <a:txBody>
                    <a:bodyPr/>
                    <a:lstStyle/>
                    <a:p>
                      <a:pPr marL="342900" indent="-342900">
                        <a:buAutoNum type="arabicPeriod"/>
                      </a:pPr>
                      <a:r>
                        <a:rPr lang="en-US" sz="1300"/>
                        <a:t>User is in the registration page</a:t>
                      </a:r>
                    </a:p>
                    <a:p>
                      <a:pPr marL="342900" indent="-342900">
                        <a:buAutoNum type="arabicPeriod"/>
                      </a:pPr>
                      <a:r>
                        <a:rPr lang="en-US" sz="1300"/>
                        <a:t>User clicks on I’m a student button</a:t>
                      </a:r>
                    </a:p>
                    <a:p>
                      <a:pPr marL="342900" indent="-342900">
                        <a:buAutoNum type="arabicPeriod"/>
                      </a:pPr>
                      <a:r>
                        <a:rPr lang="en-US" sz="1300"/>
                        <a:t>User completes the grader registration form </a:t>
                      </a:r>
                    </a:p>
                  </a:txBody>
                  <a:tcPr/>
                </a:tc>
                <a:extLst>
                  <a:ext uri="{0D108BD9-81ED-4DB2-BD59-A6C34878D82A}">
                    <a16:rowId xmlns:a16="http://schemas.microsoft.com/office/drawing/2014/main" val="3663082237"/>
                  </a:ext>
                </a:extLst>
              </a:tr>
              <a:tr h="370840">
                <a:tc>
                  <a:txBody>
                    <a:bodyPr/>
                    <a:lstStyle/>
                    <a:p>
                      <a:r>
                        <a:rPr lang="en-US" sz="1300"/>
                        <a:t>Test Inputs:</a:t>
                      </a:r>
                    </a:p>
                  </a:txBody>
                  <a:tcPr/>
                </a:tc>
                <a:tc>
                  <a:txBody>
                    <a:bodyPr/>
                    <a:lstStyle/>
                    <a:p>
                      <a:r>
                        <a:rPr lang="en-US" sz="1300"/>
                        <a:t>Unregistered email with name and valid password</a:t>
                      </a:r>
                    </a:p>
                  </a:txBody>
                  <a:tcPr/>
                </a:tc>
                <a:extLst>
                  <a:ext uri="{0D108BD9-81ED-4DB2-BD59-A6C34878D82A}">
                    <a16:rowId xmlns:a16="http://schemas.microsoft.com/office/drawing/2014/main" val="1284681843"/>
                  </a:ext>
                </a:extLst>
              </a:tr>
              <a:tr h="370840">
                <a:tc>
                  <a:txBody>
                    <a:bodyPr/>
                    <a:lstStyle/>
                    <a:p>
                      <a:r>
                        <a:rPr lang="en-US" sz="1300"/>
                        <a:t>Expected Results:</a:t>
                      </a:r>
                    </a:p>
                  </a:txBody>
                  <a:tcPr/>
                </a:tc>
                <a:tc>
                  <a:txBody>
                    <a:bodyPr/>
                    <a:lstStyle/>
                    <a:p>
                      <a:r>
                        <a:rPr lang="en-US" sz="1300"/>
                        <a:t>Grader successfully registers into GraderFinder</a:t>
                      </a:r>
                    </a:p>
                  </a:txBody>
                  <a:tcPr/>
                </a:tc>
                <a:extLst>
                  <a:ext uri="{0D108BD9-81ED-4DB2-BD59-A6C34878D82A}">
                    <a16:rowId xmlns:a16="http://schemas.microsoft.com/office/drawing/2014/main" val="759199224"/>
                  </a:ext>
                </a:extLst>
              </a:tr>
              <a:tr h="370840">
                <a:tc>
                  <a:txBody>
                    <a:bodyPr/>
                    <a:lstStyle/>
                    <a:p>
                      <a:r>
                        <a:rPr lang="en-US" sz="1300"/>
                        <a:t>Actual Results: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a:t>Grader successfully registers into GraderFinder</a:t>
                      </a:r>
                    </a:p>
                  </a:txBody>
                  <a:tcPr/>
                </a:tc>
                <a:extLst>
                  <a:ext uri="{0D108BD9-81ED-4DB2-BD59-A6C34878D82A}">
                    <a16:rowId xmlns:a16="http://schemas.microsoft.com/office/drawing/2014/main" val="1644941750"/>
                  </a:ext>
                </a:extLst>
              </a:tr>
              <a:tr h="370840">
                <a:tc>
                  <a:txBody>
                    <a:bodyPr/>
                    <a:lstStyle/>
                    <a:p>
                      <a:r>
                        <a:rPr lang="en-US" sz="1300"/>
                        <a:t>Status:</a:t>
                      </a:r>
                    </a:p>
                  </a:txBody>
                  <a:tcPr/>
                </a:tc>
                <a:tc>
                  <a:txBody>
                    <a:bodyPr/>
                    <a:lstStyle/>
                    <a:p>
                      <a:r>
                        <a:rPr lang="en-US" sz="1300"/>
                        <a:t>PASS</a:t>
                      </a:r>
                    </a:p>
                  </a:txBody>
                  <a:tcPr/>
                </a:tc>
                <a:extLst>
                  <a:ext uri="{0D108BD9-81ED-4DB2-BD59-A6C34878D82A}">
                    <a16:rowId xmlns:a16="http://schemas.microsoft.com/office/drawing/2014/main" val="969624451"/>
                  </a:ext>
                </a:extLst>
              </a:tr>
            </a:tbl>
          </a:graphicData>
        </a:graphic>
      </p:graphicFrame>
    </p:spTree>
    <p:extLst>
      <p:ext uri="{BB962C8B-B14F-4D97-AF65-F5344CB8AC3E}">
        <p14:creationId xmlns:p14="http://schemas.microsoft.com/office/powerpoint/2010/main" val="792144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t>Test Case: Rainy Day</a:t>
            </a:r>
            <a:br>
              <a:rPr lang="en-US"/>
            </a:br>
            <a:r>
              <a:rPr lang="en-US"/>
              <a:t>Registration</a:t>
            </a:r>
          </a:p>
        </p:txBody>
      </p:sp>
      <p:graphicFrame>
        <p:nvGraphicFramePr>
          <p:cNvPr id="4" name="Table 4">
            <a:extLst>
              <a:ext uri="{FF2B5EF4-FFF2-40B4-BE49-F238E27FC236}">
                <a16:creationId xmlns:a16="http://schemas.microsoft.com/office/drawing/2014/main" id="{4100E2D1-72B3-4F42-A687-B428A77ED33D}"/>
              </a:ext>
            </a:extLst>
          </p:cNvPr>
          <p:cNvGraphicFramePr>
            <a:graphicFrameLocks noGrp="1"/>
          </p:cNvGraphicFramePr>
          <p:nvPr>
            <p:ph idx="1"/>
            <p:extLst>
              <p:ext uri="{D42A27DB-BD31-4B8C-83A1-F6EECF244321}">
                <p14:modId xmlns:p14="http://schemas.microsoft.com/office/powerpoint/2010/main" val="3149651133"/>
              </p:ext>
            </p:extLst>
          </p:nvPr>
        </p:nvGraphicFramePr>
        <p:xfrm>
          <a:off x="779463" y="1828800"/>
          <a:ext cx="7583486" cy="3830320"/>
        </p:xfrm>
        <a:graphic>
          <a:graphicData uri="http://schemas.openxmlformats.org/drawingml/2006/table">
            <a:tbl>
              <a:tblPr firstRow="1" bandRow="1">
                <a:tableStyleId>{5C22544A-7EE6-4342-B048-85BDC9FD1C3A}</a:tableStyleId>
              </a:tblPr>
              <a:tblGrid>
                <a:gridCol w="3791743">
                  <a:extLst>
                    <a:ext uri="{9D8B030D-6E8A-4147-A177-3AD203B41FA5}">
                      <a16:colId xmlns:a16="http://schemas.microsoft.com/office/drawing/2014/main" val="3610219848"/>
                    </a:ext>
                  </a:extLst>
                </a:gridCol>
                <a:gridCol w="3791743">
                  <a:extLst>
                    <a:ext uri="{9D8B030D-6E8A-4147-A177-3AD203B41FA5}">
                      <a16:colId xmlns:a16="http://schemas.microsoft.com/office/drawing/2014/main" val="849661611"/>
                    </a:ext>
                  </a:extLst>
                </a:gridCol>
              </a:tblGrid>
              <a:tr h="370840">
                <a:tc>
                  <a:txBody>
                    <a:bodyPr/>
                    <a:lstStyle/>
                    <a:p>
                      <a:r>
                        <a:rPr lang="en-US" sz="1300"/>
                        <a:t>Test Case ID:</a:t>
                      </a:r>
                    </a:p>
                  </a:txBody>
                  <a:tcPr/>
                </a:tc>
                <a:tc>
                  <a:txBody>
                    <a:bodyPr/>
                    <a:lstStyle/>
                    <a:p>
                      <a:r>
                        <a:rPr lang="en-US" sz="1300"/>
                        <a:t>TC2</a:t>
                      </a:r>
                    </a:p>
                  </a:txBody>
                  <a:tcPr/>
                </a:tc>
                <a:extLst>
                  <a:ext uri="{0D108BD9-81ED-4DB2-BD59-A6C34878D82A}">
                    <a16:rowId xmlns:a16="http://schemas.microsoft.com/office/drawing/2014/main" val="541916318"/>
                  </a:ext>
                </a:extLst>
              </a:tr>
              <a:tr h="370840">
                <a:tc>
                  <a:txBody>
                    <a:bodyPr/>
                    <a:lstStyle/>
                    <a:p>
                      <a:r>
                        <a:rPr lang="en-US" sz="1300"/>
                        <a:t>Purpose:</a:t>
                      </a:r>
                    </a:p>
                  </a:txBody>
                  <a:tcPr/>
                </a:tc>
                <a:tc>
                  <a:txBody>
                    <a:bodyPr/>
                    <a:lstStyle/>
                    <a:p>
                      <a:r>
                        <a:rPr lang="en-US" sz="1300"/>
                        <a:t>Test if an already registered email can be used for a new grader to be added to the GraderFinder database</a:t>
                      </a:r>
                    </a:p>
                  </a:txBody>
                  <a:tcPr/>
                </a:tc>
                <a:extLst>
                  <a:ext uri="{0D108BD9-81ED-4DB2-BD59-A6C34878D82A}">
                    <a16:rowId xmlns:a16="http://schemas.microsoft.com/office/drawing/2014/main" val="158649712"/>
                  </a:ext>
                </a:extLst>
              </a:tr>
              <a:tr h="370840">
                <a:tc>
                  <a:txBody>
                    <a:bodyPr/>
                    <a:lstStyle/>
                    <a:p>
                      <a:r>
                        <a:rPr lang="en-US" sz="1300"/>
                        <a:t>Related Test Case:</a:t>
                      </a:r>
                    </a:p>
                  </a:txBody>
                  <a:tcPr/>
                </a:tc>
                <a:tc>
                  <a:txBody>
                    <a:bodyPr/>
                    <a:lstStyle/>
                    <a:p>
                      <a:r>
                        <a:rPr lang="en-US" sz="1300"/>
                        <a:t>TC1</a:t>
                      </a:r>
                    </a:p>
                  </a:txBody>
                  <a:tcPr/>
                </a:tc>
                <a:extLst>
                  <a:ext uri="{0D108BD9-81ED-4DB2-BD59-A6C34878D82A}">
                    <a16:rowId xmlns:a16="http://schemas.microsoft.com/office/drawing/2014/main" val="2743911098"/>
                  </a:ext>
                </a:extLst>
              </a:tr>
              <a:tr h="370840">
                <a:tc>
                  <a:txBody>
                    <a:bodyPr/>
                    <a:lstStyle/>
                    <a:p>
                      <a:r>
                        <a:rPr lang="en-US" sz="1300"/>
                        <a:t>Test Setup Condition:</a:t>
                      </a:r>
                    </a:p>
                  </a:txBody>
                  <a:tcPr/>
                </a:tc>
                <a:tc>
                  <a:txBody>
                    <a:bodyPr/>
                    <a:lstStyle/>
                    <a:p>
                      <a:pPr marL="342900" indent="-342900">
                        <a:buAutoNum type="arabicPeriod"/>
                      </a:pPr>
                      <a:r>
                        <a:rPr lang="en-US" sz="1300"/>
                        <a:t>User is in the registration page</a:t>
                      </a:r>
                    </a:p>
                    <a:p>
                      <a:pPr marL="342900" indent="-342900">
                        <a:buAutoNum type="arabicPeriod"/>
                      </a:pPr>
                      <a:r>
                        <a:rPr lang="en-US" sz="1300"/>
                        <a:t>User clicks on I’m a Student button</a:t>
                      </a:r>
                    </a:p>
                    <a:p>
                      <a:pPr marL="342900" indent="-342900">
                        <a:buAutoNum type="arabicPeriod"/>
                      </a:pPr>
                      <a:r>
                        <a:rPr lang="en-US" sz="1300"/>
                        <a:t>User submits the grader registration form</a:t>
                      </a:r>
                    </a:p>
                  </a:txBody>
                  <a:tcPr/>
                </a:tc>
                <a:extLst>
                  <a:ext uri="{0D108BD9-81ED-4DB2-BD59-A6C34878D82A}">
                    <a16:rowId xmlns:a16="http://schemas.microsoft.com/office/drawing/2014/main" val="3799443677"/>
                  </a:ext>
                </a:extLst>
              </a:tr>
              <a:tr h="370840">
                <a:tc>
                  <a:txBody>
                    <a:bodyPr/>
                    <a:lstStyle/>
                    <a:p>
                      <a:r>
                        <a:rPr lang="en-US" sz="1300"/>
                        <a:t>Test Inputs:</a:t>
                      </a:r>
                    </a:p>
                  </a:txBody>
                  <a:tcPr/>
                </a:tc>
                <a:tc>
                  <a:txBody>
                    <a:bodyPr/>
                    <a:lstStyle/>
                    <a:p>
                      <a:r>
                        <a:rPr lang="en-US" sz="1300"/>
                        <a:t>Registered email with name and valid password</a:t>
                      </a:r>
                    </a:p>
                  </a:txBody>
                  <a:tcPr/>
                </a:tc>
                <a:extLst>
                  <a:ext uri="{0D108BD9-81ED-4DB2-BD59-A6C34878D82A}">
                    <a16:rowId xmlns:a16="http://schemas.microsoft.com/office/drawing/2014/main" val="3607750741"/>
                  </a:ext>
                </a:extLst>
              </a:tr>
              <a:tr h="370840">
                <a:tc>
                  <a:txBody>
                    <a:bodyPr/>
                    <a:lstStyle/>
                    <a:p>
                      <a:r>
                        <a:rPr lang="en-US" sz="1300"/>
                        <a:t>Expected Results:</a:t>
                      </a:r>
                    </a:p>
                  </a:txBody>
                  <a:tcPr/>
                </a:tc>
                <a:tc>
                  <a:txBody>
                    <a:bodyPr/>
                    <a:lstStyle/>
                    <a:p>
                      <a:r>
                        <a:rPr lang="en-US" sz="1300"/>
                        <a:t>Already in use warning is displayed and user is unable to register with already registered email</a:t>
                      </a:r>
                    </a:p>
                  </a:txBody>
                  <a:tcPr/>
                </a:tc>
                <a:extLst>
                  <a:ext uri="{0D108BD9-81ED-4DB2-BD59-A6C34878D82A}">
                    <a16:rowId xmlns:a16="http://schemas.microsoft.com/office/drawing/2014/main" val="3585908379"/>
                  </a:ext>
                </a:extLst>
              </a:tr>
              <a:tr h="370840">
                <a:tc>
                  <a:txBody>
                    <a:bodyPr/>
                    <a:lstStyle/>
                    <a:p>
                      <a:r>
                        <a:rPr lang="en-US" sz="1300"/>
                        <a:t>Actual Results: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a:t>Already in use warning is displayed and user is unable to register with already registered email</a:t>
                      </a:r>
                    </a:p>
                  </a:txBody>
                  <a:tcPr/>
                </a:tc>
                <a:extLst>
                  <a:ext uri="{0D108BD9-81ED-4DB2-BD59-A6C34878D82A}">
                    <a16:rowId xmlns:a16="http://schemas.microsoft.com/office/drawing/2014/main" val="3099983664"/>
                  </a:ext>
                </a:extLst>
              </a:tr>
              <a:tr h="370840">
                <a:tc>
                  <a:txBody>
                    <a:bodyPr/>
                    <a:lstStyle/>
                    <a:p>
                      <a:r>
                        <a:rPr lang="en-US" sz="1300"/>
                        <a:t>Status:</a:t>
                      </a:r>
                    </a:p>
                  </a:txBody>
                  <a:tcPr/>
                </a:tc>
                <a:tc>
                  <a:txBody>
                    <a:bodyPr/>
                    <a:lstStyle/>
                    <a:p>
                      <a:r>
                        <a:rPr lang="en-US" sz="1300"/>
                        <a:t>PASS</a:t>
                      </a:r>
                    </a:p>
                  </a:txBody>
                  <a:tcPr/>
                </a:tc>
                <a:extLst>
                  <a:ext uri="{0D108BD9-81ED-4DB2-BD59-A6C34878D82A}">
                    <a16:rowId xmlns:a16="http://schemas.microsoft.com/office/drawing/2014/main" val="3199179447"/>
                  </a:ext>
                </a:extLst>
              </a:tr>
            </a:tbl>
          </a:graphicData>
        </a:graphic>
      </p:graphicFrame>
    </p:spTree>
    <p:extLst>
      <p:ext uri="{BB962C8B-B14F-4D97-AF65-F5344CB8AC3E}">
        <p14:creationId xmlns:p14="http://schemas.microsoft.com/office/powerpoint/2010/main" val="27193011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860" y="327249"/>
            <a:ext cx="8135937" cy="963235"/>
          </a:xfrm>
        </p:spPr>
        <p:txBody>
          <a:bodyPr/>
          <a:lstStyle/>
          <a:p>
            <a:pPr algn="ctr"/>
            <a:r>
              <a:rPr lang="en-US"/>
              <a:t>Test Case: Sunny Day</a:t>
            </a:r>
            <a:br>
              <a:rPr lang="en-US"/>
            </a:br>
            <a:r>
              <a:rPr lang="en-US"/>
              <a:t>Assignment List</a:t>
            </a:r>
          </a:p>
        </p:txBody>
      </p:sp>
      <p:graphicFrame>
        <p:nvGraphicFramePr>
          <p:cNvPr id="4" name="Table 4">
            <a:extLst>
              <a:ext uri="{FF2B5EF4-FFF2-40B4-BE49-F238E27FC236}">
                <a16:creationId xmlns:a16="http://schemas.microsoft.com/office/drawing/2014/main" id="{14DD0F90-89A8-47DF-BDDE-7FA788DD0448}"/>
              </a:ext>
            </a:extLst>
          </p:cNvPr>
          <p:cNvGraphicFramePr>
            <a:graphicFrameLocks noGrp="1"/>
          </p:cNvGraphicFramePr>
          <p:nvPr>
            <p:ph idx="1"/>
            <p:extLst>
              <p:ext uri="{D42A27DB-BD31-4B8C-83A1-F6EECF244321}">
                <p14:modId xmlns:p14="http://schemas.microsoft.com/office/powerpoint/2010/main" val="3417444124"/>
              </p:ext>
            </p:extLst>
          </p:nvPr>
        </p:nvGraphicFramePr>
        <p:xfrm>
          <a:off x="780257" y="1290484"/>
          <a:ext cx="7583486" cy="4653977"/>
        </p:xfrm>
        <a:graphic>
          <a:graphicData uri="http://schemas.openxmlformats.org/drawingml/2006/table">
            <a:tbl>
              <a:tblPr firstRow="1" bandRow="1">
                <a:tableStyleId>{5C22544A-7EE6-4342-B048-85BDC9FD1C3A}</a:tableStyleId>
              </a:tblPr>
              <a:tblGrid>
                <a:gridCol w="3791743">
                  <a:extLst>
                    <a:ext uri="{9D8B030D-6E8A-4147-A177-3AD203B41FA5}">
                      <a16:colId xmlns:a16="http://schemas.microsoft.com/office/drawing/2014/main" val="3200283913"/>
                    </a:ext>
                  </a:extLst>
                </a:gridCol>
                <a:gridCol w="3791743">
                  <a:extLst>
                    <a:ext uri="{9D8B030D-6E8A-4147-A177-3AD203B41FA5}">
                      <a16:colId xmlns:a16="http://schemas.microsoft.com/office/drawing/2014/main" val="1100410280"/>
                    </a:ext>
                  </a:extLst>
                </a:gridCol>
              </a:tblGrid>
              <a:tr h="460519">
                <a:tc>
                  <a:txBody>
                    <a:bodyPr/>
                    <a:lstStyle/>
                    <a:p>
                      <a:r>
                        <a:rPr lang="en-US" sz="1400"/>
                        <a:t>Test Case ID: </a:t>
                      </a:r>
                    </a:p>
                  </a:txBody>
                  <a:tcPr/>
                </a:tc>
                <a:tc>
                  <a:txBody>
                    <a:bodyPr/>
                    <a:lstStyle/>
                    <a:p>
                      <a:r>
                        <a:rPr lang="en-US" sz="1400"/>
                        <a:t>TC3</a:t>
                      </a:r>
                    </a:p>
                  </a:txBody>
                  <a:tcPr/>
                </a:tc>
                <a:extLst>
                  <a:ext uri="{0D108BD9-81ED-4DB2-BD59-A6C34878D82A}">
                    <a16:rowId xmlns:a16="http://schemas.microsoft.com/office/drawing/2014/main" val="3237926134"/>
                  </a:ext>
                </a:extLst>
              </a:tr>
              <a:tr h="568877">
                <a:tc>
                  <a:txBody>
                    <a:bodyPr/>
                    <a:lstStyle/>
                    <a:p>
                      <a:r>
                        <a:rPr lang="en-US" sz="1200"/>
                        <a:t>Purpose:</a:t>
                      </a:r>
                    </a:p>
                  </a:txBody>
                  <a:tcPr/>
                </a:tc>
                <a:tc>
                  <a:txBody>
                    <a:bodyPr/>
                    <a:lstStyle/>
                    <a:p>
                      <a:r>
                        <a:rPr lang="en-US" sz="1200"/>
                        <a:t>Test if grader will see courses they are eligible for on their homepage when they have matching prerequisites with some courses</a:t>
                      </a:r>
                    </a:p>
                  </a:txBody>
                  <a:tcPr/>
                </a:tc>
                <a:extLst>
                  <a:ext uri="{0D108BD9-81ED-4DB2-BD59-A6C34878D82A}">
                    <a16:rowId xmlns:a16="http://schemas.microsoft.com/office/drawing/2014/main" val="2680506581"/>
                  </a:ext>
                </a:extLst>
              </a:tr>
              <a:tr h="252036">
                <a:tc>
                  <a:txBody>
                    <a:bodyPr/>
                    <a:lstStyle/>
                    <a:p>
                      <a:r>
                        <a:rPr lang="en-US" sz="1200"/>
                        <a:t>Related Test Case:</a:t>
                      </a:r>
                    </a:p>
                  </a:txBody>
                  <a:tcPr/>
                </a:tc>
                <a:tc>
                  <a:txBody>
                    <a:bodyPr/>
                    <a:lstStyle/>
                    <a:p>
                      <a:r>
                        <a:rPr lang="en-US" sz="1200"/>
                        <a:t>TC4</a:t>
                      </a:r>
                    </a:p>
                  </a:txBody>
                  <a:tcPr/>
                </a:tc>
                <a:extLst>
                  <a:ext uri="{0D108BD9-81ED-4DB2-BD59-A6C34878D82A}">
                    <a16:rowId xmlns:a16="http://schemas.microsoft.com/office/drawing/2014/main" val="2437701414"/>
                  </a:ext>
                </a:extLst>
              </a:tr>
              <a:tr h="1222203">
                <a:tc>
                  <a:txBody>
                    <a:bodyPr/>
                    <a:lstStyle/>
                    <a:p>
                      <a:r>
                        <a:rPr lang="en-US" sz="1200"/>
                        <a:t>Test Setup Conditions:</a:t>
                      </a:r>
                    </a:p>
                  </a:txBody>
                  <a:tcPr/>
                </a:tc>
                <a:tc>
                  <a:txBody>
                    <a:bodyPr/>
                    <a:lstStyle/>
                    <a:p>
                      <a:pPr marL="342900" indent="-342900">
                        <a:buAutoNum type="arabicPeriod"/>
                      </a:pPr>
                      <a:r>
                        <a:rPr lang="en-US" sz="1200"/>
                        <a:t>Grader has already registered with GraderFinder and entered the courses they have previously taken.</a:t>
                      </a:r>
                    </a:p>
                    <a:p>
                      <a:pPr marL="342900" indent="-342900">
                        <a:buAutoNum type="arabicPeriod"/>
                      </a:pPr>
                      <a:r>
                        <a:rPr lang="en-US" sz="1200"/>
                        <a:t>Teacher has created course with prerequisites corresponding to the grader’s courses in step 1.</a:t>
                      </a:r>
                    </a:p>
                    <a:p>
                      <a:pPr marL="342900" indent="-342900">
                        <a:buAutoNum type="arabicPeriod"/>
                      </a:pPr>
                      <a:r>
                        <a:rPr lang="en-US" sz="1200"/>
                        <a:t>Teacher creates an assignment to grade for the course in step 2.</a:t>
                      </a:r>
                    </a:p>
                  </a:txBody>
                  <a:tcPr/>
                </a:tc>
                <a:extLst>
                  <a:ext uri="{0D108BD9-81ED-4DB2-BD59-A6C34878D82A}">
                    <a16:rowId xmlns:a16="http://schemas.microsoft.com/office/drawing/2014/main" val="3663082237"/>
                  </a:ext>
                </a:extLst>
              </a:tr>
              <a:tr h="322498">
                <a:tc>
                  <a:txBody>
                    <a:bodyPr/>
                    <a:lstStyle/>
                    <a:p>
                      <a:r>
                        <a:rPr lang="en-US" sz="1200"/>
                        <a:t>Test Inputs:</a:t>
                      </a:r>
                    </a:p>
                  </a:txBody>
                  <a:tcPr/>
                </a:tc>
                <a:tc>
                  <a:txBody>
                    <a:bodyPr/>
                    <a:lstStyle/>
                    <a:p>
                      <a:r>
                        <a:rPr lang="en-US" sz="1200"/>
                        <a:t>Login with registered grader email and password </a:t>
                      </a:r>
                    </a:p>
                  </a:txBody>
                  <a:tcPr/>
                </a:tc>
                <a:extLst>
                  <a:ext uri="{0D108BD9-81ED-4DB2-BD59-A6C34878D82A}">
                    <a16:rowId xmlns:a16="http://schemas.microsoft.com/office/drawing/2014/main" val="1284681843"/>
                  </a:ext>
                </a:extLst>
              </a:tr>
              <a:tr h="568877">
                <a:tc>
                  <a:txBody>
                    <a:bodyPr/>
                    <a:lstStyle/>
                    <a:p>
                      <a:r>
                        <a:rPr lang="en-US" sz="1200"/>
                        <a:t>Expected Results:</a:t>
                      </a:r>
                    </a:p>
                  </a:txBody>
                  <a:tcPr/>
                </a:tc>
                <a:tc>
                  <a:txBody>
                    <a:bodyPr/>
                    <a:lstStyle/>
                    <a:p>
                      <a:r>
                        <a:rPr lang="en-US" sz="1200"/>
                        <a:t>Grader successfully logs into GraderFinder and sees the assignments they are eligible to grade on the homepage. </a:t>
                      </a:r>
                    </a:p>
                  </a:txBody>
                  <a:tcPr/>
                </a:tc>
                <a:extLst>
                  <a:ext uri="{0D108BD9-81ED-4DB2-BD59-A6C34878D82A}">
                    <a16:rowId xmlns:a16="http://schemas.microsoft.com/office/drawing/2014/main" val="759199224"/>
                  </a:ext>
                </a:extLst>
              </a:tr>
              <a:tr h="568877">
                <a:tc>
                  <a:txBody>
                    <a:bodyPr/>
                    <a:lstStyle/>
                    <a:p>
                      <a:r>
                        <a:rPr lang="en-US" sz="1200"/>
                        <a:t>Actual Results: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Grader successfully logs into GraderFinder and sees the assignments they are eligible to grade on the homepage. </a:t>
                      </a:r>
                    </a:p>
                  </a:txBody>
                  <a:tcPr/>
                </a:tc>
                <a:extLst>
                  <a:ext uri="{0D108BD9-81ED-4DB2-BD59-A6C34878D82A}">
                    <a16:rowId xmlns:a16="http://schemas.microsoft.com/office/drawing/2014/main" val="3763078511"/>
                  </a:ext>
                </a:extLst>
              </a:tr>
              <a:tr h="270894">
                <a:tc>
                  <a:txBody>
                    <a:bodyPr/>
                    <a:lstStyle/>
                    <a:p>
                      <a:r>
                        <a:rPr lang="en-US" sz="1400"/>
                        <a:t>Status:</a:t>
                      </a:r>
                    </a:p>
                  </a:txBody>
                  <a:tcPr/>
                </a:tc>
                <a:tc>
                  <a:txBody>
                    <a:bodyPr/>
                    <a:lstStyle/>
                    <a:p>
                      <a:r>
                        <a:rPr lang="en-US" sz="1400"/>
                        <a:t>PASS</a:t>
                      </a:r>
                    </a:p>
                  </a:txBody>
                  <a:tcPr/>
                </a:tc>
                <a:extLst>
                  <a:ext uri="{0D108BD9-81ED-4DB2-BD59-A6C34878D82A}">
                    <a16:rowId xmlns:a16="http://schemas.microsoft.com/office/drawing/2014/main" val="988132640"/>
                  </a:ext>
                </a:extLst>
              </a:tr>
            </a:tbl>
          </a:graphicData>
        </a:graphic>
      </p:graphicFrame>
    </p:spTree>
    <p:extLst>
      <p:ext uri="{BB962C8B-B14F-4D97-AF65-F5344CB8AC3E}">
        <p14:creationId xmlns:p14="http://schemas.microsoft.com/office/powerpoint/2010/main" val="36113133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a:ea typeface="ＭＳ Ｐゴシック" pitchFamily="34" charset="-128"/>
              </a:rPr>
              <a:t>Problem definition</a:t>
            </a:r>
          </a:p>
        </p:txBody>
      </p:sp>
      <p:sp>
        <p:nvSpPr>
          <p:cNvPr id="3" name="Content Placeholder 2"/>
          <p:cNvSpPr>
            <a:spLocks noGrp="1"/>
          </p:cNvSpPr>
          <p:nvPr>
            <p:ph idx="1"/>
          </p:nvPr>
        </p:nvSpPr>
        <p:spPr>
          <a:xfrm>
            <a:off x="779463" y="1524000"/>
            <a:ext cx="7583487" cy="4208463"/>
          </a:xfrm>
        </p:spPr>
        <p:txBody>
          <a:bodyPr/>
          <a:lstStyle/>
          <a:p>
            <a:pPr>
              <a:defRPr/>
            </a:pPr>
            <a:r>
              <a:rPr lang="en-US" sz="1800">
                <a:ea typeface="ＭＳ Ｐゴシック"/>
              </a:rPr>
              <a:t>Finding graders for a class can be a cumbersome process relying on email and other non-standardized forms of communication and applications </a:t>
            </a:r>
            <a:endParaRPr lang="en-US" sz="1800"/>
          </a:p>
          <a:p>
            <a:pPr>
              <a:defRPr/>
            </a:pPr>
            <a:r>
              <a:rPr lang="en-US" sz="1800">
                <a:ea typeface="ＭＳ Ｐゴシック"/>
              </a:rPr>
              <a:t>For teachers, finding suitable graders can be a many step process and applications can be lacking due to unclear application instructions </a:t>
            </a:r>
            <a:endParaRPr lang="en-US" sz="1800"/>
          </a:p>
          <a:p>
            <a:pPr>
              <a:defRPr/>
            </a:pPr>
            <a:r>
              <a:rPr lang="en-US" sz="1800">
                <a:ea typeface="ＭＳ Ｐゴシック"/>
              </a:rPr>
              <a:t>For graders, applying to grade can be an obscure process with a limited window of time before the semester begins</a:t>
            </a:r>
          </a:p>
          <a:p>
            <a:pPr>
              <a:defRPr/>
            </a:pPr>
            <a:r>
              <a:rPr lang="en-US" sz="1800" err="1">
                <a:ea typeface="ＭＳ Ｐゴシック"/>
              </a:rPr>
              <a:t>GraderFinder</a:t>
            </a:r>
            <a:r>
              <a:rPr lang="en-US" sz="1800">
                <a:ea typeface="ＭＳ Ｐゴシック"/>
              </a:rPr>
              <a:t> provides an easy way for teachers to find graders, and for potential graders to apply for grading work on an assignment basis rather than a semester basis, giving many more opportunities for application. </a:t>
            </a:r>
            <a:endParaRPr lang="en-US" sz="16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860" y="327249"/>
            <a:ext cx="8135937" cy="963235"/>
          </a:xfrm>
        </p:spPr>
        <p:txBody>
          <a:bodyPr/>
          <a:lstStyle/>
          <a:p>
            <a:pPr algn="ctr"/>
            <a:r>
              <a:rPr lang="en-US"/>
              <a:t>Test Case: Rainy Day</a:t>
            </a:r>
            <a:br>
              <a:rPr lang="en-US"/>
            </a:br>
            <a:r>
              <a:rPr lang="en-US"/>
              <a:t>Assignment List</a:t>
            </a:r>
          </a:p>
        </p:txBody>
      </p:sp>
      <p:graphicFrame>
        <p:nvGraphicFramePr>
          <p:cNvPr id="4" name="Table 4">
            <a:extLst>
              <a:ext uri="{FF2B5EF4-FFF2-40B4-BE49-F238E27FC236}">
                <a16:creationId xmlns:a16="http://schemas.microsoft.com/office/drawing/2014/main" id="{14DD0F90-89A8-47DF-BDDE-7FA788DD0448}"/>
              </a:ext>
            </a:extLst>
          </p:cNvPr>
          <p:cNvGraphicFramePr>
            <a:graphicFrameLocks noGrp="1"/>
          </p:cNvGraphicFramePr>
          <p:nvPr>
            <p:ph idx="1"/>
            <p:extLst>
              <p:ext uri="{D42A27DB-BD31-4B8C-83A1-F6EECF244321}">
                <p14:modId xmlns:p14="http://schemas.microsoft.com/office/powerpoint/2010/main" val="3124070554"/>
              </p:ext>
            </p:extLst>
          </p:nvPr>
        </p:nvGraphicFramePr>
        <p:xfrm>
          <a:off x="780257" y="1290484"/>
          <a:ext cx="7583486" cy="4362174"/>
        </p:xfrm>
        <a:graphic>
          <a:graphicData uri="http://schemas.openxmlformats.org/drawingml/2006/table">
            <a:tbl>
              <a:tblPr firstRow="1" bandRow="1">
                <a:tableStyleId>{5C22544A-7EE6-4342-B048-85BDC9FD1C3A}</a:tableStyleId>
              </a:tblPr>
              <a:tblGrid>
                <a:gridCol w="3791743">
                  <a:extLst>
                    <a:ext uri="{9D8B030D-6E8A-4147-A177-3AD203B41FA5}">
                      <a16:colId xmlns:a16="http://schemas.microsoft.com/office/drawing/2014/main" val="3200283913"/>
                    </a:ext>
                  </a:extLst>
                </a:gridCol>
                <a:gridCol w="3791743">
                  <a:extLst>
                    <a:ext uri="{9D8B030D-6E8A-4147-A177-3AD203B41FA5}">
                      <a16:colId xmlns:a16="http://schemas.microsoft.com/office/drawing/2014/main" val="1100410280"/>
                    </a:ext>
                  </a:extLst>
                </a:gridCol>
              </a:tblGrid>
              <a:tr h="460519">
                <a:tc>
                  <a:txBody>
                    <a:bodyPr/>
                    <a:lstStyle/>
                    <a:p>
                      <a:r>
                        <a:rPr lang="en-US" sz="1400"/>
                        <a:t>Test Case ID: </a:t>
                      </a:r>
                    </a:p>
                  </a:txBody>
                  <a:tcPr/>
                </a:tc>
                <a:tc>
                  <a:txBody>
                    <a:bodyPr/>
                    <a:lstStyle/>
                    <a:p>
                      <a:r>
                        <a:rPr lang="en-US" sz="1400"/>
                        <a:t>TC4</a:t>
                      </a:r>
                    </a:p>
                  </a:txBody>
                  <a:tcPr/>
                </a:tc>
                <a:extLst>
                  <a:ext uri="{0D108BD9-81ED-4DB2-BD59-A6C34878D82A}">
                    <a16:rowId xmlns:a16="http://schemas.microsoft.com/office/drawing/2014/main" val="3237926134"/>
                  </a:ext>
                </a:extLst>
              </a:tr>
              <a:tr h="610276">
                <a:tc>
                  <a:txBody>
                    <a:bodyPr/>
                    <a:lstStyle/>
                    <a:p>
                      <a:r>
                        <a:rPr lang="en-US" sz="1200"/>
                        <a:t>Purpose:</a:t>
                      </a:r>
                    </a:p>
                  </a:txBody>
                  <a:tcPr/>
                </a:tc>
                <a:tc>
                  <a:txBody>
                    <a:bodyPr/>
                    <a:lstStyle/>
                    <a:p>
                      <a:r>
                        <a:rPr lang="en-US" sz="1200"/>
                        <a:t>Tests what graders will see when they are not eligible to grade any courses based on their prerequisites</a:t>
                      </a:r>
                    </a:p>
                  </a:txBody>
                  <a:tcPr/>
                </a:tc>
                <a:extLst>
                  <a:ext uri="{0D108BD9-81ED-4DB2-BD59-A6C34878D82A}">
                    <a16:rowId xmlns:a16="http://schemas.microsoft.com/office/drawing/2014/main" val="2680506581"/>
                  </a:ext>
                </a:extLst>
              </a:tr>
              <a:tr h="252036">
                <a:tc>
                  <a:txBody>
                    <a:bodyPr/>
                    <a:lstStyle/>
                    <a:p>
                      <a:r>
                        <a:rPr lang="en-US" sz="1200"/>
                        <a:t>Related Test Case:</a:t>
                      </a:r>
                    </a:p>
                  </a:txBody>
                  <a:tcPr/>
                </a:tc>
                <a:tc>
                  <a:txBody>
                    <a:bodyPr/>
                    <a:lstStyle/>
                    <a:p>
                      <a:r>
                        <a:rPr lang="en-US" sz="1200"/>
                        <a:t>TC3</a:t>
                      </a:r>
                    </a:p>
                  </a:txBody>
                  <a:tcPr/>
                </a:tc>
                <a:extLst>
                  <a:ext uri="{0D108BD9-81ED-4DB2-BD59-A6C34878D82A}">
                    <a16:rowId xmlns:a16="http://schemas.microsoft.com/office/drawing/2014/main" val="2437701414"/>
                  </a:ext>
                </a:extLst>
              </a:tr>
              <a:tr h="1222203">
                <a:tc>
                  <a:txBody>
                    <a:bodyPr/>
                    <a:lstStyle/>
                    <a:p>
                      <a:r>
                        <a:rPr lang="en-US" sz="1200"/>
                        <a:t>Test Setup Conditions:</a:t>
                      </a:r>
                    </a:p>
                  </a:txBody>
                  <a:tcPr/>
                </a:tc>
                <a:tc>
                  <a:txBody>
                    <a:bodyPr/>
                    <a:lstStyle/>
                    <a:p>
                      <a:pPr marL="342900" indent="-342900">
                        <a:buAutoNum type="arabicPeriod"/>
                      </a:pPr>
                      <a:r>
                        <a:rPr lang="en-US" sz="1200"/>
                        <a:t>Grader has already registered with GraderFinder and entered the courses they have previously taken.</a:t>
                      </a:r>
                    </a:p>
                  </a:txBody>
                  <a:tcPr/>
                </a:tc>
                <a:extLst>
                  <a:ext uri="{0D108BD9-81ED-4DB2-BD59-A6C34878D82A}">
                    <a16:rowId xmlns:a16="http://schemas.microsoft.com/office/drawing/2014/main" val="3663082237"/>
                  </a:ext>
                </a:extLst>
              </a:tr>
              <a:tr h="322498">
                <a:tc>
                  <a:txBody>
                    <a:bodyPr/>
                    <a:lstStyle/>
                    <a:p>
                      <a:r>
                        <a:rPr lang="en-US" sz="1200"/>
                        <a:t>Test Inputs:</a:t>
                      </a:r>
                    </a:p>
                  </a:txBody>
                  <a:tcPr/>
                </a:tc>
                <a:tc>
                  <a:txBody>
                    <a:bodyPr/>
                    <a:lstStyle/>
                    <a:p>
                      <a:r>
                        <a:rPr lang="en-US" sz="1200"/>
                        <a:t>Login with registered grader email and password </a:t>
                      </a:r>
                    </a:p>
                  </a:txBody>
                  <a:tcPr/>
                </a:tc>
                <a:extLst>
                  <a:ext uri="{0D108BD9-81ED-4DB2-BD59-A6C34878D82A}">
                    <a16:rowId xmlns:a16="http://schemas.microsoft.com/office/drawing/2014/main" val="1284681843"/>
                  </a:ext>
                </a:extLst>
              </a:tr>
              <a:tr h="568877">
                <a:tc>
                  <a:txBody>
                    <a:bodyPr/>
                    <a:lstStyle/>
                    <a:p>
                      <a:r>
                        <a:rPr lang="en-US" sz="1200"/>
                        <a:t>Expected Results:</a:t>
                      </a:r>
                    </a:p>
                  </a:txBody>
                  <a:tcPr/>
                </a:tc>
                <a:tc>
                  <a:txBody>
                    <a:bodyPr/>
                    <a:lstStyle/>
                    <a:p>
                      <a:r>
                        <a:rPr lang="en-US" sz="1200"/>
                        <a:t>Grader successfully logs into </a:t>
                      </a:r>
                      <a:r>
                        <a:rPr lang="en-US" sz="1200" err="1"/>
                        <a:t>GraderFinder</a:t>
                      </a:r>
                      <a:r>
                        <a:rPr lang="en-US" sz="1200"/>
                        <a:t>, but sees an empty homepage without any assignments</a:t>
                      </a:r>
                    </a:p>
                  </a:txBody>
                  <a:tcPr/>
                </a:tc>
                <a:extLst>
                  <a:ext uri="{0D108BD9-81ED-4DB2-BD59-A6C34878D82A}">
                    <a16:rowId xmlns:a16="http://schemas.microsoft.com/office/drawing/2014/main" val="759199224"/>
                  </a:ext>
                </a:extLst>
              </a:tr>
              <a:tr h="568877">
                <a:tc>
                  <a:txBody>
                    <a:bodyPr/>
                    <a:lstStyle/>
                    <a:p>
                      <a:r>
                        <a:rPr lang="en-US" sz="1200"/>
                        <a:t>Actual Results:</a:t>
                      </a:r>
                    </a:p>
                  </a:txBody>
                  <a:tcPr/>
                </a:tc>
                <a:tc>
                  <a:txBody>
                    <a:bodyPr/>
                    <a:lstStyle/>
                    <a:p>
                      <a:r>
                        <a:rPr lang="en-US" sz="1200"/>
                        <a:t>Grader successfully logs into </a:t>
                      </a:r>
                      <a:r>
                        <a:rPr lang="en-US" sz="1200" err="1"/>
                        <a:t>GraderFinder</a:t>
                      </a:r>
                      <a:r>
                        <a:rPr lang="en-US" sz="1200"/>
                        <a:t>, but sees an empty homepage without any assignments</a:t>
                      </a:r>
                    </a:p>
                  </a:txBody>
                  <a:tcPr/>
                </a:tc>
                <a:extLst>
                  <a:ext uri="{0D108BD9-81ED-4DB2-BD59-A6C34878D82A}">
                    <a16:rowId xmlns:a16="http://schemas.microsoft.com/office/drawing/2014/main" val="3763078511"/>
                  </a:ext>
                </a:extLst>
              </a:tr>
              <a:tr h="270894">
                <a:tc>
                  <a:txBody>
                    <a:bodyPr/>
                    <a:lstStyle/>
                    <a:p>
                      <a:r>
                        <a:rPr lang="en-US" sz="1400"/>
                        <a:t>Status:</a:t>
                      </a:r>
                    </a:p>
                  </a:txBody>
                  <a:tcPr/>
                </a:tc>
                <a:tc>
                  <a:txBody>
                    <a:bodyPr/>
                    <a:lstStyle/>
                    <a:p>
                      <a:r>
                        <a:rPr lang="en-US" sz="1400"/>
                        <a:t>PASS</a:t>
                      </a:r>
                    </a:p>
                  </a:txBody>
                  <a:tcPr/>
                </a:tc>
                <a:extLst>
                  <a:ext uri="{0D108BD9-81ED-4DB2-BD59-A6C34878D82A}">
                    <a16:rowId xmlns:a16="http://schemas.microsoft.com/office/drawing/2014/main" val="988132640"/>
                  </a:ext>
                </a:extLst>
              </a:tr>
            </a:tbl>
          </a:graphicData>
        </a:graphic>
      </p:graphicFrame>
    </p:spTree>
    <p:extLst>
      <p:ext uri="{BB962C8B-B14F-4D97-AF65-F5344CB8AC3E}">
        <p14:creationId xmlns:p14="http://schemas.microsoft.com/office/powerpoint/2010/main" val="19508626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Summary</a:t>
            </a:r>
          </a:p>
        </p:txBody>
      </p:sp>
      <p:sp>
        <p:nvSpPr>
          <p:cNvPr id="3" name="Content Placeholder 2"/>
          <p:cNvSpPr>
            <a:spLocks noGrp="1"/>
          </p:cNvSpPr>
          <p:nvPr>
            <p:ph idx="1"/>
          </p:nvPr>
        </p:nvSpPr>
        <p:spPr>
          <a:xfrm>
            <a:off x="779463" y="1425575"/>
            <a:ext cx="7583487" cy="4208463"/>
          </a:xfrm>
        </p:spPr>
        <p:txBody>
          <a:bodyPr/>
          <a:lstStyle/>
          <a:p>
            <a:r>
              <a:rPr lang="en-US" sz="1600" err="1">
                <a:ea typeface="ＭＳ Ｐゴシック"/>
              </a:rPr>
              <a:t>GraderFinder</a:t>
            </a:r>
            <a:r>
              <a:rPr lang="en-US" sz="1600">
                <a:ea typeface="ＭＳ Ｐゴシック"/>
              </a:rPr>
              <a:t>, through our implementation and future improvements, has to potential to become a widely used means for teachers to find graders. As it is now, the app allows graders to see and grades assignments uploaded by teachers. Through future research and the research already done this semester, it will be able to integrate smoothly with canvas for an even more seamless experience. </a:t>
            </a:r>
          </a:p>
          <a:p>
            <a:r>
              <a:rPr lang="en-US" sz="1600">
                <a:ea typeface="ＭＳ Ｐゴシック"/>
              </a:rPr>
              <a:t>Contact Information</a:t>
            </a:r>
          </a:p>
          <a:p>
            <a:pPr lvl="1"/>
            <a:r>
              <a:rPr lang="en-US" sz="1400">
                <a:ea typeface="+mn-lt"/>
                <a:cs typeface="+mn-lt"/>
              </a:rPr>
              <a:t>linkedin.com/in/justin-cabrera-0009771b5/</a:t>
            </a:r>
          </a:p>
          <a:p>
            <a:pPr lvl="1"/>
            <a:r>
              <a:rPr lang="en-US" sz="1400">
                <a:ea typeface="ＭＳ Ｐゴシック"/>
              </a:rPr>
              <a:t>linkedin.com/in/enrique-rodicio-972789172</a:t>
            </a:r>
          </a:p>
          <a:p>
            <a:pPr lvl="1"/>
            <a:r>
              <a:rPr lang="en-US" sz="1400">
                <a:ea typeface="+mn-lt"/>
                <a:cs typeface="+mn-lt"/>
              </a:rPr>
              <a:t>linkedin.com/in/phillip-nguyen-4988641b3/</a:t>
            </a:r>
            <a:endParaRPr lang="en-US" sz="1400">
              <a:ea typeface="ＭＳ Ｐゴシック"/>
            </a:endParaRPr>
          </a:p>
          <a:p>
            <a:pPr lvl="1"/>
            <a:r>
              <a:rPr lang="en-US" sz="1400">
                <a:ea typeface="+mn-lt"/>
                <a:cs typeface="+mn-lt"/>
              </a:rPr>
              <a:t>linkedin.com/in/nicholas-delamo-5b4050178/</a:t>
            </a:r>
          </a:p>
          <a:p>
            <a:pPr lvl="1"/>
            <a:r>
              <a:rPr lang="en-US" sz="1400">
                <a:ea typeface="+mn-lt"/>
                <a:cs typeface="+mn-lt"/>
              </a:rPr>
              <a:t>linkedin.com/in/</a:t>
            </a:r>
            <a:r>
              <a:rPr lang="en-US" sz="1400" err="1">
                <a:ea typeface="+mn-lt"/>
                <a:cs typeface="+mn-lt"/>
              </a:rPr>
              <a:t>damiantorrens</a:t>
            </a:r>
            <a:endParaRPr lang="en-US" sz="1400"/>
          </a:p>
          <a:p>
            <a:r>
              <a:rPr lang="en-US" sz="1600">
                <a:ea typeface="ＭＳ Ｐゴシック"/>
              </a:rPr>
              <a:t>Questions?</a:t>
            </a:r>
          </a:p>
          <a:p>
            <a:r>
              <a:rPr lang="en-US" sz="1600">
                <a:ea typeface="ＭＳ Ｐゴシック"/>
              </a:rPr>
              <a:t>Thank You!</a:t>
            </a:r>
          </a:p>
        </p:txBody>
      </p:sp>
    </p:spTree>
    <p:extLst>
      <p:ext uri="{BB962C8B-B14F-4D97-AF65-F5344CB8AC3E}">
        <p14:creationId xmlns:p14="http://schemas.microsoft.com/office/powerpoint/2010/main" val="977874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ea typeface="+mj-lt"/>
                <a:cs typeface="+mj-lt"/>
              </a:rPr>
              <a:t>Project Management</a:t>
            </a:r>
            <a:endParaRPr lang="en-US"/>
          </a:p>
        </p:txBody>
      </p:sp>
      <p:pic>
        <p:nvPicPr>
          <p:cNvPr id="12" name="Picture 11" descr="Graphical user interface, application&#10;&#10;Description automatically generated">
            <a:extLst>
              <a:ext uri="{FF2B5EF4-FFF2-40B4-BE49-F238E27FC236}">
                <a16:creationId xmlns:a16="http://schemas.microsoft.com/office/drawing/2014/main" id="{23A80CFE-75E3-4B6D-8426-7BA900DA215E}"/>
              </a:ext>
            </a:extLst>
          </p:cNvPr>
          <p:cNvPicPr>
            <a:picLocks noChangeAspect="1"/>
          </p:cNvPicPr>
          <p:nvPr/>
        </p:nvPicPr>
        <p:blipFill>
          <a:blip r:embed="rId3"/>
          <a:stretch>
            <a:fillRect/>
          </a:stretch>
        </p:blipFill>
        <p:spPr>
          <a:xfrm>
            <a:off x="1223347" y="1876703"/>
            <a:ext cx="6162675" cy="3619500"/>
          </a:xfrm>
          <a:prstGeom prst="rect">
            <a:avLst/>
          </a:prstGeom>
        </p:spPr>
      </p:pic>
    </p:spTree>
    <p:extLst>
      <p:ext uri="{BB962C8B-B14F-4D97-AF65-F5344CB8AC3E}">
        <p14:creationId xmlns:p14="http://schemas.microsoft.com/office/powerpoint/2010/main" val="38354475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Requirements: User Stories </a:t>
            </a:r>
          </a:p>
        </p:txBody>
      </p:sp>
      <p:sp>
        <p:nvSpPr>
          <p:cNvPr id="3" name="Content Placeholder 2"/>
          <p:cNvSpPr>
            <a:spLocks noGrp="1"/>
          </p:cNvSpPr>
          <p:nvPr>
            <p:ph idx="1"/>
          </p:nvPr>
        </p:nvSpPr>
        <p:spPr>
          <a:xfrm>
            <a:off x="779463" y="1734543"/>
            <a:ext cx="7583487" cy="4293395"/>
          </a:xfrm>
        </p:spPr>
        <p:txBody>
          <a:bodyPr/>
          <a:lstStyle/>
          <a:p>
            <a:pPr>
              <a:spcBef>
                <a:spcPts val="600"/>
              </a:spcBef>
              <a:spcAft>
                <a:spcPts val="0"/>
              </a:spcAft>
            </a:pPr>
            <a:r>
              <a:rPr lang="en-US" sz="1200"/>
              <a:t>User Story 1 - As a developer, I want to set up a GitHub repository to be able to collaborate with other code-base contributors.</a:t>
            </a:r>
          </a:p>
          <a:p>
            <a:pPr>
              <a:spcBef>
                <a:spcPts val="600"/>
              </a:spcBef>
              <a:spcAft>
                <a:spcPts val="0"/>
              </a:spcAft>
            </a:pPr>
            <a:r>
              <a:rPr lang="en-US" sz="1200"/>
              <a:t>User Story 2 - As a developer, I want to read the LTI specifications to understand how to use it in the code of our project.</a:t>
            </a:r>
          </a:p>
          <a:p>
            <a:pPr>
              <a:spcBef>
                <a:spcPts val="600"/>
              </a:spcBef>
              <a:spcAft>
                <a:spcPts val="0"/>
              </a:spcAft>
            </a:pPr>
            <a:r>
              <a:rPr lang="en-US" sz="1200"/>
              <a:t>User Story 3 - As a developer, I want to learn how to use the Ruby programming language to code the frontend and backend of our project.</a:t>
            </a:r>
          </a:p>
          <a:p>
            <a:pPr>
              <a:spcBef>
                <a:spcPts val="600"/>
              </a:spcBef>
              <a:spcAft>
                <a:spcPts val="0"/>
              </a:spcAft>
            </a:pPr>
            <a:r>
              <a:rPr lang="en-US" sz="1200"/>
              <a:t>User Story 4 - As a developer, I want to implement functionality to allow new users to use </a:t>
            </a:r>
            <a:r>
              <a:rPr lang="en-US" sz="1200" err="1"/>
              <a:t>GraderFinder</a:t>
            </a:r>
            <a:r>
              <a:rPr lang="en-US" sz="1200"/>
              <a:t>.</a:t>
            </a:r>
          </a:p>
          <a:p>
            <a:pPr>
              <a:spcBef>
                <a:spcPts val="600"/>
              </a:spcBef>
              <a:spcAft>
                <a:spcPts val="0"/>
              </a:spcAft>
            </a:pPr>
            <a:r>
              <a:rPr lang="en-US" sz="1200"/>
              <a:t>User Story 5 -  As a user who is a student, I want to have a way to input my GPA, prerequisite courses, and grades for those courses to become a grader.</a:t>
            </a:r>
          </a:p>
          <a:p>
            <a:pPr>
              <a:spcBef>
                <a:spcPts val="600"/>
              </a:spcBef>
              <a:spcAft>
                <a:spcPts val="0"/>
              </a:spcAft>
            </a:pPr>
            <a:r>
              <a:rPr lang="en-US" sz="1200"/>
              <a:t>User Story 8 - As a developer, I want to create methods to select assignments a grader is eligible for </a:t>
            </a:r>
          </a:p>
          <a:p>
            <a:pPr lvl="1">
              <a:spcBef>
                <a:spcPts val="600"/>
              </a:spcBef>
              <a:spcAft>
                <a:spcPts val="0"/>
              </a:spcAft>
            </a:pPr>
            <a:r>
              <a:rPr lang="en-US" sz="1200"/>
              <a:t>This function shows graders open assignments from courses that they are eligible to grade based on the prerequisites the graders have taken and the grades they received on them.</a:t>
            </a:r>
          </a:p>
          <a:p>
            <a:pPr>
              <a:spcBef>
                <a:spcPts val="600"/>
              </a:spcBef>
              <a:spcAft>
                <a:spcPts val="0"/>
              </a:spcAft>
            </a:pPr>
            <a:r>
              <a:rPr lang="en-US" sz="1200"/>
              <a:t>User Story 10 - As a user who is a grader, I want to simply click a button to easily apply to grade an assignment</a:t>
            </a:r>
          </a:p>
          <a:p>
            <a:pPr>
              <a:spcBef>
                <a:spcPts val="600"/>
              </a:spcBef>
              <a:spcAft>
                <a:spcPts val="0"/>
              </a:spcAft>
            </a:pPr>
            <a:r>
              <a:rPr lang="en-US" sz="1200"/>
              <a:t>User Story 12 - As a user who is an instructor, I want to select what grader I would like to grade my course’s assignments to choose who I prefer instead of leaving it up to the automated system</a:t>
            </a:r>
          </a:p>
          <a:p>
            <a:pPr>
              <a:spcBef>
                <a:spcPts val="600"/>
              </a:spcBef>
              <a:spcAft>
                <a:spcPts val="0"/>
              </a:spcAft>
            </a:pPr>
            <a:r>
              <a:rPr lang="en-US" sz="1200"/>
              <a:t>User Story 16 - As a user who is a professor, I would like to integrate </a:t>
            </a:r>
            <a:r>
              <a:rPr lang="en-US" sz="1200" err="1"/>
              <a:t>GraderFinder</a:t>
            </a:r>
            <a:r>
              <a:rPr lang="en-US" sz="1200"/>
              <a:t> as an LTI application on my school’s Canvas LMS.</a:t>
            </a:r>
          </a:p>
          <a:p>
            <a:pPr>
              <a:spcBef>
                <a:spcPts val="600"/>
              </a:spcBef>
              <a:spcAft>
                <a:spcPts val="0"/>
              </a:spcAft>
            </a:pPr>
            <a:r>
              <a:rPr lang="en-US" sz="1200"/>
              <a:t>User Story 17 - As a user who is a professor, I would like to have </a:t>
            </a:r>
            <a:r>
              <a:rPr lang="en-US" sz="1200" err="1"/>
              <a:t>GraderFinder</a:t>
            </a:r>
            <a:r>
              <a:rPr lang="en-US" sz="1200"/>
              <a:t> return grades to Canvas LMS automatically, together with submission comments.</a:t>
            </a:r>
          </a:p>
        </p:txBody>
      </p:sp>
      <p:sp>
        <p:nvSpPr>
          <p:cNvPr id="4" name="TextBox 3">
            <a:extLst>
              <a:ext uri="{FF2B5EF4-FFF2-40B4-BE49-F238E27FC236}">
                <a16:creationId xmlns:a16="http://schemas.microsoft.com/office/drawing/2014/main" id="{0E7E5AC5-8888-4866-8699-111322AA28AD}"/>
              </a:ext>
            </a:extLst>
          </p:cNvPr>
          <p:cNvSpPr txBox="1"/>
          <p:nvPr/>
        </p:nvSpPr>
        <p:spPr>
          <a:xfrm>
            <a:off x="779463" y="1425577"/>
            <a:ext cx="5297648" cy="415498"/>
          </a:xfrm>
          <a:prstGeom prst="rect">
            <a:avLst/>
          </a:prstGeom>
          <a:noFill/>
        </p:spPr>
        <p:txBody>
          <a:bodyPr wrap="square" rtlCol="0">
            <a:spAutoFit/>
          </a:bodyPr>
          <a:lstStyle/>
          <a:p>
            <a:pPr defTabSz="685800" eaLnBrk="1" fontAlgn="auto" hangingPunct="1">
              <a:spcBef>
                <a:spcPts val="0"/>
              </a:spcBef>
              <a:spcAft>
                <a:spcPts val="0"/>
              </a:spcAft>
            </a:pPr>
            <a:r>
              <a:rPr lang="en-US" sz="2100">
                <a:solidFill>
                  <a:srgbClr val="001D4D"/>
                </a:solidFill>
                <a:latin typeface="Trebuchet MS"/>
                <a:ea typeface="ＭＳ Ｐゴシック" pitchFamily="-111" charset="-128"/>
              </a:rPr>
              <a:t>Enrique Rodicio</a:t>
            </a:r>
            <a:endParaRPr lang="en-US" sz="1050">
              <a:solidFill>
                <a:prstClr val="black"/>
              </a:solidFill>
              <a:latin typeface="Trebuchet MS"/>
              <a:ea typeface="+mn-ea"/>
            </a:endParaRPr>
          </a:p>
        </p:txBody>
      </p:sp>
    </p:spTree>
    <p:extLst>
      <p:ext uri="{BB962C8B-B14F-4D97-AF65-F5344CB8AC3E}">
        <p14:creationId xmlns:p14="http://schemas.microsoft.com/office/powerpoint/2010/main" val="1742239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Requirements: User Stories </a:t>
            </a:r>
          </a:p>
        </p:txBody>
      </p:sp>
      <p:sp>
        <p:nvSpPr>
          <p:cNvPr id="3" name="Content Placeholder 2"/>
          <p:cNvSpPr>
            <a:spLocks noGrp="1"/>
          </p:cNvSpPr>
          <p:nvPr>
            <p:ph idx="1"/>
          </p:nvPr>
        </p:nvSpPr>
        <p:spPr>
          <a:xfrm>
            <a:off x="779464" y="2331400"/>
            <a:ext cx="7583487" cy="3474596"/>
          </a:xfrm>
        </p:spPr>
        <p:txBody>
          <a:bodyPr/>
          <a:lstStyle/>
          <a:p>
            <a:r>
              <a:rPr lang="en-US" sz="1400">
                <a:ea typeface="+mn-lt"/>
                <a:cs typeface="+mn-lt"/>
              </a:rPr>
              <a:t>User Story 14 –As a developer, I want to improve the UI to make it easier and more appealing for both graders and instructors to use.</a:t>
            </a:r>
          </a:p>
          <a:p>
            <a:pPr lvl="1"/>
            <a:r>
              <a:rPr lang="en-US" sz="1400">
                <a:ea typeface="+mn-lt"/>
                <a:cs typeface="+mn-lt"/>
              </a:rPr>
              <a:t>Refined and cleaned UI design of new grader and courses pages. Implemented Canvas' built-in CSS classes to the grader and course creation forms.</a:t>
            </a:r>
          </a:p>
          <a:p>
            <a:r>
              <a:rPr lang="en-US" sz="1400">
                <a:ea typeface="+mn-lt"/>
                <a:cs typeface="+mn-lt"/>
              </a:rPr>
              <a:t>User Story 15 - </a:t>
            </a:r>
            <a:r>
              <a:rPr lang="en-US" sz="1400">
                <a:ea typeface="ＭＳ Ｐゴシック"/>
              </a:rPr>
              <a:t>As a developer, I want to follow the LTI app demo tutorial to gain a better understanding of how to make an LTI app and integrate into </a:t>
            </a:r>
            <a:r>
              <a:rPr lang="en-US" sz="1400" err="1">
                <a:ea typeface="ＭＳ Ｐゴシック"/>
              </a:rPr>
              <a:t>GraderFinder</a:t>
            </a:r>
            <a:r>
              <a:rPr lang="en-US" sz="1400">
                <a:ea typeface="ＭＳ Ｐゴシック"/>
              </a:rPr>
              <a:t>.</a:t>
            </a:r>
            <a:endParaRPr lang="en-US" sz="1400">
              <a:ea typeface="+mn-lt"/>
              <a:cs typeface="+mn-lt"/>
            </a:endParaRPr>
          </a:p>
          <a:p>
            <a:r>
              <a:rPr lang="en-US" sz="1400">
                <a:ea typeface="+mn-lt"/>
                <a:cs typeface="+mn-lt"/>
              </a:rPr>
              <a:t>User Story 3 - As a developer, I want to read the LTI specifications to understand how to use it in the code of our project</a:t>
            </a:r>
          </a:p>
          <a:p>
            <a:pPr>
              <a:spcBef>
                <a:spcPts val="600"/>
              </a:spcBef>
              <a:spcAft>
                <a:spcPts val="0"/>
              </a:spcAft>
            </a:pPr>
            <a:r>
              <a:rPr lang="en-US" sz="1400"/>
              <a:t>User Story 16 - As a user who is a professor, I would like to integrate </a:t>
            </a:r>
            <a:r>
              <a:rPr lang="en-US" sz="1400" err="1"/>
              <a:t>GraderFinder</a:t>
            </a:r>
            <a:r>
              <a:rPr lang="en-US" sz="1400"/>
              <a:t> as an LTI application on my school’s Canvas LMS.</a:t>
            </a:r>
          </a:p>
          <a:p>
            <a:pPr>
              <a:spcBef>
                <a:spcPts val="600"/>
              </a:spcBef>
              <a:spcAft>
                <a:spcPts val="0"/>
              </a:spcAft>
            </a:pPr>
            <a:r>
              <a:rPr lang="en-US" sz="1400"/>
              <a:t>User Story 17 - As a user who is a professor, I would like to have </a:t>
            </a:r>
            <a:r>
              <a:rPr lang="en-US" sz="1400" err="1"/>
              <a:t>GraderFinder</a:t>
            </a:r>
            <a:r>
              <a:rPr lang="en-US" sz="1400"/>
              <a:t> return grades to Canvas LMS automatically, together with submission comments</a:t>
            </a:r>
            <a:r>
              <a:rPr lang="en-US" sz="1800"/>
              <a:t>.</a:t>
            </a:r>
          </a:p>
        </p:txBody>
      </p:sp>
      <p:sp>
        <p:nvSpPr>
          <p:cNvPr id="4" name="TextBox 3">
            <a:extLst>
              <a:ext uri="{FF2B5EF4-FFF2-40B4-BE49-F238E27FC236}">
                <a16:creationId xmlns:a16="http://schemas.microsoft.com/office/drawing/2014/main" id="{0E7E5AC5-8888-4866-8699-111322AA28AD}"/>
              </a:ext>
            </a:extLst>
          </p:cNvPr>
          <p:cNvSpPr txBox="1"/>
          <p:nvPr/>
        </p:nvSpPr>
        <p:spPr>
          <a:xfrm>
            <a:off x="779464" y="1825591"/>
            <a:ext cx="5297648" cy="415498"/>
          </a:xfrm>
          <a:prstGeom prst="rect">
            <a:avLst/>
          </a:prstGeom>
          <a:noFill/>
        </p:spPr>
        <p:txBody>
          <a:bodyPr wrap="square" rtlCol="0">
            <a:spAutoFit/>
          </a:bodyPr>
          <a:lstStyle/>
          <a:p>
            <a:pPr defTabSz="685800" eaLnBrk="1" fontAlgn="auto" hangingPunct="1">
              <a:spcBef>
                <a:spcPts val="0"/>
              </a:spcBef>
              <a:spcAft>
                <a:spcPts val="0"/>
              </a:spcAft>
            </a:pPr>
            <a:r>
              <a:rPr lang="en-US" sz="2100">
                <a:solidFill>
                  <a:srgbClr val="001D4D"/>
                </a:solidFill>
                <a:latin typeface="Trebuchet MS"/>
                <a:ea typeface="ＭＳ Ｐゴシック" pitchFamily="-111" charset="-128"/>
              </a:rPr>
              <a:t>Nicholas Delamo</a:t>
            </a:r>
            <a:endParaRPr lang="en-US" sz="1050">
              <a:solidFill>
                <a:prstClr val="black"/>
              </a:solidFill>
              <a:latin typeface="Trebuchet MS"/>
              <a:ea typeface="+mn-ea"/>
            </a:endParaRPr>
          </a:p>
        </p:txBody>
      </p:sp>
    </p:spTree>
    <p:extLst>
      <p:ext uri="{BB962C8B-B14F-4D97-AF65-F5344CB8AC3E}">
        <p14:creationId xmlns:p14="http://schemas.microsoft.com/office/powerpoint/2010/main" val="3584781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Requirements: User Stories </a:t>
            </a:r>
          </a:p>
        </p:txBody>
      </p:sp>
      <p:sp>
        <p:nvSpPr>
          <p:cNvPr id="3" name="Content Placeholder 2"/>
          <p:cNvSpPr>
            <a:spLocks noGrp="1"/>
          </p:cNvSpPr>
          <p:nvPr>
            <p:ph idx="1"/>
          </p:nvPr>
        </p:nvSpPr>
        <p:spPr>
          <a:xfrm>
            <a:off x="779464" y="2142271"/>
            <a:ext cx="7583487" cy="3028631"/>
          </a:xfrm>
        </p:spPr>
        <p:txBody>
          <a:bodyPr/>
          <a:lstStyle/>
          <a:p>
            <a:endParaRPr lang="en-US" sz="1350">
              <a:ea typeface="+mn-lt"/>
              <a:cs typeface="+mn-lt"/>
            </a:endParaRPr>
          </a:p>
          <a:p>
            <a:pPr lvl="1"/>
            <a:r>
              <a:rPr lang="en-US" sz="1650">
                <a:ea typeface="ＭＳ Ｐゴシック"/>
              </a:rPr>
              <a:t>User Story 14 – UI Design – As a teacher or grader, I would like </a:t>
            </a:r>
            <a:r>
              <a:rPr lang="en-US" sz="1650" err="1">
                <a:ea typeface="ＭＳ Ｐゴシック"/>
              </a:rPr>
              <a:t>GraderFinder’s</a:t>
            </a:r>
            <a:r>
              <a:rPr lang="en-US" sz="1650">
                <a:ea typeface="ＭＳ Ｐゴシック"/>
              </a:rPr>
              <a:t> UI to look clean and organized</a:t>
            </a:r>
          </a:p>
          <a:p>
            <a:pPr lvl="1"/>
            <a:r>
              <a:rPr lang="en-US" sz="1650">
                <a:ea typeface="ＭＳ Ｐゴシック"/>
              </a:rPr>
              <a:t>User Story 15 – LTI App Demo - </a:t>
            </a:r>
            <a:r>
              <a:rPr lang="en-US" sz="1650">
                <a:ea typeface="+mn-lt"/>
                <a:cs typeface="+mn-lt"/>
              </a:rPr>
              <a:t>As a developer, I want to follow the LTI app demo tutorial to gain a better understanding of how to make an LTI app and integrate into </a:t>
            </a:r>
            <a:r>
              <a:rPr lang="en-US" sz="1650" err="1">
                <a:ea typeface="+mn-lt"/>
                <a:cs typeface="+mn-lt"/>
              </a:rPr>
              <a:t>GraderFinder</a:t>
            </a:r>
            <a:r>
              <a:rPr lang="en-US" sz="1650">
                <a:ea typeface="+mn-lt"/>
                <a:cs typeface="+mn-lt"/>
              </a:rPr>
              <a:t>.</a:t>
            </a:r>
            <a:endParaRPr lang="en-US" sz="1650">
              <a:ea typeface="ＭＳ Ｐゴシック"/>
              <a:cs typeface="+mn-lt"/>
            </a:endParaRPr>
          </a:p>
          <a:p>
            <a:pPr lvl="1"/>
            <a:r>
              <a:rPr lang="en-US" sz="1650">
                <a:ea typeface="ＭＳ Ｐゴシック"/>
              </a:rPr>
              <a:t>User Story 16 – LTI Integration -</a:t>
            </a:r>
            <a:r>
              <a:rPr lang="en-US" sz="1650">
                <a:ea typeface="+mn-lt"/>
                <a:cs typeface="+mn-lt"/>
              </a:rPr>
              <a:t>As a user who is a professor, I would like to integrate </a:t>
            </a:r>
            <a:r>
              <a:rPr lang="en-US" sz="1650" err="1">
                <a:ea typeface="+mn-lt"/>
                <a:cs typeface="+mn-lt"/>
              </a:rPr>
              <a:t>GraderFinder</a:t>
            </a:r>
            <a:r>
              <a:rPr lang="en-US" sz="1650">
                <a:ea typeface="+mn-lt"/>
                <a:cs typeface="+mn-lt"/>
              </a:rPr>
              <a:t> as an LTI application on my school’s Canvas LMS. </a:t>
            </a:r>
            <a:endParaRPr lang="en-US" sz="1650">
              <a:ea typeface="ＭＳ Ｐゴシック"/>
              <a:cs typeface="+mn-lt"/>
            </a:endParaRPr>
          </a:p>
          <a:p>
            <a:pPr lvl="1"/>
            <a:r>
              <a:rPr lang="en-US" sz="1650">
                <a:ea typeface="ＭＳ Ｐゴシック"/>
              </a:rPr>
              <a:t>User Story 3 – LTI Specifications - </a:t>
            </a:r>
            <a:r>
              <a:rPr lang="en-US" sz="1650">
                <a:ea typeface="+mn-lt"/>
                <a:cs typeface="+mn-lt"/>
              </a:rPr>
              <a:t>As a developer, I want to read the LTI specifications to understand how to use it in the code of our project</a:t>
            </a:r>
          </a:p>
          <a:p>
            <a:pPr lvl="1"/>
            <a:endParaRPr lang="en-US"/>
          </a:p>
        </p:txBody>
      </p:sp>
      <p:sp>
        <p:nvSpPr>
          <p:cNvPr id="4" name="TextBox 3">
            <a:extLst>
              <a:ext uri="{FF2B5EF4-FFF2-40B4-BE49-F238E27FC236}">
                <a16:creationId xmlns:a16="http://schemas.microsoft.com/office/drawing/2014/main" id="{0E7E5AC5-8888-4866-8699-111322AA28AD}"/>
              </a:ext>
            </a:extLst>
          </p:cNvPr>
          <p:cNvSpPr txBox="1"/>
          <p:nvPr/>
        </p:nvSpPr>
        <p:spPr>
          <a:xfrm>
            <a:off x="779464" y="1825591"/>
            <a:ext cx="5297648" cy="392415"/>
          </a:xfrm>
          <a:prstGeom prst="rect">
            <a:avLst/>
          </a:prstGeom>
          <a:noFill/>
        </p:spPr>
        <p:txBody>
          <a:bodyPr wrap="square" lIns="68580" tIns="34290" rIns="68580" bIns="34290" rtlCol="0" anchor="t">
            <a:spAutoFit/>
          </a:bodyPr>
          <a:lstStyle/>
          <a:p>
            <a:pPr defTabSz="685800" eaLnBrk="1" fontAlgn="auto" hangingPunct="1">
              <a:spcBef>
                <a:spcPts val="0"/>
              </a:spcBef>
              <a:spcAft>
                <a:spcPts val="0"/>
              </a:spcAft>
            </a:pPr>
            <a:r>
              <a:rPr lang="en-US" sz="2100">
                <a:solidFill>
                  <a:srgbClr val="001D4D"/>
                </a:solidFill>
                <a:latin typeface="Trebuchet MS"/>
                <a:ea typeface="ＭＳ Ｐゴシック"/>
              </a:rPr>
              <a:t>Phillip Nguyen</a:t>
            </a:r>
            <a:endParaRPr lang="en-US" sz="1050">
              <a:solidFill>
                <a:prstClr val="black"/>
              </a:solidFill>
              <a:latin typeface="Trebuchet MS"/>
              <a:ea typeface="+mn-ea"/>
            </a:endParaRPr>
          </a:p>
        </p:txBody>
      </p:sp>
    </p:spTree>
    <p:extLst>
      <p:ext uri="{BB962C8B-B14F-4D97-AF65-F5344CB8AC3E}">
        <p14:creationId xmlns:p14="http://schemas.microsoft.com/office/powerpoint/2010/main" val="30275338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305C2-297A-4831-B4A9-F8B2A32D0B2D}"/>
              </a:ext>
            </a:extLst>
          </p:cNvPr>
          <p:cNvSpPr>
            <a:spLocks noGrp="1"/>
          </p:cNvSpPr>
          <p:nvPr>
            <p:ph type="title"/>
          </p:nvPr>
        </p:nvSpPr>
        <p:spPr/>
        <p:txBody>
          <a:bodyPr/>
          <a:lstStyle/>
          <a:p>
            <a:r>
              <a:rPr lang="en-US">
                <a:ea typeface="+mj-lt"/>
                <a:cs typeface="+mj-lt"/>
              </a:rPr>
              <a:t>Requirements: User Stories </a:t>
            </a:r>
          </a:p>
        </p:txBody>
      </p:sp>
      <p:sp>
        <p:nvSpPr>
          <p:cNvPr id="3" name="Content Placeholder 2">
            <a:extLst>
              <a:ext uri="{FF2B5EF4-FFF2-40B4-BE49-F238E27FC236}">
                <a16:creationId xmlns:a16="http://schemas.microsoft.com/office/drawing/2014/main" id="{B460D252-F8A8-4837-A940-64B97EA24CFD}"/>
              </a:ext>
            </a:extLst>
          </p:cNvPr>
          <p:cNvSpPr>
            <a:spLocks noGrp="1"/>
          </p:cNvSpPr>
          <p:nvPr>
            <p:ph idx="1"/>
          </p:nvPr>
        </p:nvSpPr>
        <p:spPr/>
        <p:txBody>
          <a:bodyPr/>
          <a:lstStyle/>
          <a:p>
            <a:r>
              <a:rPr lang="en-US">
                <a:ea typeface="+mn-lt"/>
                <a:cs typeface="+mn-lt"/>
              </a:rPr>
              <a:t>User Story 3- As a developer, I want to learn how to use the Ruby programming language to code the frontend and backend of our project.</a:t>
            </a:r>
            <a:endParaRPr lang="en-US">
              <a:cs typeface="+mn-lt"/>
            </a:endParaRPr>
          </a:p>
          <a:p>
            <a:pPr lvl="1"/>
            <a:r>
              <a:rPr lang="en-US">
                <a:ea typeface="ＭＳ Ｐゴシック"/>
              </a:rPr>
              <a:t>In the first sprint, I took crash courses on Ruby</a:t>
            </a:r>
          </a:p>
          <a:p>
            <a:r>
              <a:rPr lang="en-US">
                <a:ea typeface="ＭＳ Ｐゴシック"/>
              </a:rPr>
              <a:t>User Story 5- </a:t>
            </a:r>
            <a:r>
              <a:rPr lang="en-US">
                <a:ea typeface="+mn-lt"/>
                <a:cs typeface="+mn-lt"/>
              </a:rPr>
              <a:t>As a developer, I want to implement functionality to allow new users to use </a:t>
            </a:r>
            <a:r>
              <a:rPr lang="en-US" err="1">
                <a:ea typeface="+mn-lt"/>
                <a:cs typeface="+mn-lt"/>
              </a:rPr>
              <a:t>GraderFinder</a:t>
            </a:r>
            <a:r>
              <a:rPr lang="en-US">
                <a:ea typeface="+mn-lt"/>
                <a:cs typeface="+mn-lt"/>
              </a:rPr>
              <a:t>.</a:t>
            </a:r>
          </a:p>
          <a:p>
            <a:pPr lvl="1"/>
            <a:r>
              <a:rPr lang="en-US">
                <a:ea typeface="+mn-lt"/>
                <a:cs typeface="+mn-lt"/>
              </a:rPr>
              <a:t>I worked on the teacher end of </a:t>
            </a:r>
            <a:r>
              <a:rPr lang="en-US" err="1">
                <a:ea typeface="+mn-lt"/>
                <a:cs typeface="+mn-lt"/>
              </a:rPr>
              <a:t>GraderFinder</a:t>
            </a:r>
            <a:r>
              <a:rPr lang="en-US">
                <a:ea typeface="+mn-lt"/>
                <a:cs typeface="+mn-lt"/>
              </a:rPr>
              <a:t>.</a:t>
            </a:r>
          </a:p>
          <a:p>
            <a:r>
              <a:rPr lang="en-US">
                <a:ea typeface="+mn-lt"/>
                <a:cs typeface="+mn-lt"/>
              </a:rPr>
              <a:t>User Story 12- As a user who is an instructor, I want to select what grader I would like to grade my course’s assignments to choose who I prefer instead of leaving it up to the automated system. </a:t>
            </a:r>
          </a:p>
          <a:p>
            <a:pPr lvl="1"/>
            <a:r>
              <a:rPr lang="en-US">
                <a:ea typeface="+mn-lt"/>
                <a:cs typeface="+mn-lt"/>
              </a:rPr>
              <a:t>Teachers can now select on what students to pick based on their GPA and prerequisites. </a:t>
            </a:r>
          </a:p>
        </p:txBody>
      </p:sp>
      <p:sp>
        <p:nvSpPr>
          <p:cNvPr id="5" name="TextBox 4">
            <a:extLst>
              <a:ext uri="{FF2B5EF4-FFF2-40B4-BE49-F238E27FC236}">
                <a16:creationId xmlns:a16="http://schemas.microsoft.com/office/drawing/2014/main" id="{E7B96E6A-9C12-4449-932A-F33E910D7320}"/>
              </a:ext>
            </a:extLst>
          </p:cNvPr>
          <p:cNvSpPr txBox="1"/>
          <p:nvPr/>
        </p:nvSpPr>
        <p:spPr>
          <a:xfrm>
            <a:off x="779464" y="1514873"/>
            <a:ext cx="5297648" cy="392415"/>
          </a:xfrm>
          <a:prstGeom prst="rect">
            <a:avLst/>
          </a:prstGeom>
          <a:noFill/>
        </p:spPr>
        <p:txBody>
          <a:bodyPr wrap="square" lIns="68580" tIns="34290" rIns="68580" bIns="34290" rtlCol="0" anchor="t">
            <a:spAutoFit/>
          </a:bodyPr>
          <a:lstStyle/>
          <a:p>
            <a:pPr defTabSz="685800" eaLnBrk="1" fontAlgn="auto" hangingPunct="1">
              <a:spcBef>
                <a:spcPts val="0"/>
              </a:spcBef>
              <a:spcAft>
                <a:spcPts val="0"/>
              </a:spcAft>
            </a:pPr>
            <a:r>
              <a:rPr lang="en-US" sz="2100">
                <a:solidFill>
                  <a:srgbClr val="001D4D"/>
                </a:solidFill>
                <a:latin typeface="Trebuchet MS"/>
                <a:ea typeface="ＭＳ Ｐゴシック"/>
              </a:rPr>
              <a:t>Justin Cabrera</a:t>
            </a:r>
          </a:p>
        </p:txBody>
      </p:sp>
    </p:spTree>
    <p:extLst>
      <p:ext uri="{BB962C8B-B14F-4D97-AF65-F5344CB8AC3E}">
        <p14:creationId xmlns:p14="http://schemas.microsoft.com/office/powerpoint/2010/main" val="1720768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Requirements: User Stories </a:t>
            </a:r>
          </a:p>
        </p:txBody>
      </p:sp>
      <p:sp>
        <p:nvSpPr>
          <p:cNvPr id="3" name="Content Placeholder 2"/>
          <p:cNvSpPr>
            <a:spLocks noGrp="1"/>
          </p:cNvSpPr>
          <p:nvPr>
            <p:ph idx="1"/>
          </p:nvPr>
        </p:nvSpPr>
        <p:spPr>
          <a:xfrm>
            <a:off x="779464" y="1950400"/>
            <a:ext cx="7583487" cy="3028631"/>
          </a:xfrm>
        </p:spPr>
        <p:txBody>
          <a:bodyPr/>
          <a:lstStyle/>
          <a:p>
            <a:pPr marL="211455" indent="-211455"/>
            <a:endParaRPr lang="en-US" sz="1200">
              <a:ea typeface="+mn-lt"/>
              <a:cs typeface="+mn-lt"/>
            </a:endParaRPr>
          </a:p>
          <a:p>
            <a:pPr marL="433070" lvl="1" indent="-220980"/>
            <a:r>
              <a:rPr lang="en-US" sz="1600">
                <a:ea typeface="ＭＳ Ｐゴシック"/>
              </a:rPr>
              <a:t>User Story 2 – LTI Specifications - As a developer, I want to read the LTI specifications to understand how to use it in the code of our project. </a:t>
            </a:r>
            <a:endParaRPr lang="en-US" sz="1600">
              <a:ea typeface="+mn-lt"/>
              <a:cs typeface="+mn-lt"/>
            </a:endParaRPr>
          </a:p>
          <a:p>
            <a:pPr marL="433070" indent="-220980"/>
            <a:r>
              <a:rPr lang="en-US" sz="1600">
                <a:ea typeface="ＭＳ Ｐゴシック"/>
              </a:rPr>
              <a:t>User Story 3 - </a:t>
            </a:r>
            <a:r>
              <a:rPr lang="en-US" sz="1600">
                <a:ea typeface="+mn-lt"/>
                <a:cs typeface="+mn-lt"/>
              </a:rPr>
              <a:t>As a developer, I want to learn how to use the Ruby programming language to code the frontend and backend of our project. </a:t>
            </a:r>
            <a:endParaRPr lang="en-US" sz="1600"/>
          </a:p>
          <a:p>
            <a:pPr marL="433070" lvl="1" indent="-220980"/>
            <a:r>
              <a:rPr lang="en-US" sz="1600">
                <a:ea typeface="ＭＳ Ｐゴシック"/>
              </a:rPr>
              <a:t>User Story 14 – UI Design – As a developer, I want to improve the UI to make it easier and more appealing for both graders and instructors to use.</a:t>
            </a:r>
          </a:p>
          <a:p>
            <a:pPr marL="645160" lvl="2" indent="-211455"/>
            <a:r>
              <a:rPr lang="en-US" sz="1400" b="1">
                <a:ea typeface="ＭＳ Ｐゴシック"/>
              </a:rPr>
              <a:t>Refined and cleaned UI design of new grader and courses pages. Implemented Canvas' built-in CSS classes to the grader and course creation forms.</a:t>
            </a:r>
          </a:p>
          <a:p>
            <a:pPr marL="433070" lvl="1" indent="-220980"/>
            <a:r>
              <a:rPr lang="en-US" sz="1600">
                <a:ea typeface="ＭＳ Ｐゴシック"/>
              </a:rPr>
              <a:t>User Story 15 – LTI App Demo - As a developer, I want to follow the LTI app demo tutorial to gain a better understanding of how to make an LTI app and integrate into </a:t>
            </a:r>
            <a:r>
              <a:rPr lang="en-US" sz="1600" err="1">
                <a:ea typeface="ＭＳ Ｐゴシック"/>
              </a:rPr>
              <a:t>GraderFinder</a:t>
            </a:r>
            <a:r>
              <a:rPr lang="en-US" sz="1600">
                <a:ea typeface="ＭＳ Ｐゴシック"/>
              </a:rPr>
              <a:t>.</a:t>
            </a:r>
          </a:p>
          <a:p>
            <a:pPr marL="433070" lvl="1" indent="-220980"/>
            <a:r>
              <a:rPr lang="en-US" sz="1600">
                <a:ea typeface="ＭＳ Ｐゴシック"/>
              </a:rPr>
              <a:t>User Story 16 – LTI Integration - As a user who is a professor, I would like to integrate </a:t>
            </a:r>
            <a:r>
              <a:rPr lang="en-US" sz="1600" err="1">
                <a:ea typeface="ＭＳ Ｐゴシック"/>
              </a:rPr>
              <a:t>GraderFinder</a:t>
            </a:r>
            <a:r>
              <a:rPr lang="en-US" sz="1600">
                <a:ea typeface="ＭＳ Ｐゴシック"/>
              </a:rPr>
              <a:t> as an LTI application on my school’s Canvas LMS.</a:t>
            </a:r>
          </a:p>
          <a:p>
            <a:pPr marL="433070" lvl="1" indent="-220980"/>
            <a:endParaRPr lang="en-US" sz="1600">
              <a:ea typeface="ＭＳ Ｐゴシック"/>
            </a:endParaRPr>
          </a:p>
        </p:txBody>
      </p:sp>
      <p:sp>
        <p:nvSpPr>
          <p:cNvPr id="4" name="TextBox 3">
            <a:extLst>
              <a:ext uri="{FF2B5EF4-FFF2-40B4-BE49-F238E27FC236}">
                <a16:creationId xmlns:a16="http://schemas.microsoft.com/office/drawing/2014/main" id="{0E7E5AC5-8888-4866-8699-111322AA28AD}"/>
              </a:ext>
            </a:extLst>
          </p:cNvPr>
          <p:cNvSpPr txBox="1"/>
          <p:nvPr/>
        </p:nvSpPr>
        <p:spPr>
          <a:xfrm>
            <a:off x="779464" y="1568638"/>
            <a:ext cx="5297648" cy="392415"/>
          </a:xfrm>
          <a:prstGeom prst="rect">
            <a:avLst/>
          </a:prstGeom>
          <a:noFill/>
        </p:spPr>
        <p:txBody>
          <a:bodyPr wrap="square" lIns="68580" tIns="34290" rIns="68580" bIns="34290" rtlCol="0" anchor="t">
            <a:spAutoFit/>
          </a:bodyPr>
          <a:lstStyle/>
          <a:p>
            <a:pPr defTabSz="685800" eaLnBrk="1" fontAlgn="auto" hangingPunct="1">
              <a:spcBef>
                <a:spcPts val="0"/>
              </a:spcBef>
              <a:spcAft>
                <a:spcPts val="0"/>
              </a:spcAft>
            </a:pPr>
            <a:r>
              <a:rPr lang="en-US" sz="2100">
                <a:solidFill>
                  <a:srgbClr val="001D4D"/>
                </a:solidFill>
                <a:latin typeface="Trebuchet MS"/>
                <a:ea typeface="ＭＳ Ｐゴシック"/>
              </a:rPr>
              <a:t>Damian Torrens</a:t>
            </a:r>
            <a:endParaRPr lang="en-US" sz="1350">
              <a:solidFill>
                <a:prstClr val="black"/>
              </a:solidFill>
              <a:latin typeface="Trebuchet MS"/>
              <a:ea typeface="+mn-ea"/>
            </a:endParaRPr>
          </a:p>
        </p:txBody>
      </p:sp>
    </p:spTree>
    <p:extLst>
      <p:ext uri="{BB962C8B-B14F-4D97-AF65-F5344CB8AC3E}">
        <p14:creationId xmlns:p14="http://schemas.microsoft.com/office/powerpoint/2010/main" val="31013787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639" y="381000"/>
            <a:ext cx="7901311" cy="1483311"/>
          </a:xfrm>
        </p:spPr>
        <p:txBody>
          <a:bodyPr/>
          <a:lstStyle/>
          <a:p>
            <a:r>
              <a:rPr lang="en-US"/>
              <a:t>Use </a:t>
            </a:r>
            <a:br>
              <a:rPr lang="en-US"/>
            </a:br>
            <a:r>
              <a:rPr lang="en-US"/>
              <a:t>Case</a:t>
            </a:r>
          </a:p>
        </p:txBody>
      </p:sp>
      <p:pic>
        <p:nvPicPr>
          <p:cNvPr id="5" name="Content Placeholder 4" descr="Diagram&#10;&#10;Description automatically generated">
            <a:extLst>
              <a:ext uri="{FF2B5EF4-FFF2-40B4-BE49-F238E27FC236}">
                <a16:creationId xmlns:a16="http://schemas.microsoft.com/office/drawing/2014/main" id="{BA878718-7E61-4C94-BF8C-304A61FABCBF}"/>
              </a:ext>
            </a:extLst>
          </p:cNvPr>
          <p:cNvPicPr>
            <a:picLocks noGrp="1" noChangeAspect="1"/>
          </p:cNvPicPr>
          <p:nvPr>
            <p:ph idx="1"/>
          </p:nvPr>
        </p:nvPicPr>
        <p:blipFill>
          <a:blip r:embed="rId3"/>
          <a:stretch>
            <a:fillRect/>
          </a:stretch>
        </p:blipFill>
        <p:spPr>
          <a:xfrm>
            <a:off x="2139704" y="442411"/>
            <a:ext cx="4864591" cy="5683630"/>
          </a:xfrm>
        </p:spPr>
      </p:pic>
    </p:spTree>
    <p:extLst>
      <p:ext uri="{BB962C8B-B14F-4D97-AF65-F5344CB8AC3E}">
        <p14:creationId xmlns:p14="http://schemas.microsoft.com/office/powerpoint/2010/main" val="2354238314"/>
      </p:ext>
    </p:extLst>
  </p:cSld>
  <p:clrMapOvr>
    <a:masterClrMapping/>
  </p:clrMapOvr>
</p:sld>
</file>

<file path=ppt/theme/theme1.xml><?xml version="1.0" encoding="utf-8"?>
<a:theme xmlns:a="http://schemas.openxmlformats.org/drawingml/2006/main" name="gold">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majorFont>
      <a:minorFont>
        <a:latin typeface="Trebuchet MS"/>
        <a:ea typeface=""/>
        <a:cs typeface=""/>
        <a:font script="Jpan" typeface="ＭＳ ゴシック"/>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gold">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majorFont>
      <a:minorFont>
        <a:latin typeface="Trebuchet MS"/>
        <a:ea typeface=""/>
        <a:cs typeface=""/>
        <a:font script="Jpan" typeface="ＭＳ ゴシック"/>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add0853d-6e7f-4582-8826-c52b163a1144">
      <UserInfo>
        <DisplayName>Fall 2020 - Senior Project Members</DisplayName>
        <AccountId>7</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74B67661E0F9240B6C8F38C20E7DAEE" ma:contentTypeVersion="8" ma:contentTypeDescription="Create a new document." ma:contentTypeScope="" ma:versionID="e78131615cefba42877ea277d7a3e294">
  <xsd:schema xmlns:xsd="http://www.w3.org/2001/XMLSchema" xmlns:xs="http://www.w3.org/2001/XMLSchema" xmlns:p="http://schemas.microsoft.com/office/2006/metadata/properties" xmlns:ns2="a5a0023a-a616-41b6-8518-9748edb7fc4e" xmlns:ns3="add0853d-6e7f-4582-8826-c52b163a1144" targetNamespace="http://schemas.microsoft.com/office/2006/metadata/properties" ma:root="true" ma:fieldsID="9560024f5db0a11fd62c98611c8ca018" ns2:_="" ns3:_="">
    <xsd:import namespace="a5a0023a-a616-41b6-8518-9748edb7fc4e"/>
    <xsd:import namespace="add0853d-6e7f-4582-8826-c52b163a1144"/>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a0023a-a616-41b6-8518-9748edb7fc4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dd0853d-6e7f-4582-8826-c52b163a1144"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059C6E6-617C-410E-96D3-A958D65030A7}">
  <ds:schemaRefs>
    <ds:schemaRef ds:uri="a5a0023a-a616-41b6-8518-9748edb7fc4e"/>
    <ds:schemaRef ds:uri="add0853d-6e7f-4582-8826-c52b163a114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1F604B74-C4C7-4F99-9EF5-5895B55884AD}">
  <ds:schemaRefs>
    <ds:schemaRef ds:uri="a5a0023a-a616-41b6-8518-9748edb7fc4e"/>
    <ds:schemaRef ds:uri="add0853d-6e7f-4582-8826-c52b163a114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E1D62C6-6236-4D5D-86F2-C65497B6A62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Celestial</Template>
  <Application>Microsoft Office PowerPoint</Application>
  <PresentationFormat>On-screen Show (4:3)</PresentationFormat>
  <Slides>21</Slides>
  <Notes>19</Notes>
  <HiddenSlides>0</HiddenSlide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gold</vt:lpstr>
      <vt:lpstr>1_gold</vt:lpstr>
      <vt:lpstr>GraderFinder Team Members:  Senior Project: Enrique Rodicio, Nicholas Delamo, Justin Cabrera, Damian Torrens, Phillip Nguyen Capstone I: Cheska Sy, David Paez, Leila Lendiy Adaza, William Padron Product Owner: Deng Pan Professor: Masoud Sadjadi  School of Computing and Information Sciences Florida International University</vt:lpstr>
      <vt:lpstr>Problem definition</vt:lpstr>
      <vt:lpstr>Project Management</vt:lpstr>
      <vt:lpstr>Requirements: User Stories </vt:lpstr>
      <vt:lpstr>Requirements: User Stories </vt:lpstr>
      <vt:lpstr>Requirements: User Stories </vt:lpstr>
      <vt:lpstr>Requirements: User Stories </vt:lpstr>
      <vt:lpstr>Requirements: User Stories </vt:lpstr>
      <vt:lpstr>Use  Case</vt:lpstr>
      <vt:lpstr>Requirements: Sequence Diagrams</vt:lpstr>
      <vt:lpstr>System Design: Architecture</vt:lpstr>
      <vt:lpstr>System Design: Deployment</vt:lpstr>
      <vt:lpstr>System Design: Persistent Data</vt:lpstr>
      <vt:lpstr>System Design: Security</vt:lpstr>
      <vt:lpstr>Minimal Class Diagram</vt:lpstr>
      <vt:lpstr>Main algorithm: Find assignments grader is eligible to grade</vt:lpstr>
      <vt:lpstr>Test Case: Sunny Day Registration</vt:lpstr>
      <vt:lpstr>Test Case: Rainy Day Registration</vt:lpstr>
      <vt:lpstr>Test Case: Sunny Day Assignment List</vt:lpstr>
      <vt:lpstr>Test Case: Rainy Day Assignment List</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Faculty Meeting School of Computing and Information Sciences</dc:title>
  <dc:creator>Ivana Rodriguez</dc:creator>
  <cp:revision>1</cp:revision>
  <cp:lastPrinted>2008-09-19T17:51:48Z</cp:lastPrinted>
  <dcterms:created xsi:type="dcterms:W3CDTF">2013-04-25T14:14:17Z</dcterms:created>
  <dcterms:modified xsi:type="dcterms:W3CDTF">2020-12-04T16:59:25Z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0x010100474B67661E0F9240B6C8F38C20E7DAEE</vt:lpwstr>
  </property>
</Properties>
</file>