
<file path=[Content_Types].xml><?xml version="1.0" encoding="utf-8"?>
<Types xmlns="http://schemas.openxmlformats.org/package/2006/content-types">
  <Default Extension="fntdata" ContentType="application/x-fontdata"/>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4.jpg" ContentType="image/jpeg"/>
  <Override PartName="/ppt/media/image6.jpg" ContentType="image/jpeg"/>
  <Override PartName="/ppt/media/image9.jpg" ContentType="image/jpeg"/>
  <Override PartName="/ppt/media/image10.jpg" ContentType="image/jpeg"/>
  <Override PartName="/ppt/media/image11.jpg" ContentType="image/jpeg"/>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
  </p:notesMasterIdLst>
  <p:sldIdLst>
    <p:sldId id="256" r:id="rId2"/>
  </p:sldIdLst>
  <p:sldSz cx="32918400" cy="43891200"/>
  <p:notesSz cx="6858000" cy="9144000"/>
  <p:embeddedFontLst>
    <p:embeddedFont>
      <p:font typeface="Roboto" panose="020B0604020202020204" charset="0"/>
      <p:regular r:id="rId4"/>
      <p:bold r:id="rId5"/>
      <p:italic r:id="rId6"/>
      <p:boldItalic r:id="rId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958" y="78"/>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tableStyles" Target="tableStyles.xml"/><Relationship Id="rId5" Type="http://schemas.openxmlformats.org/officeDocument/2006/relationships/font" Target="fonts/font2.fntdata"/><Relationship Id="rId10" Type="http://schemas.openxmlformats.org/officeDocument/2006/relationships/theme" Target="theme/theme1.xml"/><Relationship Id="rId4" Type="http://schemas.openxmlformats.org/officeDocument/2006/relationships/font" Target="fonts/font1.fntdata"/><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nrique Rodicio" userId="b07cf441f7d8fb94" providerId="LiveId" clId="{EAB966EE-C1CC-4CFE-8F91-418CB8CACEAC}"/>
    <pc:docChg chg="modSld">
      <pc:chgData name="Enrique Rodicio" userId="b07cf441f7d8fb94" providerId="LiveId" clId="{EAB966EE-C1CC-4CFE-8F91-418CB8CACEAC}" dt="2020-12-14T23:14:37.830" v="3" actId="20577"/>
      <pc:docMkLst>
        <pc:docMk/>
      </pc:docMkLst>
      <pc:sldChg chg="modSp">
        <pc:chgData name="Enrique Rodicio" userId="b07cf441f7d8fb94" providerId="LiveId" clId="{EAB966EE-C1CC-4CFE-8F91-418CB8CACEAC}" dt="2020-12-14T23:14:37.830" v="3" actId="20577"/>
        <pc:sldMkLst>
          <pc:docMk/>
          <pc:sldMk cId="0" sldId="256"/>
        </pc:sldMkLst>
        <pc:spChg chg="mod">
          <ac:chgData name="Enrique Rodicio" userId="b07cf441f7d8fb94" providerId="LiveId" clId="{EAB966EE-C1CC-4CFE-8F91-418CB8CACEAC}" dt="2020-12-14T23:14:37.830" v="3" actId="20577"/>
          <ac:spMkLst>
            <pc:docMk/>
            <pc:sldMk cId="0" sldId="256"/>
            <ac:spMk id="103" creationId="{00000000-0000-0000-0000-000000000000}"/>
          </ac:spMkLst>
        </pc:spChg>
      </pc:sldChg>
    </pc:docChg>
  </pc:docChgLst>
  <pc:docChgLst>
    <pc:chgData name="Enrique Rodicio" userId="b07cf441f7d8fb94" providerId="LiveId" clId="{D0DC15DD-978C-4750-983C-457181C54F90}"/>
    <pc:docChg chg="undo redo custSel modSld">
      <pc:chgData name="Enrique Rodicio" userId="b07cf441f7d8fb94" providerId="LiveId" clId="{D0DC15DD-978C-4750-983C-457181C54F90}" dt="2020-12-04T12:36:24.341" v="2899" actId="20577"/>
      <pc:docMkLst>
        <pc:docMk/>
      </pc:docMkLst>
      <pc:sldChg chg="addSp delSp modSp">
        <pc:chgData name="Enrique Rodicio" userId="b07cf441f7d8fb94" providerId="LiveId" clId="{D0DC15DD-978C-4750-983C-457181C54F90}" dt="2020-12-04T12:36:24.341" v="2899" actId="20577"/>
        <pc:sldMkLst>
          <pc:docMk/>
          <pc:sldMk cId="0" sldId="256"/>
        </pc:sldMkLst>
        <pc:spChg chg="add mod">
          <ac:chgData name="Enrique Rodicio" userId="b07cf441f7d8fb94" providerId="LiveId" clId="{D0DC15DD-978C-4750-983C-457181C54F90}" dt="2020-12-04T06:05:32.684" v="636" actId="1076"/>
          <ac:spMkLst>
            <pc:docMk/>
            <pc:sldMk cId="0" sldId="256"/>
            <ac:spMk id="18" creationId="{31F7ECB4-57AA-46CE-8284-3DAC2E5347D2}"/>
          </ac:spMkLst>
        </pc:spChg>
        <pc:spChg chg="add mod">
          <ac:chgData name="Enrique Rodicio" userId="b07cf441f7d8fb94" providerId="LiveId" clId="{D0DC15DD-978C-4750-983C-457181C54F90}" dt="2020-12-04T12:35:12.830" v="2751" actId="313"/>
          <ac:spMkLst>
            <pc:docMk/>
            <pc:sldMk cId="0" sldId="256"/>
            <ac:spMk id="40" creationId="{A9005D4A-D665-4B0F-864F-C5456D1EC4F9}"/>
          </ac:spMkLst>
        </pc:spChg>
        <pc:spChg chg="add del mod">
          <ac:chgData name="Enrique Rodicio" userId="b07cf441f7d8fb94" providerId="LiveId" clId="{D0DC15DD-978C-4750-983C-457181C54F90}" dt="2020-12-04T12:25:03.355" v="2025" actId="1076"/>
          <ac:spMkLst>
            <pc:docMk/>
            <pc:sldMk cId="0" sldId="256"/>
            <ac:spMk id="91" creationId="{00000000-0000-0000-0000-000000000000}"/>
          </ac:spMkLst>
        </pc:spChg>
        <pc:spChg chg="mod">
          <ac:chgData name="Enrique Rodicio" userId="b07cf441f7d8fb94" providerId="LiveId" clId="{D0DC15DD-978C-4750-983C-457181C54F90}" dt="2020-12-04T12:34:03.972" v="2708" actId="20577"/>
          <ac:spMkLst>
            <pc:docMk/>
            <pc:sldMk cId="0" sldId="256"/>
            <ac:spMk id="105" creationId="{00000000-0000-0000-0000-000000000000}"/>
          </ac:spMkLst>
        </pc:spChg>
        <pc:spChg chg="mod">
          <ac:chgData name="Enrique Rodicio" userId="b07cf441f7d8fb94" providerId="LiveId" clId="{D0DC15DD-978C-4750-983C-457181C54F90}" dt="2020-12-04T12:35:40.969" v="2885" actId="20577"/>
          <ac:spMkLst>
            <pc:docMk/>
            <pc:sldMk cId="0" sldId="256"/>
            <ac:spMk id="121" creationId="{00000000-0000-0000-0000-000000000000}"/>
          </ac:spMkLst>
        </pc:spChg>
        <pc:spChg chg="mod">
          <ac:chgData name="Enrique Rodicio" userId="b07cf441f7d8fb94" providerId="LiveId" clId="{D0DC15DD-978C-4750-983C-457181C54F90}" dt="2020-12-04T12:36:24.341" v="2899" actId="20577"/>
          <ac:spMkLst>
            <pc:docMk/>
            <pc:sldMk cId="0" sldId="256"/>
            <ac:spMk id="123" creationId="{00000000-0000-0000-0000-000000000000}"/>
          </ac:spMkLst>
        </pc:spChg>
        <pc:spChg chg="del mod">
          <ac:chgData name="Enrique Rodicio" userId="b07cf441f7d8fb94" providerId="LiveId" clId="{D0DC15DD-978C-4750-983C-457181C54F90}" dt="2020-12-04T06:00:30.986" v="15" actId="478"/>
          <ac:spMkLst>
            <pc:docMk/>
            <pc:sldMk cId="0" sldId="256"/>
            <ac:spMk id="125" creationId="{00000000-0000-0000-0000-000000000000}"/>
          </ac:spMkLst>
        </pc:spChg>
        <pc:spChg chg="del">
          <ac:chgData name="Enrique Rodicio" userId="b07cf441f7d8fb94" providerId="LiveId" clId="{D0DC15DD-978C-4750-983C-457181C54F90}" dt="2020-12-04T06:00:32.023" v="16" actId="478"/>
          <ac:spMkLst>
            <pc:docMk/>
            <pc:sldMk cId="0" sldId="256"/>
            <ac:spMk id="126" creationId="{00000000-0000-0000-0000-000000000000}"/>
          </ac:spMkLst>
        </pc:spChg>
        <pc:spChg chg="mod">
          <ac:chgData name="Enrique Rodicio" userId="b07cf441f7d8fb94" providerId="LiveId" clId="{D0DC15DD-978C-4750-983C-457181C54F90}" dt="2020-12-04T06:06:47.377" v="824" actId="20577"/>
          <ac:spMkLst>
            <pc:docMk/>
            <pc:sldMk cId="0" sldId="256"/>
            <ac:spMk id="127" creationId="{00000000-0000-0000-0000-000000000000}"/>
          </ac:spMkLst>
        </pc:spChg>
        <pc:spChg chg="del">
          <ac:chgData name="Enrique Rodicio" userId="b07cf441f7d8fb94" providerId="LiveId" clId="{D0DC15DD-978C-4750-983C-457181C54F90}" dt="2020-12-04T06:13:38.052" v="1769" actId="478"/>
          <ac:spMkLst>
            <pc:docMk/>
            <pc:sldMk cId="0" sldId="256"/>
            <ac:spMk id="128" creationId="{00000000-0000-0000-0000-000000000000}"/>
          </ac:spMkLst>
        </pc:spChg>
        <pc:spChg chg="del mod">
          <ac:chgData name="Enrique Rodicio" userId="b07cf441f7d8fb94" providerId="LiveId" clId="{D0DC15DD-978C-4750-983C-457181C54F90}" dt="2020-12-04T06:13:44.724" v="1773" actId="478"/>
          <ac:spMkLst>
            <pc:docMk/>
            <pc:sldMk cId="0" sldId="256"/>
            <ac:spMk id="129" creationId="{00000000-0000-0000-0000-000000000000}"/>
          </ac:spMkLst>
        </pc:spChg>
        <pc:spChg chg="mod">
          <ac:chgData name="Enrique Rodicio" userId="b07cf441f7d8fb94" providerId="LiveId" clId="{D0DC15DD-978C-4750-983C-457181C54F90}" dt="2020-12-04T12:31:39.417" v="2499" actId="20577"/>
          <ac:spMkLst>
            <pc:docMk/>
            <pc:sldMk cId="0" sldId="256"/>
            <ac:spMk id="130" creationId="{00000000-0000-0000-0000-000000000000}"/>
          </ac:spMkLst>
        </pc:spChg>
        <pc:picChg chg="add mod modCrop">
          <ac:chgData name="Enrique Rodicio" userId="b07cf441f7d8fb94" providerId="LiveId" clId="{D0DC15DD-978C-4750-983C-457181C54F90}" dt="2020-12-04T12:20:25.529" v="1783" actId="1076"/>
          <ac:picMkLst>
            <pc:docMk/>
            <pc:sldMk cId="0" sldId="256"/>
            <ac:picMk id="4" creationId="{CC841623-685E-4F15-B7F2-8791DDD9EDF8}"/>
          </ac:picMkLst>
        </pc:picChg>
        <pc:picChg chg="add mod modCrop">
          <ac:chgData name="Enrique Rodicio" userId="b07cf441f7d8fb94" providerId="LiveId" clId="{D0DC15DD-978C-4750-983C-457181C54F90}" dt="2020-12-04T12:25:07.125" v="2027" actId="1076"/>
          <ac:picMkLst>
            <pc:docMk/>
            <pc:sldMk cId="0" sldId="256"/>
            <ac:picMk id="6" creationId="{4479C1E9-8C17-4C1F-9F83-C61D6BA4261A}"/>
          </ac:picMkLst>
        </pc:picChg>
        <pc:picChg chg="add mod modCrop">
          <ac:chgData name="Enrique Rodicio" userId="b07cf441f7d8fb94" providerId="LiveId" clId="{D0DC15DD-978C-4750-983C-457181C54F90}" dt="2020-12-04T12:25:09.163" v="2028" actId="1076"/>
          <ac:picMkLst>
            <pc:docMk/>
            <pc:sldMk cId="0" sldId="256"/>
            <ac:picMk id="10" creationId="{3EBE3023-9147-4CCB-9DB2-92E5B26D9B28}"/>
          </ac:picMkLst>
        </pc:picChg>
        <pc:picChg chg="add mod">
          <ac:chgData name="Enrique Rodicio" userId="b07cf441f7d8fb94" providerId="LiveId" clId="{D0DC15DD-978C-4750-983C-457181C54F90}" dt="2020-12-04T05:22:26.638" v="9" actId="1076"/>
          <ac:picMkLst>
            <pc:docMk/>
            <pc:sldMk cId="0" sldId="256"/>
            <ac:picMk id="15" creationId="{653849FF-3E5B-4779-B009-C2B0E7D680EC}"/>
          </ac:picMkLst>
        </pc:picChg>
        <pc:picChg chg="add mod">
          <ac:chgData name="Enrique Rodicio" userId="b07cf441f7d8fb94" providerId="LiveId" clId="{D0DC15DD-978C-4750-983C-457181C54F90}" dt="2020-12-04T06:07:28.911" v="827" actId="1076"/>
          <ac:picMkLst>
            <pc:docMk/>
            <pc:sldMk cId="0" sldId="256"/>
            <ac:picMk id="17" creationId="{96DF4A47-7812-4A40-9189-F635022F6410}"/>
          </ac:picMkLst>
        </pc:picChg>
        <pc:picChg chg="del">
          <ac:chgData name="Enrique Rodicio" userId="b07cf441f7d8fb94" providerId="LiveId" clId="{D0DC15DD-978C-4750-983C-457181C54F90}" dt="2020-12-04T06:00:28.192" v="12" actId="478"/>
          <ac:picMkLst>
            <pc:docMk/>
            <pc:sldMk cId="0" sldId="256"/>
            <ac:picMk id="117" creationId="{00000000-0000-0000-0000-000000000000}"/>
          </ac:picMkLst>
        </pc:picChg>
        <pc:picChg chg="del">
          <ac:chgData name="Enrique Rodicio" userId="b07cf441f7d8fb94" providerId="LiveId" clId="{D0DC15DD-978C-4750-983C-457181C54F90}" dt="2020-12-04T06:00:27.879" v="11" actId="478"/>
          <ac:picMkLst>
            <pc:docMk/>
            <pc:sldMk cId="0" sldId="256"/>
            <ac:picMk id="118" creationId="{00000000-0000-0000-0000-000000000000}"/>
          </ac:picMkLst>
        </pc:picChg>
        <pc:picChg chg="del">
          <ac:chgData name="Enrique Rodicio" userId="b07cf441f7d8fb94" providerId="LiveId" clId="{D0DC15DD-978C-4750-983C-457181C54F90}" dt="2020-12-04T05:21:39.499" v="0" actId="478"/>
          <ac:picMkLst>
            <pc:docMk/>
            <pc:sldMk cId="0" sldId="256"/>
            <ac:picMk id="119" creationId="{00000000-0000-0000-0000-000000000000}"/>
          </ac:picMkLst>
        </pc:picChg>
        <pc:picChg chg="del">
          <ac:chgData name="Enrique Rodicio" userId="b07cf441f7d8fb94" providerId="LiveId" clId="{D0DC15DD-978C-4750-983C-457181C54F90}" dt="2020-12-04T06:10:54.813" v="1332" actId="478"/>
          <ac:picMkLst>
            <pc:docMk/>
            <pc:sldMk cId="0" sldId="256"/>
            <ac:picMk id="120" creationId="{00000000-0000-0000-0000-000000000000}"/>
          </ac:picMkLst>
        </pc:picChg>
        <pc:picChg chg="del">
          <ac:chgData name="Enrique Rodicio" userId="b07cf441f7d8fb94" providerId="LiveId" clId="{D0DC15DD-978C-4750-983C-457181C54F90}" dt="2020-12-04T06:10:54.055" v="1331" actId="478"/>
          <ac:picMkLst>
            <pc:docMk/>
            <pc:sldMk cId="0" sldId="256"/>
            <ac:picMk id="124"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74f9848618_0_0: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g74f984861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Andres Valdes Final Poster</a:t>
            </a:r>
            <a:endParaRPr dirty="0"/>
          </a:p>
        </p:txBody>
      </p:sp>
      <p:sp>
        <p:nvSpPr>
          <p:cNvPr id="87" name="Google Shape;87;g74f9848618_0_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a:endParaRPr/>
          </a:p>
        </p:txBody>
      </p:sp>
      <p:sp>
        <p:nvSpPr>
          <p:cNvPr id="81" name="Google Shape;81;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5"/>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5"/>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5" name="Google Shape;35;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spcBef>
                <a:spcPts val="640"/>
              </a:spcBef>
              <a:spcAft>
                <a:spcPts val="0"/>
              </a:spcAft>
              <a:buClr>
                <a:schemeClr val="dk1"/>
              </a:buClr>
              <a:buSzPts val="3200"/>
              <a:buFont typeface="Arial"/>
              <a:buChar char="•"/>
              <a:defRPr sz="3200"/>
            </a:lvl1pPr>
            <a:lvl2pPr marL="914400" lvl="1" indent="-406400" algn="l">
              <a:spcBef>
                <a:spcPts val="560"/>
              </a:spcBef>
              <a:spcAft>
                <a:spcPts val="0"/>
              </a:spcAft>
              <a:buClr>
                <a:schemeClr val="dk1"/>
              </a:buClr>
              <a:buSzPts val="2800"/>
              <a:buFont typeface="Arial"/>
              <a:buChar char="–"/>
              <a:defRPr sz="2800"/>
            </a:lvl2pPr>
            <a:lvl3pPr marL="1371600" lvl="2" indent="-381000" algn="l">
              <a:spcBef>
                <a:spcPts val="480"/>
              </a:spcBef>
              <a:spcAft>
                <a:spcPts val="0"/>
              </a:spcAft>
              <a:buClr>
                <a:schemeClr val="dk1"/>
              </a:buClr>
              <a:buSzPts val="2400"/>
              <a:buFont typeface="Arial"/>
              <a:buChar char="•"/>
              <a:defRPr sz="2400"/>
            </a:lvl3pPr>
            <a:lvl4pPr marL="1828800" lvl="3" indent="-355600" algn="l">
              <a:spcBef>
                <a:spcPts val="400"/>
              </a:spcBef>
              <a:spcAft>
                <a:spcPts val="0"/>
              </a:spcAft>
              <a:buClr>
                <a:schemeClr val="dk1"/>
              </a:buClr>
              <a:buSzPts val="2000"/>
              <a:buFont typeface="Arial"/>
              <a:buChar char="–"/>
              <a:defRPr sz="2000"/>
            </a:lvl4pPr>
            <a:lvl5pPr marL="2286000" lvl="4" indent="-355600" algn="l">
              <a:spcBef>
                <a:spcPts val="400"/>
              </a:spcBef>
              <a:spcAft>
                <a:spcPts val="0"/>
              </a:spcAft>
              <a:buClr>
                <a:schemeClr val="dk1"/>
              </a:buClr>
              <a:buSzPts val="2000"/>
              <a:buFont typeface="Arial"/>
              <a:buChar char="»"/>
              <a:defRPr sz="2000"/>
            </a:lvl5pPr>
            <a:lvl6pPr marL="2743200" lvl="5" indent="-355600" algn="l">
              <a:spcBef>
                <a:spcPts val="400"/>
              </a:spcBef>
              <a:spcAft>
                <a:spcPts val="0"/>
              </a:spcAft>
              <a:buClr>
                <a:schemeClr val="dk1"/>
              </a:buClr>
              <a:buSzPts val="2000"/>
              <a:buFont typeface="Arial"/>
              <a:buChar char="»"/>
              <a:defRPr sz="2000"/>
            </a:lvl6pPr>
            <a:lvl7pPr marL="3200400" lvl="6" indent="-355600" algn="l">
              <a:spcBef>
                <a:spcPts val="400"/>
              </a:spcBef>
              <a:spcAft>
                <a:spcPts val="0"/>
              </a:spcAft>
              <a:buClr>
                <a:schemeClr val="dk1"/>
              </a:buClr>
              <a:buSzPts val="2000"/>
              <a:buFont typeface="Arial"/>
              <a:buChar char="»"/>
              <a:defRPr sz="2000"/>
            </a:lvl7pPr>
            <a:lvl8pPr marL="3657600" lvl="7" indent="-355600" algn="l">
              <a:spcBef>
                <a:spcPts val="400"/>
              </a:spcBef>
              <a:spcAft>
                <a:spcPts val="0"/>
              </a:spcAft>
              <a:buClr>
                <a:schemeClr val="dk1"/>
              </a:buClr>
              <a:buSzPts val="2000"/>
              <a:buFont typeface="Arial"/>
              <a:buChar char="»"/>
              <a:defRPr sz="2000"/>
            </a:lvl8pPr>
            <a:lvl9pPr marL="4114800" lvl="8" indent="-355600" algn="l">
              <a:spcBef>
                <a:spcPts val="400"/>
              </a:spcBef>
              <a:spcAft>
                <a:spcPts val="0"/>
              </a:spcAft>
              <a:buClr>
                <a:schemeClr val="dk1"/>
              </a:buClr>
              <a:buSzPts val="2000"/>
              <a:buFont typeface="Arial"/>
              <a:buChar char="»"/>
              <a:defRPr sz="2000"/>
            </a:lvl9pPr>
          </a:lstStyle>
          <a:p>
            <a:endParaRPr/>
          </a:p>
        </p:txBody>
      </p:sp>
      <p:sp>
        <p:nvSpPr>
          <p:cNvPr id="41" name="Google Shape;41;p6"/>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42" name="Google Shape;42;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3" name="Google Shape;53;p8"/>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4" name="Google Shape;54;p8"/>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5" name="Google Shape;55;p8"/>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6" name="Google Shape;56;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2" name="Google Shape;62;p9"/>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3" name="Google Shape;63;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spcBef>
                <a:spcPts val="400"/>
              </a:spcBef>
              <a:spcAft>
                <a:spcPts val="0"/>
              </a:spcAft>
              <a:buClr>
                <a:schemeClr val="dk1"/>
              </a:buClr>
              <a:buSzPts val="2000"/>
              <a:buFont typeface="Arial"/>
              <a:buNone/>
              <a:defRPr sz="2000"/>
            </a:lvl1pPr>
            <a:lvl2pPr marL="914400" lvl="1" indent="-228600" algn="l">
              <a:spcBef>
                <a:spcPts val="360"/>
              </a:spcBef>
              <a:spcAft>
                <a:spcPts val="0"/>
              </a:spcAft>
              <a:buClr>
                <a:schemeClr val="dk1"/>
              </a:buClr>
              <a:buSzPts val="1800"/>
              <a:buFont typeface="Arial"/>
              <a:buNone/>
              <a:defRPr sz="1800"/>
            </a:lvl2pPr>
            <a:lvl3pPr marL="1371600" lvl="2" indent="-228600" algn="l">
              <a:spcBef>
                <a:spcPts val="320"/>
              </a:spcBef>
              <a:spcAft>
                <a:spcPts val="0"/>
              </a:spcAft>
              <a:buClr>
                <a:schemeClr val="dk1"/>
              </a:buClr>
              <a:buSzPts val="1600"/>
              <a:buFont typeface="Arial"/>
              <a:buNone/>
              <a:defRPr sz="1600"/>
            </a:lvl3pPr>
            <a:lvl4pPr marL="1828800" lvl="3" indent="-228600" algn="l">
              <a:spcBef>
                <a:spcPts val="280"/>
              </a:spcBef>
              <a:spcAft>
                <a:spcPts val="0"/>
              </a:spcAft>
              <a:buClr>
                <a:schemeClr val="dk1"/>
              </a:buClr>
              <a:buSzPts val="1400"/>
              <a:buFont typeface="Arial"/>
              <a:buNone/>
              <a:defRPr sz="1400"/>
            </a:lvl4pPr>
            <a:lvl5pPr marL="2286000" lvl="4" indent="-228600" algn="l">
              <a:spcBef>
                <a:spcPts val="280"/>
              </a:spcBef>
              <a:spcAft>
                <a:spcPts val="0"/>
              </a:spcAft>
              <a:buClr>
                <a:schemeClr val="dk1"/>
              </a:buClr>
              <a:buSzPts val="1400"/>
              <a:buFont typeface="Arial"/>
              <a:buNone/>
              <a:defRPr sz="1400"/>
            </a:lvl5pPr>
            <a:lvl6pPr marL="2743200" lvl="5" indent="-228600" algn="l">
              <a:spcBef>
                <a:spcPts val="280"/>
              </a:spcBef>
              <a:spcAft>
                <a:spcPts val="0"/>
              </a:spcAft>
              <a:buClr>
                <a:schemeClr val="dk1"/>
              </a:buClr>
              <a:buSzPts val="1400"/>
              <a:buFont typeface="Arial"/>
              <a:buNone/>
              <a:defRPr sz="1400"/>
            </a:lvl6pPr>
            <a:lvl7pPr marL="3200400" lvl="6" indent="-228600" algn="l">
              <a:spcBef>
                <a:spcPts val="280"/>
              </a:spcBef>
              <a:spcAft>
                <a:spcPts val="0"/>
              </a:spcAft>
              <a:buClr>
                <a:schemeClr val="dk1"/>
              </a:buClr>
              <a:buSzPts val="1400"/>
              <a:buFont typeface="Arial"/>
              <a:buNone/>
              <a:defRPr sz="1400"/>
            </a:lvl7pPr>
            <a:lvl8pPr marL="3657600" lvl="7" indent="-228600" algn="l">
              <a:spcBef>
                <a:spcPts val="280"/>
              </a:spcBef>
              <a:spcAft>
                <a:spcPts val="0"/>
              </a:spcAft>
              <a:buClr>
                <a:schemeClr val="dk1"/>
              </a:buClr>
              <a:buSzPts val="1400"/>
              <a:buFont typeface="Arial"/>
              <a:buNone/>
              <a:defRPr sz="1400"/>
            </a:lvl8pPr>
            <a:lvl9pPr marL="4114800" lvl="8" indent="-228600" algn="l">
              <a:spcBef>
                <a:spcPts val="280"/>
              </a:spcBef>
              <a:spcAft>
                <a:spcPts val="0"/>
              </a:spcAft>
              <a:buClr>
                <a:schemeClr val="dk1"/>
              </a:buClr>
              <a:buSzPts val="1400"/>
              <a:buFont typeface="Arial"/>
              <a:buNone/>
              <a:defRPr sz="1400"/>
            </a:lvl9pPr>
          </a:lstStyle>
          <a:p>
            <a:endParaRPr/>
          </a:p>
        </p:txBody>
      </p:sp>
      <p:sp>
        <p:nvSpPr>
          <p:cNvPr id="69" name="Google Shape;69;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spcBef>
                <a:spcPts val="0"/>
              </a:spcBef>
              <a:spcAft>
                <a:spcPts val="0"/>
              </a:spcAft>
              <a:buSzPts val="1400"/>
              <a:buNone/>
              <a:defRPr sz="206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206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206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206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206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20600"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20600"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20600"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20600" b="0" i="0" u="none" strike="noStrike" cap="none">
                <a:solidFill>
                  <a:schemeClr val="dk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1.jp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jp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p:nvPr/>
        </p:nvSpPr>
        <p:spPr>
          <a:xfrm>
            <a:off x="6561137" y="2738437"/>
            <a:ext cx="19347000" cy="2452800"/>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081E3F"/>
              </a:buClr>
              <a:buSzPts val="4800"/>
              <a:buFont typeface="Arial"/>
              <a:buNone/>
            </a:pPr>
            <a:r>
              <a:rPr lang="en-US" sz="4800" b="1" dirty="0" err="1">
                <a:solidFill>
                  <a:srgbClr val="081E3F"/>
                </a:solidFill>
              </a:rPr>
              <a:t>GraderFinder</a:t>
            </a:r>
            <a:endParaRPr dirty="0"/>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 Enrique Rodicio</a:t>
            </a:r>
            <a:endParaRPr sz="3500" b="0" i="0" u="none" strike="noStrike" cap="none" dirty="0">
              <a:solidFill>
                <a:srgbClr val="081E3F"/>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Product Owner: Deng Pan</a:t>
            </a:r>
            <a:endParaRPr dirty="0"/>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a:t>
            </a:r>
            <a:r>
              <a:rPr lang="en-US" sz="3500" b="1" i="1" u="none" strike="noStrike" cap="none" dirty="0">
                <a:solidFill>
                  <a:srgbClr val="081E3F"/>
                </a:solidFill>
                <a:latin typeface="Arial"/>
                <a:ea typeface="Arial"/>
                <a:cs typeface="Arial"/>
                <a:sym typeface="Arial"/>
              </a:rPr>
              <a:t> </a:t>
            </a:r>
            <a:r>
              <a:rPr lang="en-US" sz="3500" b="0" i="1" u="none" strike="noStrike" cap="none" dirty="0">
                <a:solidFill>
                  <a:srgbClr val="081E3F"/>
                </a:solidFill>
                <a:latin typeface="Arial"/>
                <a:ea typeface="Arial"/>
                <a:cs typeface="Arial"/>
                <a:sym typeface="Arial"/>
              </a:rPr>
              <a:t>Dr. Masoud </a:t>
            </a:r>
            <a:r>
              <a:rPr lang="en-US" sz="3500" b="0" i="1" u="none" strike="noStrike" cap="none" dirty="0" err="1">
                <a:solidFill>
                  <a:srgbClr val="081E3F"/>
                </a:solidFill>
                <a:latin typeface="Arial"/>
                <a:ea typeface="Arial"/>
                <a:cs typeface="Arial"/>
                <a:sym typeface="Arial"/>
              </a:rPr>
              <a:t>Sadjadi</a:t>
            </a:r>
            <a:r>
              <a:rPr lang="en-US" sz="3500" b="0" i="0" u="none" strike="noStrike" cap="none" dirty="0">
                <a:solidFill>
                  <a:srgbClr val="081E3F"/>
                </a:solidFill>
                <a:latin typeface="Arial"/>
                <a:ea typeface="Arial"/>
                <a:cs typeface="Arial"/>
                <a:sym typeface="Arial"/>
              </a:rPr>
              <a:t>,</a:t>
            </a:r>
            <a:r>
              <a:rPr lang="en-US" sz="3500" b="0" i="1" u="none" strike="noStrike" cap="none" dirty="0">
                <a:solidFill>
                  <a:srgbClr val="081E3F"/>
                </a:solidFill>
                <a:latin typeface="Arial"/>
                <a:ea typeface="Arial"/>
                <a:cs typeface="Arial"/>
                <a:sym typeface="Arial"/>
              </a:rPr>
              <a:t> </a:t>
            </a:r>
            <a:r>
              <a:rPr lang="en-US" sz="3500" b="0" i="0" u="none" strike="noStrike" cap="none" dirty="0">
                <a:solidFill>
                  <a:srgbClr val="081E3F"/>
                </a:solidFill>
                <a:latin typeface="Arial"/>
                <a:ea typeface="Arial"/>
                <a:cs typeface="Arial"/>
                <a:sym typeface="Arial"/>
              </a:rPr>
              <a:t>Florida International University</a:t>
            </a:r>
            <a:endParaRPr dirty="0"/>
          </a:p>
        </p:txBody>
      </p:sp>
      <p:sp>
        <p:nvSpPr>
          <p:cNvPr id="90" name="Google Shape;90;p13"/>
          <p:cNvSpPr txBox="1"/>
          <p:nvPr/>
        </p:nvSpPr>
        <p:spPr>
          <a:xfrm>
            <a:off x="1219200" y="42367200"/>
            <a:ext cx="30632400" cy="1022400"/>
          </a:xfrm>
          <a:prstGeom prst="rect">
            <a:avLst/>
          </a:prstGeom>
          <a:noFill/>
          <a:ln>
            <a:noFill/>
          </a:ln>
        </p:spPr>
        <p:txBody>
          <a:bodyPr spcFirstLastPara="1" wrap="square" lIns="98650" tIns="49325" rIns="98650" bIns="49325" anchor="t" anchorCtr="0">
            <a:no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a:solidFill>
                  <a:schemeClr val="dk1"/>
                </a:solidFill>
                <a:latin typeface="Arial"/>
                <a:ea typeface="Arial"/>
                <a:cs typeface="Arial"/>
                <a:sym typeface="Arial"/>
              </a:rPr>
              <a:t>The material presented in this poster is based upon the work supported by FIU and the Architecture Department. I thank Miguel Alonso for assistance, cooperation and mentorship that I received throughout this process.</a:t>
            </a:r>
            <a:endParaRPr/>
          </a:p>
        </p:txBody>
      </p:sp>
      <p:sp>
        <p:nvSpPr>
          <p:cNvPr id="91" name="Google Shape;91;p13"/>
          <p:cNvSpPr txBox="1"/>
          <p:nvPr/>
        </p:nvSpPr>
        <p:spPr>
          <a:xfrm>
            <a:off x="990600" y="5409086"/>
            <a:ext cx="31089600" cy="35661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8400" b="0" i="0" u="none" dirty="0">
              <a:solidFill>
                <a:schemeClr val="dk1"/>
              </a:solidFill>
              <a:latin typeface="Arial"/>
              <a:ea typeface="Arial"/>
              <a:cs typeface="Arial"/>
              <a:sym typeface="Arial"/>
            </a:endParaRPr>
          </a:p>
        </p:txBody>
      </p:sp>
      <p:sp>
        <p:nvSpPr>
          <p:cNvPr id="92" name="Google Shape;92;p13"/>
          <p:cNvSpPr txBox="1"/>
          <p:nvPr/>
        </p:nvSpPr>
        <p:spPr>
          <a:xfrm>
            <a:off x="4114800" y="5789612"/>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Problem</a:t>
            </a:r>
            <a:endParaRPr/>
          </a:p>
        </p:txBody>
      </p:sp>
      <p:sp>
        <p:nvSpPr>
          <p:cNvPr id="93" name="Google Shape;93;p13"/>
          <p:cNvSpPr txBox="1"/>
          <p:nvPr/>
        </p:nvSpPr>
        <p:spPr>
          <a:xfrm>
            <a:off x="1230312" y="42062400"/>
            <a:ext cx="31089600" cy="13716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4" name="Google Shape;94;p13"/>
          <p:cNvSpPr txBox="1"/>
          <p:nvPr/>
        </p:nvSpPr>
        <p:spPr>
          <a:xfrm>
            <a:off x="1192212" y="41605200"/>
            <a:ext cx="4980000" cy="730200"/>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Acknowledgement</a:t>
            </a:r>
            <a:endParaRPr/>
          </a:p>
        </p:txBody>
      </p:sp>
      <p:sp>
        <p:nvSpPr>
          <p:cNvPr id="95" name="Google Shape;95;p13"/>
          <p:cNvSpPr txBox="1"/>
          <p:nvPr/>
        </p:nvSpPr>
        <p:spPr>
          <a:xfrm>
            <a:off x="13716000" y="5792787"/>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Current System</a:t>
            </a:r>
            <a:endParaRPr/>
          </a:p>
        </p:txBody>
      </p:sp>
      <p:sp>
        <p:nvSpPr>
          <p:cNvPr id="96" name="Google Shape;96;p13"/>
          <p:cNvSpPr txBox="1"/>
          <p:nvPr/>
        </p:nvSpPr>
        <p:spPr>
          <a:xfrm>
            <a:off x="23317200" y="5792787"/>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Requirements</a:t>
            </a:r>
            <a:endParaRPr/>
          </a:p>
        </p:txBody>
      </p:sp>
      <p:sp>
        <p:nvSpPr>
          <p:cNvPr id="97" name="Google Shape;97;p13"/>
          <p:cNvSpPr txBox="1"/>
          <p:nvPr/>
        </p:nvSpPr>
        <p:spPr>
          <a:xfrm>
            <a:off x="4114800" y="17373600"/>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System Design</a:t>
            </a:r>
            <a:endParaRPr/>
          </a:p>
        </p:txBody>
      </p:sp>
      <p:sp>
        <p:nvSpPr>
          <p:cNvPr id="98" name="Google Shape;98;p13"/>
          <p:cNvSpPr txBox="1"/>
          <p:nvPr/>
        </p:nvSpPr>
        <p:spPr>
          <a:xfrm>
            <a:off x="13716000" y="17373600"/>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Object Design</a:t>
            </a:r>
            <a:endParaRPr/>
          </a:p>
        </p:txBody>
      </p:sp>
      <p:sp>
        <p:nvSpPr>
          <p:cNvPr id="99" name="Google Shape;99;p13"/>
          <p:cNvSpPr txBox="1"/>
          <p:nvPr/>
        </p:nvSpPr>
        <p:spPr>
          <a:xfrm>
            <a:off x="23317200" y="17373600"/>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a:solidFill>
                  <a:srgbClr val="B6862C"/>
                </a:solidFill>
              </a:rPr>
              <a:t>Technologies</a:t>
            </a:r>
            <a:endParaRPr/>
          </a:p>
        </p:txBody>
      </p:sp>
      <p:sp>
        <p:nvSpPr>
          <p:cNvPr id="100" name="Google Shape;100;p13"/>
          <p:cNvSpPr txBox="1"/>
          <p:nvPr/>
        </p:nvSpPr>
        <p:spPr>
          <a:xfrm>
            <a:off x="4114800" y="29260800"/>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Verification</a:t>
            </a:r>
            <a:endParaRPr/>
          </a:p>
        </p:txBody>
      </p:sp>
      <p:sp>
        <p:nvSpPr>
          <p:cNvPr id="101" name="Google Shape;101;p13"/>
          <p:cNvSpPr txBox="1"/>
          <p:nvPr/>
        </p:nvSpPr>
        <p:spPr>
          <a:xfrm>
            <a:off x="13716000" y="29260800"/>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Screenshots</a:t>
            </a:r>
            <a:endParaRPr/>
          </a:p>
        </p:txBody>
      </p:sp>
      <p:sp>
        <p:nvSpPr>
          <p:cNvPr id="102" name="Google Shape;102;p13"/>
          <p:cNvSpPr txBox="1"/>
          <p:nvPr/>
        </p:nvSpPr>
        <p:spPr>
          <a:xfrm>
            <a:off x="23317200" y="29260800"/>
            <a:ext cx="5486400" cy="731700"/>
          </a:xfrm>
          <a:prstGeom prst="rect">
            <a:avLst/>
          </a:prstGeom>
          <a:solidFill>
            <a:schemeClr val="dk1"/>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a:solidFill>
                  <a:srgbClr val="B6862C"/>
                </a:solidFill>
                <a:latin typeface="Arial"/>
                <a:ea typeface="Arial"/>
                <a:cs typeface="Arial"/>
                <a:sym typeface="Arial"/>
              </a:rPr>
              <a:t>Summary</a:t>
            </a:r>
            <a:endParaRPr/>
          </a:p>
        </p:txBody>
      </p:sp>
      <p:sp>
        <p:nvSpPr>
          <p:cNvPr id="103" name="Google Shape;103;p13"/>
          <p:cNvSpPr txBox="1"/>
          <p:nvPr/>
        </p:nvSpPr>
        <p:spPr>
          <a:xfrm>
            <a:off x="6561137" y="0"/>
            <a:ext cx="19347000" cy="2278200"/>
          </a:xfrm>
          <a:prstGeom prst="rect">
            <a:avLst/>
          </a:prstGeom>
          <a:solidFill>
            <a:schemeClr val="lt1"/>
          </a:solidFill>
          <a:ln w="25400" cap="flat"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B6862C"/>
              </a:buClr>
              <a:buSzPts val="7000"/>
              <a:buFont typeface="Arial"/>
              <a:buNone/>
            </a:pPr>
            <a:r>
              <a:rPr lang="en-US" sz="7000" b="1" i="0" u="none" dirty="0">
                <a:solidFill>
                  <a:srgbClr val="B6862C"/>
                </a:solidFill>
                <a:latin typeface="Arial"/>
                <a:ea typeface="Arial"/>
                <a:cs typeface="Arial"/>
                <a:sym typeface="Arial"/>
              </a:rPr>
              <a:t>School of Computing &amp; Information Sciences</a:t>
            </a:r>
            <a:endParaRPr dirty="0"/>
          </a:p>
          <a:p>
            <a:pPr marL="0" marR="0" lvl="0" indent="0" algn="ctr" rtl="0">
              <a:lnSpc>
                <a:spcPct val="100000"/>
              </a:lnSpc>
              <a:spcBef>
                <a:spcPts val="0"/>
              </a:spcBef>
              <a:spcAft>
                <a:spcPts val="0"/>
              </a:spcAft>
              <a:buClr>
                <a:srgbClr val="B6862C"/>
              </a:buClr>
              <a:buSzPts val="7200"/>
              <a:buFont typeface="Arial"/>
              <a:buNone/>
            </a:pPr>
            <a:r>
              <a:rPr lang="en-US" sz="7200" b="0" i="1" u="none" dirty="0">
                <a:solidFill>
                  <a:srgbClr val="B6862C"/>
                </a:solidFill>
                <a:latin typeface="Arial"/>
                <a:ea typeface="Arial"/>
                <a:cs typeface="Arial"/>
                <a:sym typeface="Arial"/>
              </a:rPr>
              <a:t>Fall 2020 Senior Design Project</a:t>
            </a:r>
            <a:endParaRPr dirty="0"/>
          </a:p>
        </p:txBody>
      </p:sp>
      <p:pic>
        <p:nvPicPr>
          <p:cNvPr id="104" name="Google Shape;104;p13"/>
          <p:cNvPicPr preferRelativeResize="0"/>
          <p:nvPr/>
        </p:nvPicPr>
        <p:blipFill rotWithShape="1">
          <a:blip r:embed="rId3">
            <a:alphaModFix/>
          </a:blip>
          <a:srcRect/>
          <a:stretch/>
        </p:blipFill>
        <p:spPr>
          <a:xfrm>
            <a:off x="1230312" y="695325"/>
            <a:ext cx="3913187" cy="3876675"/>
          </a:xfrm>
          <a:prstGeom prst="rect">
            <a:avLst/>
          </a:prstGeom>
          <a:noFill/>
          <a:ln>
            <a:noFill/>
          </a:ln>
        </p:spPr>
      </p:pic>
      <p:sp>
        <p:nvSpPr>
          <p:cNvPr id="105" name="Google Shape;105;p13"/>
          <p:cNvSpPr txBox="1"/>
          <p:nvPr/>
        </p:nvSpPr>
        <p:spPr>
          <a:xfrm>
            <a:off x="2297125" y="6891325"/>
            <a:ext cx="8983200" cy="882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4800" dirty="0">
                <a:latin typeface="Roboto"/>
                <a:ea typeface="Roboto"/>
                <a:cs typeface="Roboto"/>
                <a:sym typeface="Roboto"/>
              </a:rPr>
              <a:t>The process of finding graders for a course can be long and inefficient for both Grader and Teacher. With </a:t>
            </a:r>
            <a:r>
              <a:rPr lang="en-US" sz="4800" dirty="0" err="1">
                <a:latin typeface="Roboto"/>
                <a:ea typeface="Roboto"/>
                <a:cs typeface="Roboto"/>
                <a:sym typeface="Roboto"/>
              </a:rPr>
              <a:t>GraderFinder</a:t>
            </a:r>
            <a:r>
              <a:rPr lang="en-US" sz="4800" dirty="0">
                <a:latin typeface="Roboto"/>
                <a:ea typeface="Roboto"/>
                <a:cs typeface="Roboto"/>
                <a:sym typeface="Roboto"/>
              </a:rPr>
              <a:t>, graders can apply for work at any time and are matched with assignments in courses they are eligible to grade. For teachers, as soon as they publish their assignments to be graded, they can begin to receive applications from potential graders.</a:t>
            </a:r>
            <a:endParaRPr sz="4800" dirty="0">
              <a:latin typeface="Roboto"/>
              <a:ea typeface="Roboto"/>
              <a:cs typeface="Roboto"/>
              <a:sym typeface="Roboto"/>
            </a:endParaRPr>
          </a:p>
        </p:txBody>
      </p:sp>
      <p:sp>
        <p:nvSpPr>
          <p:cNvPr id="106" name="Google Shape;106;p13"/>
          <p:cNvSpPr txBox="1"/>
          <p:nvPr/>
        </p:nvSpPr>
        <p:spPr>
          <a:xfrm>
            <a:off x="12043800" y="7126025"/>
            <a:ext cx="8983200" cy="882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4800" dirty="0" err="1">
                <a:latin typeface="Roboto"/>
                <a:ea typeface="Roboto"/>
                <a:cs typeface="Roboto"/>
                <a:sym typeface="Roboto"/>
              </a:rPr>
              <a:t>GraderFinder</a:t>
            </a:r>
            <a:r>
              <a:rPr lang="en-US" sz="4800" dirty="0">
                <a:latin typeface="Roboto"/>
                <a:ea typeface="Roboto"/>
                <a:cs typeface="Roboto"/>
                <a:sym typeface="Roboto"/>
              </a:rPr>
              <a:t> is currently in its first version. It is able to function as a standalone web app where teachers are able to upload assignments downloaded from Canvas, and graders can apply to grade those assignments if they match the prerequisites necessary to take the course as set by the professor. Grader’s applications are then reviewed and accepted by the professor.</a:t>
            </a:r>
            <a:endParaRPr sz="4800" dirty="0">
              <a:latin typeface="Roboto"/>
              <a:ea typeface="Roboto"/>
              <a:cs typeface="Roboto"/>
              <a:sym typeface="Roboto"/>
            </a:endParaRPr>
          </a:p>
        </p:txBody>
      </p:sp>
      <p:sp>
        <p:nvSpPr>
          <p:cNvPr id="107" name="Google Shape;107;p13"/>
          <p:cNvSpPr txBox="1"/>
          <p:nvPr/>
        </p:nvSpPr>
        <p:spPr>
          <a:xfrm>
            <a:off x="21863550" y="7055400"/>
            <a:ext cx="8983200" cy="8821200"/>
          </a:xfrm>
          <a:prstGeom prst="rect">
            <a:avLst/>
          </a:prstGeom>
          <a:noFill/>
          <a:ln>
            <a:noFill/>
          </a:ln>
        </p:spPr>
        <p:txBody>
          <a:bodyPr spcFirstLastPara="1" wrap="square" lIns="91425" tIns="91425" rIns="91425" bIns="91425" anchor="t" anchorCtr="0">
            <a:noAutofit/>
          </a:bodyPr>
          <a:lstStyle/>
          <a:p>
            <a:pPr marL="457200" lvl="0" indent="-533400" algn="l" rtl="0">
              <a:spcBef>
                <a:spcPts val="0"/>
              </a:spcBef>
              <a:spcAft>
                <a:spcPts val="0"/>
              </a:spcAft>
              <a:buSzPts val="4800"/>
              <a:buFont typeface="Roboto"/>
              <a:buChar char="●"/>
            </a:pPr>
            <a:r>
              <a:rPr lang="en-US" sz="4800" dirty="0">
                <a:latin typeface="Roboto"/>
                <a:ea typeface="Roboto"/>
                <a:cs typeface="Roboto"/>
                <a:sym typeface="Roboto"/>
              </a:rPr>
              <a:t>Supported on web.</a:t>
            </a:r>
            <a:endParaRPr sz="4800" dirty="0">
              <a:latin typeface="Roboto"/>
              <a:ea typeface="Roboto"/>
              <a:cs typeface="Roboto"/>
              <a:sym typeface="Roboto"/>
            </a:endParaRPr>
          </a:p>
          <a:p>
            <a:pPr marL="457200" lvl="0" indent="-533400" algn="l" rtl="0">
              <a:spcBef>
                <a:spcPts val="0"/>
              </a:spcBef>
              <a:spcAft>
                <a:spcPts val="0"/>
              </a:spcAft>
              <a:buSzPts val="4800"/>
              <a:buFont typeface="Roboto"/>
              <a:buChar char="●"/>
            </a:pPr>
            <a:r>
              <a:rPr lang="en-US" sz="4800" dirty="0">
                <a:latin typeface="Roboto"/>
                <a:ea typeface="Roboto"/>
                <a:cs typeface="Roboto"/>
                <a:sym typeface="Roboto"/>
              </a:rPr>
              <a:t>Instructors and graders can sign up to the website</a:t>
            </a:r>
          </a:p>
          <a:p>
            <a:pPr marL="457200" lvl="0" indent="-533400" algn="l" rtl="0">
              <a:spcBef>
                <a:spcPts val="0"/>
              </a:spcBef>
              <a:spcAft>
                <a:spcPts val="0"/>
              </a:spcAft>
              <a:buSzPts val="4800"/>
              <a:buFont typeface="Roboto"/>
              <a:buChar char="●"/>
            </a:pPr>
            <a:r>
              <a:rPr lang="en-US" sz="4800" dirty="0">
                <a:latin typeface="Roboto"/>
                <a:ea typeface="Roboto"/>
                <a:cs typeface="Roboto"/>
                <a:sym typeface="Roboto"/>
              </a:rPr>
              <a:t>Graders can grade the assignments a teacher uploads if their application is accepted</a:t>
            </a:r>
          </a:p>
          <a:p>
            <a:pPr marL="457200" lvl="0" indent="-533400" algn="l" rtl="0">
              <a:spcBef>
                <a:spcPts val="0"/>
              </a:spcBef>
              <a:spcAft>
                <a:spcPts val="0"/>
              </a:spcAft>
              <a:buSzPts val="4800"/>
              <a:buFont typeface="Roboto"/>
              <a:buChar char="●"/>
            </a:pPr>
            <a:r>
              <a:rPr lang="en-US" sz="4800" dirty="0">
                <a:latin typeface="Roboto"/>
                <a:ea typeface="Roboto"/>
                <a:cs typeface="Roboto"/>
                <a:sym typeface="Roboto"/>
              </a:rPr>
              <a:t>Graders are shown assignments they are eligible to grade on their homepage</a:t>
            </a:r>
          </a:p>
          <a:p>
            <a:pPr marL="457200" lvl="0" indent="-533400" algn="l" rtl="0">
              <a:spcBef>
                <a:spcPts val="0"/>
              </a:spcBef>
              <a:spcAft>
                <a:spcPts val="0"/>
              </a:spcAft>
              <a:buSzPts val="4800"/>
              <a:buFont typeface="Roboto"/>
              <a:buChar char="●"/>
            </a:pPr>
            <a:r>
              <a:rPr lang="en-US" sz="4800" dirty="0">
                <a:latin typeface="Roboto"/>
                <a:ea typeface="Roboto"/>
                <a:cs typeface="Roboto"/>
                <a:sym typeface="Roboto"/>
              </a:rPr>
              <a:t>Teachers can review grader applications before accepting a grader</a:t>
            </a:r>
            <a:endParaRPr sz="4800" dirty="0">
              <a:latin typeface="Roboto"/>
              <a:ea typeface="Roboto"/>
              <a:cs typeface="Roboto"/>
              <a:sym typeface="Roboto"/>
            </a:endParaRPr>
          </a:p>
        </p:txBody>
      </p:sp>
      <p:sp>
        <p:nvSpPr>
          <p:cNvPr id="121" name="Google Shape;121;p13"/>
          <p:cNvSpPr txBox="1"/>
          <p:nvPr/>
        </p:nvSpPr>
        <p:spPr>
          <a:xfrm>
            <a:off x="21166050" y="30555181"/>
            <a:ext cx="10041300" cy="9726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Roboto"/>
                <a:ea typeface="Roboto"/>
                <a:cs typeface="Roboto"/>
                <a:sym typeface="Roboto"/>
              </a:rPr>
              <a:t>For this first version of </a:t>
            </a:r>
            <a:r>
              <a:rPr lang="en-US" sz="4800" dirty="0" err="1">
                <a:latin typeface="Roboto"/>
                <a:ea typeface="Roboto"/>
                <a:cs typeface="Roboto"/>
                <a:sym typeface="Roboto"/>
              </a:rPr>
              <a:t>GraderFinder</a:t>
            </a:r>
            <a:r>
              <a:rPr lang="en-US" sz="4800" dirty="0">
                <a:latin typeface="Roboto"/>
                <a:ea typeface="Roboto"/>
                <a:cs typeface="Roboto"/>
                <a:sym typeface="Roboto"/>
              </a:rPr>
              <a:t>, we were able to create a stand-alone web app that facilitates the process of finding a grader. The most significant function of the web app is its ability to match graders with courses based on prerequisites, and the grade the potential grader received in the prerequisite. Furthermore, the application process consists of few steps and increases both the speed and efficiency of finding new graders.</a:t>
            </a:r>
            <a:endParaRPr sz="4800" dirty="0">
              <a:latin typeface="Roboto"/>
              <a:ea typeface="Roboto"/>
              <a:cs typeface="Roboto"/>
              <a:sym typeface="Roboto"/>
            </a:endParaRPr>
          </a:p>
        </p:txBody>
      </p:sp>
      <p:sp>
        <p:nvSpPr>
          <p:cNvPr id="122" name="Google Shape;122;p13"/>
          <p:cNvSpPr/>
          <p:nvPr/>
        </p:nvSpPr>
        <p:spPr>
          <a:xfrm>
            <a:off x="1143000" y="42367200"/>
            <a:ext cx="30632400" cy="1022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3"/>
          <p:cNvSpPr txBox="1"/>
          <p:nvPr/>
        </p:nvSpPr>
        <p:spPr>
          <a:xfrm>
            <a:off x="1318950" y="42367200"/>
            <a:ext cx="30280500" cy="73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Roboto"/>
                <a:ea typeface="Roboto"/>
                <a:cs typeface="Roboto"/>
                <a:sym typeface="Roboto"/>
              </a:rPr>
              <a:t>The material provided in this poster is based upon the work supported by FIU and our product owner, Deng Pan. I’d like to thank Deng Pan for his guidance throughout this project and for giving me an opportunity to experience a side of programming I had not dealt with before. </a:t>
            </a:r>
            <a:endParaRPr sz="3000" dirty="0">
              <a:latin typeface="Roboto"/>
              <a:ea typeface="Roboto"/>
              <a:cs typeface="Roboto"/>
              <a:sym typeface="Roboto"/>
            </a:endParaRPr>
          </a:p>
        </p:txBody>
      </p:sp>
      <p:sp>
        <p:nvSpPr>
          <p:cNvPr id="127" name="Google Shape;127;p13"/>
          <p:cNvSpPr txBox="1"/>
          <p:nvPr/>
        </p:nvSpPr>
        <p:spPr>
          <a:xfrm>
            <a:off x="2297125" y="27617038"/>
            <a:ext cx="9413700" cy="114411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t>Figure 1: System design, </a:t>
            </a:r>
            <a:r>
              <a:rPr lang="en-US" sz="2400" dirty="0" err="1"/>
              <a:t>GraderFinder</a:t>
            </a:r>
            <a:r>
              <a:rPr lang="en-US" sz="2400" dirty="0"/>
              <a:t> Web Server is broken down to show its MVC architecture which is characteristic of a Ruby on Rails application. </a:t>
            </a:r>
            <a:endParaRPr sz="2400" dirty="0"/>
          </a:p>
        </p:txBody>
      </p:sp>
      <p:sp>
        <p:nvSpPr>
          <p:cNvPr id="130" name="Google Shape;130;p13"/>
          <p:cNvSpPr txBox="1"/>
          <p:nvPr/>
        </p:nvSpPr>
        <p:spPr>
          <a:xfrm>
            <a:off x="1904375" y="30415625"/>
            <a:ext cx="8983200" cy="882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4800" dirty="0" err="1">
                <a:latin typeface="Roboto"/>
                <a:ea typeface="Roboto"/>
                <a:cs typeface="Roboto"/>
                <a:sym typeface="Roboto"/>
              </a:rPr>
              <a:t>GraderFinder</a:t>
            </a:r>
            <a:r>
              <a:rPr lang="en-US" sz="4800" dirty="0">
                <a:latin typeface="Roboto"/>
                <a:ea typeface="Roboto"/>
                <a:cs typeface="Roboto"/>
                <a:sym typeface="Roboto"/>
              </a:rPr>
              <a:t> was tested manually by inputting various different cases which might have caused an error. The main bugs we dealt with were those that caused eligible courses to not appear for graders who are eligible to grade them. </a:t>
            </a:r>
          </a:p>
          <a:p>
            <a:pPr marL="0" lvl="0" indent="0" algn="ctr" rtl="0">
              <a:spcBef>
                <a:spcPts val="0"/>
              </a:spcBef>
              <a:spcAft>
                <a:spcPts val="0"/>
              </a:spcAft>
              <a:buNone/>
            </a:pPr>
            <a:r>
              <a:rPr lang="en-US" sz="4800" dirty="0">
                <a:latin typeface="Roboto"/>
                <a:ea typeface="Roboto"/>
                <a:cs typeface="Roboto"/>
                <a:sym typeface="Roboto"/>
              </a:rPr>
              <a:t>We continued to test different grader credential combinations and fixed bugs when they became apparent.</a:t>
            </a:r>
            <a:endParaRPr sz="4800" dirty="0">
              <a:latin typeface="Roboto"/>
              <a:ea typeface="Roboto"/>
              <a:cs typeface="Roboto"/>
              <a:sym typeface="Roboto"/>
            </a:endParaRPr>
          </a:p>
        </p:txBody>
      </p:sp>
      <p:pic>
        <p:nvPicPr>
          <p:cNvPr id="3" name="Picture 2" descr="A picture containing icon&#10;&#10;Description automatically generated">
            <a:extLst>
              <a:ext uri="{FF2B5EF4-FFF2-40B4-BE49-F238E27FC236}">
                <a16:creationId xmlns:a16="http://schemas.microsoft.com/office/drawing/2014/main" id="{7D50A20B-5883-4BCB-9F04-9EC45276AC46}"/>
              </a:ext>
            </a:extLst>
          </p:cNvPr>
          <p:cNvPicPr>
            <a:picLocks noChangeAspect="1"/>
          </p:cNvPicPr>
          <p:nvPr/>
        </p:nvPicPr>
        <p:blipFill>
          <a:blip r:embed="rId4"/>
          <a:stretch>
            <a:fillRect/>
          </a:stretch>
        </p:blipFill>
        <p:spPr>
          <a:xfrm>
            <a:off x="23155166" y="18105300"/>
            <a:ext cx="2752971" cy="2814913"/>
          </a:xfrm>
          <a:prstGeom prst="rect">
            <a:avLst/>
          </a:prstGeom>
        </p:spPr>
      </p:pic>
      <p:pic>
        <p:nvPicPr>
          <p:cNvPr id="7" name="Picture 6" descr="A picture containing icon&#10;&#10;Description automatically generated">
            <a:extLst>
              <a:ext uri="{FF2B5EF4-FFF2-40B4-BE49-F238E27FC236}">
                <a16:creationId xmlns:a16="http://schemas.microsoft.com/office/drawing/2014/main" id="{6B7142C1-BFD3-40C8-95A2-0850B6592848}"/>
              </a:ext>
            </a:extLst>
          </p:cNvPr>
          <p:cNvPicPr>
            <a:picLocks noChangeAspect="1"/>
          </p:cNvPicPr>
          <p:nvPr/>
        </p:nvPicPr>
        <p:blipFill>
          <a:blip r:embed="rId5"/>
          <a:stretch>
            <a:fillRect/>
          </a:stretch>
        </p:blipFill>
        <p:spPr>
          <a:xfrm>
            <a:off x="26060400" y="18851359"/>
            <a:ext cx="3990975" cy="1152525"/>
          </a:xfrm>
          <a:prstGeom prst="rect">
            <a:avLst/>
          </a:prstGeom>
        </p:spPr>
      </p:pic>
      <p:pic>
        <p:nvPicPr>
          <p:cNvPr id="9" name="Picture 8" descr="Logo, company name&#10;&#10;Description automatically generated">
            <a:extLst>
              <a:ext uri="{FF2B5EF4-FFF2-40B4-BE49-F238E27FC236}">
                <a16:creationId xmlns:a16="http://schemas.microsoft.com/office/drawing/2014/main" id="{B88D9BD6-678A-409A-AEDF-BC028744CCA3}"/>
              </a:ext>
            </a:extLst>
          </p:cNvPr>
          <p:cNvPicPr>
            <a:picLocks noChangeAspect="1"/>
          </p:cNvPicPr>
          <p:nvPr/>
        </p:nvPicPr>
        <p:blipFill>
          <a:blip r:embed="rId6"/>
          <a:stretch>
            <a:fillRect/>
          </a:stretch>
        </p:blipFill>
        <p:spPr>
          <a:xfrm>
            <a:off x="22545260" y="21215376"/>
            <a:ext cx="3719674" cy="2024510"/>
          </a:xfrm>
          <a:prstGeom prst="rect">
            <a:avLst/>
          </a:prstGeom>
        </p:spPr>
      </p:pic>
      <p:pic>
        <p:nvPicPr>
          <p:cNvPr id="11" name="Picture 10" descr="Logo, icon&#10;&#10;Description automatically generated">
            <a:extLst>
              <a:ext uri="{FF2B5EF4-FFF2-40B4-BE49-F238E27FC236}">
                <a16:creationId xmlns:a16="http://schemas.microsoft.com/office/drawing/2014/main" id="{E0E3FA59-B422-4343-A1BB-565BDD9C331B}"/>
              </a:ext>
            </a:extLst>
          </p:cNvPr>
          <p:cNvPicPr>
            <a:picLocks noChangeAspect="1"/>
          </p:cNvPicPr>
          <p:nvPr/>
        </p:nvPicPr>
        <p:blipFill>
          <a:blip r:embed="rId7"/>
          <a:stretch>
            <a:fillRect/>
          </a:stretch>
        </p:blipFill>
        <p:spPr>
          <a:xfrm>
            <a:off x="26745966" y="20535297"/>
            <a:ext cx="2619841" cy="2619841"/>
          </a:xfrm>
          <a:prstGeom prst="rect">
            <a:avLst/>
          </a:prstGeom>
        </p:spPr>
      </p:pic>
      <p:pic>
        <p:nvPicPr>
          <p:cNvPr id="13" name="Picture 12" descr="Logo, company name&#10;&#10;Description automatically generated">
            <a:extLst>
              <a:ext uri="{FF2B5EF4-FFF2-40B4-BE49-F238E27FC236}">
                <a16:creationId xmlns:a16="http://schemas.microsoft.com/office/drawing/2014/main" id="{3141F6FD-EA84-44AE-84B7-006C258EC959}"/>
              </a:ext>
            </a:extLst>
          </p:cNvPr>
          <p:cNvPicPr>
            <a:picLocks noChangeAspect="1"/>
          </p:cNvPicPr>
          <p:nvPr/>
        </p:nvPicPr>
        <p:blipFill>
          <a:blip r:embed="rId8"/>
          <a:stretch>
            <a:fillRect/>
          </a:stretch>
        </p:blipFill>
        <p:spPr>
          <a:xfrm>
            <a:off x="22349833" y="23482985"/>
            <a:ext cx="4363636" cy="3414545"/>
          </a:xfrm>
          <a:prstGeom prst="rect">
            <a:avLst/>
          </a:prstGeom>
        </p:spPr>
      </p:pic>
      <p:pic>
        <p:nvPicPr>
          <p:cNvPr id="15" name="Picture 14" descr="Diagram&#10;&#10;Description automatically generated">
            <a:extLst>
              <a:ext uri="{FF2B5EF4-FFF2-40B4-BE49-F238E27FC236}">
                <a16:creationId xmlns:a16="http://schemas.microsoft.com/office/drawing/2014/main" id="{653849FF-3E5B-4779-B009-C2B0E7D680EC}"/>
              </a:ext>
            </a:extLst>
          </p:cNvPr>
          <p:cNvPicPr>
            <a:picLocks noChangeAspect="1"/>
          </p:cNvPicPr>
          <p:nvPr/>
        </p:nvPicPr>
        <p:blipFill>
          <a:blip r:embed="rId9"/>
          <a:stretch>
            <a:fillRect/>
          </a:stretch>
        </p:blipFill>
        <p:spPr>
          <a:xfrm>
            <a:off x="2922842" y="18218283"/>
            <a:ext cx="7224966" cy="9246355"/>
          </a:xfrm>
          <a:prstGeom prst="rect">
            <a:avLst/>
          </a:prstGeom>
        </p:spPr>
      </p:pic>
      <p:pic>
        <p:nvPicPr>
          <p:cNvPr id="17" name="Picture 16" descr="Diagram&#10;&#10;Description automatically generated">
            <a:extLst>
              <a:ext uri="{FF2B5EF4-FFF2-40B4-BE49-F238E27FC236}">
                <a16:creationId xmlns:a16="http://schemas.microsoft.com/office/drawing/2014/main" id="{96DF4A47-7812-4A40-9189-F635022F6410}"/>
              </a:ext>
            </a:extLst>
          </p:cNvPr>
          <p:cNvPicPr>
            <a:picLocks noChangeAspect="1"/>
          </p:cNvPicPr>
          <p:nvPr/>
        </p:nvPicPr>
        <p:blipFill>
          <a:blip r:embed="rId10"/>
          <a:stretch>
            <a:fillRect/>
          </a:stretch>
        </p:blipFill>
        <p:spPr>
          <a:xfrm>
            <a:off x="11588105" y="19827987"/>
            <a:ext cx="9293037" cy="5362270"/>
          </a:xfrm>
          <a:prstGeom prst="rect">
            <a:avLst/>
          </a:prstGeom>
        </p:spPr>
      </p:pic>
      <p:sp>
        <p:nvSpPr>
          <p:cNvPr id="18" name="TextBox 17">
            <a:extLst>
              <a:ext uri="{FF2B5EF4-FFF2-40B4-BE49-F238E27FC236}">
                <a16:creationId xmlns:a16="http://schemas.microsoft.com/office/drawing/2014/main" id="{31F7ECB4-57AA-46CE-8284-3DAC2E5347D2}"/>
              </a:ext>
            </a:extLst>
          </p:cNvPr>
          <p:cNvSpPr txBox="1"/>
          <p:nvPr/>
        </p:nvSpPr>
        <p:spPr>
          <a:xfrm>
            <a:off x="12250839" y="27617038"/>
            <a:ext cx="8644500" cy="1200329"/>
          </a:xfrm>
          <a:prstGeom prst="rect">
            <a:avLst/>
          </a:prstGeom>
          <a:noFill/>
        </p:spPr>
        <p:txBody>
          <a:bodyPr wrap="square" rtlCol="0">
            <a:spAutoFit/>
          </a:bodyPr>
          <a:lstStyle/>
          <a:p>
            <a:r>
              <a:rPr lang="en-US" sz="2400" dirty="0"/>
              <a:t>Figure 2: A simplified database schema of </a:t>
            </a:r>
            <a:r>
              <a:rPr lang="en-US" sz="2400" dirty="0" err="1"/>
              <a:t>GraderFinder’s</a:t>
            </a:r>
            <a:r>
              <a:rPr lang="en-US" sz="2400" dirty="0"/>
              <a:t> database showing relevant entities and attributes. In </a:t>
            </a:r>
            <a:r>
              <a:rPr lang="en-US" sz="2400" dirty="0" err="1"/>
              <a:t>GraderFinder</a:t>
            </a:r>
            <a:r>
              <a:rPr lang="en-US" sz="2400" dirty="0"/>
              <a:t>, most objects represent are database entities.</a:t>
            </a:r>
          </a:p>
        </p:txBody>
      </p:sp>
      <p:pic>
        <p:nvPicPr>
          <p:cNvPr id="4" name="Picture 3" descr="Graphical user interface, application, Teams&#10;&#10;Description automatically generated">
            <a:extLst>
              <a:ext uri="{FF2B5EF4-FFF2-40B4-BE49-F238E27FC236}">
                <a16:creationId xmlns:a16="http://schemas.microsoft.com/office/drawing/2014/main" id="{CC841623-685E-4F15-B7F2-8791DDD9EDF8}"/>
              </a:ext>
            </a:extLst>
          </p:cNvPr>
          <p:cNvPicPr>
            <a:picLocks noChangeAspect="1"/>
          </p:cNvPicPr>
          <p:nvPr/>
        </p:nvPicPr>
        <p:blipFill rotWithShape="1">
          <a:blip r:embed="rId11"/>
          <a:srcRect r="16507" b="50144"/>
          <a:stretch/>
        </p:blipFill>
        <p:spPr>
          <a:xfrm>
            <a:off x="10778449" y="30210349"/>
            <a:ext cx="10496728" cy="2985221"/>
          </a:xfrm>
          <a:prstGeom prst="rect">
            <a:avLst/>
          </a:prstGeom>
        </p:spPr>
      </p:pic>
      <p:pic>
        <p:nvPicPr>
          <p:cNvPr id="6" name="Picture 5" descr="Graphical user interface, text, application, email&#10;&#10;Description automatically generated">
            <a:extLst>
              <a:ext uri="{FF2B5EF4-FFF2-40B4-BE49-F238E27FC236}">
                <a16:creationId xmlns:a16="http://schemas.microsoft.com/office/drawing/2014/main" id="{4479C1E9-8C17-4C1F-9F83-C61D6BA4261A}"/>
              </a:ext>
            </a:extLst>
          </p:cNvPr>
          <p:cNvPicPr>
            <a:picLocks noChangeAspect="1"/>
          </p:cNvPicPr>
          <p:nvPr/>
        </p:nvPicPr>
        <p:blipFill rotWithShape="1">
          <a:blip r:embed="rId12"/>
          <a:srcRect l="9945" r="12826" b="44262"/>
          <a:stretch/>
        </p:blipFill>
        <p:spPr>
          <a:xfrm>
            <a:off x="11588105" y="33152933"/>
            <a:ext cx="8835313" cy="2985221"/>
          </a:xfrm>
          <a:prstGeom prst="rect">
            <a:avLst/>
          </a:prstGeom>
        </p:spPr>
      </p:pic>
      <p:pic>
        <p:nvPicPr>
          <p:cNvPr id="10" name="Picture 9" descr="Table&#10;&#10;Description automatically generated">
            <a:extLst>
              <a:ext uri="{FF2B5EF4-FFF2-40B4-BE49-F238E27FC236}">
                <a16:creationId xmlns:a16="http://schemas.microsoft.com/office/drawing/2014/main" id="{3EBE3023-9147-4CCB-9DB2-92E5B26D9B28}"/>
              </a:ext>
            </a:extLst>
          </p:cNvPr>
          <p:cNvPicPr>
            <a:picLocks noChangeAspect="1"/>
          </p:cNvPicPr>
          <p:nvPr/>
        </p:nvPicPr>
        <p:blipFill rotWithShape="1">
          <a:blip r:embed="rId13"/>
          <a:srcRect l="2571" t="18354" r="3050"/>
          <a:stretch/>
        </p:blipFill>
        <p:spPr>
          <a:xfrm>
            <a:off x="11962981" y="36267589"/>
            <a:ext cx="7842754" cy="2033799"/>
          </a:xfrm>
          <a:prstGeom prst="rect">
            <a:avLst/>
          </a:prstGeom>
        </p:spPr>
      </p:pic>
      <p:sp>
        <p:nvSpPr>
          <p:cNvPr id="40" name="Google Shape;130;p13">
            <a:extLst>
              <a:ext uri="{FF2B5EF4-FFF2-40B4-BE49-F238E27FC236}">
                <a16:creationId xmlns:a16="http://schemas.microsoft.com/office/drawing/2014/main" id="{A9005D4A-D665-4B0F-864F-C5456D1EC4F9}"/>
              </a:ext>
            </a:extLst>
          </p:cNvPr>
          <p:cNvSpPr txBox="1"/>
          <p:nvPr/>
        </p:nvSpPr>
        <p:spPr>
          <a:xfrm>
            <a:off x="10650667" y="38453788"/>
            <a:ext cx="10230475" cy="214958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200" dirty="0">
                <a:latin typeface="Roboto"/>
                <a:ea typeface="Roboto"/>
                <a:cs typeface="Roboto"/>
                <a:sym typeface="Roboto"/>
              </a:rPr>
              <a:t>Figure 1: Grader’s homepage with assignments</a:t>
            </a:r>
          </a:p>
          <a:p>
            <a:pPr marL="0" lvl="0" indent="0" algn="ctr" rtl="0">
              <a:spcBef>
                <a:spcPts val="0"/>
              </a:spcBef>
              <a:spcAft>
                <a:spcPts val="0"/>
              </a:spcAft>
              <a:buNone/>
            </a:pPr>
            <a:r>
              <a:rPr lang="en-US" sz="3200" dirty="0">
                <a:latin typeface="Roboto"/>
                <a:ea typeface="Roboto"/>
                <a:cs typeface="Roboto"/>
                <a:sym typeface="Roboto"/>
              </a:rPr>
              <a:t>Figure 2: Page that shows teacher grader applications</a:t>
            </a:r>
          </a:p>
          <a:p>
            <a:pPr marL="0" lvl="0" indent="0" algn="ctr" rtl="0">
              <a:spcBef>
                <a:spcPts val="0"/>
              </a:spcBef>
              <a:spcAft>
                <a:spcPts val="0"/>
              </a:spcAft>
              <a:buNone/>
            </a:pPr>
            <a:r>
              <a:rPr lang="en-US" sz="3200" dirty="0">
                <a:latin typeface="Roboto"/>
                <a:ea typeface="Roboto"/>
                <a:cs typeface="Roboto"/>
                <a:sym typeface="Roboto"/>
              </a:rPr>
              <a:t>Figure 3: Grader Information is shown to teacher</a:t>
            </a:r>
            <a:endParaRPr sz="3200" dirty="0">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TotalTime>
  <Words>527</Words>
  <Application>Microsoft Office PowerPoint</Application>
  <PresentationFormat>Custom</PresentationFormat>
  <Paragraphs>35</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Roboto</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Enrique Rodicio</dc:creator>
  <cp:lastModifiedBy>Enrique Rodicio</cp:lastModifiedBy>
  <cp:revision>5</cp:revision>
  <dcterms:modified xsi:type="dcterms:W3CDTF">2020-12-14T23:14:48Z</dcterms:modified>
</cp:coreProperties>
</file>