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Lato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Lato-boldItalic.fntdata"/><Relationship Id="rId10" Type="http://schemas.openxmlformats.org/officeDocument/2006/relationships/font" Target="fonts/Lato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Lato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Lato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add0912513_1_7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27" name="Google Shape;127;gadd0912513_1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29"/>
          </a:p>
        </p:txBody>
      </p:sp>
      <p:sp>
        <p:nvSpPr>
          <p:cNvPr id="128" name="Google Shape;128;gadd0912513_1_7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idx="10" type="dt"/>
          </p:nvPr>
        </p:nvSpPr>
        <p:spPr>
          <a:xfrm>
            <a:off x="45706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3124398" y="4683869"/>
            <a:ext cx="2895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655339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/>
          <p:nvPr>
            <p:ph type="ctrTitle"/>
          </p:nvPr>
        </p:nvSpPr>
        <p:spPr>
          <a:xfrm>
            <a:off x="685933" y="1597889"/>
            <a:ext cx="7772135" cy="11025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0900" lIns="81825" spcFirstLastPara="1" rIns="81825" wrap="square" tIns="40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" type="subTitle"/>
          </p:nvPr>
        </p:nvSpPr>
        <p:spPr>
          <a:xfrm>
            <a:off x="1371534" y="2914755"/>
            <a:ext cx="6400932" cy="1314240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/>
            </a:lvl1pPr>
            <a:lvl2pPr lvl="1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  <a:defRPr/>
            </a:lvl2pPr>
            <a:lvl3pPr lvl="2" algn="ctr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/>
            </a:lvl3pPr>
            <a:lvl4pPr lvl="3" algn="ctr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/>
            </a:lvl4pPr>
            <a:lvl5pPr lvl="4" algn="ctr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/>
            </a:lvl5pPr>
            <a:lvl6pPr lvl="5" algn="ctr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/>
            </a:lvl6pPr>
            <a:lvl7pPr lvl="6" algn="ctr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/>
            </a:lvl7pPr>
            <a:lvl8pPr lvl="7" algn="ctr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/>
            </a:lvl8pPr>
            <a:lvl9pPr lvl="8" algn="ctr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idx="10" type="dt"/>
          </p:nvPr>
        </p:nvSpPr>
        <p:spPr>
          <a:xfrm>
            <a:off x="45706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1" type="ftr"/>
          </p:nvPr>
        </p:nvSpPr>
        <p:spPr>
          <a:xfrm>
            <a:off x="3124398" y="4683869"/>
            <a:ext cx="2895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12" type="sldNum"/>
          </p:nvPr>
        </p:nvSpPr>
        <p:spPr>
          <a:xfrm>
            <a:off x="655339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/>
          <p:nvPr>
            <p:ph type="title"/>
          </p:nvPr>
        </p:nvSpPr>
        <p:spPr>
          <a:xfrm>
            <a:off x="457399" y="206127"/>
            <a:ext cx="8229534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0900" lIns="81825" spcFirstLastPara="1" rIns="81825" wrap="square" tIns="40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457399" y="1200299"/>
            <a:ext cx="8229534" cy="3394273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-24765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•"/>
              <a:defRPr/>
            </a:lvl1pPr>
            <a:lvl2pPr indent="-24765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–"/>
              <a:defRPr/>
            </a:lvl2pPr>
            <a:lvl3pPr indent="-24765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•"/>
              <a:defRPr/>
            </a:lvl3pPr>
            <a:lvl4pPr indent="-24765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–"/>
              <a:defRPr/>
            </a:lvl4pPr>
            <a:lvl5pPr indent="-24765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»"/>
              <a:defRPr/>
            </a:lvl5pPr>
            <a:lvl6pPr indent="-24765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»"/>
              <a:defRPr/>
            </a:lvl6pPr>
            <a:lvl7pPr indent="-24765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»"/>
              <a:defRPr/>
            </a:lvl7pPr>
            <a:lvl8pPr indent="-24765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»"/>
              <a:defRPr/>
            </a:lvl8pPr>
            <a:lvl9pPr indent="-24765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»"/>
              <a:defRPr/>
            </a:lvl9pPr>
          </a:lstStyle>
          <a:p/>
        </p:txBody>
      </p:sp>
      <p:sp>
        <p:nvSpPr>
          <p:cNvPr id="69" name="Google Shape;69;p16"/>
          <p:cNvSpPr txBox="1"/>
          <p:nvPr>
            <p:ph idx="10" type="dt"/>
          </p:nvPr>
        </p:nvSpPr>
        <p:spPr>
          <a:xfrm>
            <a:off x="45706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1" type="ftr"/>
          </p:nvPr>
        </p:nvSpPr>
        <p:spPr>
          <a:xfrm>
            <a:off x="3124398" y="4683869"/>
            <a:ext cx="2895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2" type="sldNum"/>
          </p:nvPr>
        </p:nvSpPr>
        <p:spPr>
          <a:xfrm>
            <a:off x="655339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type="title"/>
          </p:nvPr>
        </p:nvSpPr>
        <p:spPr>
          <a:xfrm>
            <a:off x="722313" y="3305298"/>
            <a:ext cx="7772466" cy="1021399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1" sz="6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" type="body"/>
          </p:nvPr>
        </p:nvSpPr>
        <p:spPr>
          <a:xfrm>
            <a:off x="722313" y="2180157"/>
            <a:ext cx="7772466" cy="1125141"/>
          </a:xfrm>
          <a:prstGeom prst="rect">
            <a:avLst/>
          </a:prstGeom>
          <a:noFill/>
          <a:ln>
            <a:noFill/>
          </a:ln>
        </p:spPr>
        <p:txBody>
          <a:bodyPr anchorCtr="0" anchor="b" bIns="40900" lIns="81825" spcFirstLastPara="1" rIns="81825" wrap="square" tIns="40900">
            <a:no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sz="300"/>
            </a:lvl1pPr>
            <a:lvl2pPr indent="-22860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sz="300"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sz="200"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sz="200"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sz="200"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sz="200"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sz="200"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sz="200"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sz="200"/>
            </a:lvl9pPr>
          </a:lstStyle>
          <a:p/>
        </p:txBody>
      </p:sp>
      <p:sp>
        <p:nvSpPr>
          <p:cNvPr id="75" name="Google Shape;75;p17"/>
          <p:cNvSpPr txBox="1"/>
          <p:nvPr>
            <p:ph idx="10" type="dt"/>
          </p:nvPr>
        </p:nvSpPr>
        <p:spPr>
          <a:xfrm>
            <a:off x="45706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1" type="ftr"/>
          </p:nvPr>
        </p:nvSpPr>
        <p:spPr>
          <a:xfrm>
            <a:off x="3124398" y="4683869"/>
            <a:ext cx="2895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2" type="sldNum"/>
          </p:nvPr>
        </p:nvSpPr>
        <p:spPr>
          <a:xfrm>
            <a:off x="655339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/>
          <p:nvPr>
            <p:ph type="title"/>
          </p:nvPr>
        </p:nvSpPr>
        <p:spPr>
          <a:xfrm>
            <a:off x="457399" y="206127"/>
            <a:ext cx="8229534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0900" lIns="81825" spcFirstLastPara="1" rIns="81825" wrap="square" tIns="40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" type="body"/>
          </p:nvPr>
        </p:nvSpPr>
        <p:spPr>
          <a:xfrm>
            <a:off x="457068" y="1200255"/>
            <a:ext cx="4099057" cy="3394332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-2540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400"/>
              <a:buFont typeface="Arial"/>
              <a:buChar char="•"/>
              <a:defRPr sz="400"/>
            </a:lvl1pPr>
            <a:lvl2pPr indent="-24765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–"/>
              <a:defRPr sz="300"/>
            </a:lvl2pPr>
            <a:lvl3pPr indent="-24765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•"/>
              <a:defRPr sz="300"/>
            </a:lvl3pPr>
            <a:lvl4pPr indent="-24765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–"/>
              <a:defRPr sz="300"/>
            </a:lvl4pPr>
            <a:lvl5pPr indent="-24765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»"/>
              <a:defRPr sz="300"/>
            </a:lvl5pPr>
            <a:lvl6pPr indent="-24765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»"/>
              <a:defRPr sz="300"/>
            </a:lvl6pPr>
            <a:lvl7pPr indent="-24765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»"/>
              <a:defRPr sz="300"/>
            </a:lvl7pPr>
            <a:lvl8pPr indent="-24765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»"/>
              <a:defRPr sz="300"/>
            </a:lvl8pPr>
            <a:lvl9pPr indent="-24765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»"/>
              <a:defRPr sz="300"/>
            </a:lvl9pPr>
          </a:lstStyle>
          <a:p/>
        </p:txBody>
      </p:sp>
      <p:sp>
        <p:nvSpPr>
          <p:cNvPr id="81" name="Google Shape;81;p18"/>
          <p:cNvSpPr txBox="1"/>
          <p:nvPr>
            <p:ph idx="2" type="body"/>
          </p:nvPr>
        </p:nvSpPr>
        <p:spPr>
          <a:xfrm>
            <a:off x="4587876" y="1200255"/>
            <a:ext cx="4099057" cy="3394332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-2540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400"/>
              <a:buFont typeface="Arial"/>
              <a:buChar char="•"/>
              <a:defRPr sz="400"/>
            </a:lvl1pPr>
            <a:lvl2pPr indent="-24765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–"/>
              <a:defRPr sz="300"/>
            </a:lvl2pPr>
            <a:lvl3pPr indent="-24765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•"/>
              <a:defRPr sz="300"/>
            </a:lvl3pPr>
            <a:lvl4pPr indent="-24765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–"/>
              <a:defRPr sz="300"/>
            </a:lvl4pPr>
            <a:lvl5pPr indent="-24765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»"/>
              <a:defRPr sz="300"/>
            </a:lvl5pPr>
            <a:lvl6pPr indent="-24765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»"/>
              <a:defRPr sz="300"/>
            </a:lvl6pPr>
            <a:lvl7pPr indent="-24765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»"/>
              <a:defRPr sz="300"/>
            </a:lvl7pPr>
            <a:lvl8pPr indent="-24765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»"/>
              <a:defRPr sz="300"/>
            </a:lvl8pPr>
            <a:lvl9pPr indent="-24765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»"/>
              <a:defRPr sz="300"/>
            </a:lvl9pPr>
          </a:lstStyle>
          <a:p/>
        </p:txBody>
      </p:sp>
      <p:sp>
        <p:nvSpPr>
          <p:cNvPr id="82" name="Google Shape;82;p18"/>
          <p:cNvSpPr txBox="1"/>
          <p:nvPr>
            <p:ph idx="10" type="dt"/>
          </p:nvPr>
        </p:nvSpPr>
        <p:spPr>
          <a:xfrm>
            <a:off x="45706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83" name="Google Shape;83;p18"/>
          <p:cNvSpPr txBox="1"/>
          <p:nvPr>
            <p:ph idx="11" type="ftr"/>
          </p:nvPr>
        </p:nvSpPr>
        <p:spPr>
          <a:xfrm>
            <a:off x="3124398" y="4683869"/>
            <a:ext cx="2895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84" name="Google Shape;84;p18"/>
          <p:cNvSpPr txBox="1"/>
          <p:nvPr>
            <p:ph idx="12" type="sldNum"/>
          </p:nvPr>
        </p:nvSpPr>
        <p:spPr>
          <a:xfrm>
            <a:off x="655339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/>
          <p:nvPr>
            <p:ph type="title"/>
          </p:nvPr>
        </p:nvSpPr>
        <p:spPr>
          <a:xfrm>
            <a:off x="457399" y="206127"/>
            <a:ext cx="8229534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0900" lIns="81825" spcFirstLastPara="1" rIns="81825" wrap="square" tIns="40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" type="body"/>
          </p:nvPr>
        </p:nvSpPr>
        <p:spPr>
          <a:xfrm>
            <a:off x="457068" y="1151405"/>
            <a:ext cx="4040188" cy="479839"/>
          </a:xfrm>
          <a:prstGeom prst="rect">
            <a:avLst/>
          </a:prstGeom>
          <a:noFill/>
          <a:ln>
            <a:noFill/>
          </a:ln>
        </p:spPr>
        <p:txBody>
          <a:bodyPr anchorCtr="0" anchor="b" bIns="40900" lIns="81825" spcFirstLastPara="1" rIns="81825" wrap="square" tIns="40900">
            <a:no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1" sz="300"/>
            </a:lvl1pPr>
            <a:lvl2pPr indent="-22860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1" sz="300"/>
            </a:lvl2pPr>
            <a:lvl3pPr indent="-22860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1" sz="300"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b="1" sz="200"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b="1" sz="200"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b="1" sz="200"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b="1" sz="200"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b="1" sz="200"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b="1" sz="200"/>
            </a:lvl9pPr>
          </a:lstStyle>
          <a:p/>
        </p:txBody>
      </p:sp>
      <p:sp>
        <p:nvSpPr>
          <p:cNvPr id="88" name="Google Shape;88;p19"/>
          <p:cNvSpPr txBox="1"/>
          <p:nvPr>
            <p:ph idx="2" type="body"/>
          </p:nvPr>
        </p:nvSpPr>
        <p:spPr>
          <a:xfrm>
            <a:off x="457068" y="1631244"/>
            <a:ext cx="4040188" cy="2963343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-24765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•"/>
              <a:defRPr sz="300"/>
            </a:lvl1pPr>
            <a:lvl2pPr indent="-24765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–"/>
              <a:defRPr sz="300"/>
            </a:lvl2pPr>
            <a:lvl3pPr indent="-24765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•"/>
              <a:defRPr sz="300"/>
            </a:lvl3pPr>
            <a:lvl4pPr indent="-24130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Char char="–"/>
              <a:defRPr sz="200"/>
            </a:lvl4pPr>
            <a:lvl5pPr indent="-24130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Char char="»"/>
              <a:defRPr sz="200"/>
            </a:lvl5pPr>
            <a:lvl6pPr indent="-241300" lvl="5" marL="2743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Char char="»"/>
              <a:defRPr sz="200"/>
            </a:lvl6pPr>
            <a:lvl7pPr indent="-241300" lvl="6" marL="3200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Char char="»"/>
              <a:defRPr sz="200"/>
            </a:lvl7pPr>
            <a:lvl8pPr indent="-241300" lvl="7" marL="3657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Char char="»"/>
              <a:defRPr sz="200"/>
            </a:lvl8pPr>
            <a:lvl9pPr indent="-241300" lvl="8" marL="411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Char char="»"/>
              <a:defRPr sz="200"/>
            </a:lvl9pPr>
          </a:lstStyle>
          <a:p/>
        </p:txBody>
      </p:sp>
      <p:sp>
        <p:nvSpPr>
          <p:cNvPr id="89" name="Google Shape;89;p19"/>
          <p:cNvSpPr txBox="1"/>
          <p:nvPr>
            <p:ph idx="3" type="body"/>
          </p:nvPr>
        </p:nvSpPr>
        <p:spPr>
          <a:xfrm>
            <a:off x="4645091" y="1151405"/>
            <a:ext cx="4041841" cy="479839"/>
          </a:xfrm>
          <a:prstGeom prst="rect">
            <a:avLst/>
          </a:prstGeom>
          <a:noFill/>
          <a:ln>
            <a:noFill/>
          </a:ln>
        </p:spPr>
        <p:txBody>
          <a:bodyPr anchorCtr="0" anchor="b" bIns="40900" lIns="81825" spcFirstLastPara="1" rIns="81825" wrap="square" tIns="40900">
            <a:no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1" sz="300"/>
            </a:lvl1pPr>
            <a:lvl2pPr indent="-22860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1" sz="300"/>
            </a:lvl2pPr>
            <a:lvl3pPr indent="-22860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1" sz="300"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b="1" sz="200"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b="1" sz="200"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b="1" sz="200"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b="1" sz="200"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b="1" sz="200"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b="1" sz="200"/>
            </a:lvl9pPr>
          </a:lstStyle>
          <a:p/>
        </p:txBody>
      </p:sp>
      <p:sp>
        <p:nvSpPr>
          <p:cNvPr id="90" name="Google Shape;90;p19"/>
          <p:cNvSpPr txBox="1"/>
          <p:nvPr>
            <p:ph idx="4" type="body"/>
          </p:nvPr>
        </p:nvSpPr>
        <p:spPr>
          <a:xfrm>
            <a:off x="4645091" y="1631244"/>
            <a:ext cx="4041841" cy="2963343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-24765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•"/>
              <a:defRPr sz="300"/>
            </a:lvl1pPr>
            <a:lvl2pPr indent="-24765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–"/>
              <a:defRPr sz="300"/>
            </a:lvl2pPr>
            <a:lvl3pPr indent="-24765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•"/>
              <a:defRPr sz="300"/>
            </a:lvl3pPr>
            <a:lvl4pPr indent="-24130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Char char="–"/>
              <a:defRPr sz="200"/>
            </a:lvl4pPr>
            <a:lvl5pPr indent="-24130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Char char="»"/>
              <a:defRPr sz="200"/>
            </a:lvl5pPr>
            <a:lvl6pPr indent="-241300" lvl="5" marL="2743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Char char="»"/>
              <a:defRPr sz="200"/>
            </a:lvl6pPr>
            <a:lvl7pPr indent="-241300" lvl="6" marL="3200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Char char="»"/>
              <a:defRPr sz="200"/>
            </a:lvl7pPr>
            <a:lvl8pPr indent="-241300" lvl="7" marL="3657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Char char="»"/>
              <a:defRPr sz="200"/>
            </a:lvl8pPr>
            <a:lvl9pPr indent="-241300" lvl="8" marL="411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Char char="»"/>
              <a:defRPr sz="200"/>
            </a:lvl9pPr>
          </a:lstStyle>
          <a:p/>
        </p:txBody>
      </p:sp>
      <p:sp>
        <p:nvSpPr>
          <p:cNvPr id="91" name="Google Shape;91;p19"/>
          <p:cNvSpPr txBox="1"/>
          <p:nvPr>
            <p:ph idx="10" type="dt"/>
          </p:nvPr>
        </p:nvSpPr>
        <p:spPr>
          <a:xfrm>
            <a:off x="45706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idx="11" type="ftr"/>
          </p:nvPr>
        </p:nvSpPr>
        <p:spPr>
          <a:xfrm>
            <a:off x="3124398" y="4683869"/>
            <a:ext cx="2895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93" name="Google Shape;93;p19"/>
          <p:cNvSpPr txBox="1"/>
          <p:nvPr>
            <p:ph idx="12" type="sldNum"/>
          </p:nvPr>
        </p:nvSpPr>
        <p:spPr>
          <a:xfrm>
            <a:off x="655339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/>
          <p:nvPr>
            <p:ph type="title"/>
          </p:nvPr>
        </p:nvSpPr>
        <p:spPr>
          <a:xfrm>
            <a:off x="457399" y="206127"/>
            <a:ext cx="8229534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0900" lIns="81825" spcFirstLastPara="1" rIns="81825" wrap="square" tIns="40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96" name="Google Shape;96;p20"/>
          <p:cNvSpPr txBox="1"/>
          <p:nvPr>
            <p:ph idx="10" type="dt"/>
          </p:nvPr>
        </p:nvSpPr>
        <p:spPr>
          <a:xfrm>
            <a:off x="45706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97" name="Google Shape;97;p20"/>
          <p:cNvSpPr txBox="1"/>
          <p:nvPr>
            <p:ph idx="11" type="ftr"/>
          </p:nvPr>
        </p:nvSpPr>
        <p:spPr>
          <a:xfrm>
            <a:off x="3124398" y="4683869"/>
            <a:ext cx="2895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2" type="sldNum"/>
          </p:nvPr>
        </p:nvSpPr>
        <p:spPr>
          <a:xfrm>
            <a:off x="655339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/>
          <p:nvPr>
            <p:ph type="title"/>
          </p:nvPr>
        </p:nvSpPr>
        <p:spPr>
          <a:xfrm>
            <a:off x="457068" y="204857"/>
            <a:ext cx="3008313" cy="871432"/>
          </a:xfrm>
          <a:prstGeom prst="rect">
            <a:avLst/>
          </a:prstGeom>
          <a:noFill/>
          <a:ln>
            <a:noFill/>
          </a:ln>
        </p:spPr>
        <p:txBody>
          <a:bodyPr anchorCtr="0" anchor="b" bIns="40900" lIns="81825" spcFirstLastPara="1" rIns="81825" wrap="square" tIns="409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1" sz="300"/>
            </a:lvl1pPr>
            <a:lvl2pPr lvl="1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101" name="Google Shape;101;p21"/>
          <p:cNvSpPr txBox="1"/>
          <p:nvPr>
            <p:ph idx="1" type="body"/>
          </p:nvPr>
        </p:nvSpPr>
        <p:spPr>
          <a:xfrm>
            <a:off x="3575182" y="204857"/>
            <a:ext cx="5111750" cy="4389729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-26035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Font typeface="Arial"/>
              <a:buChar char="•"/>
              <a:defRPr sz="500"/>
            </a:lvl1pPr>
            <a:lvl2pPr indent="-25400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400"/>
              <a:buFont typeface="Arial"/>
              <a:buChar char="–"/>
              <a:defRPr sz="400"/>
            </a:lvl2pPr>
            <a:lvl3pPr indent="-24765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•"/>
              <a:defRPr sz="300"/>
            </a:lvl3pPr>
            <a:lvl4pPr indent="-24765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–"/>
              <a:defRPr sz="300"/>
            </a:lvl4pPr>
            <a:lvl5pPr indent="-24765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»"/>
              <a:defRPr sz="300"/>
            </a:lvl5pPr>
            <a:lvl6pPr indent="-24765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»"/>
              <a:defRPr sz="300"/>
            </a:lvl6pPr>
            <a:lvl7pPr indent="-24765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»"/>
              <a:defRPr sz="300"/>
            </a:lvl7pPr>
            <a:lvl8pPr indent="-24765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»"/>
              <a:defRPr sz="300"/>
            </a:lvl8pPr>
            <a:lvl9pPr indent="-24765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Char char="»"/>
              <a:defRPr sz="300"/>
            </a:lvl9pPr>
          </a:lstStyle>
          <a:p/>
        </p:txBody>
      </p:sp>
      <p:sp>
        <p:nvSpPr>
          <p:cNvPr id="102" name="Google Shape;102;p21"/>
          <p:cNvSpPr txBox="1"/>
          <p:nvPr>
            <p:ph idx="2" type="body"/>
          </p:nvPr>
        </p:nvSpPr>
        <p:spPr>
          <a:xfrm>
            <a:off x="457068" y="1076290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sz="200"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sz="200"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"/>
              <a:buFont typeface="Arial"/>
              <a:buNone/>
              <a:defRPr sz="100"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"/>
              <a:buFont typeface="Arial"/>
              <a:buNone/>
              <a:defRPr sz="100"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"/>
              <a:buFont typeface="Arial"/>
              <a:buNone/>
              <a:defRPr sz="100"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"/>
              <a:buFont typeface="Arial"/>
              <a:buNone/>
              <a:defRPr sz="100"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"/>
              <a:buFont typeface="Arial"/>
              <a:buNone/>
              <a:defRPr sz="100"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"/>
              <a:buFont typeface="Arial"/>
              <a:buNone/>
              <a:defRPr sz="100"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"/>
              <a:buFont typeface="Arial"/>
              <a:buNone/>
              <a:defRPr sz="100"/>
            </a:lvl9pPr>
          </a:lstStyle>
          <a:p/>
        </p:txBody>
      </p:sp>
      <p:sp>
        <p:nvSpPr>
          <p:cNvPr id="103" name="Google Shape;103;p21"/>
          <p:cNvSpPr txBox="1"/>
          <p:nvPr>
            <p:ph idx="10" type="dt"/>
          </p:nvPr>
        </p:nvSpPr>
        <p:spPr>
          <a:xfrm>
            <a:off x="45706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1" type="ftr"/>
          </p:nvPr>
        </p:nvSpPr>
        <p:spPr>
          <a:xfrm>
            <a:off x="3124398" y="4683869"/>
            <a:ext cx="2895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105" name="Google Shape;105;p21"/>
          <p:cNvSpPr txBox="1"/>
          <p:nvPr>
            <p:ph idx="12" type="sldNum"/>
          </p:nvPr>
        </p:nvSpPr>
        <p:spPr>
          <a:xfrm>
            <a:off x="655339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/>
          <p:nvPr>
            <p:ph type="title"/>
          </p:nvPr>
        </p:nvSpPr>
        <p:spPr>
          <a:xfrm>
            <a:off x="1792222" y="3600503"/>
            <a:ext cx="5486466" cy="424948"/>
          </a:xfrm>
          <a:prstGeom prst="rect">
            <a:avLst/>
          </a:prstGeom>
          <a:noFill/>
          <a:ln>
            <a:noFill/>
          </a:ln>
        </p:spPr>
        <p:txBody>
          <a:bodyPr anchorCtr="0" anchor="b" bIns="40900" lIns="81825" spcFirstLastPara="1" rIns="81825" wrap="square" tIns="409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1" sz="300"/>
            </a:lvl1pPr>
            <a:lvl2pPr lvl="1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108" name="Google Shape;108;p22"/>
          <p:cNvSpPr/>
          <p:nvPr>
            <p:ph idx="2" type="pic"/>
          </p:nvPr>
        </p:nvSpPr>
        <p:spPr>
          <a:xfrm>
            <a:off x="1792222" y="459616"/>
            <a:ext cx="5486466" cy="3085995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marR="0" rtl="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Font typeface="Arial"/>
              <a:buNone/>
              <a:defRPr b="0" i="0" sz="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400"/>
              <a:buFont typeface="Arial"/>
              <a:buNone/>
              <a:defRPr b="0" i="0" sz="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0" i="0" sz="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0" i="0" sz="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0" i="0" sz="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0" i="0" sz="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0" i="0" sz="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0" i="0" sz="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0" i="0" sz="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9" name="Google Shape;109;p22"/>
          <p:cNvSpPr txBox="1"/>
          <p:nvPr>
            <p:ph idx="1" type="body"/>
          </p:nvPr>
        </p:nvSpPr>
        <p:spPr>
          <a:xfrm>
            <a:off x="1792222" y="4025451"/>
            <a:ext cx="5486466" cy="603804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sz="200"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Arial"/>
              <a:buNone/>
              <a:defRPr sz="200"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"/>
              <a:buFont typeface="Arial"/>
              <a:buNone/>
              <a:defRPr sz="100"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"/>
              <a:buFont typeface="Arial"/>
              <a:buNone/>
              <a:defRPr sz="100"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"/>
              <a:buFont typeface="Arial"/>
              <a:buNone/>
              <a:defRPr sz="100"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"/>
              <a:buFont typeface="Arial"/>
              <a:buNone/>
              <a:defRPr sz="100"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"/>
              <a:buFont typeface="Arial"/>
              <a:buNone/>
              <a:defRPr sz="100"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"/>
              <a:buFont typeface="Arial"/>
              <a:buNone/>
              <a:defRPr sz="100"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"/>
              <a:buFont typeface="Arial"/>
              <a:buNone/>
              <a:defRPr sz="100"/>
            </a:lvl9pPr>
          </a:lstStyle>
          <a:p/>
        </p:txBody>
      </p:sp>
      <p:sp>
        <p:nvSpPr>
          <p:cNvPr id="110" name="Google Shape;110;p22"/>
          <p:cNvSpPr txBox="1"/>
          <p:nvPr>
            <p:ph idx="10" type="dt"/>
          </p:nvPr>
        </p:nvSpPr>
        <p:spPr>
          <a:xfrm>
            <a:off x="45706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11" type="ftr"/>
          </p:nvPr>
        </p:nvSpPr>
        <p:spPr>
          <a:xfrm>
            <a:off x="3124398" y="4683869"/>
            <a:ext cx="2895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112" name="Google Shape;112;p22"/>
          <p:cNvSpPr txBox="1"/>
          <p:nvPr>
            <p:ph idx="12" type="sldNum"/>
          </p:nvPr>
        </p:nvSpPr>
        <p:spPr>
          <a:xfrm>
            <a:off x="655339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/>
          <p:nvPr>
            <p:ph type="title"/>
          </p:nvPr>
        </p:nvSpPr>
        <p:spPr>
          <a:xfrm>
            <a:off x="457399" y="206127"/>
            <a:ext cx="8229534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0900" lIns="81825" spcFirstLastPara="1" rIns="81825" wrap="square" tIns="40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115" name="Google Shape;115;p23"/>
          <p:cNvSpPr txBox="1"/>
          <p:nvPr>
            <p:ph idx="1" type="body"/>
          </p:nvPr>
        </p:nvSpPr>
        <p:spPr>
          <a:xfrm rot="5400000">
            <a:off x="2875029" y="-1217331"/>
            <a:ext cx="3394273" cy="8229534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-24765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•"/>
              <a:defRPr/>
            </a:lvl1pPr>
            <a:lvl2pPr indent="-24765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–"/>
              <a:defRPr/>
            </a:lvl2pPr>
            <a:lvl3pPr indent="-24765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•"/>
              <a:defRPr/>
            </a:lvl3pPr>
            <a:lvl4pPr indent="-24765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–"/>
              <a:defRPr/>
            </a:lvl4pPr>
            <a:lvl5pPr indent="-24765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»"/>
              <a:defRPr/>
            </a:lvl5pPr>
            <a:lvl6pPr indent="-24765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»"/>
              <a:defRPr/>
            </a:lvl6pPr>
            <a:lvl7pPr indent="-24765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»"/>
              <a:defRPr/>
            </a:lvl7pPr>
            <a:lvl8pPr indent="-24765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»"/>
              <a:defRPr/>
            </a:lvl8pPr>
            <a:lvl9pPr indent="-24765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»"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idx="10" type="dt"/>
          </p:nvPr>
        </p:nvSpPr>
        <p:spPr>
          <a:xfrm>
            <a:off x="45706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117" name="Google Shape;117;p23"/>
          <p:cNvSpPr txBox="1"/>
          <p:nvPr>
            <p:ph idx="11" type="ftr"/>
          </p:nvPr>
        </p:nvSpPr>
        <p:spPr>
          <a:xfrm>
            <a:off x="3124398" y="4683869"/>
            <a:ext cx="2895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118" name="Google Shape;118;p23"/>
          <p:cNvSpPr txBox="1"/>
          <p:nvPr>
            <p:ph idx="12" type="sldNum"/>
          </p:nvPr>
        </p:nvSpPr>
        <p:spPr>
          <a:xfrm>
            <a:off x="655339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/>
          <p:nvPr>
            <p:ph type="title"/>
          </p:nvPr>
        </p:nvSpPr>
        <p:spPr>
          <a:xfrm rot="5400000">
            <a:off x="5463860" y="1371515"/>
            <a:ext cx="4388679" cy="2057466"/>
          </a:xfrm>
          <a:prstGeom prst="rect">
            <a:avLst/>
          </a:prstGeom>
          <a:noFill/>
          <a:ln>
            <a:noFill/>
          </a:ln>
        </p:spPr>
        <p:txBody>
          <a:bodyPr anchorCtr="0" anchor="ctr" bIns="40900" lIns="81825" spcFirstLastPara="1" rIns="81825" wrap="square" tIns="40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121" name="Google Shape;121;p24"/>
          <p:cNvSpPr txBox="1"/>
          <p:nvPr>
            <p:ph idx="1" type="body"/>
          </p:nvPr>
        </p:nvSpPr>
        <p:spPr>
          <a:xfrm rot="5400000">
            <a:off x="1333053" y="-670077"/>
            <a:ext cx="4388679" cy="6140649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-24765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•"/>
              <a:defRPr/>
            </a:lvl1pPr>
            <a:lvl2pPr indent="-24765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–"/>
              <a:defRPr/>
            </a:lvl2pPr>
            <a:lvl3pPr indent="-24765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•"/>
              <a:defRPr/>
            </a:lvl3pPr>
            <a:lvl4pPr indent="-24765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–"/>
              <a:defRPr/>
            </a:lvl4pPr>
            <a:lvl5pPr indent="-24765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»"/>
              <a:defRPr/>
            </a:lvl5pPr>
            <a:lvl6pPr indent="-24765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»"/>
              <a:defRPr/>
            </a:lvl6pPr>
            <a:lvl7pPr indent="-24765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»"/>
              <a:defRPr/>
            </a:lvl7pPr>
            <a:lvl8pPr indent="-24765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»"/>
              <a:defRPr/>
            </a:lvl8pPr>
            <a:lvl9pPr indent="-24765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300"/>
              <a:buChar char="»"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10" type="dt"/>
          </p:nvPr>
        </p:nvSpPr>
        <p:spPr>
          <a:xfrm>
            <a:off x="45706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1" type="ftr"/>
          </p:nvPr>
        </p:nvSpPr>
        <p:spPr>
          <a:xfrm>
            <a:off x="3124398" y="4683869"/>
            <a:ext cx="2895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300"/>
              <a:buNone/>
              <a:defRPr/>
            </a:lvl9pPr>
          </a:lstStyle>
          <a:p/>
        </p:txBody>
      </p:sp>
      <p:sp>
        <p:nvSpPr>
          <p:cNvPr id="124" name="Google Shape;124;p24"/>
          <p:cNvSpPr txBox="1"/>
          <p:nvPr>
            <p:ph idx="12" type="sldNum"/>
          </p:nvPr>
        </p:nvSpPr>
        <p:spPr>
          <a:xfrm>
            <a:off x="655339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457399" y="206127"/>
            <a:ext cx="8229534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0900" lIns="81825" spcFirstLastPara="1" rIns="81825" wrap="square" tIns="409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2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2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2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2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2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3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3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3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3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457399" y="1200299"/>
            <a:ext cx="8229534" cy="3394273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-36195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925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–"/>
              <a:defRPr b="0" i="0" sz="1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1150" lvl="3" marL="18288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–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1150" lvl="4" marL="22860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»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1150" lvl="5" marL="27432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»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1150" lvl="6" marL="32004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»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1150" lvl="7" marL="36576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»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1150" lvl="8" marL="41148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»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45706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124398" y="4683869"/>
            <a:ext cx="2895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553398" y="4683869"/>
            <a:ext cx="2133534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0900" lIns="81825" spcFirstLastPara="1" rIns="81825" wrap="square" tIns="409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4.png"/><Relationship Id="rId10" Type="http://schemas.openxmlformats.org/officeDocument/2006/relationships/image" Target="../media/image9.png"/><Relationship Id="rId13" Type="http://schemas.openxmlformats.org/officeDocument/2006/relationships/image" Target="../media/image10.png"/><Relationship Id="rId1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9" Type="http://schemas.openxmlformats.org/officeDocument/2006/relationships/image" Target="../media/image15.png"/><Relationship Id="rId15" Type="http://schemas.openxmlformats.org/officeDocument/2006/relationships/image" Target="../media/image12.png"/><Relationship Id="rId14" Type="http://schemas.openxmlformats.org/officeDocument/2006/relationships/image" Target="../media/image14.png"/><Relationship Id="rId17" Type="http://schemas.openxmlformats.org/officeDocument/2006/relationships/image" Target="../media/image6.png"/><Relationship Id="rId16" Type="http://schemas.openxmlformats.org/officeDocument/2006/relationships/image" Target="../media/image13.png"/><Relationship Id="rId5" Type="http://schemas.openxmlformats.org/officeDocument/2006/relationships/image" Target="../media/image1.png"/><Relationship Id="rId6" Type="http://schemas.openxmlformats.org/officeDocument/2006/relationships/image" Target="../media/image7.png"/><Relationship Id="rId7" Type="http://schemas.openxmlformats.org/officeDocument/2006/relationships/image" Target="../media/image11.png"/><Relationship Id="rId8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5"/>
          <p:cNvSpPr txBox="1"/>
          <p:nvPr/>
        </p:nvSpPr>
        <p:spPr>
          <a:xfrm>
            <a:off x="5460025" y="42375"/>
            <a:ext cx="3032100" cy="2874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700"/>
              <a:buFont typeface="Arial"/>
              <a:buNone/>
            </a:pPr>
            <a:r>
              <a:rPr b="1" i="0" lang="en" sz="7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Intelligent BIM Virtual Assistant</a:t>
            </a:r>
            <a:endParaRPr sz="3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500"/>
              <a:buFont typeface="Arial"/>
              <a:buNone/>
            </a:pPr>
            <a:r>
              <a:rPr b="1" i="0" lang="en" sz="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Students: </a:t>
            </a:r>
            <a:r>
              <a:rPr lang="en" sz="500">
                <a:solidFill>
                  <a:srgbClr val="081E3F"/>
                </a:solidFill>
              </a:rPr>
              <a:t>Cesar Gadea Gonzalez</a:t>
            </a:r>
            <a:endParaRPr sz="3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500"/>
              <a:buFont typeface="Arial"/>
              <a:buNone/>
            </a:pPr>
            <a:r>
              <a:rPr b="1" i="0" lang="en" sz="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" sz="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" sz="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Dr. Xuan Lv</a:t>
            </a:r>
            <a:endParaRPr b="0" i="0" sz="500" u="none" cap="none" strike="noStrike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500"/>
              <a:buFont typeface="Arial"/>
              <a:buNone/>
            </a:pPr>
            <a:r>
              <a:rPr b="1" i="0" lang="en" sz="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" sz="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" sz="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Dr. Masoud Sadjadi</a:t>
            </a:r>
            <a:r>
              <a:rPr b="0" i="0" lang="en" sz="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" sz="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" sz="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300"/>
          </a:p>
        </p:txBody>
      </p:sp>
      <p:sp>
        <p:nvSpPr>
          <p:cNvPr id="131" name="Google Shape;131;p25"/>
          <p:cNvSpPr txBox="1"/>
          <p:nvPr/>
        </p:nvSpPr>
        <p:spPr>
          <a:xfrm>
            <a:off x="299310" y="4964906"/>
            <a:ext cx="8613510" cy="65732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noAutofit/>
          </a:bodyPr>
          <a:lstStyle/>
          <a:p>
            <a:pPr indent="-88900" lvl="0" marL="88900" marR="0" rtl="0" algn="ctr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400"/>
              <a:buFont typeface="Arial"/>
              <a:buNone/>
            </a:pPr>
            <a:r>
              <a:rPr b="0" i="0" lang="en" sz="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 thank Dr Xuan Lv and Dr. Vamsi Kalasapudi  for their assistance, cooperation and mentorship throughout this process. I also give special thanks to Diana Nunez for being an exemplary teammate.</a:t>
            </a:r>
            <a:endParaRPr b="0" i="0" sz="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25"/>
          <p:cNvSpPr/>
          <p:nvPr/>
        </p:nvSpPr>
        <p:spPr>
          <a:xfrm>
            <a:off x="226708" y="750113"/>
            <a:ext cx="8667600" cy="4179000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8725" lIns="17450" spcFirstLastPara="1" rIns="17450" wrap="square" tIns="87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25"/>
          <p:cNvSpPr txBox="1"/>
          <p:nvPr/>
        </p:nvSpPr>
        <p:spPr>
          <a:xfrm>
            <a:off x="374791" y="793047"/>
            <a:ext cx="2516700" cy="85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7050" lIns="14125" spcFirstLastPara="1" rIns="14125" wrap="square" tIns="70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6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sz="300"/>
          </a:p>
        </p:txBody>
      </p:sp>
      <p:sp>
        <p:nvSpPr>
          <p:cNvPr id="134" name="Google Shape;134;p25"/>
          <p:cNvSpPr/>
          <p:nvPr/>
        </p:nvSpPr>
        <p:spPr>
          <a:xfrm>
            <a:off x="226700" y="4929200"/>
            <a:ext cx="8667600" cy="155400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8725" lIns="17450" spcFirstLastPara="1" rIns="17450" wrap="square" tIns="87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25"/>
          <p:cNvSpPr txBox="1"/>
          <p:nvPr/>
        </p:nvSpPr>
        <p:spPr>
          <a:xfrm>
            <a:off x="265085" y="4964161"/>
            <a:ext cx="778200" cy="85500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rgbClr val="0033C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7050" lIns="14125" spcFirstLastPara="1" rIns="14125" wrap="square" tIns="70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6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sz="300"/>
          </a:p>
        </p:txBody>
      </p:sp>
      <p:sp>
        <p:nvSpPr>
          <p:cNvPr id="136" name="Google Shape;136;p25"/>
          <p:cNvSpPr txBox="1"/>
          <p:nvPr/>
        </p:nvSpPr>
        <p:spPr>
          <a:xfrm>
            <a:off x="2959695" y="717600"/>
            <a:ext cx="3902604" cy="85576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7050" lIns="14125" spcFirstLastPara="1" rIns="14125" wrap="square" tIns="70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6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sz="300"/>
          </a:p>
        </p:txBody>
      </p:sp>
      <p:sp>
        <p:nvSpPr>
          <p:cNvPr id="137" name="Google Shape;137;p25"/>
          <p:cNvSpPr txBox="1"/>
          <p:nvPr/>
        </p:nvSpPr>
        <p:spPr>
          <a:xfrm>
            <a:off x="6911247" y="715863"/>
            <a:ext cx="1853075" cy="85576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7050" lIns="14125" spcFirstLastPara="1" rIns="14125" wrap="square" tIns="70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6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sz="300"/>
          </a:p>
        </p:txBody>
      </p:sp>
      <p:sp>
        <p:nvSpPr>
          <p:cNvPr id="138" name="Google Shape;138;p25"/>
          <p:cNvSpPr txBox="1"/>
          <p:nvPr/>
        </p:nvSpPr>
        <p:spPr>
          <a:xfrm>
            <a:off x="5313505" y="1786958"/>
            <a:ext cx="1625400" cy="85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7050" lIns="14125" spcFirstLastPara="1" rIns="14125" wrap="square" tIns="70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6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sz="300"/>
          </a:p>
        </p:txBody>
      </p:sp>
      <p:sp>
        <p:nvSpPr>
          <p:cNvPr id="139" name="Google Shape;139;p25"/>
          <p:cNvSpPr txBox="1"/>
          <p:nvPr/>
        </p:nvSpPr>
        <p:spPr>
          <a:xfrm>
            <a:off x="7143750" y="1789658"/>
            <a:ext cx="1625534" cy="85576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7050" lIns="14125" spcFirstLastPara="1" rIns="14125" wrap="square" tIns="70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6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sz="300"/>
          </a:p>
        </p:txBody>
      </p:sp>
      <p:sp>
        <p:nvSpPr>
          <p:cNvPr id="140" name="Google Shape;140;p25"/>
          <p:cNvSpPr txBox="1"/>
          <p:nvPr/>
        </p:nvSpPr>
        <p:spPr>
          <a:xfrm>
            <a:off x="374716" y="4441651"/>
            <a:ext cx="2599500" cy="86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7050" lIns="14125" spcFirstLastPara="1" rIns="14125" wrap="square" tIns="70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6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 sz="300"/>
          </a:p>
        </p:txBody>
      </p:sp>
      <p:sp>
        <p:nvSpPr>
          <p:cNvPr id="141" name="Google Shape;141;p25"/>
          <p:cNvSpPr txBox="1"/>
          <p:nvPr/>
        </p:nvSpPr>
        <p:spPr>
          <a:xfrm>
            <a:off x="3025195" y="3064415"/>
            <a:ext cx="4022700" cy="85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7050" lIns="14125" spcFirstLastPara="1" rIns="14125" wrap="square" tIns="70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6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sz="300"/>
          </a:p>
        </p:txBody>
      </p:sp>
      <p:sp>
        <p:nvSpPr>
          <p:cNvPr id="142" name="Google Shape;142;p25"/>
          <p:cNvSpPr txBox="1"/>
          <p:nvPr/>
        </p:nvSpPr>
        <p:spPr>
          <a:xfrm>
            <a:off x="7143750" y="3644305"/>
            <a:ext cx="1625534" cy="85576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7050" lIns="14125" spcFirstLastPara="1" rIns="14125" wrap="square" tIns="70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6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sz="300"/>
          </a:p>
        </p:txBody>
      </p:sp>
      <p:sp>
        <p:nvSpPr>
          <p:cNvPr id="143" name="Google Shape;143;p25"/>
          <p:cNvSpPr txBox="1"/>
          <p:nvPr/>
        </p:nvSpPr>
        <p:spPr>
          <a:xfrm>
            <a:off x="1589825" y="3950"/>
            <a:ext cx="4379100" cy="364200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t" bIns="8725" lIns="17450" spcFirstLastPara="1" rIns="17450" wrap="square" tIns="8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3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sz="3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" sz="10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Spring 2020 Senior Design Project</a:t>
            </a:r>
            <a:endParaRPr sz="300"/>
          </a:p>
        </p:txBody>
      </p:sp>
      <p:pic>
        <p:nvPicPr>
          <p:cNvPr id="144" name="Google Shape;14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5070" y="97234"/>
            <a:ext cx="1198066" cy="4112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logo&#10;&#10;Description automatically generated" id="145" name="Google Shape;145;p25"/>
          <p:cNvPicPr preferRelativeResize="0"/>
          <p:nvPr/>
        </p:nvPicPr>
        <p:blipFill rotWithShape="1">
          <a:blip r:embed="rId4">
            <a:alphaModFix/>
          </a:blip>
          <a:srcRect b="21376" l="0" r="71880" t="23479"/>
          <a:stretch/>
        </p:blipFill>
        <p:spPr>
          <a:xfrm>
            <a:off x="8508575" y="88500"/>
            <a:ext cx="196163" cy="155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rawing&#10;&#10;Description automatically generated" id="146" name="Google Shape;146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294122" y="155173"/>
            <a:ext cx="140350" cy="1403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47" name="Google Shape;147;p25"/>
          <p:cNvPicPr preferRelativeResize="0"/>
          <p:nvPr/>
        </p:nvPicPr>
        <p:blipFill rotWithShape="1">
          <a:blip r:embed="rId6">
            <a:alphaModFix/>
          </a:blip>
          <a:srcRect b="16724" l="9203" r="71774" t="13976"/>
          <a:stretch/>
        </p:blipFill>
        <p:spPr>
          <a:xfrm>
            <a:off x="8665747" y="236969"/>
            <a:ext cx="140349" cy="131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rawing&#10;&#10;Description automatically generated" id="148" name="Google Shape;148;p25"/>
          <p:cNvPicPr preferRelativeResize="0"/>
          <p:nvPr/>
        </p:nvPicPr>
        <p:blipFill rotWithShape="1">
          <a:blip r:embed="rId7">
            <a:alphaModFix/>
          </a:blip>
          <a:srcRect b="0" l="0" r="78098" t="0"/>
          <a:stretch/>
        </p:blipFill>
        <p:spPr>
          <a:xfrm>
            <a:off x="8368225" y="459115"/>
            <a:ext cx="140349" cy="127414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5"/>
          <p:cNvSpPr txBox="1"/>
          <p:nvPr/>
        </p:nvSpPr>
        <p:spPr>
          <a:xfrm>
            <a:off x="324725" y="921325"/>
            <a:ext cx="2516700" cy="824100"/>
          </a:xfrm>
          <a:prstGeom prst="rect">
            <a:avLst/>
          </a:prstGeom>
          <a:solidFill>
            <a:srgbClr val="003366"/>
          </a:solidFill>
          <a:ln>
            <a:noFill/>
          </a:ln>
          <a:effectLst>
            <a:outerShdw blurRad="44450" algn="ctr" dir="5400000" dist="27940">
              <a:srgbClr val="000000">
                <a:alpha val="31764"/>
              </a:srgbClr>
            </a:outerShdw>
          </a:effectLst>
        </p:spPr>
        <p:txBody>
          <a:bodyPr anchorCtr="0" anchor="t" bIns="8725" lIns="17450" spcFirstLastPara="1" rIns="17450" wrap="square" tIns="8725">
            <a:noAutofit/>
          </a:bodyPr>
          <a:lstStyle/>
          <a:p>
            <a:pPr indent="-266700" lvl="1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Lato"/>
              <a:buChar char="●"/>
            </a:pPr>
            <a:r>
              <a:rPr lang="en" sz="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Memory Leaks</a:t>
            </a:r>
            <a:endParaRPr sz="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66700" lvl="1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Lato"/>
              <a:buChar char="●"/>
            </a:pPr>
            <a:r>
              <a:rPr lang="en" sz="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Dangerous Security Vulnerabilities &amp; Risks</a:t>
            </a:r>
            <a:endParaRPr sz="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66700" lvl="1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Lato"/>
              <a:buChar char="●"/>
            </a:pPr>
            <a:r>
              <a:rPr lang="en" sz="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Cluttered &amp; Messy UI/UX</a:t>
            </a:r>
            <a:endParaRPr sz="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66700" lvl="1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Lato"/>
              <a:buChar char="●"/>
            </a:pPr>
            <a:r>
              <a:rPr lang="en" sz="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Unnecessary</a:t>
            </a:r>
            <a:r>
              <a:rPr lang="en" sz="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project code (SPEECHKITT)</a:t>
            </a:r>
            <a:endParaRPr sz="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66700" lvl="1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Lato"/>
              <a:buChar char="●"/>
            </a:pPr>
            <a:r>
              <a:rPr lang="en" sz="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Large portions of code are now rendered “obsolete”</a:t>
            </a:r>
            <a:endParaRPr sz="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66700" lvl="1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Lato"/>
              <a:buChar char="●"/>
            </a:pPr>
            <a:r>
              <a:rPr lang="en" sz="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However… A strong base during development</a:t>
            </a:r>
            <a:endParaRPr sz="100">
              <a:solidFill>
                <a:schemeClr val="l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25"/>
          <p:cNvSpPr txBox="1"/>
          <p:nvPr/>
        </p:nvSpPr>
        <p:spPr>
          <a:xfrm>
            <a:off x="2952750" y="813161"/>
            <a:ext cx="3902604" cy="937757"/>
          </a:xfrm>
          <a:prstGeom prst="rect">
            <a:avLst/>
          </a:prstGeom>
          <a:solidFill>
            <a:srgbClr val="003366"/>
          </a:solidFill>
          <a:ln>
            <a:noFill/>
          </a:ln>
          <a:effectLst>
            <a:outerShdw blurRad="44450" algn="ctr" dir="5400000" dist="27940">
              <a:srgbClr val="000000">
                <a:alpha val="31764"/>
              </a:srgbClr>
            </a:outerShdw>
          </a:effectLst>
        </p:spPr>
        <p:txBody>
          <a:bodyPr anchorCtr="0" anchor="t" bIns="8725" lIns="17450" spcFirstLastPara="1" rIns="17450" wrap="square" tIns="87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89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Noto Sans Symbols"/>
              <a:buChar char="●"/>
            </a:pP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navigable and user-friendly web-application with a standard user registration/login process and external login services. (Forge Implementation </a:t>
            </a:r>
            <a:r>
              <a:rPr lang="en" sz="600">
                <a:solidFill>
                  <a:schemeClr val="lt1"/>
                </a:solidFill>
              </a:rPr>
              <a:t>in-progress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300"/>
          </a:p>
          <a:p>
            <a:pPr indent="-889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Noto Sans Symbols"/>
              <a:buChar char="●"/>
            </a:pPr>
            <a:r>
              <a:rPr lang="en" sz="600">
                <a:solidFill>
                  <a:schemeClr val="lt1"/>
                </a:solidFill>
              </a:rPr>
              <a:t>The system a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llows users to upload </a:t>
            </a:r>
            <a:r>
              <a:rPr lang="en" sz="600">
                <a:solidFill>
                  <a:schemeClr val="lt1"/>
                </a:solidFill>
              </a:rPr>
              <a:t>models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, translate their</a:t>
            </a:r>
            <a:r>
              <a:rPr lang="en" sz="600">
                <a:solidFill>
                  <a:schemeClr val="lt1"/>
                </a:solidFill>
              </a:rPr>
              <a:t> file format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to the </a:t>
            </a:r>
            <a:r>
              <a:rPr lang="en" sz="600">
                <a:solidFill>
                  <a:schemeClr val="lt1"/>
                </a:solidFill>
              </a:rPr>
              <a:t>required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SVF format,</a:t>
            </a:r>
            <a:r>
              <a:rPr lang="en" sz="600">
                <a:solidFill>
                  <a:schemeClr val="lt1"/>
                </a:solidFill>
              </a:rPr>
              <a:t> 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delete/manipulate them, a</a:t>
            </a:r>
            <a:r>
              <a:rPr lang="en" sz="600">
                <a:solidFill>
                  <a:schemeClr val="lt1"/>
                </a:solidFill>
              </a:rPr>
              <a:t>nd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600">
                <a:solidFill>
                  <a:schemeClr val="lt1"/>
                </a:solidFill>
              </a:rPr>
              <a:t>visualize 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them </a:t>
            </a:r>
            <a:r>
              <a:rPr lang="en" sz="600">
                <a:solidFill>
                  <a:schemeClr val="lt1"/>
                </a:solidFill>
              </a:rPr>
              <a:t>using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2D and 3D viewers. </a:t>
            </a:r>
            <a:r>
              <a:rPr lang="en" sz="600">
                <a:solidFill>
                  <a:schemeClr val="lt1"/>
                </a:solidFill>
              </a:rPr>
              <a:t>The user can further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inspect specific </a:t>
            </a:r>
            <a:r>
              <a:rPr lang="en" sz="600">
                <a:solidFill>
                  <a:schemeClr val="lt1"/>
                </a:solidFill>
              </a:rPr>
              <a:t>components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and their </a:t>
            </a:r>
            <a:r>
              <a:rPr lang="en" sz="600">
                <a:solidFill>
                  <a:schemeClr val="lt1"/>
                </a:solidFill>
              </a:rPr>
              <a:t>attributes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300"/>
          </a:p>
          <a:p>
            <a:pPr indent="-889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Noto Sans Symbols"/>
              <a:buChar char="●"/>
            </a:pP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Allows users to dynamically </a:t>
            </a:r>
            <a:r>
              <a:rPr lang="en" sz="600">
                <a:solidFill>
                  <a:schemeClr val="lt1"/>
                </a:solidFill>
              </a:rPr>
              <a:t>delete/create 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their own </a:t>
            </a:r>
            <a:r>
              <a:rPr lang="en" sz="600">
                <a:solidFill>
                  <a:schemeClr val="lt1"/>
                </a:solidFill>
              </a:rPr>
              <a:t>personal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buckets or </a:t>
            </a:r>
            <a:r>
              <a:rPr lang="en" sz="600">
                <a:solidFill>
                  <a:schemeClr val="lt1"/>
                </a:solidFill>
              </a:rPr>
              <a:t>“Projects”.</a:t>
            </a:r>
            <a:endParaRPr b="0" i="0" sz="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89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Noto Sans Symbols"/>
              <a:buChar char="●"/>
            </a:pP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Contains a Virtual Assistant which uses voice queries and a natural language processing user interface to deliver individualized and context-sensitive BIM information.</a:t>
            </a:r>
            <a:endParaRPr sz="300"/>
          </a:p>
        </p:txBody>
      </p:sp>
      <p:sp>
        <p:nvSpPr>
          <p:cNvPr id="151" name="Google Shape;151;p25"/>
          <p:cNvSpPr txBox="1"/>
          <p:nvPr/>
        </p:nvSpPr>
        <p:spPr>
          <a:xfrm>
            <a:off x="374625" y="4553950"/>
            <a:ext cx="2599800" cy="333600"/>
          </a:xfrm>
          <a:prstGeom prst="rect">
            <a:avLst/>
          </a:prstGeom>
          <a:solidFill>
            <a:srgbClr val="003366"/>
          </a:solidFill>
          <a:ln>
            <a:noFill/>
          </a:ln>
          <a:effectLst>
            <a:outerShdw blurRad="44450" algn="ctr" dir="5400000" dist="27940">
              <a:srgbClr val="000000">
                <a:alpha val="31764"/>
              </a:srgbClr>
            </a:outerShdw>
          </a:effectLst>
        </p:spPr>
        <p:txBody>
          <a:bodyPr anchorCtr="0" anchor="t" bIns="8725" lIns="17450" spcFirstLastPara="1" rIns="17450" wrap="square" tIns="8725">
            <a:noAutofit/>
          </a:bodyPr>
          <a:lstStyle/>
          <a:p>
            <a:pPr indent="-889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Noto Sans Symbols"/>
              <a:buChar char="●"/>
            </a:pP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Used </a:t>
            </a:r>
            <a:r>
              <a:rPr lang="en" sz="600">
                <a:solidFill>
                  <a:schemeClr val="lt1"/>
                </a:solidFill>
              </a:rPr>
              <a:t>Webstorm IDE by Jetbrains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to develop</a:t>
            </a:r>
            <a:r>
              <a:rPr lang="en" sz="600">
                <a:solidFill>
                  <a:schemeClr val="lt1"/>
                </a:solidFill>
              </a:rPr>
              <a:t> &amp; </a:t>
            </a:r>
            <a:endParaRPr sz="600">
              <a:solidFill>
                <a:schemeClr val="l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1"/>
                </a:solidFill>
              </a:rPr>
              <a:t>    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test the functions of the APIs as well as all other functionalities.</a:t>
            </a:r>
            <a:endParaRPr sz="300"/>
          </a:p>
          <a:p>
            <a:pPr indent="-889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Noto Sans Symbols"/>
              <a:buChar char="●"/>
            </a:pP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Performed manual tests to </a:t>
            </a:r>
            <a:r>
              <a:rPr lang="en" sz="600">
                <a:solidFill>
                  <a:schemeClr val="lt1"/>
                </a:solidFill>
              </a:rPr>
              <a:t>verify program efficiency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300"/>
          </a:p>
        </p:txBody>
      </p:sp>
      <p:sp>
        <p:nvSpPr>
          <p:cNvPr id="152" name="Google Shape;152;p25"/>
          <p:cNvSpPr txBox="1"/>
          <p:nvPr/>
        </p:nvSpPr>
        <p:spPr>
          <a:xfrm>
            <a:off x="7143625" y="3751325"/>
            <a:ext cx="1625700" cy="1067700"/>
          </a:xfrm>
          <a:prstGeom prst="rect">
            <a:avLst/>
          </a:prstGeom>
          <a:solidFill>
            <a:srgbClr val="003366"/>
          </a:solidFill>
          <a:ln>
            <a:noFill/>
          </a:ln>
          <a:effectLst>
            <a:outerShdw blurRad="44450" algn="ctr" dir="5400000" dist="27940">
              <a:srgbClr val="000000">
                <a:alpha val="31764"/>
              </a:srgbClr>
            </a:outerShdw>
          </a:effectLst>
        </p:spPr>
        <p:txBody>
          <a:bodyPr anchorCtr="0" anchor="t" bIns="8725" lIns="17450" spcFirstLastPara="1" rIns="17450" wrap="square" tIns="87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This is the in-develop</a:t>
            </a:r>
            <a:r>
              <a:rPr lang="en" sz="600">
                <a:solidFill>
                  <a:schemeClr val="lt1"/>
                </a:solidFill>
              </a:rPr>
              <a:t>ment rework 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of Intelligent BIM Virtual Assistant, a web application that renders 3D models and 2D floor plans for BIM objects of different formats.</a:t>
            </a:r>
            <a:endParaRPr sz="3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main goal of this version of the project was to create an efficient and modernized Virtual Assistant with the ability to </a:t>
            </a:r>
            <a:r>
              <a:rPr lang="en" sz="600">
                <a:solidFill>
                  <a:schemeClr val="lt1"/>
                </a:solidFill>
              </a:rPr>
              <a:t>comprehend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language and perform certain actions </a:t>
            </a:r>
            <a:r>
              <a:rPr lang="en" sz="600">
                <a:solidFill>
                  <a:schemeClr val="lt1"/>
                </a:solidFill>
              </a:rPr>
              <a:t>based on the 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user’s vocal commands.</a:t>
            </a:r>
            <a:endParaRPr sz="3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25"/>
          <p:cNvSpPr txBox="1"/>
          <p:nvPr/>
        </p:nvSpPr>
        <p:spPr>
          <a:xfrm>
            <a:off x="6916456" y="812741"/>
            <a:ext cx="1852910" cy="937757"/>
          </a:xfrm>
          <a:prstGeom prst="rect">
            <a:avLst/>
          </a:prstGeom>
          <a:solidFill>
            <a:srgbClr val="003366"/>
          </a:solidFill>
          <a:ln>
            <a:noFill/>
          </a:ln>
          <a:effectLst>
            <a:outerShdw blurRad="44450" algn="ctr" dir="5400000" dist="27940">
              <a:srgbClr val="000000">
                <a:alpha val="31764"/>
              </a:srgbClr>
            </a:outerShdw>
          </a:effectLst>
        </p:spPr>
        <p:txBody>
          <a:bodyPr anchorCtr="0" anchor="t" bIns="8725" lIns="17450" spcFirstLastPara="1" rIns="17450" wrap="square" tIns="8725">
            <a:noAutofit/>
          </a:bodyPr>
          <a:lstStyle/>
          <a:p>
            <a:pPr indent="-508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Noto Sans Symbols"/>
              <a:buNone/>
            </a:pPr>
            <a:r>
              <a:t/>
            </a:r>
            <a:endParaRPr b="0" i="0" sz="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89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Noto Sans Symbols"/>
              <a:buChar char="●"/>
            </a:pP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Google Chrome must be used in order to have access to the Virtual Assistant.</a:t>
            </a:r>
            <a:endParaRPr sz="300"/>
          </a:p>
          <a:p>
            <a:pPr indent="-508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Noto Sans Symbols"/>
              <a:buNone/>
            </a:pPr>
            <a:r>
              <a:t/>
            </a:r>
            <a:endParaRPr b="0" i="0" sz="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89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Noto Sans Symbols"/>
              <a:buChar char="●"/>
            </a:pP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microphone </a:t>
            </a:r>
            <a:r>
              <a:rPr lang="en" sz="600">
                <a:solidFill>
                  <a:schemeClr val="lt1"/>
                </a:solidFill>
              </a:rPr>
              <a:t>in order 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to </a:t>
            </a:r>
            <a:r>
              <a:rPr lang="en" sz="600">
                <a:solidFill>
                  <a:schemeClr val="lt1"/>
                </a:solidFill>
              </a:rPr>
              <a:t>give 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commands to the Virtual Assistant.</a:t>
            </a:r>
            <a:endParaRPr sz="300"/>
          </a:p>
          <a:p>
            <a:pPr indent="-508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Noto Sans Symbols"/>
              <a:buNone/>
            </a:pPr>
            <a:r>
              <a:t/>
            </a:r>
            <a:endParaRPr b="0" i="0" sz="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89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Noto Sans Symbols"/>
              <a:buChar char="●"/>
            </a:pP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custom user account, or a Google or Autodesk account for external log-in.</a:t>
            </a:r>
            <a:endParaRPr sz="300"/>
          </a:p>
          <a:p>
            <a:pPr indent="-508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Noto Sans Symbols"/>
              <a:buNone/>
            </a:pPr>
            <a:r>
              <a:t/>
            </a:r>
            <a:endParaRPr b="0" i="0" sz="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25"/>
          <p:cNvSpPr txBox="1"/>
          <p:nvPr/>
        </p:nvSpPr>
        <p:spPr>
          <a:xfrm>
            <a:off x="7143708" y="1888879"/>
            <a:ext cx="1625617" cy="1630254"/>
          </a:xfrm>
          <a:prstGeom prst="rect">
            <a:avLst/>
          </a:prstGeom>
          <a:solidFill>
            <a:srgbClr val="003366"/>
          </a:solidFill>
          <a:ln>
            <a:noFill/>
          </a:ln>
          <a:effectLst>
            <a:outerShdw blurRad="44450" algn="ctr" dir="5400000" dist="27940">
              <a:srgbClr val="000000">
                <a:alpha val="31764"/>
              </a:srgbClr>
            </a:outerShdw>
          </a:effectLst>
        </p:spPr>
        <p:txBody>
          <a:bodyPr anchorCtr="0" anchor="t" bIns="8725" lIns="17450" spcFirstLastPara="1" rIns="17450" wrap="square" tIns="8725">
            <a:noAutofit/>
          </a:bodyPr>
          <a:lstStyle/>
          <a:p>
            <a:pPr indent="-508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Noto Sans Symbols"/>
              <a:buNone/>
            </a:pPr>
            <a:r>
              <a:t/>
            </a:r>
            <a:endParaRPr b="0" i="0" sz="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89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Noto Sans Symbols"/>
              <a:buChar char="●"/>
            </a:pPr>
            <a:r>
              <a:rPr lang="en" sz="600">
                <a:solidFill>
                  <a:schemeClr val="lt1"/>
                </a:solidFill>
              </a:rPr>
              <a:t>Classifying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buckets </a:t>
            </a:r>
            <a:r>
              <a:rPr lang="en" sz="600">
                <a:solidFill>
                  <a:schemeClr val="lt1"/>
                </a:solidFill>
              </a:rPr>
              <a:t>by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user and project space.</a:t>
            </a:r>
            <a:endParaRPr b="0" i="0" sz="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lt1"/>
              </a:solidFill>
            </a:endParaRPr>
          </a:p>
          <a:p>
            <a:pPr indent="-889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Char char="●"/>
            </a:pPr>
            <a:r>
              <a:rPr lang="en" sz="600">
                <a:solidFill>
                  <a:schemeClr val="lt1"/>
                </a:solidFill>
              </a:rPr>
              <a:t>Sharing of buckets (to be implemented)</a:t>
            </a:r>
            <a:endParaRPr sz="600">
              <a:solidFill>
                <a:schemeClr val="lt1"/>
              </a:solidFill>
            </a:endParaRPr>
          </a:p>
          <a:p>
            <a:pPr indent="-508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Noto Sans Symbols"/>
              <a:buNone/>
            </a:pPr>
            <a:r>
              <a:t/>
            </a:r>
            <a:endParaRPr b="0" i="0" sz="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89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Noto Sans Symbols"/>
              <a:buChar char="●"/>
            </a:pP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External </a:t>
            </a:r>
            <a:r>
              <a:rPr lang="en" sz="600">
                <a:solidFill>
                  <a:schemeClr val="lt1"/>
                </a:solidFill>
              </a:rPr>
              <a:t>authentication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600">
                <a:solidFill>
                  <a:schemeClr val="lt1"/>
                </a:solidFill>
              </a:rPr>
              <a:t>via third-party services: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Go</a:t>
            </a:r>
            <a:r>
              <a:rPr lang="en" sz="600">
                <a:solidFill>
                  <a:schemeClr val="lt1"/>
                </a:solidFill>
              </a:rPr>
              <a:t>o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gle </a:t>
            </a:r>
            <a:r>
              <a:rPr lang="en" sz="600">
                <a:solidFill>
                  <a:schemeClr val="lt1"/>
                </a:solidFill>
              </a:rPr>
              <a:t>&amp;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Autodesk Forge</a:t>
            </a:r>
            <a:endParaRPr sz="300"/>
          </a:p>
          <a:p>
            <a:pPr indent="-508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Noto Sans Symbols"/>
              <a:buNone/>
            </a:pPr>
            <a:r>
              <a:t/>
            </a:r>
            <a:endParaRPr b="0" i="0" sz="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89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Noto Sans Symbols"/>
              <a:buChar char="●"/>
            </a:pP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Natural language processing for the Virtual Assistant via </a:t>
            </a:r>
            <a:r>
              <a:rPr lang="en" sz="600">
                <a:solidFill>
                  <a:schemeClr val="lt1"/>
                </a:solidFill>
              </a:rPr>
              <a:t>Google’s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Dialog </a:t>
            </a:r>
            <a:r>
              <a:rPr lang="en" sz="600">
                <a:solidFill>
                  <a:schemeClr val="lt1"/>
                </a:solidFill>
              </a:rPr>
              <a:t>F</a:t>
            </a: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low API.</a:t>
            </a:r>
            <a:endParaRPr sz="300"/>
          </a:p>
          <a:p>
            <a:pPr indent="-508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Noto Sans Symbols"/>
              <a:buNone/>
            </a:pPr>
            <a:r>
              <a:t/>
            </a:r>
            <a:endParaRPr b="0" i="0" sz="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89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Noto Sans Symbols"/>
              <a:buChar char="●"/>
            </a:pPr>
            <a:r>
              <a:rPr b="0" i="0" lang="en" sz="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Collecting of model information and storage of the same to Firebase for later gathering.</a:t>
            </a:r>
            <a:endParaRPr sz="300"/>
          </a:p>
          <a:p>
            <a:pPr indent="-508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Noto Sans Symbols"/>
              <a:buNone/>
            </a:pPr>
            <a:r>
              <a:t/>
            </a:r>
            <a:endParaRPr b="0" i="0" sz="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8900" lvl="0" marL="88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Noto Sans Symbols"/>
              <a:buChar char="●"/>
            </a:pPr>
            <a:r>
              <a:rPr lang="en" sz="600">
                <a:solidFill>
                  <a:schemeClr val="lt1"/>
                </a:solidFill>
              </a:rPr>
              <a:t>Voice commands </a:t>
            </a:r>
            <a:endParaRPr sz="3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25"/>
          <p:cNvSpPr txBox="1"/>
          <p:nvPr/>
        </p:nvSpPr>
        <p:spPr>
          <a:xfrm>
            <a:off x="3160284" y="1811605"/>
            <a:ext cx="1536300" cy="85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7050" lIns="14125" spcFirstLastPara="1" rIns="14125" wrap="square" tIns="70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6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Virtual Assistant Use Case Diagram</a:t>
            </a:r>
            <a:endParaRPr sz="300"/>
          </a:p>
        </p:txBody>
      </p:sp>
      <p:sp>
        <p:nvSpPr>
          <p:cNvPr id="156" name="Google Shape;156;p25"/>
          <p:cNvSpPr txBox="1"/>
          <p:nvPr/>
        </p:nvSpPr>
        <p:spPr>
          <a:xfrm>
            <a:off x="392245" y="1788170"/>
            <a:ext cx="2042253" cy="85576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7050" lIns="14125" spcFirstLastPara="1" rIns="14125" wrap="square" tIns="70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rgbClr val="B6862C"/>
                </a:solidFill>
              </a:rPr>
              <a:t>Model Viewer </a:t>
            </a:r>
            <a:r>
              <a:rPr b="1" i="0" lang="en" sz="6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Sequence Diagram</a:t>
            </a:r>
            <a:endParaRPr sz="300"/>
          </a:p>
        </p:txBody>
      </p:sp>
      <p:pic>
        <p:nvPicPr>
          <p:cNvPr id="157" name="Google Shape;157;p2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166950" y="1908925"/>
            <a:ext cx="1918499" cy="99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84300" y="1888087"/>
            <a:ext cx="2042251" cy="1189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20523" y="3206112"/>
            <a:ext cx="2308001" cy="1189250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"/>
            <a:headEnd len="sm" w="sm" type="none"/>
            <a:tailEnd len="sm" w="sm" type="none"/>
          </a:ln>
        </p:spPr>
      </p:pic>
      <p:sp>
        <p:nvSpPr>
          <p:cNvPr id="160" name="Google Shape;160;p25"/>
          <p:cNvSpPr txBox="1"/>
          <p:nvPr/>
        </p:nvSpPr>
        <p:spPr>
          <a:xfrm>
            <a:off x="374766" y="3073113"/>
            <a:ext cx="2599500" cy="86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7050" lIns="14125" spcFirstLastPara="1" rIns="14125" wrap="square" tIns="70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rgbClr val="B6862C"/>
                </a:solidFill>
              </a:rPr>
              <a:t>Firestore Cloud Database</a:t>
            </a:r>
            <a:endParaRPr sz="300"/>
          </a:p>
        </p:txBody>
      </p:sp>
      <p:pic>
        <p:nvPicPr>
          <p:cNvPr id="161" name="Google Shape;161;p2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138096" y="1957865"/>
            <a:ext cx="1625699" cy="1025916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"/>
            <a:headEnd len="sm" w="sm" type="none"/>
            <a:tailEnd len="sm" w="sm" type="none"/>
          </a:ln>
        </p:spPr>
      </p:pic>
      <p:sp>
        <p:nvSpPr>
          <p:cNvPr id="162" name="Google Shape;162;p25"/>
          <p:cNvSpPr/>
          <p:nvPr/>
        </p:nvSpPr>
        <p:spPr>
          <a:xfrm>
            <a:off x="1043275" y="4974175"/>
            <a:ext cx="6557700" cy="855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"/>
              <a:t>I would like to thank our Product Owner, Xuan Lv and our Professor, Masoud Sadjadi for allowing us to work on this project. I especially commend my </a:t>
            </a:r>
            <a:r>
              <a:rPr b="1" lang="en" sz="300"/>
              <a:t>colleagues</a:t>
            </a:r>
            <a:r>
              <a:rPr b="1" lang="en" sz="300"/>
              <a:t>, Luis Bauza &amp; Nathan Erthal with the highest regard, They have outstanding work ethics and are extremely  valuable assets in a team. Finally, I have to thank the University.  </a:t>
            </a:r>
            <a:endParaRPr b="1" sz="300"/>
          </a:p>
        </p:txBody>
      </p:sp>
      <p:pic>
        <p:nvPicPr>
          <p:cNvPr id="163" name="Google Shape;163;p2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8665750" y="426830"/>
            <a:ext cx="140350" cy="140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5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8133276" y="323400"/>
            <a:ext cx="221281" cy="155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5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3286138" y="3171575"/>
            <a:ext cx="1654025" cy="861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5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3286125" y="4032750"/>
            <a:ext cx="1654052" cy="824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5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5257200" y="3190062"/>
            <a:ext cx="1654052" cy="824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5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5251875" y="4041150"/>
            <a:ext cx="1654052" cy="8464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