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000000"/>
          </p15:clr>
        </p15:guide>
        <p15:guide id="2" pos="10368">
          <p15:clr>
            <a:srgbClr val="000000"/>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 roundtripDataSignature="AMtx7mj5ICJ931LJhBuuvZud9gfesyPpq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CA3B9DD-FDD5-4E8F-B4F1-206D61F46947}">
  <a:tblStyle styleId="{3CA3B9DD-FDD5-4E8F-B4F1-206D61F46947}"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33"/>
  </p:normalViewPr>
  <p:slideViewPr>
    <p:cSldViewPr snapToGrid="0">
      <p:cViewPr varScale="1">
        <p:scale>
          <a:sx n="17" d="100"/>
          <a:sy n="17" d="100"/>
        </p:scale>
        <p:origin x="3066" y="114"/>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presProps" Target="presProps.xml"/><Relationship Id="rId3" Type="http://schemas.openxmlformats.org/officeDocument/2006/relationships/notesMaster" Target="notesMasters/notesMaster1.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15" Type="http://schemas.openxmlformats.org/officeDocument/2006/relationships/theme" Target="theme/theme1.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sz="14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8400"/>
              <a:buFont typeface="Arial"/>
              <a:buNone/>
            </a:pPr>
            <a:fld id="{00000000-1234-1234-1234-123412341234}" type="slidenum">
              <a:rPr lang="en-US" sz="8400" b="0" i="0" u="none" strike="noStrike" cap="none">
                <a:solidFill>
                  <a:srgbClr val="000000"/>
                </a:solidFill>
                <a:latin typeface="Arial"/>
                <a:ea typeface="Arial"/>
                <a:cs typeface="Arial"/>
                <a:sym typeface="Arial"/>
              </a:rPr>
              <a:t>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74" name="Google Shape;74;p12"/>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1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3"/>
          <p:cNvSpPr txBox="1">
            <a:spLocks noGrp="1"/>
          </p:cNvSpPr>
          <p:nvPr>
            <p:ph type="ctrTitle"/>
          </p:nvPr>
        </p:nvSpPr>
        <p:spPr>
          <a:xfrm>
            <a:off x="2469358" y="13635320"/>
            <a:ext cx="27979686" cy="9408459"/>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80" name="Google Shape;80;p13"/>
          <p:cNvSpPr txBox="1">
            <a:spLocks noGrp="1"/>
          </p:cNvSpPr>
          <p:nvPr>
            <p:ph type="subTitle" idx="1"/>
          </p:nvPr>
        </p:nvSpPr>
        <p:spPr>
          <a:xfrm>
            <a:off x="4937523" y="24872580"/>
            <a:ext cx="23043355" cy="11214847"/>
          </a:xfrm>
          <a:prstGeom prst="rect">
            <a:avLst/>
          </a:prstGeom>
          <a:noFill/>
          <a:ln>
            <a:noFill/>
          </a:ln>
        </p:spPr>
        <p:txBody>
          <a:bodyPr spcFirstLastPara="1" wrap="square" lIns="428450" tIns="214225" rIns="428450" bIns="214225" anchor="t" anchorCtr="0">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a:endParaRPr/>
          </a:p>
        </p:txBody>
      </p:sp>
      <p:sp>
        <p:nvSpPr>
          <p:cNvPr id="81" name="Google Shape;81;p1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rot="5400000">
            <a:off x="8844488" y="16778674"/>
            <a:ext cx="37450058" cy="7406878"/>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1" name="Google Shape;21;p4"/>
          <p:cNvSpPr txBox="1">
            <a:spLocks noGrp="1"/>
          </p:cNvSpPr>
          <p:nvPr>
            <p:ph type="body" idx="1"/>
          </p:nvPr>
        </p:nvSpPr>
        <p:spPr>
          <a:xfrm rot="5400000">
            <a:off x="-6026415" y="9428946"/>
            <a:ext cx="37450058" cy="22106335"/>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4"/>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 name="Google Shape;27;p5"/>
          <p:cNvSpPr txBox="1">
            <a:spLocks noGrp="1"/>
          </p:cNvSpPr>
          <p:nvPr>
            <p:ph type="body" idx="1"/>
          </p:nvPr>
        </p:nvSpPr>
        <p:spPr>
          <a:xfrm rot="5400000">
            <a:off x="1978025" y="9910763"/>
            <a:ext cx="28963938" cy="29627512"/>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8" name="Google Shape;28;p5"/>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6451999" y="30724288"/>
            <a:ext cx="19751278" cy="3626224"/>
          </a:xfrm>
          <a:prstGeom prst="rect">
            <a:avLst/>
          </a:prstGeom>
          <a:noFill/>
          <a:ln>
            <a:noFill/>
          </a:ln>
        </p:spPr>
        <p:txBody>
          <a:bodyPr spcFirstLastPara="1" wrap="square" lIns="428450" tIns="214225" rIns="428450" bIns="214225"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3" name="Google Shape;33;p6"/>
          <p:cNvSpPr>
            <a:spLocks noGrp="1"/>
          </p:cNvSpPr>
          <p:nvPr>
            <p:ph type="pic" idx="2"/>
          </p:nvPr>
        </p:nvSpPr>
        <p:spPr>
          <a:xfrm>
            <a:off x="6451999" y="3922059"/>
            <a:ext cx="19751278" cy="26333825"/>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Google Shape;34;p6"/>
          <p:cNvSpPr txBox="1">
            <a:spLocks noGrp="1"/>
          </p:cNvSpPr>
          <p:nvPr>
            <p:ph type="body" idx="1"/>
          </p:nvPr>
        </p:nvSpPr>
        <p:spPr>
          <a:xfrm>
            <a:off x="6451999" y="34350513"/>
            <a:ext cx="19751278" cy="5152464"/>
          </a:xfrm>
          <a:prstGeom prst="rect">
            <a:avLst/>
          </a:prstGeom>
          <a:noFill/>
          <a:ln>
            <a:noFill/>
          </a:ln>
        </p:spPr>
        <p:txBody>
          <a:bodyPr spcFirstLastPara="1" wrap="square" lIns="428450" tIns="214225" rIns="428450" bIns="214225"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35" name="Google Shape;35;p6"/>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6"/>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6"/>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1645445" y="1748118"/>
            <a:ext cx="10829926" cy="7436224"/>
          </a:xfrm>
          <a:prstGeom prst="rect">
            <a:avLst/>
          </a:prstGeom>
          <a:noFill/>
          <a:ln>
            <a:noFill/>
          </a:ln>
        </p:spPr>
        <p:txBody>
          <a:bodyPr spcFirstLastPara="1" wrap="square" lIns="428450" tIns="214225" rIns="428450" bIns="214225"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0" name="Google Shape;40;p7"/>
          <p:cNvSpPr txBox="1">
            <a:spLocks noGrp="1"/>
          </p:cNvSpPr>
          <p:nvPr>
            <p:ph type="body" idx="1"/>
          </p:nvPr>
        </p:nvSpPr>
        <p:spPr>
          <a:xfrm>
            <a:off x="12870656" y="1748118"/>
            <a:ext cx="18402300" cy="37459024"/>
          </a:xfrm>
          <a:prstGeom prst="rect">
            <a:avLst/>
          </a:prstGeom>
          <a:noFill/>
          <a:ln>
            <a:noFill/>
          </a:ln>
        </p:spPr>
        <p:txBody>
          <a:bodyPr spcFirstLastPara="1" wrap="square" lIns="428450" tIns="214225" rIns="428450" bIns="214225" anchor="t" anchorCtr="0">
            <a:noAutofit/>
          </a:bodyPr>
          <a:lstStyle>
            <a:lvl1pPr marL="457200" lvl="0" indent="-431800" algn="l">
              <a:lnSpc>
                <a:spcPct val="100000"/>
              </a:lnSpc>
              <a:spcBef>
                <a:spcPts val="640"/>
              </a:spcBef>
              <a:spcAft>
                <a:spcPts val="0"/>
              </a:spcAft>
              <a:buClr>
                <a:schemeClr val="dk1"/>
              </a:buClr>
              <a:buSzPts val="3200"/>
              <a:buFont typeface="Arial"/>
              <a:buChar char="•"/>
              <a:defRPr sz="3200"/>
            </a:lvl1pPr>
            <a:lvl2pPr marL="914400" lvl="1" indent="-406400" algn="l">
              <a:lnSpc>
                <a:spcPct val="100000"/>
              </a:lnSpc>
              <a:spcBef>
                <a:spcPts val="560"/>
              </a:spcBef>
              <a:spcAft>
                <a:spcPts val="0"/>
              </a:spcAft>
              <a:buClr>
                <a:schemeClr val="dk1"/>
              </a:buClr>
              <a:buSzPts val="2800"/>
              <a:buFont typeface="Arial"/>
              <a:buChar char="–"/>
              <a:defRPr sz="2800"/>
            </a:lvl2pPr>
            <a:lvl3pPr marL="1371600" lvl="2" indent="-381000" algn="l">
              <a:lnSpc>
                <a:spcPct val="100000"/>
              </a:lnSpc>
              <a:spcBef>
                <a:spcPts val="480"/>
              </a:spcBef>
              <a:spcAft>
                <a:spcPts val="0"/>
              </a:spcAft>
              <a:buClr>
                <a:schemeClr val="dk1"/>
              </a:buClr>
              <a:buSzPts val="2400"/>
              <a:buFont typeface="Arial"/>
              <a:buChar char="•"/>
              <a:defRPr sz="2400"/>
            </a:lvl3pPr>
            <a:lvl4pPr marL="1828800" lvl="3" indent="-355600" algn="l">
              <a:lnSpc>
                <a:spcPct val="100000"/>
              </a:lnSpc>
              <a:spcBef>
                <a:spcPts val="400"/>
              </a:spcBef>
              <a:spcAft>
                <a:spcPts val="0"/>
              </a:spcAft>
              <a:buClr>
                <a:schemeClr val="dk1"/>
              </a:buClr>
              <a:buSzPts val="2000"/>
              <a:buFont typeface="Arial"/>
              <a:buChar char="–"/>
              <a:defRPr sz="2000"/>
            </a:lvl4pPr>
            <a:lvl5pPr marL="2286000" lvl="4" indent="-355600" algn="l">
              <a:lnSpc>
                <a:spcPct val="100000"/>
              </a:lnSpc>
              <a:spcBef>
                <a:spcPts val="400"/>
              </a:spcBef>
              <a:spcAft>
                <a:spcPts val="0"/>
              </a:spcAft>
              <a:buClr>
                <a:schemeClr val="dk1"/>
              </a:buClr>
              <a:buSzPts val="2000"/>
              <a:buFont typeface="Arial"/>
              <a:buChar char="»"/>
              <a:defRPr sz="2000"/>
            </a:lvl5pPr>
            <a:lvl6pPr marL="2743200" lvl="5" indent="-355600" algn="l">
              <a:lnSpc>
                <a:spcPct val="100000"/>
              </a:lnSpc>
              <a:spcBef>
                <a:spcPts val="400"/>
              </a:spcBef>
              <a:spcAft>
                <a:spcPts val="0"/>
              </a:spcAft>
              <a:buClr>
                <a:schemeClr val="dk1"/>
              </a:buClr>
              <a:buSzPts val="2000"/>
              <a:buFont typeface="Arial"/>
              <a:buChar char="»"/>
              <a:defRPr sz="2000"/>
            </a:lvl6pPr>
            <a:lvl7pPr marL="3200400" lvl="6" indent="-355600" algn="l">
              <a:lnSpc>
                <a:spcPct val="100000"/>
              </a:lnSpc>
              <a:spcBef>
                <a:spcPts val="400"/>
              </a:spcBef>
              <a:spcAft>
                <a:spcPts val="0"/>
              </a:spcAft>
              <a:buClr>
                <a:schemeClr val="dk1"/>
              </a:buClr>
              <a:buSzPts val="2000"/>
              <a:buFont typeface="Arial"/>
              <a:buChar char="»"/>
              <a:defRPr sz="2000"/>
            </a:lvl7pPr>
            <a:lvl8pPr marL="3657600" lvl="7" indent="-355600" algn="l">
              <a:lnSpc>
                <a:spcPct val="100000"/>
              </a:lnSpc>
              <a:spcBef>
                <a:spcPts val="400"/>
              </a:spcBef>
              <a:spcAft>
                <a:spcPts val="0"/>
              </a:spcAft>
              <a:buClr>
                <a:schemeClr val="dk1"/>
              </a:buClr>
              <a:buSzPts val="2000"/>
              <a:buFont typeface="Arial"/>
              <a:buChar char="»"/>
              <a:defRPr sz="2000"/>
            </a:lvl8pPr>
            <a:lvl9pPr marL="4114800" lvl="8" indent="-355600" algn="l">
              <a:lnSpc>
                <a:spcPct val="100000"/>
              </a:lnSpc>
              <a:spcBef>
                <a:spcPts val="400"/>
              </a:spcBef>
              <a:spcAft>
                <a:spcPts val="0"/>
              </a:spcAft>
              <a:buClr>
                <a:schemeClr val="dk1"/>
              </a:buClr>
              <a:buSzPts val="2000"/>
              <a:buFont typeface="Arial"/>
              <a:buChar char="»"/>
              <a:defRPr sz="2000"/>
            </a:lvl9pPr>
          </a:lstStyle>
          <a:p>
            <a:endParaRPr/>
          </a:p>
        </p:txBody>
      </p:sp>
      <p:sp>
        <p:nvSpPr>
          <p:cNvPr id="41" name="Google Shape;41;p7"/>
          <p:cNvSpPr txBox="1">
            <a:spLocks noGrp="1"/>
          </p:cNvSpPr>
          <p:nvPr>
            <p:ph type="body" idx="2"/>
          </p:nvPr>
        </p:nvSpPr>
        <p:spPr>
          <a:xfrm>
            <a:off x="1645445" y="9184341"/>
            <a:ext cx="10829926" cy="30022799"/>
          </a:xfrm>
          <a:prstGeom prst="rect">
            <a:avLst/>
          </a:prstGeom>
          <a:noFill/>
          <a:ln>
            <a:noFill/>
          </a:ln>
        </p:spPr>
        <p:txBody>
          <a:bodyPr spcFirstLastPara="1" wrap="square" lIns="428450" tIns="214225" rIns="428450" bIns="214225"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42" name="Google Shape;42;p7"/>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7" name="Google Shape;47;p8"/>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8"/>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8"/>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9"/>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2" name="Google Shape;52;p9"/>
          <p:cNvSpPr txBox="1">
            <a:spLocks noGrp="1"/>
          </p:cNvSpPr>
          <p:nvPr>
            <p:ph type="body" idx="1"/>
          </p:nvPr>
        </p:nvSpPr>
        <p:spPr>
          <a:xfrm>
            <a:off x="1645444" y="9825318"/>
            <a:ext cx="14544675" cy="409463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3" name="Google Shape;53;p9"/>
          <p:cNvSpPr txBox="1">
            <a:spLocks noGrp="1"/>
          </p:cNvSpPr>
          <p:nvPr>
            <p:ph type="body" idx="2"/>
          </p:nvPr>
        </p:nvSpPr>
        <p:spPr>
          <a:xfrm>
            <a:off x="1645444" y="13919948"/>
            <a:ext cx="14544675" cy="25287194"/>
          </a:xfrm>
          <a:prstGeom prst="rect">
            <a:avLst/>
          </a:prstGeom>
          <a:noFill/>
          <a:ln>
            <a:noFill/>
          </a:ln>
        </p:spPr>
        <p:txBody>
          <a:bodyPr spcFirstLastPara="1" wrap="square" lIns="428450" tIns="214225" rIns="428450" bIns="214225"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4" name="Google Shape;54;p9"/>
          <p:cNvSpPr txBox="1">
            <a:spLocks noGrp="1"/>
          </p:cNvSpPr>
          <p:nvPr>
            <p:ph type="body" idx="3"/>
          </p:nvPr>
        </p:nvSpPr>
        <p:spPr>
          <a:xfrm>
            <a:off x="16722328" y="9825318"/>
            <a:ext cx="14550628" cy="409463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5" name="Google Shape;55;p9"/>
          <p:cNvSpPr txBox="1">
            <a:spLocks noGrp="1"/>
          </p:cNvSpPr>
          <p:nvPr>
            <p:ph type="body" idx="4"/>
          </p:nvPr>
        </p:nvSpPr>
        <p:spPr>
          <a:xfrm>
            <a:off x="16722328" y="13919948"/>
            <a:ext cx="14550628" cy="25287194"/>
          </a:xfrm>
          <a:prstGeom prst="rect">
            <a:avLst/>
          </a:prstGeom>
          <a:noFill/>
          <a:ln>
            <a:noFill/>
          </a:ln>
        </p:spPr>
        <p:txBody>
          <a:bodyPr spcFirstLastPara="1" wrap="square" lIns="428450" tIns="214225" rIns="428450" bIns="214225"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6" name="Google Shape;56;p9"/>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9"/>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9"/>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10"/>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1" name="Google Shape;61;p10"/>
          <p:cNvSpPr txBox="1">
            <a:spLocks noGrp="1"/>
          </p:cNvSpPr>
          <p:nvPr>
            <p:ph type="body" idx="1"/>
          </p:nvPr>
        </p:nvSpPr>
        <p:spPr>
          <a:xfrm>
            <a:off x="1645445"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62" name="Google Shape;62;p10"/>
          <p:cNvSpPr txBox="1">
            <a:spLocks noGrp="1"/>
          </p:cNvSpPr>
          <p:nvPr>
            <p:ph type="body" idx="2"/>
          </p:nvPr>
        </p:nvSpPr>
        <p:spPr>
          <a:xfrm>
            <a:off x="16516352"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63" name="Google Shape;63;p10"/>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0"/>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0"/>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1"/>
          <p:cNvSpPr txBox="1">
            <a:spLocks noGrp="1"/>
          </p:cNvSpPr>
          <p:nvPr>
            <p:ph type="title"/>
          </p:nvPr>
        </p:nvSpPr>
        <p:spPr>
          <a:xfrm>
            <a:off x="2600326" y="28205209"/>
            <a:ext cx="27980879" cy="8715935"/>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8" name="Google Shape;68;p11"/>
          <p:cNvSpPr txBox="1">
            <a:spLocks noGrp="1"/>
          </p:cNvSpPr>
          <p:nvPr>
            <p:ph type="body" idx="1"/>
          </p:nvPr>
        </p:nvSpPr>
        <p:spPr>
          <a:xfrm>
            <a:off x="2600326" y="18604006"/>
            <a:ext cx="27980879" cy="960120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00"/>
              </a:spcBef>
              <a:spcAft>
                <a:spcPts val="0"/>
              </a:spcAft>
              <a:buClr>
                <a:schemeClr val="dk1"/>
              </a:buClr>
              <a:buSzPts val="2000"/>
              <a:buFont typeface="Arial"/>
              <a:buNone/>
              <a:defRPr sz="2000"/>
            </a:lvl1pPr>
            <a:lvl2pPr marL="914400" lvl="1" indent="-228600" algn="l">
              <a:lnSpc>
                <a:spcPct val="100000"/>
              </a:lnSpc>
              <a:spcBef>
                <a:spcPts val="360"/>
              </a:spcBef>
              <a:spcAft>
                <a:spcPts val="0"/>
              </a:spcAft>
              <a:buClr>
                <a:schemeClr val="dk1"/>
              </a:buClr>
              <a:buSzPts val="1800"/>
              <a:buFont typeface="Arial"/>
              <a:buNone/>
              <a:defRPr sz="1800"/>
            </a:lvl2pPr>
            <a:lvl3pPr marL="1371600" lvl="2" indent="-228600" algn="l">
              <a:lnSpc>
                <a:spcPct val="100000"/>
              </a:lnSpc>
              <a:spcBef>
                <a:spcPts val="320"/>
              </a:spcBef>
              <a:spcAft>
                <a:spcPts val="0"/>
              </a:spcAft>
              <a:buClr>
                <a:schemeClr val="dk1"/>
              </a:buClr>
              <a:buSzPts val="1600"/>
              <a:buFont typeface="Arial"/>
              <a:buNone/>
              <a:defRPr sz="1600"/>
            </a:lvl3pPr>
            <a:lvl4pPr marL="1828800" lvl="3" indent="-228600" algn="l">
              <a:lnSpc>
                <a:spcPct val="100000"/>
              </a:lnSpc>
              <a:spcBef>
                <a:spcPts val="280"/>
              </a:spcBef>
              <a:spcAft>
                <a:spcPts val="0"/>
              </a:spcAft>
              <a:buClr>
                <a:schemeClr val="dk1"/>
              </a:buClr>
              <a:buSzPts val="1400"/>
              <a:buFont typeface="Arial"/>
              <a:buNone/>
              <a:defRPr sz="1400"/>
            </a:lvl4pPr>
            <a:lvl5pPr marL="2286000" lvl="4" indent="-228600" algn="l">
              <a:lnSpc>
                <a:spcPct val="100000"/>
              </a:lnSpc>
              <a:spcBef>
                <a:spcPts val="280"/>
              </a:spcBef>
              <a:spcAft>
                <a:spcPts val="0"/>
              </a:spcAft>
              <a:buClr>
                <a:schemeClr val="dk1"/>
              </a:buClr>
              <a:buSzPts val="1400"/>
              <a:buFont typeface="Arial"/>
              <a:buNone/>
              <a:defRPr sz="1400"/>
            </a:lvl5pPr>
            <a:lvl6pPr marL="2743200" lvl="5" indent="-228600" algn="l">
              <a:lnSpc>
                <a:spcPct val="100000"/>
              </a:lnSpc>
              <a:spcBef>
                <a:spcPts val="280"/>
              </a:spcBef>
              <a:spcAft>
                <a:spcPts val="0"/>
              </a:spcAft>
              <a:buClr>
                <a:schemeClr val="dk1"/>
              </a:buClr>
              <a:buSzPts val="1400"/>
              <a:buFont typeface="Arial"/>
              <a:buNone/>
              <a:defRPr sz="1400"/>
            </a:lvl6pPr>
            <a:lvl7pPr marL="3200400" lvl="6" indent="-228600" algn="l">
              <a:lnSpc>
                <a:spcPct val="100000"/>
              </a:lnSpc>
              <a:spcBef>
                <a:spcPts val="280"/>
              </a:spcBef>
              <a:spcAft>
                <a:spcPts val="0"/>
              </a:spcAft>
              <a:buClr>
                <a:schemeClr val="dk1"/>
              </a:buClr>
              <a:buSzPts val="1400"/>
              <a:buFont typeface="Arial"/>
              <a:buNone/>
              <a:defRPr sz="1400"/>
            </a:lvl7pPr>
            <a:lvl8pPr marL="3657600" lvl="7" indent="-228600" algn="l">
              <a:lnSpc>
                <a:spcPct val="100000"/>
              </a:lnSpc>
              <a:spcBef>
                <a:spcPts val="280"/>
              </a:spcBef>
              <a:spcAft>
                <a:spcPts val="0"/>
              </a:spcAft>
              <a:buClr>
                <a:schemeClr val="dk1"/>
              </a:buClr>
              <a:buSzPts val="1400"/>
              <a:buFont typeface="Arial"/>
              <a:buNone/>
              <a:defRPr sz="1400"/>
            </a:lvl8pPr>
            <a:lvl9pPr marL="4114800" lvl="8" indent="-228600" algn="l">
              <a:lnSpc>
                <a:spcPct val="100000"/>
              </a:lnSpc>
              <a:spcBef>
                <a:spcPts val="280"/>
              </a:spcBef>
              <a:spcAft>
                <a:spcPts val="0"/>
              </a:spcAft>
              <a:buClr>
                <a:schemeClr val="dk1"/>
              </a:buClr>
              <a:buSzPts val="1400"/>
              <a:buFont typeface="Arial"/>
              <a:buNone/>
              <a:defRPr sz="1400"/>
            </a:lvl9pPr>
          </a:lstStyle>
          <a:p>
            <a:endParaRPr/>
          </a:p>
        </p:txBody>
      </p:sp>
      <p:sp>
        <p:nvSpPr>
          <p:cNvPr id="69" name="Google Shape;69;p1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marR="0" lvl="0"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Google Shape;13;p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Google Shape;14;p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jpe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5" Type="http://schemas.openxmlformats.org/officeDocument/2006/relationships/image" Target="../media/image13.jpeg"/><Relationship Id="rId10" Type="http://schemas.openxmlformats.org/officeDocument/2006/relationships/image" Target="../media/image8.jpe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jpe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p:nvPr/>
        </p:nvSpPr>
        <p:spPr>
          <a:xfrm>
            <a:off x="6559400" y="2542298"/>
            <a:ext cx="19346862" cy="2452687"/>
          </a:xfrm>
          <a:prstGeom prst="rect">
            <a:avLst/>
          </a:prstGeom>
          <a:no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081E3F"/>
              </a:buClr>
              <a:buSzPts val="4800"/>
              <a:buFont typeface="Arial"/>
              <a:buNone/>
            </a:pPr>
            <a:r>
              <a:rPr lang="en-US" sz="4800" b="1" i="0" u="none" strike="noStrike" cap="none" dirty="0">
                <a:solidFill>
                  <a:srgbClr val="081E3F"/>
                </a:solidFill>
                <a:latin typeface="Arial"/>
                <a:ea typeface="Arial"/>
                <a:cs typeface="Arial"/>
                <a:sym typeface="Arial"/>
              </a:rPr>
              <a:t>Keeping Moms &amp; Infants Healthy V4</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Student: Rolando Hernandez</a:t>
            </a:r>
            <a:endParaRPr sz="3500" b="0" i="0" u="none" strike="noStrike" cap="none" dirty="0">
              <a:solidFill>
                <a:srgbClr val="081E3F"/>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Product Owner:</a:t>
            </a:r>
            <a:r>
              <a:rPr lang="en-US" sz="3500" b="1" i="1" u="none" strike="noStrike" cap="none" dirty="0">
                <a:solidFill>
                  <a:srgbClr val="081E3F"/>
                </a:solidFill>
                <a:latin typeface="Arial"/>
                <a:ea typeface="Arial"/>
                <a:cs typeface="Arial"/>
                <a:sym typeface="Arial"/>
              </a:rPr>
              <a:t> </a:t>
            </a:r>
            <a:r>
              <a:rPr lang="en-US" sz="3500" b="1" i="0" u="none" strike="noStrike" cap="none" dirty="0">
                <a:solidFill>
                  <a:srgbClr val="161645"/>
                </a:solidFill>
                <a:latin typeface="Arial"/>
                <a:ea typeface="Arial"/>
                <a:cs typeface="Arial"/>
                <a:sym typeface="Arial"/>
              </a:rPr>
              <a:t>Jean Hannan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Instructor:</a:t>
            </a:r>
            <a:r>
              <a:rPr lang="en-US" sz="3500" b="1" i="1" u="none" strike="noStrike" cap="none" dirty="0">
                <a:solidFill>
                  <a:srgbClr val="081E3F"/>
                </a:solidFill>
                <a:latin typeface="Arial"/>
                <a:ea typeface="Arial"/>
                <a:cs typeface="Arial"/>
                <a:sym typeface="Arial"/>
              </a:rPr>
              <a:t> </a:t>
            </a:r>
            <a:r>
              <a:rPr lang="en-US" sz="3500" b="0" i="1" u="none" strike="noStrike" cap="none" dirty="0">
                <a:solidFill>
                  <a:srgbClr val="081E3F"/>
                </a:solidFill>
                <a:latin typeface="Arial"/>
                <a:ea typeface="Arial"/>
                <a:cs typeface="Arial"/>
                <a:sym typeface="Arial"/>
              </a:rPr>
              <a:t>Dr. Masoud Sadjadi</a:t>
            </a:r>
            <a:r>
              <a:rPr lang="en-US" sz="3500" b="0" i="0" u="none" strike="noStrike" cap="none" dirty="0">
                <a:solidFill>
                  <a:srgbClr val="081E3F"/>
                </a:solidFill>
                <a:latin typeface="Arial"/>
                <a:ea typeface="Arial"/>
                <a:cs typeface="Arial"/>
                <a:sym typeface="Arial"/>
              </a:rPr>
              <a:t>,</a:t>
            </a:r>
            <a:r>
              <a:rPr lang="en-US" sz="3500" b="0" i="1" u="none" strike="noStrike" cap="none" dirty="0">
                <a:solidFill>
                  <a:srgbClr val="081E3F"/>
                </a:solidFill>
                <a:latin typeface="Arial"/>
                <a:ea typeface="Arial"/>
                <a:cs typeface="Arial"/>
                <a:sym typeface="Arial"/>
              </a:rPr>
              <a:t> </a:t>
            </a:r>
            <a:r>
              <a:rPr lang="en-US" sz="3500" b="0" i="0" u="none" strike="noStrike" cap="none" dirty="0">
                <a:solidFill>
                  <a:srgbClr val="081E3F"/>
                </a:solidFill>
                <a:latin typeface="Arial"/>
                <a:ea typeface="Arial"/>
                <a:cs typeface="Arial"/>
                <a:sym typeface="Arial"/>
              </a:rPr>
              <a:t>Florida International University</a:t>
            </a:r>
            <a:endParaRPr sz="1400" b="0" i="0" u="none" strike="noStrike" cap="none" dirty="0">
              <a:solidFill>
                <a:srgbClr val="000000"/>
              </a:solidFill>
              <a:latin typeface="Arial"/>
              <a:ea typeface="Arial"/>
              <a:cs typeface="Arial"/>
              <a:sym typeface="Arial"/>
            </a:endParaRPr>
          </a:p>
        </p:txBody>
      </p:sp>
      <p:sp>
        <p:nvSpPr>
          <p:cNvPr id="90" name="Google Shape;90;p1"/>
          <p:cNvSpPr txBox="1"/>
          <p:nvPr/>
        </p:nvSpPr>
        <p:spPr>
          <a:xfrm>
            <a:off x="1219200" y="42367200"/>
            <a:ext cx="30632401" cy="1022350"/>
          </a:xfrm>
          <a:prstGeom prst="rect">
            <a:avLst/>
          </a:prstGeom>
          <a:noFill/>
          <a:ln>
            <a:noFill/>
          </a:ln>
        </p:spPr>
        <p:txBody>
          <a:bodyPr spcFirstLastPara="1" wrap="square" lIns="98650" tIns="49325" rIns="98650" bIns="49325" anchor="t" anchorCtr="0">
            <a:spAutoFit/>
          </a:bodyPr>
          <a:lstStyle/>
          <a:p>
            <a:pPr marL="493712" marR="0" lvl="0" indent="-493712" algn="ctr" rtl="0">
              <a:lnSpc>
                <a:spcPct val="100000"/>
              </a:lnSpc>
              <a:spcBef>
                <a:spcPts val="0"/>
              </a:spcBef>
              <a:spcAft>
                <a:spcPts val="0"/>
              </a:spcAft>
              <a:buClr>
                <a:schemeClr val="dk1"/>
              </a:buClr>
              <a:buSzPts val="3000"/>
              <a:buFont typeface="Arial"/>
              <a:buNone/>
            </a:pPr>
            <a:r>
              <a:rPr lang="en-US" sz="3000" b="0" i="0" u="none" strike="noStrike" cap="none">
                <a:solidFill>
                  <a:schemeClr val="dk1"/>
                </a:solidFill>
                <a:latin typeface="Arial"/>
                <a:ea typeface="Arial"/>
                <a:cs typeface="Arial"/>
                <a:sym typeface="Arial"/>
              </a:rPr>
              <a:t>The material presented in this poster is based upon the work supported by FIU and the </a:t>
            </a:r>
            <a:r>
              <a:rPr lang="en-US" sz="3000">
                <a:solidFill>
                  <a:schemeClr val="dk1"/>
                </a:solidFill>
              </a:rPr>
              <a:t>Nursing</a:t>
            </a:r>
            <a:r>
              <a:rPr lang="en-US" sz="3000" b="0" i="0" u="none" strike="noStrike" cap="none">
                <a:solidFill>
                  <a:schemeClr val="dk1"/>
                </a:solidFill>
                <a:latin typeface="Arial"/>
                <a:ea typeface="Arial"/>
                <a:cs typeface="Arial"/>
                <a:sym typeface="Arial"/>
              </a:rPr>
              <a:t> Department. I thank </a:t>
            </a:r>
            <a:r>
              <a:rPr lang="en-US" sz="3000">
                <a:solidFill>
                  <a:schemeClr val="dk1"/>
                </a:solidFill>
              </a:rPr>
              <a:t>my teammates</a:t>
            </a:r>
            <a:r>
              <a:rPr lang="en-US" sz="3000" b="0" i="0" u="none" strike="noStrike" cap="none">
                <a:solidFill>
                  <a:schemeClr val="dk1"/>
                </a:solidFill>
                <a:latin typeface="Arial"/>
                <a:ea typeface="Arial"/>
                <a:cs typeface="Arial"/>
                <a:sym typeface="Arial"/>
              </a:rPr>
              <a:t> for assistance, cooperation and mentorship that I received throughout this process.</a:t>
            </a:r>
            <a:endParaRPr sz="1400" b="0" i="0" u="none" strike="noStrike" cap="none">
              <a:solidFill>
                <a:srgbClr val="000000"/>
              </a:solidFill>
              <a:latin typeface="Arial"/>
              <a:ea typeface="Arial"/>
              <a:cs typeface="Arial"/>
              <a:sym typeface="Arial"/>
            </a:endParaRPr>
          </a:p>
        </p:txBody>
      </p:sp>
      <p:sp>
        <p:nvSpPr>
          <p:cNvPr id="91" name="Google Shape;91;p1"/>
          <p:cNvSpPr txBox="1"/>
          <p:nvPr/>
        </p:nvSpPr>
        <p:spPr>
          <a:xfrm>
            <a:off x="914400" y="5567363"/>
            <a:ext cx="31089601" cy="35661601"/>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r>
              <a:rPr lang="en-US" sz="8400" b="0" i="0" u="none" strike="noStrike" cap="none" dirty="0">
                <a:solidFill>
                  <a:schemeClr val="dk1"/>
                </a:solidFill>
                <a:latin typeface="Arial"/>
                <a:ea typeface="Arial"/>
                <a:cs typeface="Arial"/>
                <a:sym typeface="Arial"/>
              </a:rPr>
              <a:t>`</a:t>
            </a:r>
            <a:endParaRPr sz="8400" b="0" i="0" u="none" strike="noStrike" cap="none" dirty="0">
              <a:solidFill>
                <a:schemeClr val="dk1"/>
              </a:solidFill>
              <a:latin typeface="Arial"/>
              <a:ea typeface="Arial"/>
              <a:cs typeface="Arial"/>
              <a:sym typeface="Arial"/>
            </a:endParaRPr>
          </a:p>
        </p:txBody>
      </p:sp>
      <p:sp>
        <p:nvSpPr>
          <p:cNvPr id="92" name="Google Shape;92;p1"/>
          <p:cNvSpPr txBox="1"/>
          <p:nvPr/>
        </p:nvSpPr>
        <p:spPr>
          <a:xfrm>
            <a:off x="4114800" y="5789612"/>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Problem</a:t>
            </a:r>
            <a:endParaRPr sz="1400" b="0" i="0" u="none" strike="noStrike" cap="none">
              <a:solidFill>
                <a:srgbClr val="000000"/>
              </a:solidFill>
              <a:latin typeface="Arial"/>
              <a:ea typeface="Arial"/>
              <a:cs typeface="Arial"/>
              <a:sym typeface="Arial"/>
            </a:endParaRPr>
          </a:p>
        </p:txBody>
      </p:sp>
      <p:sp>
        <p:nvSpPr>
          <p:cNvPr id="93" name="Google Shape;93;p1"/>
          <p:cNvSpPr txBox="1"/>
          <p:nvPr/>
        </p:nvSpPr>
        <p:spPr>
          <a:xfrm>
            <a:off x="914400" y="42224338"/>
            <a:ext cx="31089600" cy="13716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endParaRPr sz="8400" b="0" i="0" u="none" strike="noStrike" cap="none">
              <a:solidFill>
                <a:schemeClr val="dk1"/>
              </a:solidFill>
              <a:latin typeface="Arial"/>
              <a:ea typeface="Arial"/>
              <a:cs typeface="Arial"/>
              <a:sym typeface="Arial"/>
            </a:endParaRPr>
          </a:p>
        </p:txBody>
      </p:sp>
      <p:sp>
        <p:nvSpPr>
          <p:cNvPr id="94" name="Google Shape;94;p1"/>
          <p:cNvSpPr txBox="1"/>
          <p:nvPr/>
        </p:nvSpPr>
        <p:spPr>
          <a:xfrm>
            <a:off x="1192212" y="41605200"/>
            <a:ext cx="4979987" cy="730250"/>
          </a:xfrm>
          <a:prstGeom prst="rect">
            <a:avLst/>
          </a:prstGeom>
          <a:solidFill>
            <a:schemeClr val="dk1"/>
          </a:solidFill>
          <a:ln w="12700" cap="flat" cmpd="sng">
            <a:solidFill>
              <a:srgbClr val="0033CC"/>
            </a:solidFill>
            <a:prstDash val="solid"/>
            <a:miter lim="800000"/>
            <a:headEnd type="none" w="sm" len="sm"/>
            <a:tailEnd type="none" w="sm" len="sm"/>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Acknowledgement</a:t>
            </a:r>
            <a:endParaRPr sz="1400" b="0" i="0" u="none" strike="noStrike" cap="none">
              <a:solidFill>
                <a:srgbClr val="000000"/>
              </a:solidFill>
              <a:latin typeface="Arial"/>
              <a:ea typeface="Arial"/>
              <a:cs typeface="Arial"/>
              <a:sym typeface="Arial"/>
            </a:endParaRPr>
          </a:p>
        </p:txBody>
      </p:sp>
      <p:sp>
        <p:nvSpPr>
          <p:cNvPr id="95" name="Google Shape;95;p1"/>
          <p:cNvSpPr txBox="1"/>
          <p:nvPr/>
        </p:nvSpPr>
        <p:spPr>
          <a:xfrm>
            <a:off x="13716000" y="5792787"/>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Current System</a:t>
            </a:r>
            <a:endParaRPr sz="1400" b="0" i="0" u="none" strike="noStrike" cap="none">
              <a:solidFill>
                <a:srgbClr val="000000"/>
              </a:solidFill>
              <a:latin typeface="Arial"/>
              <a:ea typeface="Arial"/>
              <a:cs typeface="Arial"/>
              <a:sym typeface="Arial"/>
            </a:endParaRPr>
          </a:p>
        </p:txBody>
      </p:sp>
      <p:sp>
        <p:nvSpPr>
          <p:cNvPr id="96" name="Google Shape;96;p1"/>
          <p:cNvSpPr txBox="1"/>
          <p:nvPr/>
        </p:nvSpPr>
        <p:spPr>
          <a:xfrm>
            <a:off x="23317200" y="5792787"/>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Requirements</a:t>
            </a:r>
            <a:endParaRPr sz="1400" b="0" i="0" u="none" strike="noStrike" cap="none">
              <a:solidFill>
                <a:srgbClr val="000000"/>
              </a:solidFill>
              <a:latin typeface="Arial"/>
              <a:ea typeface="Arial"/>
              <a:cs typeface="Arial"/>
              <a:sym typeface="Arial"/>
            </a:endParaRPr>
          </a:p>
        </p:txBody>
      </p:sp>
      <p:sp>
        <p:nvSpPr>
          <p:cNvPr id="97" name="Google Shape;97;p1"/>
          <p:cNvSpPr txBox="1"/>
          <p:nvPr/>
        </p:nvSpPr>
        <p:spPr>
          <a:xfrm>
            <a:off x="41148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System Design</a:t>
            </a:r>
            <a:endParaRPr sz="1400" b="0" i="0" u="none" strike="noStrike" cap="none">
              <a:solidFill>
                <a:srgbClr val="000000"/>
              </a:solidFill>
              <a:latin typeface="Arial"/>
              <a:ea typeface="Arial"/>
              <a:cs typeface="Arial"/>
              <a:sym typeface="Arial"/>
            </a:endParaRPr>
          </a:p>
        </p:txBody>
      </p:sp>
      <p:sp>
        <p:nvSpPr>
          <p:cNvPr id="98" name="Google Shape;98;p1"/>
          <p:cNvSpPr txBox="1"/>
          <p:nvPr/>
        </p:nvSpPr>
        <p:spPr>
          <a:xfrm>
            <a:off x="137160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Object Design</a:t>
            </a:r>
            <a:endParaRPr sz="1400" b="0" i="0" u="none" strike="noStrike" cap="none">
              <a:solidFill>
                <a:srgbClr val="000000"/>
              </a:solidFill>
              <a:latin typeface="Arial"/>
              <a:ea typeface="Arial"/>
              <a:cs typeface="Arial"/>
              <a:sym typeface="Arial"/>
            </a:endParaRPr>
          </a:p>
        </p:txBody>
      </p:sp>
      <p:sp>
        <p:nvSpPr>
          <p:cNvPr id="99" name="Google Shape;99;p1"/>
          <p:cNvSpPr txBox="1"/>
          <p:nvPr/>
        </p:nvSpPr>
        <p:spPr>
          <a:xfrm>
            <a:off x="23317200" y="173736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Implementation</a:t>
            </a:r>
            <a:endParaRPr sz="1400" b="0" i="0" u="none" strike="noStrike" cap="none">
              <a:solidFill>
                <a:srgbClr val="000000"/>
              </a:solidFill>
              <a:latin typeface="Arial"/>
              <a:ea typeface="Arial"/>
              <a:cs typeface="Arial"/>
              <a:sym typeface="Arial"/>
            </a:endParaRPr>
          </a:p>
        </p:txBody>
      </p:sp>
      <p:sp>
        <p:nvSpPr>
          <p:cNvPr id="100" name="Google Shape;100;p1"/>
          <p:cNvSpPr txBox="1"/>
          <p:nvPr/>
        </p:nvSpPr>
        <p:spPr>
          <a:xfrm>
            <a:off x="41148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B6862C"/>
                </a:solidFill>
                <a:latin typeface="Arial"/>
                <a:ea typeface="Arial"/>
                <a:cs typeface="Arial"/>
                <a:sym typeface="Arial"/>
              </a:rPr>
              <a:t>Verification</a:t>
            </a:r>
            <a:endParaRPr sz="1400" b="0" i="0" u="none" strike="noStrike" cap="none">
              <a:solidFill>
                <a:srgbClr val="000000"/>
              </a:solidFill>
              <a:latin typeface="Arial"/>
              <a:ea typeface="Arial"/>
              <a:cs typeface="Arial"/>
              <a:sym typeface="Arial"/>
            </a:endParaRPr>
          </a:p>
        </p:txBody>
      </p:sp>
      <p:sp>
        <p:nvSpPr>
          <p:cNvPr id="101" name="Google Shape;101;p1"/>
          <p:cNvSpPr txBox="1"/>
          <p:nvPr/>
        </p:nvSpPr>
        <p:spPr>
          <a:xfrm>
            <a:off x="137160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dirty="0">
                <a:solidFill>
                  <a:srgbClr val="B6862C"/>
                </a:solidFill>
                <a:latin typeface="Arial"/>
                <a:ea typeface="Arial"/>
                <a:cs typeface="Arial"/>
                <a:sym typeface="Arial"/>
              </a:rPr>
              <a:t>Screenshots</a:t>
            </a:r>
            <a:endParaRPr sz="1400" b="0" i="0" u="none" strike="noStrike" cap="none" dirty="0">
              <a:solidFill>
                <a:srgbClr val="000000"/>
              </a:solidFill>
              <a:latin typeface="Arial"/>
              <a:ea typeface="Arial"/>
              <a:cs typeface="Arial"/>
              <a:sym typeface="Arial"/>
            </a:endParaRPr>
          </a:p>
        </p:txBody>
      </p:sp>
      <p:sp>
        <p:nvSpPr>
          <p:cNvPr id="102" name="Google Shape;102;p1"/>
          <p:cNvSpPr txBox="1"/>
          <p:nvPr/>
        </p:nvSpPr>
        <p:spPr>
          <a:xfrm>
            <a:off x="23317200" y="29260800"/>
            <a:ext cx="5486400" cy="731837"/>
          </a:xfrm>
          <a:prstGeom prst="rect">
            <a:avLst/>
          </a:prstGeom>
          <a:solidFill>
            <a:schemeClr val="dk1"/>
          </a:solidFill>
          <a:ln>
            <a:noFill/>
          </a:ln>
        </p:spPr>
        <p:txBody>
          <a:bodyPr spcFirstLastPara="1" wrap="square" lIns="98650" tIns="49325" rIns="98650" bIns="49325" anchor="t" anchorCtr="0">
            <a:sp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dirty="0">
                <a:solidFill>
                  <a:srgbClr val="B6862C"/>
                </a:solidFill>
                <a:latin typeface="Arial"/>
                <a:ea typeface="Arial"/>
                <a:cs typeface="Arial"/>
                <a:sym typeface="Arial"/>
              </a:rPr>
              <a:t>Summary</a:t>
            </a:r>
            <a:endParaRPr sz="1400" b="0" i="0" u="none" strike="noStrike" cap="none" dirty="0">
              <a:solidFill>
                <a:srgbClr val="000000"/>
              </a:solidFill>
              <a:latin typeface="Arial"/>
              <a:ea typeface="Arial"/>
              <a:cs typeface="Arial"/>
              <a:sym typeface="Arial"/>
            </a:endParaRPr>
          </a:p>
        </p:txBody>
      </p:sp>
      <p:pic>
        <p:nvPicPr>
          <p:cNvPr id="104" name="Google Shape;104;p1"/>
          <p:cNvPicPr preferRelativeResize="0"/>
          <p:nvPr/>
        </p:nvPicPr>
        <p:blipFill rotWithShape="1">
          <a:blip r:embed="rId3">
            <a:alphaModFix/>
          </a:blip>
          <a:srcRect/>
          <a:stretch/>
        </p:blipFill>
        <p:spPr>
          <a:xfrm>
            <a:off x="1230312" y="695325"/>
            <a:ext cx="3913187" cy="3876675"/>
          </a:xfrm>
          <a:prstGeom prst="rect">
            <a:avLst/>
          </a:prstGeom>
          <a:noFill/>
          <a:ln>
            <a:noFill/>
          </a:ln>
        </p:spPr>
      </p:pic>
      <p:sp>
        <p:nvSpPr>
          <p:cNvPr id="105" name="Google Shape;105;p1"/>
          <p:cNvSpPr txBox="1"/>
          <p:nvPr/>
        </p:nvSpPr>
        <p:spPr>
          <a:xfrm>
            <a:off x="1804898" y="6897686"/>
            <a:ext cx="9694302" cy="10099678"/>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a:buSzPts val="5000"/>
            </a:pPr>
            <a:endParaRPr lang="en-US" altLang="en-US" sz="4000" dirty="0"/>
          </a:p>
          <a:p>
            <a:pPr>
              <a:buSzPts val="5000"/>
            </a:pPr>
            <a:endParaRPr lang="en-US" altLang="en-US" sz="4000" dirty="0"/>
          </a:p>
          <a:p>
            <a:pPr marL="571500" indent="-571500">
              <a:buSzPts val="5000"/>
              <a:buFont typeface="Wingdings" pitchFamily="2" charset="2"/>
              <a:buChar char="q"/>
            </a:pPr>
            <a:r>
              <a:rPr lang="en-US" altLang="en-US" sz="4000" dirty="0"/>
              <a:t>Many low-income families do not count with the right tools to keep track of their child’s development and overall health. Baby Immunizations are one of the most important things to be aware of. Since m</a:t>
            </a:r>
            <a:r>
              <a:rPr lang="en-US" sz="4000" dirty="0"/>
              <a:t>any vaccines are given more than once, at different ages, and in combinations, new parents will need to keep  careful records of their child's shots. Although doctors’ offices will also keep track, people change doctors, records get lost, and the person ultimately responsible for keeping track of the child's immunizations is the parent.</a:t>
            </a:r>
            <a:endParaRPr lang="en-US" altLang="en-US" sz="4000" dirty="0"/>
          </a:p>
          <a:p>
            <a:pPr>
              <a:buSzPts val="5000"/>
            </a:pPr>
            <a:endParaRPr lang="en-US" sz="4000" dirty="0">
              <a:latin typeface="+mn-lt"/>
              <a:ea typeface="Verdana" panose="020B0604030504040204" pitchFamily="34" charset="0"/>
              <a:cs typeface="Verdana" panose="020B0604030504040204" pitchFamily="34" charset="0"/>
            </a:endParaRPr>
          </a:p>
          <a:p>
            <a:pPr>
              <a:buSzPts val="5000"/>
            </a:pPr>
            <a:r>
              <a:rPr lang="en-US" sz="4000" dirty="0">
                <a:latin typeface="+mn-lt"/>
                <a:ea typeface="Verdana" panose="020B0604030504040204" pitchFamily="34" charset="0"/>
                <a:cs typeface="Verdana" panose="020B0604030504040204" pitchFamily="34" charset="0"/>
              </a:rPr>
              <a:t> </a:t>
            </a:r>
            <a:endParaRPr sz="4000" dirty="0">
              <a:latin typeface="+mn-lt"/>
              <a:ea typeface="Verdana" panose="020B0604030504040204" pitchFamily="34" charset="0"/>
              <a:cs typeface="Verdana" panose="020B0604030504040204" pitchFamily="34" charset="0"/>
            </a:endParaRPr>
          </a:p>
        </p:txBody>
      </p:sp>
      <p:sp>
        <p:nvSpPr>
          <p:cNvPr id="106" name="Google Shape;106;p1"/>
          <p:cNvSpPr txBox="1"/>
          <p:nvPr/>
        </p:nvSpPr>
        <p:spPr>
          <a:xfrm>
            <a:off x="12258200" y="6856325"/>
            <a:ext cx="9292499" cy="10182473"/>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571500" indent="-571500">
              <a:buFont typeface="Arial" panose="020B0604020202020204" pitchFamily="34" charset="0"/>
              <a:buChar char="•"/>
            </a:pPr>
            <a:endParaRPr lang="en-US" sz="4000" dirty="0"/>
          </a:p>
          <a:p>
            <a:pPr marL="571500" indent="-571500">
              <a:buFont typeface="Arial" panose="020B0604020202020204" pitchFamily="34" charset="0"/>
              <a:buChar char="•"/>
            </a:pPr>
            <a:endParaRPr lang="en-US" sz="4000" dirty="0"/>
          </a:p>
          <a:p>
            <a:pPr marL="571500" indent="-571500">
              <a:buFont typeface="Wingdings" pitchFamily="2" charset="2"/>
              <a:buChar char="q"/>
            </a:pPr>
            <a:r>
              <a:rPr lang="en-US" sz="4000" dirty="0"/>
              <a:t>The current system provides the user with information on clinics and shelters, teaches the parent about STDs and protected sex, and provides resources like appointments and doctor’s references. However, it does not provide any feature for tracking the child’s immunizations, development, and milestones.</a:t>
            </a:r>
          </a:p>
          <a:p>
            <a:pPr marL="571500" indent="-571500">
              <a:buFont typeface="Wingdings" pitchFamily="2" charset="2"/>
              <a:buChar char="q"/>
            </a:pPr>
            <a:r>
              <a:rPr lang="en-US" sz="4000" dirty="0"/>
              <a:t>Some of the existent functionalities lacked validation. (Sign-up feature lacked email validation)</a:t>
            </a:r>
          </a:p>
          <a:p>
            <a:pPr marL="571500" indent="-571500">
              <a:buFont typeface="Wingdings" pitchFamily="2" charset="2"/>
              <a:buChar char="q"/>
            </a:pPr>
            <a:r>
              <a:rPr lang="en-US" sz="4000" dirty="0"/>
              <a:t>Base code was poorly formatted and integrated.</a:t>
            </a:r>
          </a:p>
          <a:p>
            <a:endParaRPr lang="en-US" sz="4000" dirty="0"/>
          </a:p>
          <a:p>
            <a:endParaRPr lang="en-US" sz="4000" dirty="0"/>
          </a:p>
        </p:txBody>
      </p:sp>
      <p:sp>
        <p:nvSpPr>
          <p:cNvPr id="107" name="Google Shape;107;p1"/>
          <p:cNvSpPr txBox="1"/>
          <p:nvPr/>
        </p:nvSpPr>
        <p:spPr>
          <a:xfrm>
            <a:off x="22188550" y="6856325"/>
            <a:ext cx="9177600" cy="10120594"/>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Create an Immunization feature that allows the user to track and manage her child’s vaccination history.</a:t>
            </a:r>
            <a:endParaRPr sz="4000" dirty="0">
              <a:latin typeface="+mn-lt"/>
              <a:ea typeface="Verdana" panose="020B0604030504040204" pitchFamily="34" charset="0"/>
              <a:cs typeface="Verdana" panose="020B0604030504040204" pitchFamily="34" charset="0"/>
            </a:endParaRP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Allow the user to send the immunization register by email.</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Display an immunization schedule in a visually appealing way so that the user can easily notice any missing vaccination record.</a:t>
            </a:r>
            <a:r>
              <a:rPr sz="4000" dirty="0">
                <a:latin typeface="+mn-lt"/>
                <a:ea typeface="Verdana" panose="020B0604030504040204" pitchFamily="34" charset="0"/>
                <a:cs typeface="Verdana" panose="020B0604030504040204" pitchFamily="34" charset="0"/>
              </a:rPr>
              <a:t> </a:t>
            </a:r>
            <a:endParaRPr lang="en-US" sz="4000" dirty="0">
              <a:latin typeface="+mn-lt"/>
              <a:ea typeface="Verdana" panose="020B0604030504040204" pitchFamily="34" charset="0"/>
              <a:cs typeface="Verdana" panose="020B0604030504040204" pitchFamily="34" charset="0"/>
            </a:endParaRP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Prevent the user from signing up with and existent email address.</a:t>
            </a:r>
          </a:p>
          <a:p>
            <a:pPr marL="590550" lvl="0" indent="-571500">
              <a:buSzPts val="5000"/>
              <a:buFont typeface="Wingdings" pitchFamily="2" charset="2"/>
              <a:buChar char="q"/>
            </a:pPr>
            <a:r>
              <a:rPr lang="en-US" sz="4000" dirty="0">
                <a:latin typeface="+mn-lt"/>
                <a:ea typeface="Verdana" panose="020B0604030504040204" pitchFamily="34" charset="0"/>
                <a:cs typeface="Verdana" panose="020B0604030504040204" pitchFamily="34" charset="0"/>
              </a:rPr>
              <a:t>Change options for service filtering of clinics and order filter options alphabetically. </a:t>
            </a:r>
            <a:endParaRPr sz="4000" dirty="0">
              <a:latin typeface="+mn-lt"/>
              <a:ea typeface="Verdana" panose="020B0604030504040204" pitchFamily="34" charset="0"/>
              <a:cs typeface="Verdana" panose="020B0604030504040204" pitchFamily="34" charset="0"/>
            </a:endParaRPr>
          </a:p>
          <a:p>
            <a:pPr marL="571500" marR="0" lvl="0" indent="-571500" algn="l" rtl="0">
              <a:lnSpc>
                <a:spcPct val="100000"/>
              </a:lnSpc>
              <a:spcBef>
                <a:spcPts val="0"/>
              </a:spcBef>
              <a:spcAft>
                <a:spcPts val="0"/>
              </a:spcAft>
              <a:buClr>
                <a:srgbClr val="000000"/>
              </a:buClr>
              <a:buSzPts val="4000"/>
              <a:buFont typeface="Wingdings" pitchFamily="2" charset="2"/>
              <a:buChar char="q"/>
            </a:pPr>
            <a:r>
              <a:rPr lang="en-US" sz="4000" b="0" i="0" u="none" strike="noStrike" cap="none" dirty="0">
                <a:solidFill>
                  <a:srgbClr val="000000"/>
                </a:solidFill>
                <a:latin typeface="Arial"/>
                <a:ea typeface="Arial"/>
                <a:cs typeface="Arial"/>
                <a:sym typeface="Arial"/>
              </a:rPr>
              <a:t>Setu</a:t>
            </a:r>
            <a:r>
              <a:rPr lang="en-US" sz="4000" dirty="0"/>
              <a:t>p tools to automatically format and fix current and future code.</a:t>
            </a:r>
            <a:endParaRPr sz="4000" b="0" i="0" u="none" strike="noStrike" cap="none" dirty="0">
              <a:solidFill>
                <a:srgbClr val="000000"/>
              </a:solidFill>
              <a:latin typeface="Arial"/>
              <a:ea typeface="Arial"/>
              <a:cs typeface="Arial"/>
              <a:sym typeface="Arial"/>
            </a:endParaRPr>
          </a:p>
        </p:txBody>
      </p:sp>
      <p:sp>
        <p:nvSpPr>
          <p:cNvPr id="109" name="Google Shape;109;p1"/>
          <p:cNvSpPr txBox="1"/>
          <p:nvPr/>
        </p:nvSpPr>
        <p:spPr>
          <a:xfrm>
            <a:off x="22188550" y="30345883"/>
            <a:ext cx="9251428" cy="10883672"/>
          </a:xfrm>
          <a:prstGeom prst="rect">
            <a:avLst/>
          </a:prstGeom>
          <a:noFill/>
          <a:ln w="63500" cap="flat" cmpd="sng">
            <a:solidFill>
              <a:srgbClr val="081E3F"/>
            </a:solidFill>
            <a:prstDash val="solid"/>
            <a:miter lim="8000"/>
            <a:headEnd type="none" w="sm" len="sm"/>
            <a:tailEnd type="none" w="sm" len="sm"/>
          </a:ln>
        </p:spPr>
        <p:txBody>
          <a:bodyPr spcFirstLastPara="1" wrap="square" lIns="91425" tIns="91425" rIns="91425" bIns="91425" anchor="ctr" anchorCtr="0">
            <a:noAutofit/>
          </a:bodyPr>
          <a:lstStyle/>
          <a:p>
            <a:pPr eaLnBrk="1" hangingPunct="1"/>
            <a:r>
              <a:rPr lang="en-US" altLang="en-US" sz="4000" dirty="0">
                <a:latin typeface="+mn-lt"/>
                <a:ea typeface="Verdana" panose="020B0604030504040204" pitchFamily="34" charset="0"/>
                <a:cs typeface="Verdana" panose="020B0604030504040204" pitchFamily="34" charset="0"/>
              </a:rPr>
              <a:t>The fourth version of the "Keeping Moms and Infants Healthy" app has been improved with new features and code refinements. </a:t>
            </a:r>
          </a:p>
          <a:p>
            <a:pPr eaLnBrk="1" hangingPunct="1"/>
            <a:r>
              <a:rPr lang="en-US" altLang="en-US" sz="4000" dirty="0">
                <a:latin typeface="+mn-lt"/>
                <a:ea typeface="Verdana" panose="020B0604030504040204" pitchFamily="34" charset="0"/>
                <a:cs typeface="Verdana" panose="020B0604030504040204" pitchFamily="34" charset="0"/>
              </a:rPr>
              <a:t>This version allows you to register and keep track of your child’s immunizations by providing a simple way to add, display, and check against the recommended immunization schedule by the CDC. </a:t>
            </a:r>
          </a:p>
          <a:p>
            <a:pPr eaLnBrk="1" hangingPunct="1"/>
            <a:r>
              <a:rPr lang="en-US" altLang="en-US" sz="4000" dirty="0">
                <a:latin typeface="+mn-lt"/>
                <a:ea typeface="Verdana" panose="020B0604030504040204" pitchFamily="34" charset="0"/>
                <a:cs typeface="Verdana" panose="020B0604030504040204" pitchFamily="34" charset="0"/>
              </a:rPr>
              <a:t>In addition, it allows you to send the complete immunization register by email to yourself or any other person of interest. </a:t>
            </a:r>
          </a:p>
          <a:p>
            <a:pPr eaLnBrk="1" hangingPunct="1"/>
            <a:r>
              <a:rPr lang="en-US" altLang="en-US" sz="4000" dirty="0">
                <a:latin typeface="+mn-lt"/>
                <a:ea typeface="Verdana" panose="020B0604030504040204" pitchFamily="34" charset="0"/>
                <a:cs typeface="Verdana" panose="020B0604030504040204" pitchFamily="34" charset="0"/>
              </a:rPr>
              <a:t>This feature provides every mother with the tools to keep her child healthy at no cost.</a:t>
            </a:r>
          </a:p>
        </p:txBody>
      </p:sp>
      <p:pic>
        <p:nvPicPr>
          <p:cNvPr id="110" name="Google Shape;110;p1"/>
          <p:cNvPicPr preferRelativeResize="0"/>
          <p:nvPr/>
        </p:nvPicPr>
        <p:blipFill rotWithShape="1">
          <a:blip r:embed="rId4">
            <a:alphaModFix/>
          </a:blip>
          <a:srcRect/>
          <a:stretch/>
        </p:blipFill>
        <p:spPr>
          <a:xfrm>
            <a:off x="23362042" y="23013992"/>
            <a:ext cx="2143125" cy="2143125"/>
          </a:xfrm>
          <a:prstGeom prst="rect">
            <a:avLst/>
          </a:prstGeom>
          <a:noFill/>
          <a:ln>
            <a:noFill/>
          </a:ln>
        </p:spPr>
      </p:pic>
      <p:pic>
        <p:nvPicPr>
          <p:cNvPr id="111" name="Google Shape;111;p1"/>
          <p:cNvPicPr preferRelativeResize="0"/>
          <p:nvPr/>
        </p:nvPicPr>
        <p:blipFill rotWithShape="1">
          <a:blip r:embed="rId5">
            <a:alphaModFix/>
          </a:blip>
          <a:srcRect/>
          <a:stretch/>
        </p:blipFill>
        <p:spPr>
          <a:xfrm>
            <a:off x="25858753" y="21662525"/>
            <a:ext cx="2938975" cy="2938975"/>
          </a:xfrm>
          <a:prstGeom prst="rect">
            <a:avLst/>
          </a:prstGeom>
          <a:noFill/>
          <a:ln>
            <a:noFill/>
          </a:ln>
        </p:spPr>
      </p:pic>
      <p:pic>
        <p:nvPicPr>
          <p:cNvPr id="112" name="Google Shape;112;p1"/>
          <p:cNvPicPr preferRelativeResize="0"/>
          <p:nvPr/>
        </p:nvPicPr>
        <p:blipFill rotWithShape="1">
          <a:blip r:embed="rId6">
            <a:alphaModFix/>
          </a:blip>
          <a:srcRect/>
          <a:stretch/>
        </p:blipFill>
        <p:spPr>
          <a:xfrm>
            <a:off x="23423954" y="19849332"/>
            <a:ext cx="2019300" cy="2266950"/>
          </a:xfrm>
          <a:prstGeom prst="rect">
            <a:avLst/>
          </a:prstGeom>
          <a:noFill/>
          <a:ln>
            <a:noFill/>
          </a:ln>
        </p:spPr>
      </p:pic>
      <p:pic>
        <p:nvPicPr>
          <p:cNvPr id="113" name="Google Shape;113;p1"/>
          <p:cNvPicPr preferRelativeResize="0"/>
          <p:nvPr/>
        </p:nvPicPr>
        <p:blipFill rotWithShape="1">
          <a:blip r:embed="rId7">
            <a:alphaModFix/>
          </a:blip>
          <a:srcRect/>
          <a:stretch/>
        </p:blipFill>
        <p:spPr>
          <a:xfrm>
            <a:off x="29063840" y="23091916"/>
            <a:ext cx="2422934" cy="2143125"/>
          </a:xfrm>
          <a:prstGeom prst="rect">
            <a:avLst/>
          </a:prstGeom>
          <a:noFill/>
          <a:ln>
            <a:noFill/>
          </a:ln>
        </p:spPr>
      </p:pic>
      <p:pic>
        <p:nvPicPr>
          <p:cNvPr id="114" name="Google Shape;114;p1" descr="A picture containing drawing&#10;&#10;Description automatically generated"/>
          <p:cNvPicPr preferRelativeResize="0"/>
          <p:nvPr/>
        </p:nvPicPr>
        <p:blipFill rotWithShape="1">
          <a:blip r:embed="rId8">
            <a:alphaModFix/>
          </a:blip>
          <a:srcRect/>
          <a:stretch/>
        </p:blipFill>
        <p:spPr>
          <a:xfrm>
            <a:off x="26331838" y="18881646"/>
            <a:ext cx="2143125" cy="2143125"/>
          </a:xfrm>
          <a:prstGeom prst="rect">
            <a:avLst/>
          </a:prstGeom>
          <a:noFill/>
          <a:ln>
            <a:noFill/>
          </a:ln>
        </p:spPr>
      </p:pic>
      <p:pic>
        <p:nvPicPr>
          <p:cNvPr id="115" name="Google Shape;115;p1"/>
          <p:cNvPicPr preferRelativeResize="0"/>
          <p:nvPr/>
        </p:nvPicPr>
        <p:blipFill rotWithShape="1">
          <a:blip r:embed="rId9">
            <a:alphaModFix/>
          </a:blip>
          <a:srcRect/>
          <a:stretch/>
        </p:blipFill>
        <p:spPr>
          <a:xfrm>
            <a:off x="29073116" y="19737161"/>
            <a:ext cx="2143125" cy="2143125"/>
          </a:xfrm>
          <a:prstGeom prst="rect">
            <a:avLst/>
          </a:prstGeom>
          <a:noFill/>
          <a:ln>
            <a:noFill/>
          </a:ln>
        </p:spPr>
      </p:pic>
      <p:pic>
        <p:nvPicPr>
          <p:cNvPr id="119" name="Google Shape;119;p1"/>
          <p:cNvPicPr preferRelativeResize="0"/>
          <p:nvPr/>
        </p:nvPicPr>
        <p:blipFill>
          <a:blip r:embed="rId10"/>
          <a:srcRect/>
          <a:stretch/>
        </p:blipFill>
        <p:spPr>
          <a:xfrm>
            <a:off x="18248364" y="35740364"/>
            <a:ext cx="2743200" cy="4370270"/>
          </a:xfrm>
          <a:prstGeom prst="rect">
            <a:avLst/>
          </a:prstGeom>
          <a:noFill/>
          <a:ln>
            <a:noFill/>
          </a:ln>
        </p:spPr>
      </p:pic>
      <p:pic>
        <p:nvPicPr>
          <p:cNvPr id="120" name="Google Shape;120;p1"/>
          <p:cNvPicPr preferRelativeResize="0"/>
          <p:nvPr/>
        </p:nvPicPr>
        <p:blipFill>
          <a:blip r:embed="rId11"/>
          <a:srcRect/>
          <a:stretch/>
        </p:blipFill>
        <p:spPr>
          <a:xfrm>
            <a:off x="15436599" y="35777127"/>
            <a:ext cx="2743200" cy="4370270"/>
          </a:xfrm>
          <a:prstGeom prst="rect">
            <a:avLst/>
          </a:prstGeom>
          <a:noFill/>
          <a:ln>
            <a:noFill/>
          </a:ln>
        </p:spPr>
      </p:pic>
      <p:pic>
        <p:nvPicPr>
          <p:cNvPr id="121" name="Google Shape;121;p1"/>
          <p:cNvPicPr preferRelativeResize="0">
            <a:picLocks/>
          </p:cNvPicPr>
          <p:nvPr/>
        </p:nvPicPr>
        <p:blipFill>
          <a:blip r:embed="rId12"/>
          <a:srcRect/>
          <a:stretch/>
        </p:blipFill>
        <p:spPr>
          <a:xfrm>
            <a:off x="12740875" y="35795920"/>
            <a:ext cx="2743200" cy="4370270"/>
          </a:xfrm>
          <a:prstGeom prst="rect">
            <a:avLst/>
          </a:prstGeom>
          <a:noFill/>
          <a:ln>
            <a:noFill/>
          </a:ln>
        </p:spPr>
      </p:pic>
      <p:pic>
        <p:nvPicPr>
          <p:cNvPr id="122" name="Google Shape;122;p1"/>
          <p:cNvPicPr preferRelativeResize="0">
            <a:picLocks/>
          </p:cNvPicPr>
          <p:nvPr/>
        </p:nvPicPr>
        <p:blipFill>
          <a:blip r:embed="rId13"/>
          <a:srcRect/>
          <a:stretch/>
        </p:blipFill>
        <p:spPr>
          <a:xfrm>
            <a:off x="18288000" y="31091720"/>
            <a:ext cx="2743200" cy="4370270"/>
          </a:xfrm>
          <a:prstGeom prst="rect">
            <a:avLst/>
          </a:prstGeom>
          <a:noFill/>
          <a:ln>
            <a:noFill/>
          </a:ln>
        </p:spPr>
      </p:pic>
      <p:pic>
        <p:nvPicPr>
          <p:cNvPr id="123" name="Google Shape;123;p1"/>
          <p:cNvPicPr preferRelativeResize="0">
            <a:picLocks/>
          </p:cNvPicPr>
          <p:nvPr/>
        </p:nvPicPr>
        <p:blipFill>
          <a:blip r:embed="rId14"/>
          <a:srcRect/>
          <a:stretch/>
        </p:blipFill>
        <p:spPr>
          <a:xfrm>
            <a:off x="15528690" y="31072055"/>
            <a:ext cx="2743200" cy="4370270"/>
          </a:xfrm>
          <a:prstGeom prst="rect">
            <a:avLst/>
          </a:prstGeom>
          <a:noFill/>
          <a:ln>
            <a:noFill/>
          </a:ln>
        </p:spPr>
      </p:pic>
      <p:pic>
        <p:nvPicPr>
          <p:cNvPr id="124" name="Google Shape;124;p1"/>
          <p:cNvPicPr preferRelativeResize="0">
            <a:picLocks/>
          </p:cNvPicPr>
          <p:nvPr/>
        </p:nvPicPr>
        <p:blipFill>
          <a:blip r:embed="rId15"/>
          <a:srcRect/>
          <a:stretch/>
        </p:blipFill>
        <p:spPr>
          <a:xfrm>
            <a:off x="12700508" y="30973719"/>
            <a:ext cx="2743200" cy="4370270"/>
          </a:xfrm>
          <a:prstGeom prst="rect">
            <a:avLst/>
          </a:prstGeom>
          <a:noFill/>
          <a:ln>
            <a:noFill/>
          </a:ln>
        </p:spPr>
      </p:pic>
      <p:pic>
        <p:nvPicPr>
          <p:cNvPr id="125" name="Google Shape;125;p1"/>
          <p:cNvPicPr preferRelativeResize="0">
            <a:picLocks noChangeAspect="1"/>
          </p:cNvPicPr>
          <p:nvPr/>
        </p:nvPicPr>
        <p:blipFill>
          <a:blip r:embed="rId16"/>
          <a:srcRect/>
          <a:stretch/>
        </p:blipFill>
        <p:spPr>
          <a:xfrm>
            <a:off x="11773829" y="18896056"/>
            <a:ext cx="10488549" cy="9545100"/>
          </a:xfrm>
          <a:prstGeom prst="rect">
            <a:avLst/>
          </a:prstGeom>
          <a:noFill/>
          <a:ln>
            <a:noFill/>
          </a:ln>
        </p:spPr>
      </p:pic>
      <p:sp>
        <p:nvSpPr>
          <p:cNvPr id="40" name="TextBox 3">
            <a:extLst>
              <a:ext uri="{FF2B5EF4-FFF2-40B4-BE49-F238E27FC236}">
                <a16:creationId xmlns:a16="http://schemas.microsoft.com/office/drawing/2014/main" id="{44C7FB82-9271-9E49-BC19-D098471ABA45}"/>
              </a:ext>
            </a:extLst>
          </p:cNvPr>
          <p:cNvSpPr txBox="1">
            <a:spLocks noChangeArrowheads="1"/>
          </p:cNvSpPr>
          <p:nvPr/>
        </p:nvSpPr>
        <p:spPr bwMode="auto">
          <a:xfrm>
            <a:off x="7315200" y="42386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eaLnBrk="1" hangingPunct="1"/>
            <a:r>
              <a:rPr lang="en-US" altLang="en-US" sz="6600" b="1" dirty="0">
                <a:solidFill>
                  <a:srgbClr val="B6862C"/>
                </a:solidFill>
                <a:latin typeface="Arial" panose="020B0604020202020204" pitchFamily="34" charset="0"/>
                <a:ea typeface="ＭＳ Ｐゴシック" panose="020B0600070205080204" pitchFamily="34" charset="-128"/>
              </a:rPr>
              <a:t>School of Computing &amp; Information Sciences</a:t>
            </a:r>
          </a:p>
          <a:p>
            <a:pPr algn="ctr" eaLnBrk="1" hangingPunct="1"/>
            <a:r>
              <a:rPr lang="en-US" altLang="en-US" sz="5400" i="1" dirty="0">
                <a:solidFill>
                  <a:srgbClr val="B6862C"/>
                </a:solidFill>
                <a:latin typeface="Arial" panose="020B0604020202020204" pitchFamily="34" charset="0"/>
                <a:ea typeface="ＭＳ Ｐゴシック" panose="020B0600070205080204" pitchFamily="34" charset="-128"/>
              </a:rPr>
              <a:t>Fall 2020 Senior Design Project</a:t>
            </a:r>
          </a:p>
        </p:txBody>
      </p:sp>
      <p:pic>
        <p:nvPicPr>
          <p:cNvPr id="4" name="Picture 3">
            <a:extLst>
              <a:ext uri="{FF2B5EF4-FFF2-40B4-BE49-F238E27FC236}">
                <a16:creationId xmlns:a16="http://schemas.microsoft.com/office/drawing/2014/main" id="{57B9F5E4-8BD4-6E48-B813-98074DAFD8EF}"/>
              </a:ext>
            </a:extLst>
          </p:cNvPr>
          <p:cNvPicPr>
            <a:picLocks noChangeAspect="1"/>
          </p:cNvPicPr>
          <p:nvPr/>
        </p:nvPicPr>
        <p:blipFill>
          <a:blip r:embed="rId17"/>
          <a:stretch>
            <a:fillRect/>
          </a:stretch>
        </p:blipFill>
        <p:spPr>
          <a:xfrm>
            <a:off x="2256842" y="36492538"/>
            <a:ext cx="8622792" cy="4404570"/>
          </a:xfrm>
          <a:prstGeom prst="rect">
            <a:avLst/>
          </a:prstGeom>
        </p:spPr>
      </p:pic>
      <p:pic>
        <p:nvPicPr>
          <p:cNvPr id="6" name="Picture 5" descr="Table&#10;&#10;Description automatically generated">
            <a:extLst>
              <a:ext uri="{FF2B5EF4-FFF2-40B4-BE49-F238E27FC236}">
                <a16:creationId xmlns:a16="http://schemas.microsoft.com/office/drawing/2014/main" id="{AF392567-8823-3F4E-98D8-D351CA784793}"/>
              </a:ext>
            </a:extLst>
          </p:cNvPr>
          <p:cNvPicPr>
            <a:picLocks noChangeAspect="1"/>
          </p:cNvPicPr>
          <p:nvPr/>
        </p:nvPicPr>
        <p:blipFill>
          <a:blip r:embed="rId18"/>
          <a:stretch>
            <a:fillRect/>
          </a:stretch>
        </p:blipFill>
        <p:spPr>
          <a:xfrm>
            <a:off x="2283681" y="30274593"/>
            <a:ext cx="8626776" cy="6186195"/>
          </a:xfrm>
          <a:prstGeom prst="rect">
            <a:avLst/>
          </a:prstGeom>
        </p:spPr>
      </p:pic>
      <p:pic>
        <p:nvPicPr>
          <p:cNvPr id="9" name="Picture 8">
            <a:extLst>
              <a:ext uri="{FF2B5EF4-FFF2-40B4-BE49-F238E27FC236}">
                <a16:creationId xmlns:a16="http://schemas.microsoft.com/office/drawing/2014/main" id="{5252B131-178C-A94B-8B03-14752B6E8967}"/>
              </a:ext>
            </a:extLst>
          </p:cNvPr>
          <p:cNvPicPr>
            <a:picLocks noChangeAspect="1"/>
          </p:cNvPicPr>
          <p:nvPr/>
        </p:nvPicPr>
        <p:blipFill>
          <a:blip r:embed="rId19"/>
          <a:stretch>
            <a:fillRect/>
          </a:stretch>
        </p:blipFill>
        <p:spPr>
          <a:xfrm>
            <a:off x="23776771" y="24867022"/>
            <a:ext cx="7620000" cy="4279900"/>
          </a:xfrm>
          <a:prstGeom prst="rect">
            <a:avLst/>
          </a:prstGeom>
        </p:spPr>
      </p:pic>
      <p:pic>
        <p:nvPicPr>
          <p:cNvPr id="11" name="Picture 10" descr="Diagram&#10;&#10;Description automatically generated">
            <a:extLst>
              <a:ext uri="{FF2B5EF4-FFF2-40B4-BE49-F238E27FC236}">
                <a16:creationId xmlns:a16="http://schemas.microsoft.com/office/drawing/2014/main" id="{63842339-0343-7F44-9498-0E9FE5606D04}"/>
              </a:ext>
            </a:extLst>
          </p:cNvPr>
          <p:cNvPicPr>
            <a:picLocks noChangeAspect="1"/>
          </p:cNvPicPr>
          <p:nvPr/>
        </p:nvPicPr>
        <p:blipFill>
          <a:blip r:embed="rId20"/>
          <a:stretch>
            <a:fillRect/>
          </a:stretch>
        </p:blipFill>
        <p:spPr>
          <a:xfrm>
            <a:off x="17692434" y="23741884"/>
            <a:ext cx="5143500" cy="2921000"/>
          </a:xfrm>
          <a:prstGeom prst="rect">
            <a:avLst/>
          </a:prstGeom>
        </p:spPr>
      </p:pic>
      <p:pic>
        <p:nvPicPr>
          <p:cNvPr id="13" name="Picture 12" descr="Diagram&#10;&#10;Description automatically generated">
            <a:extLst>
              <a:ext uri="{FF2B5EF4-FFF2-40B4-BE49-F238E27FC236}">
                <a16:creationId xmlns:a16="http://schemas.microsoft.com/office/drawing/2014/main" id="{30978CF3-1C05-D740-9B72-C0C5833A39C2}"/>
              </a:ext>
            </a:extLst>
          </p:cNvPr>
          <p:cNvPicPr>
            <a:picLocks noChangeAspect="1"/>
          </p:cNvPicPr>
          <p:nvPr/>
        </p:nvPicPr>
        <p:blipFill>
          <a:blip r:embed="rId21"/>
          <a:stretch>
            <a:fillRect/>
          </a:stretch>
        </p:blipFill>
        <p:spPr>
          <a:xfrm>
            <a:off x="14642412" y="26079597"/>
            <a:ext cx="4254500" cy="2197100"/>
          </a:xfrm>
          <a:prstGeom prst="rect">
            <a:avLst/>
          </a:prstGeom>
        </p:spPr>
      </p:pic>
      <p:pic>
        <p:nvPicPr>
          <p:cNvPr id="15" name="Picture 14" descr="Diagram&#10;&#10;Description automatically generated">
            <a:extLst>
              <a:ext uri="{FF2B5EF4-FFF2-40B4-BE49-F238E27FC236}">
                <a16:creationId xmlns:a16="http://schemas.microsoft.com/office/drawing/2014/main" id="{C06B2C1F-564C-D944-A5C1-A6E4F90616F5}"/>
              </a:ext>
            </a:extLst>
          </p:cNvPr>
          <p:cNvPicPr>
            <a:picLocks noChangeAspect="1"/>
          </p:cNvPicPr>
          <p:nvPr/>
        </p:nvPicPr>
        <p:blipFill>
          <a:blip r:embed="rId22"/>
          <a:stretch>
            <a:fillRect/>
          </a:stretch>
        </p:blipFill>
        <p:spPr>
          <a:xfrm>
            <a:off x="1981278" y="18387393"/>
            <a:ext cx="9067087" cy="10292369"/>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637</TotalTime>
  <Words>442</Words>
  <Application>Microsoft Office PowerPoint</Application>
  <PresentationFormat>Custom</PresentationFormat>
  <Paragraphs>39</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Wingdings</vt:lpstr>
      <vt:lpstr>Arial</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dc:creator>
  <cp:lastModifiedBy>Leonel Diaz</cp:lastModifiedBy>
  <cp:revision>27</cp:revision>
  <dcterms:created xsi:type="dcterms:W3CDTF">2012-11-19T15:27:41Z</dcterms:created>
  <dcterms:modified xsi:type="dcterms:W3CDTF">2020-12-10T16:22:44Z</dcterms:modified>
</cp:coreProperties>
</file>