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000000"/>
          </p15:clr>
        </p15:guide>
        <p15:guide id="2" pos="10368">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 roundtripDataSignature="AMtx7mi0qS3f/DFhZJlIAMDinFF5uFTNx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7" d="100"/>
          <a:sy n="17" d="100"/>
        </p:scale>
        <p:origin x="3066" y="114"/>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notesMaster" Target="notesMasters/notesMaster1.xml"/><Relationship Id="rId7" Type="http://customschemas.google.com/relationships/presentationmetadata" Target="metadata"/><Relationship Id="rId2" Type="http://schemas.openxmlformats.org/officeDocument/2006/relationships/slide" Target="slides/slide1.xml"/><Relationship Id="rId1" Type="http://schemas.openxmlformats.org/officeDocument/2006/relationships/slideMaster" Target="slideMasters/slideMaster1.xml"/><Relationship Id="rId11" Type="http://schemas.openxmlformats.org/officeDocument/2006/relationships/tableStyles" Target="tableStyles.xml"/><Relationship Id="rId10" Type="http://schemas.openxmlformats.org/officeDocument/2006/relationships/theme" Target="theme/theme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sz="14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8400"/>
              <a:buFont typeface="Arial"/>
              <a:buNone/>
            </a:pPr>
            <a:fld id="{00000000-1234-1234-1234-123412341234}" type="slidenum">
              <a:rPr lang="en-US" sz="8400" b="0" i="0" u="none" strike="noStrike" cap="none">
                <a:solidFill>
                  <a:srgbClr val="000000"/>
                </a:solidFill>
                <a:latin typeface="Arial"/>
                <a:ea typeface="Arial"/>
                <a:cs typeface="Arial"/>
                <a:sym typeface="Arial"/>
              </a:rPr>
              <a:t>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74" name="Google Shape;74;p12"/>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5" name="Google Shape;75;p1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3"/>
          <p:cNvSpPr txBox="1">
            <a:spLocks noGrp="1"/>
          </p:cNvSpPr>
          <p:nvPr>
            <p:ph type="ctrTitle"/>
          </p:nvPr>
        </p:nvSpPr>
        <p:spPr>
          <a:xfrm>
            <a:off x="2469358" y="13635320"/>
            <a:ext cx="27979686" cy="9408459"/>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80" name="Google Shape;80;p13"/>
          <p:cNvSpPr txBox="1">
            <a:spLocks noGrp="1"/>
          </p:cNvSpPr>
          <p:nvPr>
            <p:ph type="subTitle" idx="1"/>
          </p:nvPr>
        </p:nvSpPr>
        <p:spPr>
          <a:xfrm>
            <a:off x="4937523" y="24872580"/>
            <a:ext cx="23043355" cy="11214847"/>
          </a:xfrm>
          <a:prstGeom prst="rect">
            <a:avLst/>
          </a:prstGeom>
          <a:noFill/>
          <a:ln>
            <a:noFill/>
          </a:ln>
        </p:spPr>
        <p:txBody>
          <a:bodyPr spcFirstLastPara="1" wrap="square" lIns="428450" tIns="214225" rIns="428450" bIns="214225" anchor="t" anchorCtr="0">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a:endParaRPr/>
          </a:p>
        </p:txBody>
      </p:sp>
      <p:sp>
        <p:nvSpPr>
          <p:cNvPr id="81" name="Google Shape;81;p1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rot="5400000">
            <a:off x="8844488" y="16778674"/>
            <a:ext cx="37450058" cy="7406878"/>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1" name="Google Shape;21;p4"/>
          <p:cNvSpPr txBox="1">
            <a:spLocks noGrp="1"/>
          </p:cNvSpPr>
          <p:nvPr>
            <p:ph type="body" idx="1"/>
          </p:nvPr>
        </p:nvSpPr>
        <p:spPr>
          <a:xfrm rot="5400000">
            <a:off x="-6026415" y="9428946"/>
            <a:ext cx="37450058" cy="22106335"/>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4"/>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 name="Google Shape;27;p5"/>
          <p:cNvSpPr txBox="1">
            <a:spLocks noGrp="1"/>
          </p:cNvSpPr>
          <p:nvPr>
            <p:ph type="body" idx="1"/>
          </p:nvPr>
        </p:nvSpPr>
        <p:spPr>
          <a:xfrm rot="5400000">
            <a:off x="1978025" y="9910763"/>
            <a:ext cx="28963938" cy="29627512"/>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8" name="Google Shape;28;p5"/>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6451999" y="30724288"/>
            <a:ext cx="19751278" cy="3626224"/>
          </a:xfrm>
          <a:prstGeom prst="rect">
            <a:avLst/>
          </a:prstGeom>
          <a:noFill/>
          <a:ln>
            <a:noFill/>
          </a:ln>
        </p:spPr>
        <p:txBody>
          <a:bodyPr spcFirstLastPara="1" wrap="square" lIns="428450" tIns="214225" rIns="428450" bIns="214225"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3" name="Google Shape;33;p6"/>
          <p:cNvSpPr>
            <a:spLocks noGrp="1"/>
          </p:cNvSpPr>
          <p:nvPr>
            <p:ph type="pic" idx="2"/>
          </p:nvPr>
        </p:nvSpPr>
        <p:spPr>
          <a:xfrm>
            <a:off x="6451999" y="3922059"/>
            <a:ext cx="19751278" cy="26333825"/>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Google Shape;34;p6"/>
          <p:cNvSpPr txBox="1">
            <a:spLocks noGrp="1"/>
          </p:cNvSpPr>
          <p:nvPr>
            <p:ph type="body" idx="1"/>
          </p:nvPr>
        </p:nvSpPr>
        <p:spPr>
          <a:xfrm>
            <a:off x="6451999" y="34350513"/>
            <a:ext cx="19751278" cy="5152464"/>
          </a:xfrm>
          <a:prstGeom prst="rect">
            <a:avLst/>
          </a:prstGeom>
          <a:noFill/>
          <a:ln>
            <a:noFill/>
          </a:ln>
        </p:spPr>
        <p:txBody>
          <a:bodyPr spcFirstLastPara="1" wrap="square" lIns="428450" tIns="214225" rIns="428450" bIns="214225"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35" name="Google Shape;35;p6"/>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6"/>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6"/>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1645445" y="1748118"/>
            <a:ext cx="10829926" cy="7436224"/>
          </a:xfrm>
          <a:prstGeom prst="rect">
            <a:avLst/>
          </a:prstGeom>
          <a:noFill/>
          <a:ln>
            <a:noFill/>
          </a:ln>
        </p:spPr>
        <p:txBody>
          <a:bodyPr spcFirstLastPara="1" wrap="square" lIns="428450" tIns="214225" rIns="428450" bIns="214225"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0" name="Google Shape;40;p7"/>
          <p:cNvSpPr txBox="1">
            <a:spLocks noGrp="1"/>
          </p:cNvSpPr>
          <p:nvPr>
            <p:ph type="body" idx="1"/>
          </p:nvPr>
        </p:nvSpPr>
        <p:spPr>
          <a:xfrm>
            <a:off x="12870656" y="1748118"/>
            <a:ext cx="18402300" cy="37459024"/>
          </a:xfrm>
          <a:prstGeom prst="rect">
            <a:avLst/>
          </a:prstGeom>
          <a:noFill/>
          <a:ln>
            <a:noFill/>
          </a:ln>
        </p:spPr>
        <p:txBody>
          <a:bodyPr spcFirstLastPara="1" wrap="square" lIns="428450" tIns="214225" rIns="428450" bIns="214225" anchor="t" anchorCtr="0">
            <a:noAutofit/>
          </a:bodyPr>
          <a:lstStyle>
            <a:lvl1pPr marL="457200" lvl="0" indent="-431800" algn="l">
              <a:lnSpc>
                <a:spcPct val="100000"/>
              </a:lnSpc>
              <a:spcBef>
                <a:spcPts val="640"/>
              </a:spcBef>
              <a:spcAft>
                <a:spcPts val="0"/>
              </a:spcAft>
              <a:buClr>
                <a:schemeClr val="dk1"/>
              </a:buClr>
              <a:buSzPts val="3200"/>
              <a:buFont typeface="Arial"/>
              <a:buChar char="•"/>
              <a:defRPr sz="3200"/>
            </a:lvl1pPr>
            <a:lvl2pPr marL="914400" lvl="1" indent="-406400" algn="l">
              <a:lnSpc>
                <a:spcPct val="100000"/>
              </a:lnSpc>
              <a:spcBef>
                <a:spcPts val="560"/>
              </a:spcBef>
              <a:spcAft>
                <a:spcPts val="0"/>
              </a:spcAft>
              <a:buClr>
                <a:schemeClr val="dk1"/>
              </a:buClr>
              <a:buSzPts val="2800"/>
              <a:buFont typeface="Arial"/>
              <a:buChar char="–"/>
              <a:defRPr sz="2800"/>
            </a:lvl2pPr>
            <a:lvl3pPr marL="1371600" lvl="2" indent="-381000" algn="l">
              <a:lnSpc>
                <a:spcPct val="100000"/>
              </a:lnSpc>
              <a:spcBef>
                <a:spcPts val="480"/>
              </a:spcBef>
              <a:spcAft>
                <a:spcPts val="0"/>
              </a:spcAft>
              <a:buClr>
                <a:schemeClr val="dk1"/>
              </a:buClr>
              <a:buSzPts val="2400"/>
              <a:buFont typeface="Arial"/>
              <a:buChar char="•"/>
              <a:defRPr sz="2400"/>
            </a:lvl3pPr>
            <a:lvl4pPr marL="1828800" lvl="3" indent="-355600" algn="l">
              <a:lnSpc>
                <a:spcPct val="100000"/>
              </a:lnSpc>
              <a:spcBef>
                <a:spcPts val="400"/>
              </a:spcBef>
              <a:spcAft>
                <a:spcPts val="0"/>
              </a:spcAft>
              <a:buClr>
                <a:schemeClr val="dk1"/>
              </a:buClr>
              <a:buSzPts val="2000"/>
              <a:buFont typeface="Arial"/>
              <a:buChar char="–"/>
              <a:defRPr sz="2000"/>
            </a:lvl4pPr>
            <a:lvl5pPr marL="2286000" lvl="4" indent="-355600" algn="l">
              <a:lnSpc>
                <a:spcPct val="100000"/>
              </a:lnSpc>
              <a:spcBef>
                <a:spcPts val="400"/>
              </a:spcBef>
              <a:spcAft>
                <a:spcPts val="0"/>
              </a:spcAft>
              <a:buClr>
                <a:schemeClr val="dk1"/>
              </a:buClr>
              <a:buSzPts val="2000"/>
              <a:buFont typeface="Arial"/>
              <a:buChar char="»"/>
              <a:defRPr sz="2000"/>
            </a:lvl5pPr>
            <a:lvl6pPr marL="2743200" lvl="5" indent="-355600" algn="l">
              <a:lnSpc>
                <a:spcPct val="100000"/>
              </a:lnSpc>
              <a:spcBef>
                <a:spcPts val="400"/>
              </a:spcBef>
              <a:spcAft>
                <a:spcPts val="0"/>
              </a:spcAft>
              <a:buClr>
                <a:schemeClr val="dk1"/>
              </a:buClr>
              <a:buSzPts val="2000"/>
              <a:buFont typeface="Arial"/>
              <a:buChar char="»"/>
              <a:defRPr sz="2000"/>
            </a:lvl6pPr>
            <a:lvl7pPr marL="3200400" lvl="6" indent="-355600" algn="l">
              <a:lnSpc>
                <a:spcPct val="100000"/>
              </a:lnSpc>
              <a:spcBef>
                <a:spcPts val="400"/>
              </a:spcBef>
              <a:spcAft>
                <a:spcPts val="0"/>
              </a:spcAft>
              <a:buClr>
                <a:schemeClr val="dk1"/>
              </a:buClr>
              <a:buSzPts val="2000"/>
              <a:buFont typeface="Arial"/>
              <a:buChar char="»"/>
              <a:defRPr sz="2000"/>
            </a:lvl7pPr>
            <a:lvl8pPr marL="3657600" lvl="7" indent="-355600" algn="l">
              <a:lnSpc>
                <a:spcPct val="100000"/>
              </a:lnSpc>
              <a:spcBef>
                <a:spcPts val="400"/>
              </a:spcBef>
              <a:spcAft>
                <a:spcPts val="0"/>
              </a:spcAft>
              <a:buClr>
                <a:schemeClr val="dk1"/>
              </a:buClr>
              <a:buSzPts val="2000"/>
              <a:buFont typeface="Arial"/>
              <a:buChar char="»"/>
              <a:defRPr sz="2000"/>
            </a:lvl8pPr>
            <a:lvl9pPr marL="4114800" lvl="8" indent="-355600" algn="l">
              <a:lnSpc>
                <a:spcPct val="100000"/>
              </a:lnSpc>
              <a:spcBef>
                <a:spcPts val="400"/>
              </a:spcBef>
              <a:spcAft>
                <a:spcPts val="0"/>
              </a:spcAft>
              <a:buClr>
                <a:schemeClr val="dk1"/>
              </a:buClr>
              <a:buSzPts val="2000"/>
              <a:buFont typeface="Arial"/>
              <a:buChar char="»"/>
              <a:defRPr sz="2000"/>
            </a:lvl9pPr>
          </a:lstStyle>
          <a:p>
            <a:endParaRPr/>
          </a:p>
        </p:txBody>
      </p:sp>
      <p:sp>
        <p:nvSpPr>
          <p:cNvPr id="41" name="Google Shape;41;p7"/>
          <p:cNvSpPr txBox="1">
            <a:spLocks noGrp="1"/>
          </p:cNvSpPr>
          <p:nvPr>
            <p:ph type="body" idx="2"/>
          </p:nvPr>
        </p:nvSpPr>
        <p:spPr>
          <a:xfrm>
            <a:off x="1645445" y="9184341"/>
            <a:ext cx="10829926" cy="30022799"/>
          </a:xfrm>
          <a:prstGeom prst="rect">
            <a:avLst/>
          </a:prstGeom>
          <a:noFill/>
          <a:ln>
            <a:noFill/>
          </a:ln>
        </p:spPr>
        <p:txBody>
          <a:bodyPr spcFirstLastPara="1" wrap="square" lIns="428450" tIns="214225" rIns="428450" bIns="214225"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42" name="Google Shape;42;p7"/>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7" name="Google Shape;47;p8"/>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8"/>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8"/>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9"/>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52" name="Google Shape;52;p9"/>
          <p:cNvSpPr txBox="1">
            <a:spLocks noGrp="1"/>
          </p:cNvSpPr>
          <p:nvPr>
            <p:ph type="body" idx="1"/>
          </p:nvPr>
        </p:nvSpPr>
        <p:spPr>
          <a:xfrm>
            <a:off x="1645444" y="9825318"/>
            <a:ext cx="14544675" cy="409463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3" name="Google Shape;53;p9"/>
          <p:cNvSpPr txBox="1">
            <a:spLocks noGrp="1"/>
          </p:cNvSpPr>
          <p:nvPr>
            <p:ph type="body" idx="2"/>
          </p:nvPr>
        </p:nvSpPr>
        <p:spPr>
          <a:xfrm>
            <a:off x="1645444" y="13919948"/>
            <a:ext cx="14544675" cy="25287194"/>
          </a:xfrm>
          <a:prstGeom prst="rect">
            <a:avLst/>
          </a:prstGeom>
          <a:noFill/>
          <a:ln>
            <a:noFill/>
          </a:ln>
        </p:spPr>
        <p:txBody>
          <a:bodyPr spcFirstLastPara="1" wrap="square" lIns="428450" tIns="214225" rIns="428450" bIns="214225"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4" name="Google Shape;54;p9"/>
          <p:cNvSpPr txBox="1">
            <a:spLocks noGrp="1"/>
          </p:cNvSpPr>
          <p:nvPr>
            <p:ph type="body" idx="3"/>
          </p:nvPr>
        </p:nvSpPr>
        <p:spPr>
          <a:xfrm>
            <a:off x="16722328" y="9825318"/>
            <a:ext cx="14550628" cy="409463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5" name="Google Shape;55;p9"/>
          <p:cNvSpPr txBox="1">
            <a:spLocks noGrp="1"/>
          </p:cNvSpPr>
          <p:nvPr>
            <p:ph type="body" idx="4"/>
          </p:nvPr>
        </p:nvSpPr>
        <p:spPr>
          <a:xfrm>
            <a:off x="16722328" y="13919948"/>
            <a:ext cx="14550628" cy="25287194"/>
          </a:xfrm>
          <a:prstGeom prst="rect">
            <a:avLst/>
          </a:prstGeom>
          <a:noFill/>
          <a:ln>
            <a:noFill/>
          </a:ln>
        </p:spPr>
        <p:txBody>
          <a:bodyPr spcFirstLastPara="1" wrap="square" lIns="428450" tIns="214225" rIns="428450" bIns="214225"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6" name="Google Shape;56;p9"/>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9"/>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9"/>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10"/>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1" name="Google Shape;61;p10"/>
          <p:cNvSpPr txBox="1">
            <a:spLocks noGrp="1"/>
          </p:cNvSpPr>
          <p:nvPr>
            <p:ph type="body" idx="1"/>
          </p:nvPr>
        </p:nvSpPr>
        <p:spPr>
          <a:xfrm>
            <a:off x="1645445"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62" name="Google Shape;62;p10"/>
          <p:cNvSpPr txBox="1">
            <a:spLocks noGrp="1"/>
          </p:cNvSpPr>
          <p:nvPr>
            <p:ph type="body" idx="2"/>
          </p:nvPr>
        </p:nvSpPr>
        <p:spPr>
          <a:xfrm>
            <a:off x="16516352"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63" name="Google Shape;63;p10"/>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0"/>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0"/>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1"/>
          <p:cNvSpPr txBox="1">
            <a:spLocks noGrp="1"/>
          </p:cNvSpPr>
          <p:nvPr>
            <p:ph type="title"/>
          </p:nvPr>
        </p:nvSpPr>
        <p:spPr>
          <a:xfrm>
            <a:off x="2600326" y="28205209"/>
            <a:ext cx="27980879" cy="8715935"/>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sz="4000" b="1"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8" name="Google Shape;68;p11"/>
          <p:cNvSpPr txBox="1">
            <a:spLocks noGrp="1"/>
          </p:cNvSpPr>
          <p:nvPr>
            <p:ph type="body" idx="1"/>
          </p:nvPr>
        </p:nvSpPr>
        <p:spPr>
          <a:xfrm>
            <a:off x="2600326" y="18604006"/>
            <a:ext cx="27980879" cy="960120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00"/>
              </a:spcBef>
              <a:spcAft>
                <a:spcPts val="0"/>
              </a:spcAft>
              <a:buClr>
                <a:schemeClr val="dk1"/>
              </a:buClr>
              <a:buSzPts val="2000"/>
              <a:buFont typeface="Arial"/>
              <a:buNone/>
              <a:defRPr sz="2000"/>
            </a:lvl1pPr>
            <a:lvl2pPr marL="914400" lvl="1" indent="-228600" algn="l">
              <a:lnSpc>
                <a:spcPct val="100000"/>
              </a:lnSpc>
              <a:spcBef>
                <a:spcPts val="360"/>
              </a:spcBef>
              <a:spcAft>
                <a:spcPts val="0"/>
              </a:spcAft>
              <a:buClr>
                <a:schemeClr val="dk1"/>
              </a:buClr>
              <a:buSzPts val="1800"/>
              <a:buFont typeface="Arial"/>
              <a:buNone/>
              <a:defRPr sz="1800"/>
            </a:lvl2pPr>
            <a:lvl3pPr marL="1371600" lvl="2" indent="-228600" algn="l">
              <a:lnSpc>
                <a:spcPct val="100000"/>
              </a:lnSpc>
              <a:spcBef>
                <a:spcPts val="320"/>
              </a:spcBef>
              <a:spcAft>
                <a:spcPts val="0"/>
              </a:spcAft>
              <a:buClr>
                <a:schemeClr val="dk1"/>
              </a:buClr>
              <a:buSzPts val="1600"/>
              <a:buFont typeface="Arial"/>
              <a:buNone/>
              <a:defRPr sz="1600"/>
            </a:lvl3pPr>
            <a:lvl4pPr marL="1828800" lvl="3" indent="-228600" algn="l">
              <a:lnSpc>
                <a:spcPct val="100000"/>
              </a:lnSpc>
              <a:spcBef>
                <a:spcPts val="280"/>
              </a:spcBef>
              <a:spcAft>
                <a:spcPts val="0"/>
              </a:spcAft>
              <a:buClr>
                <a:schemeClr val="dk1"/>
              </a:buClr>
              <a:buSzPts val="1400"/>
              <a:buFont typeface="Arial"/>
              <a:buNone/>
              <a:defRPr sz="1400"/>
            </a:lvl4pPr>
            <a:lvl5pPr marL="2286000" lvl="4" indent="-228600" algn="l">
              <a:lnSpc>
                <a:spcPct val="100000"/>
              </a:lnSpc>
              <a:spcBef>
                <a:spcPts val="280"/>
              </a:spcBef>
              <a:spcAft>
                <a:spcPts val="0"/>
              </a:spcAft>
              <a:buClr>
                <a:schemeClr val="dk1"/>
              </a:buClr>
              <a:buSzPts val="1400"/>
              <a:buFont typeface="Arial"/>
              <a:buNone/>
              <a:defRPr sz="1400"/>
            </a:lvl5pPr>
            <a:lvl6pPr marL="2743200" lvl="5" indent="-228600" algn="l">
              <a:lnSpc>
                <a:spcPct val="100000"/>
              </a:lnSpc>
              <a:spcBef>
                <a:spcPts val="280"/>
              </a:spcBef>
              <a:spcAft>
                <a:spcPts val="0"/>
              </a:spcAft>
              <a:buClr>
                <a:schemeClr val="dk1"/>
              </a:buClr>
              <a:buSzPts val="1400"/>
              <a:buFont typeface="Arial"/>
              <a:buNone/>
              <a:defRPr sz="1400"/>
            </a:lvl6pPr>
            <a:lvl7pPr marL="3200400" lvl="6" indent="-228600" algn="l">
              <a:lnSpc>
                <a:spcPct val="100000"/>
              </a:lnSpc>
              <a:spcBef>
                <a:spcPts val="280"/>
              </a:spcBef>
              <a:spcAft>
                <a:spcPts val="0"/>
              </a:spcAft>
              <a:buClr>
                <a:schemeClr val="dk1"/>
              </a:buClr>
              <a:buSzPts val="1400"/>
              <a:buFont typeface="Arial"/>
              <a:buNone/>
              <a:defRPr sz="1400"/>
            </a:lvl7pPr>
            <a:lvl8pPr marL="3657600" lvl="7" indent="-228600" algn="l">
              <a:lnSpc>
                <a:spcPct val="100000"/>
              </a:lnSpc>
              <a:spcBef>
                <a:spcPts val="280"/>
              </a:spcBef>
              <a:spcAft>
                <a:spcPts val="0"/>
              </a:spcAft>
              <a:buClr>
                <a:schemeClr val="dk1"/>
              </a:buClr>
              <a:buSzPts val="1400"/>
              <a:buFont typeface="Arial"/>
              <a:buNone/>
              <a:defRPr sz="1400"/>
            </a:lvl8pPr>
            <a:lvl9pPr marL="4114800" lvl="8" indent="-228600" algn="l">
              <a:lnSpc>
                <a:spcPct val="100000"/>
              </a:lnSpc>
              <a:spcBef>
                <a:spcPts val="280"/>
              </a:spcBef>
              <a:spcAft>
                <a:spcPts val="0"/>
              </a:spcAft>
              <a:buClr>
                <a:schemeClr val="dk1"/>
              </a:buClr>
              <a:buSzPts val="1400"/>
              <a:buFont typeface="Arial"/>
              <a:buNone/>
              <a:defRPr sz="1400"/>
            </a:lvl9pPr>
          </a:lstStyle>
          <a:p>
            <a:endParaRPr/>
          </a:p>
        </p:txBody>
      </p:sp>
      <p:sp>
        <p:nvSpPr>
          <p:cNvPr id="69" name="Google Shape;69;p1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marR="0" lvl="0"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Google Shape;12;p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Google Shape;13;p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Google Shape;14;p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jpe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jp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5" Type="http://schemas.openxmlformats.org/officeDocument/2006/relationships/image" Target="../media/image13.jp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p:nvPr/>
        </p:nvSpPr>
        <p:spPr>
          <a:xfrm>
            <a:off x="6561137" y="2738437"/>
            <a:ext cx="19346862" cy="2564904"/>
          </a:xfrm>
          <a:prstGeom prst="rect">
            <a:avLst/>
          </a:prstGeom>
          <a:noFill/>
          <a:ln>
            <a:noFill/>
          </a:ln>
        </p:spPr>
        <p:txBody>
          <a:bodyPr spcFirstLastPara="1" wrap="square" lIns="98650" tIns="49325" rIns="98650" bIns="49325" anchor="t" anchorCtr="0">
            <a:spAutoFit/>
          </a:bodyPr>
          <a:lstStyle/>
          <a:p>
            <a:pPr marL="0" lvl="0" indent="0" algn="ctr" rtl="0">
              <a:lnSpc>
                <a:spcPct val="115000"/>
              </a:lnSpc>
              <a:spcBef>
                <a:spcPts val="0"/>
              </a:spcBef>
              <a:spcAft>
                <a:spcPts val="0"/>
              </a:spcAft>
              <a:buClr>
                <a:schemeClr val="dk1"/>
              </a:buClr>
              <a:buSzPts val="1100"/>
              <a:buFont typeface="Arial"/>
              <a:buNone/>
            </a:pPr>
            <a:r>
              <a:rPr lang="en-US" sz="4800" b="1" dirty="0">
                <a:solidFill>
                  <a:srgbClr val="081E3F"/>
                </a:solidFill>
              </a:rPr>
              <a:t>Keeping Moms &amp; </a:t>
            </a:r>
            <a:r>
              <a:rPr lang="en-US" sz="4800" b="1">
                <a:solidFill>
                  <a:srgbClr val="081E3F"/>
                </a:solidFill>
              </a:rPr>
              <a:t>Infants Healthy V4</a:t>
            </a:r>
            <a:endParaRPr sz="4800" b="1" dirty="0">
              <a:solidFill>
                <a:srgbClr val="081E3F"/>
              </a:solidFil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Student: David Acosta</a:t>
            </a:r>
          </a:p>
          <a:p>
            <a:pPr marL="0" marR="0" lvl="0" indent="0" algn="ctr" rtl="0">
              <a:lnSpc>
                <a:spcPct val="100000"/>
              </a:lnSpc>
              <a:spcBef>
                <a:spcPts val="0"/>
              </a:spcBef>
              <a:spcAft>
                <a:spcPts val="0"/>
              </a:spcAft>
              <a:buClr>
                <a:srgbClr val="081E3F"/>
              </a:buClr>
              <a:buSzPts val="3500"/>
              <a:buFont typeface="Arial"/>
              <a:buNone/>
            </a:pPr>
            <a:r>
              <a:rPr lang="en-US" sz="3500" b="1" dirty="0">
                <a:solidFill>
                  <a:srgbClr val="081E3F"/>
                </a:solidFill>
              </a:rPr>
              <a:t>Product Owner</a:t>
            </a:r>
            <a:r>
              <a:rPr lang="en-US" sz="3500" b="1" i="0" u="none" strike="noStrike" cap="none" dirty="0">
                <a:solidFill>
                  <a:srgbClr val="081E3F"/>
                </a:solidFill>
                <a:latin typeface="Arial"/>
                <a:ea typeface="Arial"/>
                <a:cs typeface="Arial"/>
                <a:sym typeface="Arial"/>
              </a:rPr>
              <a:t>:</a:t>
            </a:r>
            <a:r>
              <a:rPr lang="en-US" sz="3500" b="1" i="1" u="none" strike="noStrike" cap="none" dirty="0">
                <a:solidFill>
                  <a:srgbClr val="081E3F"/>
                </a:solidFill>
                <a:latin typeface="Arial"/>
                <a:ea typeface="Arial"/>
                <a:cs typeface="Arial"/>
                <a:sym typeface="Arial"/>
              </a:rPr>
              <a:t> </a:t>
            </a:r>
            <a:r>
              <a:rPr lang="en-US" sz="3500" b="1" dirty="0">
                <a:solidFill>
                  <a:srgbClr val="161645"/>
                </a:solidFill>
              </a:rPr>
              <a:t>Jean Hannan</a:t>
            </a: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Instructor:</a:t>
            </a:r>
            <a:r>
              <a:rPr lang="en-US" sz="3500" b="1" i="1" u="none" strike="noStrike" cap="none" dirty="0">
                <a:solidFill>
                  <a:srgbClr val="081E3F"/>
                </a:solidFill>
                <a:latin typeface="Arial"/>
                <a:ea typeface="Arial"/>
                <a:cs typeface="Arial"/>
                <a:sym typeface="Arial"/>
              </a:rPr>
              <a:t> </a:t>
            </a:r>
            <a:r>
              <a:rPr lang="en-US" sz="3500" b="0" i="1" u="none" strike="noStrike" cap="none" dirty="0">
                <a:solidFill>
                  <a:srgbClr val="081E3F"/>
                </a:solidFill>
                <a:latin typeface="Arial"/>
                <a:ea typeface="Arial"/>
                <a:cs typeface="Arial"/>
                <a:sym typeface="Arial"/>
              </a:rPr>
              <a:t>Dr. Masoud </a:t>
            </a:r>
            <a:r>
              <a:rPr lang="en-US" sz="3500" b="0" i="1" u="none" strike="noStrike" cap="none" dirty="0" err="1">
                <a:solidFill>
                  <a:srgbClr val="081E3F"/>
                </a:solidFill>
                <a:latin typeface="Arial"/>
                <a:ea typeface="Arial"/>
                <a:cs typeface="Arial"/>
                <a:sym typeface="Arial"/>
              </a:rPr>
              <a:t>Sadjadi</a:t>
            </a:r>
            <a:r>
              <a:rPr lang="en-US" sz="3500" b="0" i="0" u="none" strike="noStrike" cap="none" dirty="0">
                <a:solidFill>
                  <a:srgbClr val="081E3F"/>
                </a:solidFill>
                <a:latin typeface="Arial"/>
                <a:ea typeface="Arial"/>
                <a:cs typeface="Arial"/>
                <a:sym typeface="Arial"/>
              </a:rPr>
              <a:t>,</a:t>
            </a:r>
            <a:r>
              <a:rPr lang="en-US" sz="3500" b="0" i="1" u="none" strike="noStrike" cap="none" dirty="0">
                <a:solidFill>
                  <a:srgbClr val="081E3F"/>
                </a:solidFill>
                <a:latin typeface="Arial"/>
                <a:ea typeface="Arial"/>
                <a:cs typeface="Arial"/>
                <a:sym typeface="Arial"/>
              </a:rPr>
              <a:t> </a:t>
            </a:r>
            <a:r>
              <a:rPr lang="en-US" sz="3500" b="0" i="0" u="none" strike="noStrike" cap="none" dirty="0">
                <a:solidFill>
                  <a:srgbClr val="081E3F"/>
                </a:solidFill>
                <a:latin typeface="Arial"/>
                <a:ea typeface="Arial"/>
                <a:cs typeface="Arial"/>
                <a:sym typeface="Arial"/>
              </a:rPr>
              <a:t>Florida International University</a:t>
            </a:r>
            <a:endParaRPr sz="1400" b="0" i="0" u="none" strike="noStrike" cap="none" dirty="0">
              <a:solidFill>
                <a:srgbClr val="000000"/>
              </a:solidFill>
              <a:latin typeface="Arial"/>
              <a:ea typeface="Arial"/>
              <a:cs typeface="Arial"/>
              <a:sym typeface="Arial"/>
            </a:endParaRPr>
          </a:p>
        </p:txBody>
      </p:sp>
      <p:sp>
        <p:nvSpPr>
          <p:cNvPr id="90" name="Google Shape;90;p1"/>
          <p:cNvSpPr txBox="1"/>
          <p:nvPr/>
        </p:nvSpPr>
        <p:spPr>
          <a:xfrm>
            <a:off x="1219200" y="42367200"/>
            <a:ext cx="30632400" cy="1022400"/>
          </a:xfrm>
          <a:prstGeom prst="rect">
            <a:avLst/>
          </a:prstGeom>
          <a:noFill/>
          <a:ln>
            <a:noFill/>
          </a:ln>
        </p:spPr>
        <p:txBody>
          <a:bodyPr spcFirstLastPara="1" wrap="square" lIns="98650" tIns="49325" rIns="98650" bIns="49325" anchor="t" anchorCtr="0">
            <a:spAutoFit/>
          </a:bodyPr>
          <a:lstStyle/>
          <a:p>
            <a:pPr marL="493712" marR="0" lvl="0" indent="-493712" algn="ctr" rtl="0">
              <a:lnSpc>
                <a:spcPct val="100000"/>
              </a:lnSpc>
              <a:spcBef>
                <a:spcPts val="0"/>
              </a:spcBef>
              <a:spcAft>
                <a:spcPts val="0"/>
              </a:spcAft>
              <a:buClr>
                <a:schemeClr val="dk1"/>
              </a:buClr>
              <a:buSzPts val="3000"/>
              <a:buFont typeface="Arial"/>
              <a:buNone/>
            </a:pPr>
            <a:r>
              <a:rPr lang="en-US" sz="3000" b="0" i="0" u="none" strike="noStrike" cap="none" dirty="0">
                <a:solidFill>
                  <a:schemeClr val="dk1"/>
                </a:solidFill>
                <a:latin typeface="Arial"/>
                <a:ea typeface="Arial"/>
                <a:cs typeface="Arial"/>
                <a:sym typeface="Arial"/>
              </a:rPr>
              <a:t>The material presented in this poster is based upon the work supported by FIU and the </a:t>
            </a:r>
            <a:r>
              <a:rPr lang="en-US" sz="3000" dirty="0">
                <a:solidFill>
                  <a:schemeClr val="dk1"/>
                </a:solidFill>
              </a:rPr>
              <a:t>Nursing</a:t>
            </a:r>
            <a:r>
              <a:rPr lang="en-US" sz="3000" b="0" i="0" u="none" strike="noStrike" cap="none" dirty="0">
                <a:solidFill>
                  <a:schemeClr val="dk1"/>
                </a:solidFill>
                <a:latin typeface="Arial"/>
                <a:ea typeface="Arial"/>
                <a:cs typeface="Arial"/>
                <a:sym typeface="Arial"/>
              </a:rPr>
              <a:t> Department. I thank </a:t>
            </a:r>
            <a:r>
              <a:rPr lang="en-US" sz="3000" dirty="0">
                <a:solidFill>
                  <a:schemeClr val="dk1"/>
                </a:solidFill>
              </a:rPr>
              <a:t>my teammates</a:t>
            </a:r>
            <a:r>
              <a:rPr lang="en-US" sz="3000" b="0" i="0" u="none" strike="noStrike" cap="none" dirty="0">
                <a:solidFill>
                  <a:schemeClr val="dk1"/>
                </a:solidFill>
                <a:latin typeface="Arial"/>
                <a:ea typeface="Arial"/>
                <a:cs typeface="Arial"/>
                <a:sym typeface="Arial"/>
              </a:rPr>
              <a:t> for assistance, cooperation and mentorship that I received throughout this process.</a:t>
            </a:r>
            <a:endParaRPr lang="en-US" sz="1400" b="0" i="0" u="none" strike="noStrike" cap="none" dirty="0">
              <a:solidFill>
                <a:srgbClr val="000000"/>
              </a:solidFill>
              <a:latin typeface="Arial"/>
              <a:ea typeface="Arial"/>
              <a:cs typeface="Arial"/>
              <a:sym typeface="Arial"/>
            </a:endParaRPr>
          </a:p>
        </p:txBody>
      </p:sp>
      <p:sp>
        <p:nvSpPr>
          <p:cNvPr id="91" name="Google Shape;91;p1"/>
          <p:cNvSpPr txBox="1"/>
          <p:nvPr/>
        </p:nvSpPr>
        <p:spPr>
          <a:xfrm>
            <a:off x="914400" y="5486400"/>
            <a:ext cx="31089601" cy="35661601"/>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400"/>
              <a:buFont typeface="Arial"/>
              <a:buNone/>
            </a:pPr>
            <a:endParaRPr sz="8400" b="0" i="0" u="none" strike="noStrike" cap="none">
              <a:solidFill>
                <a:schemeClr val="dk1"/>
              </a:solidFill>
              <a:latin typeface="Arial"/>
              <a:ea typeface="Arial"/>
              <a:cs typeface="Arial"/>
              <a:sym typeface="Arial"/>
            </a:endParaRPr>
          </a:p>
        </p:txBody>
      </p:sp>
      <p:sp>
        <p:nvSpPr>
          <p:cNvPr id="92" name="Google Shape;92;p1"/>
          <p:cNvSpPr txBox="1"/>
          <p:nvPr/>
        </p:nvSpPr>
        <p:spPr>
          <a:xfrm>
            <a:off x="4114800" y="5789612"/>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Problem</a:t>
            </a:r>
            <a:endParaRPr sz="1400" b="0" i="0" u="none" strike="noStrike" cap="none">
              <a:solidFill>
                <a:srgbClr val="000000"/>
              </a:solidFill>
              <a:latin typeface="Arial"/>
              <a:ea typeface="Arial"/>
              <a:cs typeface="Arial"/>
              <a:sym typeface="Arial"/>
            </a:endParaRPr>
          </a:p>
        </p:txBody>
      </p:sp>
      <p:sp>
        <p:nvSpPr>
          <p:cNvPr id="93" name="Google Shape;93;p1"/>
          <p:cNvSpPr txBox="1"/>
          <p:nvPr/>
        </p:nvSpPr>
        <p:spPr>
          <a:xfrm>
            <a:off x="1192212" y="41605200"/>
            <a:ext cx="4980000" cy="730200"/>
          </a:xfrm>
          <a:prstGeom prst="rect">
            <a:avLst/>
          </a:prstGeom>
          <a:solidFill>
            <a:schemeClr val="dk1"/>
          </a:solidFill>
          <a:ln w="12700" cap="flat" cmpd="sng">
            <a:solidFill>
              <a:srgbClr val="0033CC"/>
            </a:solidFill>
            <a:prstDash val="solid"/>
            <a:miter lim="800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Acknowledgement</a:t>
            </a:r>
            <a:endParaRPr sz="1400" b="0" i="0" u="none" strike="noStrike" cap="none">
              <a:solidFill>
                <a:srgbClr val="000000"/>
              </a:solidFill>
              <a:latin typeface="Arial"/>
              <a:ea typeface="Arial"/>
              <a:cs typeface="Arial"/>
              <a:sym typeface="Arial"/>
            </a:endParaRPr>
          </a:p>
        </p:txBody>
      </p:sp>
      <p:sp>
        <p:nvSpPr>
          <p:cNvPr id="94" name="Google Shape;94;p1"/>
          <p:cNvSpPr txBox="1"/>
          <p:nvPr/>
        </p:nvSpPr>
        <p:spPr>
          <a:xfrm>
            <a:off x="13716000" y="5792787"/>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Current System</a:t>
            </a:r>
            <a:endParaRPr sz="1400" b="0" i="0" u="none" strike="noStrike" cap="none">
              <a:solidFill>
                <a:srgbClr val="000000"/>
              </a:solidFill>
              <a:latin typeface="Arial"/>
              <a:ea typeface="Arial"/>
              <a:cs typeface="Arial"/>
              <a:sym typeface="Arial"/>
            </a:endParaRPr>
          </a:p>
        </p:txBody>
      </p:sp>
      <p:sp>
        <p:nvSpPr>
          <p:cNvPr id="95" name="Google Shape;95;p1"/>
          <p:cNvSpPr txBox="1"/>
          <p:nvPr/>
        </p:nvSpPr>
        <p:spPr>
          <a:xfrm>
            <a:off x="23317200" y="5792787"/>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Requirements</a:t>
            </a:r>
            <a:endParaRPr sz="1400" b="0" i="0" u="none" strike="noStrike" cap="none">
              <a:solidFill>
                <a:srgbClr val="000000"/>
              </a:solidFill>
              <a:latin typeface="Arial"/>
              <a:ea typeface="Arial"/>
              <a:cs typeface="Arial"/>
              <a:sym typeface="Arial"/>
            </a:endParaRPr>
          </a:p>
        </p:txBody>
      </p:sp>
      <p:sp>
        <p:nvSpPr>
          <p:cNvPr id="96" name="Google Shape;96;p1"/>
          <p:cNvSpPr txBox="1"/>
          <p:nvPr/>
        </p:nvSpPr>
        <p:spPr>
          <a:xfrm>
            <a:off x="41148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System Design</a:t>
            </a:r>
            <a:endParaRPr sz="1400" b="0" i="0" u="none" strike="noStrike" cap="none">
              <a:solidFill>
                <a:srgbClr val="000000"/>
              </a:solidFill>
              <a:latin typeface="Arial"/>
              <a:ea typeface="Arial"/>
              <a:cs typeface="Arial"/>
              <a:sym typeface="Arial"/>
            </a:endParaRPr>
          </a:p>
        </p:txBody>
      </p:sp>
      <p:sp>
        <p:nvSpPr>
          <p:cNvPr id="97" name="Google Shape;97;p1"/>
          <p:cNvSpPr txBox="1"/>
          <p:nvPr/>
        </p:nvSpPr>
        <p:spPr>
          <a:xfrm>
            <a:off x="137160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Object Design</a:t>
            </a:r>
            <a:endParaRPr sz="1400" b="0" i="0" u="none" strike="noStrike" cap="none">
              <a:solidFill>
                <a:srgbClr val="000000"/>
              </a:solidFill>
              <a:latin typeface="Arial"/>
              <a:ea typeface="Arial"/>
              <a:cs typeface="Arial"/>
              <a:sym typeface="Arial"/>
            </a:endParaRPr>
          </a:p>
        </p:txBody>
      </p:sp>
      <p:sp>
        <p:nvSpPr>
          <p:cNvPr id="98" name="Google Shape;98;p1"/>
          <p:cNvSpPr txBox="1"/>
          <p:nvPr/>
        </p:nvSpPr>
        <p:spPr>
          <a:xfrm>
            <a:off x="233172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Implementation</a:t>
            </a:r>
            <a:endParaRPr sz="1400" b="0" i="0" u="none" strike="noStrike" cap="none">
              <a:solidFill>
                <a:srgbClr val="000000"/>
              </a:solidFill>
              <a:latin typeface="Arial"/>
              <a:ea typeface="Arial"/>
              <a:cs typeface="Arial"/>
              <a:sym typeface="Arial"/>
            </a:endParaRPr>
          </a:p>
        </p:txBody>
      </p:sp>
      <p:sp>
        <p:nvSpPr>
          <p:cNvPr id="99" name="Google Shape;99;p1"/>
          <p:cNvSpPr txBox="1"/>
          <p:nvPr/>
        </p:nvSpPr>
        <p:spPr>
          <a:xfrm>
            <a:off x="4114800" y="292608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Verification</a:t>
            </a:r>
            <a:endParaRPr sz="1400" b="0" i="0" u="none" strike="noStrike" cap="none">
              <a:solidFill>
                <a:srgbClr val="000000"/>
              </a:solidFill>
              <a:latin typeface="Arial"/>
              <a:ea typeface="Arial"/>
              <a:cs typeface="Arial"/>
              <a:sym typeface="Arial"/>
            </a:endParaRPr>
          </a:p>
        </p:txBody>
      </p:sp>
      <p:sp>
        <p:nvSpPr>
          <p:cNvPr id="100" name="Google Shape;100;p1"/>
          <p:cNvSpPr txBox="1"/>
          <p:nvPr/>
        </p:nvSpPr>
        <p:spPr>
          <a:xfrm>
            <a:off x="13716000" y="292608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Screenshots</a:t>
            </a:r>
            <a:endParaRPr sz="1400" b="0" i="0" u="none" strike="noStrike" cap="none">
              <a:solidFill>
                <a:srgbClr val="000000"/>
              </a:solidFill>
              <a:latin typeface="Arial"/>
              <a:ea typeface="Arial"/>
              <a:cs typeface="Arial"/>
              <a:sym typeface="Arial"/>
            </a:endParaRPr>
          </a:p>
        </p:txBody>
      </p:sp>
      <p:sp>
        <p:nvSpPr>
          <p:cNvPr id="101" name="Google Shape;101;p1"/>
          <p:cNvSpPr txBox="1"/>
          <p:nvPr/>
        </p:nvSpPr>
        <p:spPr>
          <a:xfrm>
            <a:off x="23317200" y="292608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Summary</a:t>
            </a:r>
            <a:endParaRPr sz="1400" b="0" i="0" u="none" strike="noStrike" cap="none">
              <a:solidFill>
                <a:srgbClr val="000000"/>
              </a:solidFill>
              <a:latin typeface="Arial"/>
              <a:ea typeface="Arial"/>
              <a:cs typeface="Arial"/>
              <a:sym typeface="Arial"/>
            </a:endParaRPr>
          </a:p>
        </p:txBody>
      </p:sp>
      <p:pic>
        <p:nvPicPr>
          <p:cNvPr id="103" name="Google Shape;103;p1"/>
          <p:cNvPicPr preferRelativeResize="0"/>
          <p:nvPr/>
        </p:nvPicPr>
        <p:blipFill rotWithShape="1">
          <a:blip r:embed="rId3">
            <a:alphaModFix/>
          </a:blip>
          <a:srcRect/>
          <a:stretch/>
        </p:blipFill>
        <p:spPr>
          <a:xfrm>
            <a:off x="1230312" y="695325"/>
            <a:ext cx="3913187" cy="3876675"/>
          </a:xfrm>
          <a:prstGeom prst="rect">
            <a:avLst/>
          </a:prstGeom>
          <a:noFill/>
          <a:ln>
            <a:noFill/>
          </a:ln>
        </p:spPr>
      </p:pic>
      <p:sp>
        <p:nvSpPr>
          <p:cNvPr id="104" name="Google Shape;104;p1"/>
          <p:cNvSpPr txBox="1"/>
          <p:nvPr/>
        </p:nvSpPr>
        <p:spPr>
          <a:xfrm>
            <a:off x="1970600" y="7174975"/>
            <a:ext cx="9177600" cy="9545100"/>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685800" marR="0" lvl="0" indent="-685800" algn="l" rtl="0">
              <a:lnSpc>
                <a:spcPct val="100000"/>
              </a:lnSpc>
              <a:spcBef>
                <a:spcPts val="0"/>
              </a:spcBef>
              <a:spcAft>
                <a:spcPts val="0"/>
              </a:spcAft>
              <a:buClr>
                <a:srgbClr val="000000"/>
              </a:buClr>
              <a:buSzPts val="5500"/>
              <a:buFont typeface="Arial" panose="020B0604020202020204" pitchFamily="34" charset="0"/>
              <a:buChar char="•"/>
            </a:pPr>
            <a:r>
              <a:rPr lang="en-US" sz="3800" b="0" i="0" u="none" strike="noStrike" cap="none" dirty="0">
                <a:solidFill>
                  <a:srgbClr val="000000"/>
                </a:solidFill>
                <a:latin typeface="Arial"/>
                <a:ea typeface="Arial"/>
                <a:cs typeface="Arial"/>
                <a:sym typeface="Arial"/>
              </a:rPr>
              <a:t>Low-Income parents in </a:t>
            </a:r>
            <a:r>
              <a:rPr lang="en-US" sz="3800" dirty="0"/>
              <a:t>S</a:t>
            </a:r>
            <a:r>
              <a:rPr lang="en-US" sz="3800" b="0" i="0" u="none" strike="noStrike" cap="none" dirty="0">
                <a:solidFill>
                  <a:srgbClr val="000000"/>
                </a:solidFill>
                <a:latin typeface="Arial"/>
                <a:ea typeface="Arial"/>
                <a:cs typeface="Arial"/>
                <a:sym typeface="Arial"/>
              </a:rPr>
              <a:t>outh </a:t>
            </a:r>
            <a:r>
              <a:rPr lang="en-US" sz="3800" dirty="0"/>
              <a:t>F</a:t>
            </a:r>
            <a:r>
              <a:rPr lang="en-US" sz="3800" b="0" i="0" u="none" strike="noStrike" cap="none" dirty="0">
                <a:solidFill>
                  <a:srgbClr val="000000"/>
                </a:solidFill>
                <a:latin typeface="Arial"/>
                <a:ea typeface="Arial"/>
                <a:cs typeface="Arial"/>
                <a:sym typeface="Arial"/>
              </a:rPr>
              <a:t>lorida are deprived of access to and information about health resources. </a:t>
            </a:r>
            <a:r>
              <a:rPr lang="en-US" sz="3800" dirty="0"/>
              <a:t>This being the case, this app is made to keep parents informed of the clinics and shelters in South Florida. </a:t>
            </a:r>
          </a:p>
          <a:p>
            <a:pPr marL="685800" marR="0" lvl="0" indent="-685800" algn="l" rtl="0">
              <a:lnSpc>
                <a:spcPct val="100000"/>
              </a:lnSpc>
              <a:spcBef>
                <a:spcPts val="0"/>
              </a:spcBef>
              <a:spcAft>
                <a:spcPts val="0"/>
              </a:spcAft>
              <a:buClr>
                <a:srgbClr val="000000"/>
              </a:buClr>
              <a:buSzPts val="5500"/>
              <a:buFont typeface="Arial" panose="020B0604020202020204" pitchFamily="34" charset="0"/>
              <a:buChar char="•"/>
            </a:pPr>
            <a:r>
              <a:rPr lang="en-US" sz="3800" dirty="0"/>
              <a:t>Having the data and logos for each clinic in the project made the application bigger and harder to append new clinics we would later add. To make the information presented in a professional manner, we attribute each listed clinic with its official logo stored on the Firebase database</a:t>
            </a:r>
            <a:r>
              <a:rPr lang="en-US" sz="4000" dirty="0"/>
              <a:t>..</a:t>
            </a:r>
            <a:endParaRPr sz="4000" b="0" i="0" u="none" strike="noStrike" cap="none" dirty="0">
              <a:solidFill>
                <a:srgbClr val="000000"/>
              </a:solidFill>
              <a:latin typeface="Arial"/>
              <a:ea typeface="Arial"/>
              <a:cs typeface="Arial"/>
              <a:sym typeface="Arial"/>
            </a:endParaRPr>
          </a:p>
        </p:txBody>
      </p:sp>
      <p:sp>
        <p:nvSpPr>
          <p:cNvPr id="105" name="Google Shape;105;p1"/>
          <p:cNvSpPr txBox="1"/>
          <p:nvPr/>
        </p:nvSpPr>
        <p:spPr>
          <a:xfrm>
            <a:off x="12084000" y="7175813"/>
            <a:ext cx="8750400" cy="9546600"/>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457200" marR="0" lvl="0" indent="-438150" algn="l" rtl="0">
              <a:lnSpc>
                <a:spcPct val="100000"/>
              </a:lnSpc>
              <a:spcBef>
                <a:spcPts val="0"/>
              </a:spcBef>
              <a:spcAft>
                <a:spcPts val="0"/>
              </a:spcAft>
              <a:buClr>
                <a:srgbClr val="000000"/>
              </a:buClr>
              <a:buSzPts val="4500"/>
              <a:buFont typeface="Arial"/>
              <a:buChar char="●"/>
            </a:pPr>
            <a:r>
              <a:rPr lang="en-US" sz="4000" dirty="0"/>
              <a:t>The current system has all information of every clinic on  json file and every logo as image files in the assets folder. This made the app get larger and harder to maintain when adding a new clinic. </a:t>
            </a:r>
          </a:p>
          <a:p>
            <a:pPr marL="457200" marR="0" lvl="0" indent="-438150" algn="l" rtl="0">
              <a:lnSpc>
                <a:spcPct val="100000"/>
              </a:lnSpc>
              <a:spcBef>
                <a:spcPts val="0"/>
              </a:spcBef>
              <a:spcAft>
                <a:spcPts val="0"/>
              </a:spcAft>
              <a:buClr>
                <a:srgbClr val="000000"/>
              </a:buClr>
              <a:buSzPts val="4500"/>
              <a:buFont typeface="Arial"/>
              <a:buChar char="●"/>
            </a:pPr>
            <a:r>
              <a:rPr lang="en-US" sz="4000" dirty="0"/>
              <a:t>It was decided that the logos should be saved on the Firebase storage and their URLs be referred in the Firebase database.</a:t>
            </a:r>
          </a:p>
          <a:p>
            <a:pPr marL="457200" marR="0" lvl="0" indent="-438150" algn="l" rtl="0">
              <a:lnSpc>
                <a:spcPct val="100000"/>
              </a:lnSpc>
              <a:spcBef>
                <a:spcPts val="0"/>
              </a:spcBef>
              <a:spcAft>
                <a:spcPts val="0"/>
              </a:spcAft>
              <a:buClr>
                <a:srgbClr val="000000"/>
              </a:buClr>
              <a:buSzPts val="4500"/>
              <a:buFont typeface="Arial"/>
              <a:buChar char="●"/>
            </a:pPr>
            <a:r>
              <a:rPr lang="en-US" sz="4000" b="0" i="0" u="none" strike="noStrike" cap="none" dirty="0">
                <a:solidFill>
                  <a:srgbClr val="000000"/>
                </a:solidFill>
                <a:latin typeface="Arial"/>
                <a:ea typeface="Arial"/>
                <a:cs typeface="Arial"/>
                <a:sym typeface="Arial"/>
              </a:rPr>
              <a:t>Shelters, along with clinics, has the same issue as the clinics do as well.</a:t>
            </a:r>
            <a:endParaRPr sz="4000" b="0" i="0" u="none" strike="noStrike" cap="none" dirty="0">
              <a:solidFill>
                <a:srgbClr val="000000"/>
              </a:solidFill>
              <a:latin typeface="Arial"/>
              <a:ea typeface="Arial"/>
              <a:cs typeface="Arial"/>
              <a:sym typeface="Arial"/>
            </a:endParaRPr>
          </a:p>
        </p:txBody>
      </p:sp>
      <p:sp>
        <p:nvSpPr>
          <p:cNvPr id="106" name="Google Shape;106;p1"/>
          <p:cNvSpPr txBox="1"/>
          <p:nvPr/>
        </p:nvSpPr>
        <p:spPr>
          <a:xfrm>
            <a:off x="21770188" y="7176563"/>
            <a:ext cx="9177600" cy="9545100"/>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457200" marR="0" lvl="0" indent="-488950" algn="l" rtl="0">
              <a:lnSpc>
                <a:spcPct val="100000"/>
              </a:lnSpc>
              <a:spcBef>
                <a:spcPts val="0"/>
              </a:spcBef>
              <a:spcAft>
                <a:spcPts val="0"/>
              </a:spcAft>
              <a:buClr>
                <a:srgbClr val="000000"/>
              </a:buClr>
              <a:buSzPts val="4500"/>
              <a:buFont typeface="Arial"/>
              <a:buChar char="●"/>
            </a:pPr>
            <a:r>
              <a:rPr lang="en-US" sz="4000" b="0" i="0" u="none" strike="noStrike" cap="none" dirty="0">
                <a:solidFill>
                  <a:srgbClr val="000000"/>
                </a:solidFill>
                <a:latin typeface="Arial"/>
                <a:ea typeface="Arial"/>
                <a:cs typeface="Arial"/>
                <a:sym typeface="Arial"/>
              </a:rPr>
              <a:t>Ability to access the Firebase database for </a:t>
            </a:r>
            <a:r>
              <a:rPr lang="en-US" sz="4000" b="0" i="0" u="none" strike="noStrike" cap="none" dirty="0" err="1">
                <a:solidFill>
                  <a:srgbClr val="000000"/>
                </a:solidFill>
                <a:latin typeface="Arial"/>
                <a:ea typeface="Arial"/>
                <a:cs typeface="Arial"/>
                <a:sym typeface="Arial"/>
              </a:rPr>
              <a:t>NuMom</a:t>
            </a:r>
            <a:r>
              <a:rPr lang="en-US" sz="4000" b="0" i="0" u="none" strike="noStrike" cap="none" dirty="0">
                <a:solidFill>
                  <a:srgbClr val="000000"/>
                </a:solidFill>
                <a:latin typeface="Arial"/>
                <a:ea typeface="Arial"/>
                <a:cs typeface="Arial"/>
                <a:sym typeface="Arial"/>
              </a:rPr>
              <a:t>.</a:t>
            </a:r>
            <a:endParaRPr sz="4000" b="0" i="0" u="none" strike="noStrike" cap="none" dirty="0">
              <a:solidFill>
                <a:srgbClr val="000000"/>
              </a:solidFill>
              <a:latin typeface="Arial"/>
              <a:ea typeface="Arial"/>
              <a:cs typeface="Arial"/>
              <a:sym typeface="Arial"/>
            </a:endParaRPr>
          </a:p>
          <a:p>
            <a:pPr marL="457200" marR="0" lvl="0" indent="-488950" algn="l" rtl="0">
              <a:lnSpc>
                <a:spcPct val="100000"/>
              </a:lnSpc>
              <a:spcBef>
                <a:spcPts val="0"/>
              </a:spcBef>
              <a:spcAft>
                <a:spcPts val="0"/>
              </a:spcAft>
              <a:buClr>
                <a:srgbClr val="000000"/>
              </a:buClr>
              <a:buSzPts val="4500"/>
              <a:buFont typeface="Arial"/>
              <a:buChar char="●"/>
            </a:pPr>
            <a:r>
              <a:rPr lang="en-US" sz="4000" b="0" i="0" u="none" strike="noStrike" cap="none" dirty="0">
                <a:solidFill>
                  <a:srgbClr val="000000"/>
                </a:solidFill>
                <a:latin typeface="Arial"/>
                <a:ea typeface="Arial"/>
                <a:cs typeface="Arial"/>
                <a:sym typeface="Arial"/>
              </a:rPr>
              <a:t>Save the images of the logos on</a:t>
            </a:r>
            <a:r>
              <a:rPr lang="en-US" sz="4000" dirty="0"/>
              <a:t> storage.</a:t>
            </a:r>
            <a:endParaRPr sz="4000" b="0" i="0" u="none" strike="noStrike" cap="none" dirty="0">
              <a:solidFill>
                <a:srgbClr val="000000"/>
              </a:solidFill>
              <a:latin typeface="Arial"/>
              <a:ea typeface="Arial"/>
              <a:cs typeface="Arial"/>
              <a:sym typeface="Arial"/>
            </a:endParaRPr>
          </a:p>
          <a:p>
            <a:pPr marL="457200" marR="0" lvl="0" indent="-488950" algn="l" rtl="0">
              <a:lnSpc>
                <a:spcPct val="100000"/>
              </a:lnSpc>
              <a:spcBef>
                <a:spcPts val="0"/>
              </a:spcBef>
              <a:spcAft>
                <a:spcPts val="0"/>
              </a:spcAft>
              <a:buSzPts val="4500"/>
              <a:buChar char="●"/>
            </a:pPr>
            <a:r>
              <a:rPr lang="en-US" sz="4000" b="0" i="0" u="none" strike="noStrike" cap="none" dirty="0">
                <a:solidFill>
                  <a:srgbClr val="000000"/>
                </a:solidFill>
                <a:latin typeface="Arial"/>
                <a:ea typeface="Arial"/>
                <a:cs typeface="Arial"/>
                <a:sym typeface="Arial"/>
              </a:rPr>
              <a:t>Find the URLs to the logos on storage.</a:t>
            </a:r>
          </a:p>
          <a:p>
            <a:pPr marL="457200" marR="0" lvl="0" indent="-488950" algn="l" rtl="0">
              <a:lnSpc>
                <a:spcPct val="100000"/>
              </a:lnSpc>
              <a:spcBef>
                <a:spcPts val="0"/>
              </a:spcBef>
              <a:spcAft>
                <a:spcPts val="0"/>
              </a:spcAft>
              <a:buSzPts val="4500"/>
              <a:buChar char="●"/>
            </a:pPr>
            <a:r>
              <a:rPr lang="en-US" sz="4000" dirty="0"/>
              <a:t>Add a field in the clinics database that store those URLs, name it </a:t>
            </a:r>
            <a:r>
              <a:rPr lang="en-US" sz="4000" dirty="0" err="1"/>
              <a:t>logoImage</a:t>
            </a:r>
            <a:r>
              <a:rPr lang="en-US" sz="4000" dirty="0"/>
              <a:t>.</a:t>
            </a:r>
          </a:p>
          <a:p>
            <a:pPr marL="457200" marR="0" lvl="0" indent="-488950" algn="l" rtl="0">
              <a:lnSpc>
                <a:spcPct val="100000"/>
              </a:lnSpc>
              <a:spcBef>
                <a:spcPts val="0"/>
              </a:spcBef>
              <a:spcAft>
                <a:spcPts val="0"/>
              </a:spcAft>
              <a:buSzPts val="4500"/>
              <a:buChar char="●"/>
            </a:pPr>
            <a:r>
              <a:rPr lang="en-US" sz="4000" b="0" i="0" u="none" strike="noStrike" cap="none" dirty="0">
                <a:solidFill>
                  <a:srgbClr val="000000"/>
                </a:solidFill>
                <a:latin typeface="Arial"/>
                <a:ea typeface="Arial"/>
                <a:cs typeface="Arial"/>
                <a:sym typeface="Arial"/>
              </a:rPr>
              <a:t>Encase the </a:t>
            </a:r>
            <a:r>
              <a:rPr lang="en-US" sz="4000" b="0" i="0" u="none" strike="noStrike" cap="none" dirty="0" err="1">
                <a:solidFill>
                  <a:srgbClr val="000000"/>
                </a:solidFill>
                <a:latin typeface="Arial"/>
                <a:ea typeface="Arial"/>
                <a:cs typeface="Arial"/>
                <a:sym typeface="Arial"/>
              </a:rPr>
              <a:t>clinic.logoImage</a:t>
            </a:r>
            <a:r>
              <a:rPr lang="en-US" sz="4000" b="0" i="0" u="none" strike="noStrike" cap="none" dirty="0">
                <a:solidFill>
                  <a:srgbClr val="000000"/>
                </a:solidFill>
                <a:latin typeface="Arial"/>
                <a:ea typeface="Arial"/>
                <a:cs typeface="Arial"/>
                <a:sym typeface="Arial"/>
              </a:rPr>
              <a:t> fiel</a:t>
            </a:r>
            <a:r>
              <a:rPr lang="en-US" sz="4000" dirty="0"/>
              <a:t>d in a json as an object with the key “</a:t>
            </a:r>
            <a:r>
              <a:rPr lang="en-US" sz="4000" dirty="0" err="1"/>
              <a:t>uri</a:t>
            </a:r>
            <a:r>
              <a:rPr lang="en-US" sz="4000" dirty="0"/>
              <a:t>” when dynamically adding information in the list of selection buttons in </a:t>
            </a:r>
            <a:r>
              <a:rPr lang="en-US" sz="4000" dirty="0" err="1"/>
              <a:t>FindCare.jsx</a:t>
            </a:r>
            <a:r>
              <a:rPr lang="en-US" sz="4000" dirty="0"/>
              <a:t>.</a:t>
            </a:r>
            <a:endParaRPr sz="4000" b="0" i="0" u="none" strike="noStrike" cap="none" dirty="0">
              <a:solidFill>
                <a:srgbClr val="000000"/>
              </a:solidFill>
              <a:latin typeface="Arial"/>
              <a:ea typeface="Arial"/>
              <a:cs typeface="Arial"/>
              <a:sym typeface="Arial"/>
            </a:endParaRPr>
          </a:p>
        </p:txBody>
      </p:sp>
      <p:sp>
        <p:nvSpPr>
          <p:cNvPr id="107" name="Google Shape;107;p1"/>
          <p:cNvSpPr txBox="1"/>
          <p:nvPr/>
        </p:nvSpPr>
        <p:spPr>
          <a:xfrm>
            <a:off x="1619600" y="18841375"/>
            <a:ext cx="9879600" cy="9889500"/>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5000"/>
              <a:buFont typeface="Arial"/>
              <a:buNone/>
            </a:pPr>
            <a:r>
              <a:rPr lang="en-US" sz="4800" b="0" i="0" u="none" strike="noStrike" cap="none" dirty="0">
                <a:solidFill>
                  <a:srgbClr val="000000"/>
                </a:solidFill>
                <a:latin typeface="Arial"/>
                <a:ea typeface="Arial"/>
                <a:cs typeface="Arial"/>
                <a:sym typeface="Arial"/>
              </a:rPr>
              <a:t>An aesthetically pleasing mobile application that provides essential information to mothers in a professional way. </a:t>
            </a:r>
            <a:r>
              <a:rPr lang="en-US" sz="4800" dirty="0"/>
              <a:t>M</a:t>
            </a:r>
            <a:r>
              <a:rPr lang="en-US" sz="4800" b="0" i="0" u="none" strike="noStrike" cap="none" dirty="0">
                <a:solidFill>
                  <a:srgbClr val="000000"/>
                </a:solidFill>
                <a:latin typeface="Arial"/>
                <a:ea typeface="Arial"/>
                <a:cs typeface="Arial"/>
                <a:sym typeface="Arial"/>
              </a:rPr>
              <a:t>others ar</a:t>
            </a:r>
            <a:r>
              <a:rPr lang="en-US" sz="4800" dirty="0"/>
              <a:t>e able to make informed decisions about the health of themselves and their children due to the concise and digestible information they will find on the application.</a:t>
            </a:r>
            <a:endParaRPr sz="4800" b="0" i="0" u="none" strike="noStrike" cap="none" dirty="0">
              <a:solidFill>
                <a:srgbClr val="000000"/>
              </a:solidFill>
              <a:latin typeface="Arial"/>
              <a:ea typeface="Arial"/>
              <a:cs typeface="Arial"/>
              <a:sym typeface="Arial"/>
            </a:endParaRPr>
          </a:p>
        </p:txBody>
      </p:sp>
      <p:sp>
        <p:nvSpPr>
          <p:cNvPr id="108" name="Google Shape;108;p1"/>
          <p:cNvSpPr txBox="1"/>
          <p:nvPr/>
        </p:nvSpPr>
        <p:spPr>
          <a:xfrm>
            <a:off x="22080575" y="30340525"/>
            <a:ext cx="9177600" cy="10203600"/>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4200" b="0" i="0" u="none" strike="noStrike" cap="none" dirty="0">
                <a:solidFill>
                  <a:srgbClr val="000000"/>
                </a:solidFill>
                <a:latin typeface="Arial"/>
                <a:ea typeface="Arial"/>
                <a:cs typeface="Arial"/>
                <a:sym typeface="Arial"/>
              </a:rPr>
              <a:t>This new version of “Keeping Moms and Infants Healthy” refined the ideas and practices of the previous one.</a:t>
            </a:r>
          </a:p>
          <a:p>
            <a:pPr marL="0" marR="0" lvl="0" indent="0" algn="l" rtl="0">
              <a:lnSpc>
                <a:spcPct val="100000"/>
              </a:lnSpc>
              <a:spcBef>
                <a:spcPts val="0"/>
              </a:spcBef>
              <a:spcAft>
                <a:spcPts val="0"/>
              </a:spcAft>
              <a:buClr>
                <a:srgbClr val="000000"/>
              </a:buClr>
              <a:buSzPts val="1400"/>
              <a:buFont typeface="Arial"/>
              <a:buNone/>
            </a:pPr>
            <a:r>
              <a:rPr lang="en-US" sz="4200" dirty="0"/>
              <a:t>Putting clinic data and logos on the cloud keeps the project from getting too big and makes it easier to add any new clinics that want to associate themselves with the app.</a:t>
            </a:r>
          </a:p>
          <a:p>
            <a:pPr marL="0" marR="0" lvl="0" indent="0" algn="l" rtl="0">
              <a:lnSpc>
                <a:spcPct val="100000"/>
              </a:lnSpc>
              <a:spcBef>
                <a:spcPts val="0"/>
              </a:spcBef>
              <a:spcAft>
                <a:spcPts val="0"/>
              </a:spcAft>
              <a:buClr>
                <a:srgbClr val="000000"/>
              </a:buClr>
              <a:buSzPts val="1400"/>
              <a:buFont typeface="Arial"/>
              <a:buNone/>
            </a:pPr>
            <a:r>
              <a:rPr lang="en-US" sz="4200" b="0" i="0" u="none" strike="noStrike" cap="none" dirty="0">
                <a:solidFill>
                  <a:srgbClr val="000000"/>
                </a:solidFill>
                <a:latin typeface="Arial"/>
                <a:ea typeface="Arial"/>
                <a:cs typeface="Arial"/>
                <a:sym typeface="Arial"/>
              </a:rPr>
              <a:t>These changes have made it easier for the users who want to download the app and not take up too much storage, and for the new developers who will build on these ideas.</a:t>
            </a:r>
            <a:endParaRPr sz="4200" b="0" i="0" u="none" strike="noStrike" cap="none" dirty="0">
              <a:solidFill>
                <a:srgbClr val="000000"/>
              </a:solidFill>
              <a:latin typeface="Arial"/>
              <a:ea typeface="Arial"/>
              <a:cs typeface="Arial"/>
              <a:sym typeface="Arial"/>
            </a:endParaRPr>
          </a:p>
        </p:txBody>
      </p:sp>
      <p:pic>
        <p:nvPicPr>
          <p:cNvPr id="114" name="Google Shape;114;p1"/>
          <p:cNvPicPr preferRelativeResize="0"/>
          <p:nvPr/>
        </p:nvPicPr>
        <p:blipFill>
          <a:blip r:embed="rId4">
            <a:alphaModFix/>
          </a:blip>
          <a:stretch>
            <a:fillRect/>
          </a:stretch>
        </p:blipFill>
        <p:spPr>
          <a:xfrm>
            <a:off x="28286486" y="18482882"/>
            <a:ext cx="2688125" cy="2688125"/>
          </a:xfrm>
          <a:prstGeom prst="rect">
            <a:avLst/>
          </a:prstGeom>
          <a:noFill/>
          <a:ln>
            <a:noFill/>
          </a:ln>
        </p:spPr>
      </p:pic>
      <p:pic>
        <p:nvPicPr>
          <p:cNvPr id="115" name="Google Shape;115;p1"/>
          <p:cNvPicPr preferRelativeResize="0"/>
          <p:nvPr/>
        </p:nvPicPr>
        <p:blipFill>
          <a:blip r:embed="rId5">
            <a:alphaModFix/>
          </a:blip>
          <a:stretch>
            <a:fillRect/>
          </a:stretch>
        </p:blipFill>
        <p:spPr>
          <a:xfrm>
            <a:off x="22891043" y="18372502"/>
            <a:ext cx="2019300" cy="2266950"/>
          </a:xfrm>
          <a:prstGeom prst="rect">
            <a:avLst/>
          </a:prstGeom>
          <a:noFill/>
          <a:ln>
            <a:noFill/>
          </a:ln>
        </p:spPr>
      </p:pic>
      <p:pic>
        <p:nvPicPr>
          <p:cNvPr id="116" name="Google Shape;116;p1"/>
          <p:cNvPicPr preferRelativeResize="0"/>
          <p:nvPr/>
        </p:nvPicPr>
        <p:blipFill>
          <a:blip r:embed="rId6">
            <a:alphaModFix/>
          </a:blip>
          <a:stretch>
            <a:fillRect/>
          </a:stretch>
        </p:blipFill>
        <p:spPr>
          <a:xfrm>
            <a:off x="25042382" y="20065212"/>
            <a:ext cx="2938975" cy="2938975"/>
          </a:xfrm>
          <a:prstGeom prst="rect">
            <a:avLst/>
          </a:prstGeom>
          <a:noFill/>
          <a:ln>
            <a:noFill/>
          </a:ln>
        </p:spPr>
      </p:pic>
      <p:pic>
        <p:nvPicPr>
          <p:cNvPr id="117" name="Google Shape;117;p1"/>
          <p:cNvPicPr preferRelativeResize="0"/>
          <p:nvPr/>
        </p:nvPicPr>
        <p:blipFill>
          <a:blip r:embed="rId7">
            <a:alphaModFix/>
          </a:blip>
          <a:stretch>
            <a:fillRect/>
          </a:stretch>
        </p:blipFill>
        <p:spPr>
          <a:xfrm>
            <a:off x="28286486" y="22978276"/>
            <a:ext cx="2143125" cy="2143125"/>
          </a:xfrm>
          <a:prstGeom prst="rect">
            <a:avLst/>
          </a:prstGeom>
          <a:noFill/>
          <a:ln>
            <a:noFill/>
          </a:ln>
        </p:spPr>
      </p:pic>
      <p:pic>
        <p:nvPicPr>
          <p:cNvPr id="118" name="Google Shape;118;p1"/>
          <p:cNvPicPr preferRelativeResize="0"/>
          <p:nvPr/>
        </p:nvPicPr>
        <p:blipFill>
          <a:blip r:embed="rId8">
            <a:alphaModFix/>
          </a:blip>
          <a:stretch>
            <a:fillRect/>
          </a:stretch>
        </p:blipFill>
        <p:spPr>
          <a:xfrm>
            <a:off x="26771463" y="26119538"/>
            <a:ext cx="3810000" cy="2143125"/>
          </a:xfrm>
          <a:prstGeom prst="rect">
            <a:avLst/>
          </a:prstGeom>
          <a:noFill/>
          <a:ln>
            <a:noFill/>
          </a:ln>
        </p:spPr>
      </p:pic>
      <p:pic>
        <p:nvPicPr>
          <p:cNvPr id="120" name="Google Shape;120;p1"/>
          <p:cNvPicPr preferRelativeResize="0"/>
          <p:nvPr/>
        </p:nvPicPr>
        <p:blipFill>
          <a:blip r:embed="rId9">
            <a:alphaModFix/>
          </a:blip>
          <a:stretch>
            <a:fillRect/>
          </a:stretch>
        </p:blipFill>
        <p:spPr>
          <a:xfrm>
            <a:off x="23764874" y="25706089"/>
            <a:ext cx="2143125" cy="2143125"/>
          </a:xfrm>
          <a:prstGeom prst="rect">
            <a:avLst/>
          </a:prstGeom>
          <a:noFill/>
          <a:ln>
            <a:noFill/>
          </a:ln>
        </p:spPr>
      </p:pic>
      <p:pic>
        <p:nvPicPr>
          <p:cNvPr id="3" name="Picture 2">
            <a:extLst>
              <a:ext uri="{FF2B5EF4-FFF2-40B4-BE49-F238E27FC236}">
                <a16:creationId xmlns:a16="http://schemas.microsoft.com/office/drawing/2014/main" id="{AC6732AF-0F34-4E28-83D0-5ACFC0BB5E76}"/>
              </a:ext>
            </a:extLst>
          </p:cNvPr>
          <p:cNvPicPr>
            <a:picLocks noChangeAspect="1"/>
          </p:cNvPicPr>
          <p:nvPr/>
        </p:nvPicPr>
        <p:blipFill>
          <a:blip r:embed="rId10"/>
          <a:stretch>
            <a:fillRect/>
          </a:stretch>
        </p:blipFill>
        <p:spPr>
          <a:xfrm>
            <a:off x="13647961" y="18403049"/>
            <a:ext cx="3726253" cy="5181600"/>
          </a:xfrm>
          <a:prstGeom prst="rect">
            <a:avLst/>
          </a:prstGeom>
        </p:spPr>
      </p:pic>
      <p:pic>
        <p:nvPicPr>
          <p:cNvPr id="5" name="Picture 4">
            <a:extLst>
              <a:ext uri="{FF2B5EF4-FFF2-40B4-BE49-F238E27FC236}">
                <a16:creationId xmlns:a16="http://schemas.microsoft.com/office/drawing/2014/main" id="{313E8E8F-DC78-4D46-A02F-FE99C3A7B9A2}"/>
              </a:ext>
            </a:extLst>
          </p:cNvPr>
          <p:cNvPicPr>
            <a:picLocks noChangeAspect="1"/>
          </p:cNvPicPr>
          <p:nvPr/>
        </p:nvPicPr>
        <p:blipFill>
          <a:blip r:embed="rId11"/>
          <a:stretch>
            <a:fillRect/>
          </a:stretch>
        </p:blipFill>
        <p:spPr>
          <a:xfrm>
            <a:off x="17803333" y="18453325"/>
            <a:ext cx="4863635" cy="6570174"/>
          </a:xfrm>
          <a:prstGeom prst="rect">
            <a:avLst/>
          </a:prstGeom>
        </p:spPr>
      </p:pic>
      <p:pic>
        <p:nvPicPr>
          <p:cNvPr id="7" name="Picture 6">
            <a:extLst>
              <a:ext uri="{FF2B5EF4-FFF2-40B4-BE49-F238E27FC236}">
                <a16:creationId xmlns:a16="http://schemas.microsoft.com/office/drawing/2014/main" id="{B29E9410-A063-498A-8162-2D9A7BC93F94}"/>
              </a:ext>
            </a:extLst>
          </p:cNvPr>
          <p:cNvPicPr>
            <a:picLocks noChangeAspect="1"/>
          </p:cNvPicPr>
          <p:nvPr/>
        </p:nvPicPr>
        <p:blipFill>
          <a:blip r:embed="rId12"/>
          <a:stretch>
            <a:fillRect/>
          </a:stretch>
        </p:blipFill>
        <p:spPr>
          <a:xfrm>
            <a:off x="12464124" y="24239811"/>
            <a:ext cx="7658100" cy="5029200"/>
          </a:xfrm>
          <a:prstGeom prst="rect">
            <a:avLst/>
          </a:prstGeom>
        </p:spPr>
      </p:pic>
      <p:pic>
        <p:nvPicPr>
          <p:cNvPr id="45" name="Google Shape;114;p1" descr="A picture containing drawing&#10;&#10;Description automatically generated">
            <a:extLst>
              <a:ext uri="{FF2B5EF4-FFF2-40B4-BE49-F238E27FC236}">
                <a16:creationId xmlns:a16="http://schemas.microsoft.com/office/drawing/2014/main" id="{90B6D428-6A29-4E43-A05B-C44D46ABBD01}"/>
              </a:ext>
            </a:extLst>
          </p:cNvPr>
          <p:cNvPicPr preferRelativeResize="0"/>
          <p:nvPr/>
        </p:nvPicPr>
        <p:blipFill rotWithShape="1">
          <a:blip r:embed="rId13">
            <a:alphaModFix/>
          </a:blip>
          <a:srcRect/>
          <a:stretch/>
        </p:blipFill>
        <p:spPr>
          <a:xfrm>
            <a:off x="23463491" y="22767114"/>
            <a:ext cx="2143125" cy="2143125"/>
          </a:xfrm>
          <a:prstGeom prst="rect">
            <a:avLst/>
          </a:prstGeom>
          <a:noFill/>
          <a:ln>
            <a:noFill/>
          </a:ln>
        </p:spPr>
      </p:pic>
      <p:sp>
        <p:nvSpPr>
          <p:cNvPr id="46" name="TextBox 3">
            <a:extLst>
              <a:ext uri="{FF2B5EF4-FFF2-40B4-BE49-F238E27FC236}">
                <a16:creationId xmlns:a16="http://schemas.microsoft.com/office/drawing/2014/main" id="{D8380F41-3D0C-425A-B559-5D27D5DEED1C}"/>
              </a:ext>
            </a:extLst>
          </p:cNvPr>
          <p:cNvSpPr txBox="1">
            <a:spLocks noChangeArrowheads="1"/>
          </p:cNvSpPr>
          <p:nvPr/>
        </p:nvSpPr>
        <p:spPr bwMode="auto">
          <a:xfrm>
            <a:off x="6559400" y="50160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eaLnBrk="1" hangingPunct="1"/>
            <a:r>
              <a:rPr lang="en-US" altLang="en-US" sz="6600" b="1" dirty="0">
                <a:solidFill>
                  <a:srgbClr val="B6862C"/>
                </a:solidFill>
                <a:latin typeface="Arial" panose="020B0604020202020204" pitchFamily="34" charset="0"/>
                <a:ea typeface="ＭＳ Ｐゴシック" panose="020B0600070205080204" pitchFamily="34" charset="-128"/>
              </a:rPr>
              <a:t>School of Computing &amp; Information Sciences</a:t>
            </a:r>
          </a:p>
          <a:p>
            <a:pPr algn="ctr" eaLnBrk="1" hangingPunct="1"/>
            <a:r>
              <a:rPr lang="en-US" altLang="en-US" sz="5400" i="1" dirty="0">
                <a:solidFill>
                  <a:srgbClr val="B6862C"/>
                </a:solidFill>
                <a:latin typeface="Arial" panose="020B0604020202020204" pitchFamily="34" charset="0"/>
                <a:ea typeface="ＭＳ Ｐゴシック" panose="020B0600070205080204" pitchFamily="34" charset="-128"/>
              </a:rPr>
              <a:t>Fall 2020 Senior Design Project</a:t>
            </a:r>
          </a:p>
        </p:txBody>
      </p:sp>
      <p:sp>
        <p:nvSpPr>
          <p:cNvPr id="47" name="Google Shape;93;p1">
            <a:extLst>
              <a:ext uri="{FF2B5EF4-FFF2-40B4-BE49-F238E27FC236}">
                <a16:creationId xmlns:a16="http://schemas.microsoft.com/office/drawing/2014/main" id="{8432A1F6-CB31-44BE-AB5C-D6E606D74A9C}"/>
              </a:ext>
            </a:extLst>
          </p:cNvPr>
          <p:cNvSpPr txBox="1"/>
          <p:nvPr/>
        </p:nvSpPr>
        <p:spPr>
          <a:xfrm>
            <a:off x="914400" y="42224338"/>
            <a:ext cx="31089600" cy="1371600"/>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400"/>
              <a:buFont typeface="Arial"/>
              <a:buNone/>
            </a:pPr>
            <a:endParaRPr sz="8400" b="0" i="0" u="none" strike="noStrike" cap="none" dirty="0">
              <a:solidFill>
                <a:schemeClr val="dk1"/>
              </a:solidFill>
              <a:latin typeface="Arial"/>
              <a:ea typeface="Arial"/>
              <a:cs typeface="Arial"/>
              <a:sym typeface="Arial"/>
            </a:endParaRPr>
          </a:p>
        </p:txBody>
      </p:sp>
      <p:pic>
        <p:nvPicPr>
          <p:cNvPr id="11" name="Picture 10">
            <a:extLst>
              <a:ext uri="{FF2B5EF4-FFF2-40B4-BE49-F238E27FC236}">
                <a16:creationId xmlns:a16="http://schemas.microsoft.com/office/drawing/2014/main" id="{D0016831-1F73-4B1F-99CF-0E9565A287BA}"/>
              </a:ext>
            </a:extLst>
          </p:cNvPr>
          <p:cNvPicPr>
            <a:picLocks noChangeAspect="1"/>
          </p:cNvPicPr>
          <p:nvPr/>
        </p:nvPicPr>
        <p:blipFill>
          <a:blip r:embed="rId14"/>
          <a:stretch>
            <a:fillRect/>
          </a:stretch>
        </p:blipFill>
        <p:spPr>
          <a:xfrm>
            <a:off x="1660225" y="30287899"/>
            <a:ext cx="9838975" cy="4174111"/>
          </a:xfrm>
          <a:prstGeom prst="rect">
            <a:avLst/>
          </a:prstGeom>
        </p:spPr>
      </p:pic>
      <p:pic>
        <p:nvPicPr>
          <p:cNvPr id="54" name="Picture 53" descr="Graphical user interface, text, application, chat or text message&#10;&#10;Description automatically generated">
            <a:extLst>
              <a:ext uri="{FF2B5EF4-FFF2-40B4-BE49-F238E27FC236}">
                <a16:creationId xmlns:a16="http://schemas.microsoft.com/office/drawing/2014/main" id="{DBA1889B-8B58-401A-8984-7DA643C96AE3}"/>
              </a:ext>
            </a:extLst>
          </p:cNvPr>
          <p:cNvPicPr>
            <a:picLocks noChangeAspect="1"/>
          </p:cNvPicPr>
          <p:nvPr/>
        </p:nvPicPr>
        <p:blipFill>
          <a:blip r:embed="rId15"/>
          <a:stretch>
            <a:fillRect/>
          </a:stretch>
        </p:blipFill>
        <p:spPr>
          <a:xfrm>
            <a:off x="12749197" y="30287899"/>
            <a:ext cx="3270942" cy="4658855"/>
          </a:xfrm>
          <a:prstGeom prst="rect">
            <a:avLst/>
          </a:prstGeom>
        </p:spPr>
      </p:pic>
      <p:pic>
        <p:nvPicPr>
          <p:cNvPr id="55" name="Picture 54" descr="Graphical user interface, text, application, chat or text message&#10;&#10;Description automatically generated">
            <a:extLst>
              <a:ext uri="{FF2B5EF4-FFF2-40B4-BE49-F238E27FC236}">
                <a16:creationId xmlns:a16="http://schemas.microsoft.com/office/drawing/2014/main" id="{8828B220-2692-419E-AE14-2651C9EB6542}"/>
              </a:ext>
            </a:extLst>
          </p:cNvPr>
          <p:cNvPicPr>
            <a:picLocks noChangeAspect="1"/>
          </p:cNvPicPr>
          <p:nvPr/>
        </p:nvPicPr>
        <p:blipFill>
          <a:blip r:embed="rId16"/>
          <a:stretch>
            <a:fillRect/>
          </a:stretch>
        </p:blipFill>
        <p:spPr>
          <a:xfrm>
            <a:off x="16892617" y="30287898"/>
            <a:ext cx="3342533" cy="4658856"/>
          </a:xfrm>
          <a:prstGeom prst="rect">
            <a:avLst/>
          </a:prstGeom>
        </p:spPr>
      </p:pic>
      <p:pic>
        <p:nvPicPr>
          <p:cNvPr id="2" name="Picture 1">
            <a:extLst>
              <a:ext uri="{FF2B5EF4-FFF2-40B4-BE49-F238E27FC236}">
                <a16:creationId xmlns:a16="http://schemas.microsoft.com/office/drawing/2014/main" id="{528AEB30-EB5B-41A3-8F57-4D9010CD5354}"/>
              </a:ext>
            </a:extLst>
          </p:cNvPr>
          <p:cNvPicPr>
            <a:picLocks noChangeAspect="1"/>
          </p:cNvPicPr>
          <p:nvPr/>
        </p:nvPicPr>
        <p:blipFill>
          <a:blip r:embed="rId17"/>
          <a:stretch>
            <a:fillRect/>
          </a:stretch>
        </p:blipFill>
        <p:spPr>
          <a:xfrm>
            <a:off x="12749197" y="35242016"/>
            <a:ext cx="3266665" cy="5807405"/>
          </a:xfrm>
          <a:prstGeom prst="rect">
            <a:avLst/>
          </a:prstGeom>
        </p:spPr>
      </p:pic>
      <p:pic>
        <p:nvPicPr>
          <p:cNvPr id="6" name="Picture 5">
            <a:extLst>
              <a:ext uri="{FF2B5EF4-FFF2-40B4-BE49-F238E27FC236}">
                <a16:creationId xmlns:a16="http://schemas.microsoft.com/office/drawing/2014/main" id="{01AA3B4F-F3E1-48BE-9E13-1B0A63CA726C}"/>
              </a:ext>
            </a:extLst>
          </p:cNvPr>
          <p:cNvPicPr>
            <a:picLocks noChangeAspect="1"/>
          </p:cNvPicPr>
          <p:nvPr/>
        </p:nvPicPr>
        <p:blipFill>
          <a:blip r:embed="rId18"/>
          <a:stretch>
            <a:fillRect/>
          </a:stretch>
        </p:blipFill>
        <p:spPr>
          <a:xfrm>
            <a:off x="1660225" y="34757272"/>
            <a:ext cx="9980169" cy="4216159"/>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9122</TotalTime>
  <Words>464</Words>
  <Application>Microsoft Office PowerPoint</Application>
  <PresentationFormat>Custom</PresentationFormat>
  <Paragraphs>32</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dc:creator>
  <cp:lastModifiedBy>Leonel Diaz</cp:lastModifiedBy>
  <cp:revision>17</cp:revision>
  <dcterms:created xsi:type="dcterms:W3CDTF">2012-11-19T15:27:41Z</dcterms:created>
  <dcterms:modified xsi:type="dcterms:W3CDTF">2020-12-10T16:22:51Z</dcterms:modified>
</cp:coreProperties>
</file>