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0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9"/>
    <p:restoredTop sz="94694"/>
  </p:normalViewPr>
  <p:slideViewPr>
    <p:cSldViewPr snapToGrid="0" snapToObjects="1">
      <p:cViewPr varScale="1">
        <p:scale>
          <a:sx n="18" d="100"/>
          <a:sy n="18" d="100"/>
        </p:scale>
        <p:origin x="30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144102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3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4835" y="335034"/>
            <a:ext cx="18516600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FIU Computer &amp; Information Science</a:t>
            </a:r>
          </a:p>
          <a:p>
            <a:pPr algn="ctr" eaLnBrk="1" hangingPunct="1"/>
            <a:r>
              <a:rPr lang="en-US" alt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2020 Senior Design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1485" y="3102761"/>
            <a:ext cx="26403300" cy="259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rgbClr val="081E3F"/>
                </a:solidFill>
              </a:rPr>
              <a:t>Moms Infants Healthy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Hongru Chu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Masoud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26EA7925-390E-4E64-852E-76771083D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820" y="724297"/>
            <a:ext cx="2386013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37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37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2" name="TextBox 42">
            <a:extLst>
              <a:ext uri="{FF2B5EF4-FFF2-40B4-BE49-F238E27FC236}">
                <a16:creationId xmlns:a16="http://schemas.microsoft.com/office/drawing/2014/main" id="{C50A86DF-2F11-445E-88D9-9EB24204D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4868" y="626990"/>
            <a:ext cx="3447582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357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4546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2067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26289" y="17209417"/>
            <a:ext cx="723206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&amp; OBJECT DESIGN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8158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2764135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83247" y="27680380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47" name="Text Box 19">
            <a:extLst>
              <a:ext uri="{FF2B5EF4-FFF2-40B4-BE49-F238E27FC236}">
                <a16:creationId xmlns:a16="http://schemas.microsoft.com/office/drawing/2014/main" id="{109ED16E-5B5C-42C5-A73B-0B225F50B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8158" y="2773805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FDA5E149-9289-465B-8F07-547C06015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440" y="37847726"/>
            <a:ext cx="316579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6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198" y="18604902"/>
            <a:ext cx="9533199" cy="7975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6120" y="18461397"/>
            <a:ext cx="7772400" cy="86149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90243" y="19266300"/>
            <a:ext cx="11277600" cy="65497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3318158" y="8620919"/>
            <a:ext cx="6981733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/>
              <a:t>React Native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/>
              <a:t>Expo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 err="1"/>
              <a:t>Xcode</a:t>
            </a:r>
            <a:r>
              <a:rPr kumimoji="1" lang="en-US" altLang="zh-CN" sz="4800" dirty="0"/>
              <a:t> Simulator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/>
              <a:t>Visual Studio Code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/>
              <a:t>IOS physical device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/>
              <a:t>IOS developer account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 err="1"/>
              <a:t>Javascript</a:t>
            </a:r>
            <a:endParaRPr kumimoji="1" lang="en-US" altLang="zh-CN" sz="4800" dirty="0"/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1" lang="en-US" altLang="zh-CN" sz="4800" dirty="0"/>
              <a:t>Firebase</a:t>
            </a:r>
          </a:p>
          <a:p>
            <a:pPr marL="685800" marR="0" lvl="0" indent="-685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1" lang="en-US" altLang="zh-CN" sz="4800" dirty="0"/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1" lang="zh-CN" altLang="en-US" sz="4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8504546" y="8942001"/>
            <a:ext cx="608429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defTabSz="914400"/>
            <a:r>
              <a:rPr kumimoji="1" lang="en-US" altLang="zh-CN" sz="4800" dirty="0"/>
              <a:t>The current system</a:t>
            </a:r>
          </a:p>
          <a:p>
            <a:pPr marL="685800" lvl="0" indent="-685800" defTabSz="914400"/>
            <a:r>
              <a:rPr kumimoji="1" lang="en-US" altLang="zh-CN" sz="4800" dirty="0"/>
              <a:t>provides the user with</a:t>
            </a:r>
          </a:p>
          <a:p>
            <a:pPr marL="685800" lvl="0" indent="-685800" defTabSz="914400"/>
            <a:r>
              <a:rPr kumimoji="1" lang="en-US" altLang="zh-CN" sz="4800" dirty="0"/>
              <a:t>information on clinics</a:t>
            </a:r>
          </a:p>
          <a:p>
            <a:pPr marL="685800" lvl="0" indent="-685800" defTabSz="914400"/>
            <a:r>
              <a:rPr kumimoji="1" lang="en-US" altLang="zh-CN" sz="4800" dirty="0"/>
              <a:t>and shelters, teaches</a:t>
            </a:r>
          </a:p>
          <a:p>
            <a:pPr marL="685800" lvl="0" indent="-685800" defTabSz="914400"/>
            <a:r>
              <a:rPr kumimoji="1" lang="en-US" altLang="zh-CN" sz="4800" dirty="0"/>
              <a:t>the parent about STDs</a:t>
            </a:r>
          </a:p>
          <a:p>
            <a:pPr marL="685800" lvl="0" indent="-685800" defTabSz="914400"/>
            <a:r>
              <a:rPr kumimoji="1" lang="en-US" altLang="zh-CN" sz="4800" dirty="0"/>
              <a:t>and protected sex, and</a:t>
            </a:r>
          </a:p>
          <a:p>
            <a:pPr marL="685800" lvl="0" indent="-685800" defTabSz="914400"/>
            <a:r>
              <a:rPr kumimoji="1" lang="en-US" altLang="zh-CN" sz="4800" dirty="0"/>
              <a:t>provides resources like</a:t>
            </a:r>
          </a:p>
          <a:p>
            <a:pPr marL="685800" lvl="0" indent="-685800" defTabSz="914400"/>
            <a:r>
              <a:rPr kumimoji="1" lang="en-US" altLang="zh-CN" sz="4800" dirty="0"/>
              <a:t>appointments and</a:t>
            </a:r>
          </a:p>
          <a:p>
            <a:pPr marL="685800" lvl="0" indent="-685800" defTabSz="914400"/>
            <a:r>
              <a:rPr kumimoji="1" lang="en-US" altLang="zh-CN" sz="4800" dirty="0"/>
              <a:t>doctor’s references.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778912" y="8611987"/>
            <a:ext cx="6349169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kumimoji="1" lang="en-US" altLang="zh-CN" sz="4800" dirty="0"/>
              <a:t>The app needs to send a notification to the user, when they make any operations like appointments.</a:t>
            </a:r>
          </a:p>
          <a:p>
            <a:pPr marL="685800" indent="-685800">
              <a:buFont typeface="Arial" charset="0"/>
              <a:buChar char="•"/>
            </a:pPr>
            <a:endParaRPr kumimoji="1" lang="en-US" altLang="zh-CN" sz="4800" dirty="0"/>
          </a:p>
          <a:p>
            <a:pPr marL="685800" indent="-685800">
              <a:buFont typeface="Arial" charset="0"/>
              <a:buChar char="•"/>
            </a:pPr>
            <a:r>
              <a:rPr kumimoji="1" lang="en-US" altLang="zh-CN" sz="4800" dirty="0"/>
              <a:t>The notification will need to  include the details about the operation.</a:t>
            </a:r>
            <a:endParaRPr kumimoji="1" lang="zh-CN" altLang="en-US" sz="4800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198" y="28702011"/>
            <a:ext cx="3845229" cy="832620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801600" y="28971385"/>
            <a:ext cx="665675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/>
              <a:t>This is a smartphone-based maternal/infant healthcare application (app), that provide support in 3 different languages (English, Spanish &amp; Creole), designed for low-income minority mothers.</a:t>
            </a:r>
            <a:endParaRPr kumimoji="1"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1922357" y="8844363"/>
            <a:ext cx="558247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 defTabSz="914400">
              <a:buSzPts val="5000"/>
            </a:pPr>
            <a:r>
              <a:rPr lang="en-US" altLang="en-US" sz="4800" dirty="0"/>
              <a:t>Many low-income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families do not count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with the right tools to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keep track of their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child’s development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and overall health.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Baby Immunizations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are one of the most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important things to</a:t>
            </a:r>
          </a:p>
          <a:p>
            <a:pPr marL="571500" lvl="0" indent="-571500" defTabSz="914400">
              <a:buSzPts val="5000"/>
            </a:pPr>
            <a:r>
              <a:rPr lang="en-US" altLang="en-US" sz="4800" dirty="0"/>
              <a:t>be aware of.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79932" y="32945261"/>
            <a:ext cx="9683002" cy="403716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79932" y="28926568"/>
            <a:ext cx="9548703" cy="397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8883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F2D23F31-C25F-4A9F-AA54-4FC959017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4344</TotalTime>
  <Words>331</Words>
  <Application>Microsoft Office PowerPoint</Application>
  <PresentationFormat>Custom</PresentationFormat>
  <Paragraphs>51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Leonel Diaz</cp:lastModifiedBy>
  <cp:revision>90</cp:revision>
  <dcterms:created xsi:type="dcterms:W3CDTF">2019-06-25T19:12:02Z</dcterms:created>
  <dcterms:modified xsi:type="dcterms:W3CDTF">2020-12-10T16:22:25Z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