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Lst>
  <p:sldSz cy="32918400" cx="43891200"/>
  <p:notesSz cx="6858000" cy="9144000"/>
  <p:embeddedFontLst>
    <p:embeddedFont>
      <p:font typeface="Arial Black"/>
      <p:regular r:id="rId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7" roundtripDataSignature="AMtx7mjZavNQxOp36t45aPq2mgVzCGpZW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schemas.openxmlformats.org/officeDocument/2006/relationships/font" Target="fonts/ArialBlack-regular.fntdata"/><Relationship Id="rId7"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3"/>
          <p:cNvSpPr txBox="1"/>
          <p:nvPr>
            <p:ph type="ctrTitle"/>
          </p:nvPr>
        </p:nvSpPr>
        <p:spPr>
          <a:xfrm>
            <a:off x="3291840" y="5387342"/>
            <a:ext cx="37307519" cy="1146048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28800"/>
              <a:buFont typeface="Calibri"/>
              <a:buNone/>
              <a:defRPr sz="288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3"/>
          <p:cNvSpPr txBox="1"/>
          <p:nvPr>
            <p:ph idx="1" type="subTitle"/>
          </p:nvPr>
        </p:nvSpPr>
        <p:spPr>
          <a:xfrm>
            <a:off x="5486400" y="17289781"/>
            <a:ext cx="32918401" cy="7947658"/>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4800"/>
              </a:spcBef>
              <a:spcAft>
                <a:spcPts val="0"/>
              </a:spcAft>
              <a:buClr>
                <a:schemeClr val="dk1"/>
              </a:buClr>
              <a:buSzPts val="11520"/>
              <a:buNone/>
              <a:defRPr sz="11520"/>
            </a:lvl1pPr>
            <a:lvl2pPr lvl="1" algn="ctr">
              <a:lnSpc>
                <a:spcPct val="90000"/>
              </a:lnSpc>
              <a:spcBef>
                <a:spcPts val="2400"/>
              </a:spcBef>
              <a:spcAft>
                <a:spcPts val="0"/>
              </a:spcAft>
              <a:buClr>
                <a:schemeClr val="dk1"/>
              </a:buClr>
              <a:buSzPts val="9600"/>
              <a:buNone/>
              <a:defRPr sz="9600"/>
            </a:lvl2pPr>
            <a:lvl3pPr lvl="2" algn="ctr">
              <a:lnSpc>
                <a:spcPct val="90000"/>
              </a:lnSpc>
              <a:spcBef>
                <a:spcPts val="2400"/>
              </a:spcBef>
              <a:spcAft>
                <a:spcPts val="0"/>
              </a:spcAft>
              <a:buClr>
                <a:schemeClr val="dk1"/>
              </a:buClr>
              <a:buSzPts val="8640"/>
              <a:buNone/>
              <a:defRPr sz="8640"/>
            </a:lvl3pPr>
            <a:lvl4pPr lvl="3" algn="ctr">
              <a:lnSpc>
                <a:spcPct val="90000"/>
              </a:lnSpc>
              <a:spcBef>
                <a:spcPts val="2400"/>
              </a:spcBef>
              <a:spcAft>
                <a:spcPts val="0"/>
              </a:spcAft>
              <a:buClr>
                <a:schemeClr val="dk1"/>
              </a:buClr>
              <a:buSzPts val="7680"/>
              <a:buNone/>
              <a:defRPr sz="7680"/>
            </a:lvl4pPr>
            <a:lvl5pPr lvl="4" algn="ctr">
              <a:lnSpc>
                <a:spcPct val="90000"/>
              </a:lnSpc>
              <a:spcBef>
                <a:spcPts val="2400"/>
              </a:spcBef>
              <a:spcAft>
                <a:spcPts val="0"/>
              </a:spcAft>
              <a:buClr>
                <a:schemeClr val="dk1"/>
              </a:buClr>
              <a:buSzPts val="7680"/>
              <a:buNone/>
              <a:defRPr sz="7680"/>
            </a:lvl5pPr>
            <a:lvl6pPr lvl="5" algn="ctr">
              <a:lnSpc>
                <a:spcPct val="90000"/>
              </a:lnSpc>
              <a:spcBef>
                <a:spcPts val="2400"/>
              </a:spcBef>
              <a:spcAft>
                <a:spcPts val="0"/>
              </a:spcAft>
              <a:buClr>
                <a:schemeClr val="dk1"/>
              </a:buClr>
              <a:buSzPts val="7680"/>
              <a:buNone/>
              <a:defRPr sz="7680"/>
            </a:lvl6pPr>
            <a:lvl7pPr lvl="6" algn="ctr">
              <a:lnSpc>
                <a:spcPct val="90000"/>
              </a:lnSpc>
              <a:spcBef>
                <a:spcPts val="2400"/>
              </a:spcBef>
              <a:spcAft>
                <a:spcPts val="0"/>
              </a:spcAft>
              <a:buClr>
                <a:schemeClr val="dk1"/>
              </a:buClr>
              <a:buSzPts val="7680"/>
              <a:buNone/>
              <a:defRPr sz="7680"/>
            </a:lvl7pPr>
            <a:lvl8pPr lvl="7" algn="ctr">
              <a:lnSpc>
                <a:spcPct val="90000"/>
              </a:lnSpc>
              <a:spcBef>
                <a:spcPts val="2400"/>
              </a:spcBef>
              <a:spcAft>
                <a:spcPts val="0"/>
              </a:spcAft>
              <a:buClr>
                <a:schemeClr val="dk1"/>
              </a:buClr>
              <a:buSzPts val="7680"/>
              <a:buNone/>
              <a:defRPr sz="7680"/>
            </a:lvl8pPr>
            <a:lvl9pPr lvl="8" algn="ctr">
              <a:lnSpc>
                <a:spcPct val="90000"/>
              </a:lnSpc>
              <a:spcBef>
                <a:spcPts val="2400"/>
              </a:spcBef>
              <a:spcAft>
                <a:spcPts val="0"/>
              </a:spcAft>
              <a:buClr>
                <a:schemeClr val="dk1"/>
              </a:buClr>
              <a:buSzPts val="7680"/>
              <a:buNone/>
              <a:defRPr sz="7680"/>
            </a:lvl9pPr>
          </a:lstStyle>
          <a:p/>
        </p:txBody>
      </p:sp>
      <p:sp>
        <p:nvSpPr>
          <p:cNvPr id="14" name="Google Shape;14;p3"/>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 name="Google Shape;15;p3"/>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 name="Google Shape;16;p3"/>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2"/>
          <p:cNvSpPr txBox="1"/>
          <p:nvPr>
            <p:ph type="title"/>
          </p:nvPr>
        </p:nvSpPr>
        <p:spPr>
          <a:xfrm>
            <a:off x="3017520" y="1752607"/>
            <a:ext cx="37856160" cy="636270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12"/>
          <p:cNvSpPr txBox="1"/>
          <p:nvPr>
            <p:ph idx="1" type="body"/>
          </p:nvPr>
        </p:nvSpPr>
        <p:spPr>
          <a:xfrm rot="5400000">
            <a:off x="11502390" y="278131"/>
            <a:ext cx="20886422" cy="3785616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4800"/>
              </a:spcBef>
              <a:spcAft>
                <a:spcPts val="0"/>
              </a:spcAft>
              <a:buClr>
                <a:schemeClr val="dk1"/>
              </a:buClr>
              <a:buSzPts val="1800"/>
              <a:buChar char="•"/>
              <a:defRPr/>
            </a:lvl1pPr>
            <a:lvl2pPr indent="-342900" lvl="1" marL="914400" algn="l">
              <a:lnSpc>
                <a:spcPct val="90000"/>
              </a:lnSpc>
              <a:spcBef>
                <a:spcPts val="2400"/>
              </a:spcBef>
              <a:spcAft>
                <a:spcPts val="0"/>
              </a:spcAft>
              <a:buClr>
                <a:schemeClr val="dk1"/>
              </a:buClr>
              <a:buSzPts val="1800"/>
              <a:buChar char="•"/>
              <a:defRPr/>
            </a:lvl2pPr>
            <a:lvl3pPr indent="-342900" lvl="2" marL="1371600" algn="l">
              <a:lnSpc>
                <a:spcPct val="90000"/>
              </a:lnSpc>
              <a:spcBef>
                <a:spcPts val="2400"/>
              </a:spcBef>
              <a:spcAft>
                <a:spcPts val="0"/>
              </a:spcAft>
              <a:buClr>
                <a:schemeClr val="dk1"/>
              </a:buClr>
              <a:buSzPts val="1800"/>
              <a:buChar char="•"/>
              <a:defRPr/>
            </a:lvl3pPr>
            <a:lvl4pPr indent="-342900" lvl="3" marL="1828800" algn="l">
              <a:lnSpc>
                <a:spcPct val="90000"/>
              </a:lnSpc>
              <a:spcBef>
                <a:spcPts val="2400"/>
              </a:spcBef>
              <a:spcAft>
                <a:spcPts val="0"/>
              </a:spcAft>
              <a:buClr>
                <a:schemeClr val="dk1"/>
              </a:buClr>
              <a:buSzPts val="1800"/>
              <a:buChar char="•"/>
              <a:defRPr/>
            </a:lvl4pPr>
            <a:lvl5pPr indent="-342900" lvl="4" marL="2286000" algn="l">
              <a:lnSpc>
                <a:spcPct val="90000"/>
              </a:lnSpc>
              <a:spcBef>
                <a:spcPts val="2400"/>
              </a:spcBef>
              <a:spcAft>
                <a:spcPts val="0"/>
              </a:spcAft>
              <a:buClr>
                <a:schemeClr val="dk1"/>
              </a:buClr>
              <a:buSzPts val="1800"/>
              <a:buChar char="•"/>
              <a:defRPr/>
            </a:lvl5pPr>
            <a:lvl6pPr indent="-342900" lvl="5" marL="2743200" algn="l">
              <a:lnSpc>
                <a:spcPct val="90000"/>
              </a:lnSpc>
              <a:spcBef>
                <a:spcPts val="2400"/>
              </a:spcBef>
              <a:spcAft>
                <a:spcPts val="0"/>
              </a:spcAft>
              <a:buClr>
                <a:schemeClr val="dk1"/>
              </a:buClr>
              <a:buSzPts val="1800"/>
              <a:buChar char="•"/>
              <a:defRPr/>
            </a:lvl6pPr>
            <a:lvl7pPr indent="-342900" lvl="6" marL="3200400" algn="l">
              <a:lnSpc>
                <a:spcPct val="90000"/>
              </a:lnSpc>
              <a:spcBef>
                <a:spcPts val="2400"/>
              </a:spcBef>
              <a:spcAft>
                <a:spcPts val="0"/>
              </a:spcAft>
              <a:buClr>
                <a:schemeClr val="dk1"/>
              </a:buClr>
              <a:buSzPts val="1800"/>
              <a:buChar char="•"/>
              <a:defRPr/>
            </a:lvl7pPr>
            <a:lvl8pPr indent="-342900" lvl="7" marL="3657600" algn="l">
              <a:lnSpc>
                <a:spcPct val="90000"/>
              </a:lnSpc>
              <a:spcBef>
                <a:spcPts val="2400"/>
              </a:spcBef>
              <a:spcAft>
                <a:spcPts val="0"/>
              </a:spcAft>
              <a:buClr>
                <a:schemeClr val="dk1"/>
              </a:buClr>
              <a:buSzPts val="1800"/>
              <a:buChar char="•"/>
              <a:defRPr/>
            </a:lvl8pPr>
            <a:lvl9pPr indent="-342900" lvl="8" marL="4114800" algn="l">
              <a:lnSpc>
                <a:spcPct val="90000"/>
              </a:lnSpc>
              <a:spcBef>
                <a:spcPts val="2400"/>
              </a:spcBef>
              <a:spcAft>
                <a:spcPts val="0"/>
              </a:spcAft>
              <a:buClr>
                <a:schemeClr val="dk1"/>
              </a:buClr>
              <a:buSzPts val="1800"/>
              <a:buChar char="•"/>
              <a:defRPr/>
            </a:lvl9pPr>
          </a:lstStyle>
          <a:p/>
        </p:txBody>
      </p:sp>
      <p:sp>
        <p:nvSpPr>
          <p:cNvPr id="71" name="Google Shape;71;p12"/>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12"/>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12"/>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3"/>
          <p:cNvSpPr txBox="1"/>
          <p:nvPr>
            <p:ph type="title"/>
          </p:nvPr>
        </p:nvSpPr>
        <p:spPr>
          <a:xfrm rot="5400000">
            <a:off x="22193250" y="10968991"/>
            <a:ext cx="27896822" cy="946404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3"/>
          <p:cNvSpPr txBox="1"/>
          <p:nvPr>
            <p:ph idx="1" type="body"/>
          </p:nvPr>
        </p:nvSpPr>
        <p:spPr>
          <a:xfrm rot="5400000">
            <a:off x="2990852" y="1779270"/>
            <a:ext cx="27896822" cy="2784348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4800"/>
              </a:spcBef>
              <a:spcAft>
                <a:spcPts val="0"/>
              </a:spcAft>
              <a:buClr>
                <a:schemeClr val="dk1"/>
              </a:buClr>
              <a:buSzPts val="1800"/>
              <a:buChar char="•"/>
              <a:defRPr/>
            </a:lvl1pPr>
            <a:lvl2pPr indent="-342900" lvl="1" marL="914400" algn="l">
              <a:lnSpc>
                <a:spcPct val="90000"/>
              </a:lnSpc>
              <a:spcBef>
                <a:spcPts val="2400"/>
              </a:spcBef>
              <a:spcAft>
                <a:spcPts val="0"/>
              </a:spcAft>
              <a:buClr>
                <a:schemeClr val="dk1"/>
              </a:buClr>
              <a:buSzPts val="1800"/>
              <a:buChar char="•"/>
              <a:defRPr/>
            </a:lvl2pPr>
            <a:lvl3pPr indent="-342900" lvl="2" marL="1371600" algn="l">
              <a:lnSpc>
                <a:spcPct val="90000"/>
              </a:lnSpc>
              <a:spcBef>
                <a:spcPts val="2400"/>
              </a:spcBef>
              <a:spcAft>
                <a:spcPts val="0"/>
              </a:spcAft>
              <a:buClr>
                <a:schemeClr val="dk1"/>
              </a:buClr>
              <a:buSzPts val="1800"/>
              <a:buChar char="•"/>
              <a:defRPr/>
            </a:lvl3pPr>
            <a:lvl4pPr indent="-342900" lvl="3" marL="1828800" algn="l">
              <a:lnSpc>
                <a:spcPct val="90000"/>
              </a:lnSpc>
              <a:spcBef>
                <a:spcPts val="2400"/>
              </a:spcBef>
              <a:spcAft>
                <a:spcPts val="0"/>
              </a:spcAft>
              <a:buClr>
                <a:schemeClr val="dk1"/>
              </a:buClr>
              <a:buSzPts val="1800"/>
              <a:buChar char="•"/>
              <a:defRPr/>
            </a:lvl4pPr>
            <a:lvl5pPr indent="-342900" lvl="4" marL="2286000" algn="l">
              <a:lnSpc>
                <a:spcPct val="90000"/>
              </a:lnSpc>
              <a:spcBef>
                <a:spcPts val="2400"/>
              </a:spcBef>
              <a:spcAft>
                <a:spcPts val="0"/>
              </a:spcAft>
              <a:buClr>
                <a:schemeClr val="dk1"/>
              </a:buClr>
              <a:buSzPts val="1800"/>
              <a:buChar char="•"/>
              <a:defRPr/>
            </a:lvl5pPr>
            <a:lvl6pPr indent="-342900" lvl="5" marL="2743200" algn="l">
              <a:lnSpc>
                <a:spcPct val="90000"/>
              </a:lnSpc>
              <a:spcBef>
                <a:spcPts val="2400"/>
              </a:spcBef>
              <a:spcAft>
                <a:spcPts val="0"/>
              </a:spcAft>
              <a:buClr>
                <a:schemeClr val="dk1"/>
              </a:buClr>
              <a:buSzPts val="1800"/>
              <a:buChar char="•"/>
              <a:defRPr/>
            </a:lvl6pPr>
            <a:lvl7pPr indent="-342900" lvl="6" marL="3200400" algn="l">
              <a:lnSpc>
                <a:spcPct val="90000"/>
              </a:lnSpc>
              <a:spcBef>
                <a:spcPts val="2400"/>
              </a:spcBef>
              <a:spcAft>
                <a:spcPts val="0"/>
              </a:spcAft>
              <a:buClr>
                <a:schemeClr val="dk1"/>
              </a:buClr>
              <a:buSzPts val="1800"/>
              <a:buChar char="•"/>
              <a:defRPr/>
            </a:lvl7pPr>
            <a:lvl8pPr indent="-342900" lvl="7" marL="3657600" algn="l">
              <a:lnSpc>
                <a:spcPct val="90000"/>
              </a:lnSpc>
              <a:spcBef>
                <a:spcPts val="2400"/>
              </a:spcBef>
              <a:spcAft>
                <a:spcPts val="0"/>
              </a:spcAft>
              <a:buClr>
                <a:schemeClr val="dk1"/>
              </a:buClr>
              <a:buSzPts val="1800"/>
              <a:buChar char="•"/>
              <a:defRPr/>
            </a:lvl8pPr>
            <a:lvl9pPr indent="-342900" lvl="8" marL="4114800" algn="l">
              <a:lnSpc>
                <a:spcPct val="90000"/>
              </a:lnSpc>
              <a:spcBef>
                <a:spcPts val="2400"/>
              </a:spcBef>
              <a:spcAft>
                <a:spcPts val="0"/>
              </a:spcAft>
              <a:buClr>
                <a:schemeClr val="dk1"/>
              </a:buClr>
              <a:buSzPts val="1800"/>
              <a:buChar char="•"/>
              <a:defRPr/>
            </a:lvl9pPr>
          </a:lstStyle>
          <a:p/>
        </p:txBody>
      </p:sp>
      <p:sp>
        <p:nvSpPr>
          <p:cNvPr id="77" name="Google Shape;77;p13"/>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13"/>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13"/>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4"/>
          <p:cNvSpPr txBox="1"/>
          <p:nvPr>
            <p:ph type="title"/>
          </p:nvPr>
        </p:nvSpPr>
        <p:spPr>
          <a:xfrm>
            <a:off x="3017520" y="1752607"/>
            <a:ext cx="37856160" cy="636270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4"/>
          <p:cNvSpPr txBox="1"/>
          <p:nvPr>
            <p:ph idx="1" type="body"/>
          </p:nvPr>
        </p:nvSpPr>
        <p:spPr>
          <a:xfrm>
            <a:off x="3017520" y="8763000"/>
            <a:ext cx="37856160" cy="2088642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4800"/>
              </a:spcBef>
              <a:spcAft>
                <a:spcPts val="0"/>
              </a:spcAft>
              <a:buClr>
                <a:schemeClr val="dk1"/>
              </a:buClr>
              <a:buSzPts val="1800"/>
              <a:buChar char="•"/>
              <a:defRPr/>
            </a:lvl1pPr>
            <a:lvl2pPr indent="-342900" lvl="1" marL="914400" algn="l">
              <a:lnSpc>
                <a:spcPct val="90000"/>
              </a:lnSpc>
              <a:spcBef>
                <a:spcPts val="2400"/>
              </a:spcBef>
              <a:spcAft>
                <a:spcPts val="0"/>
              </a:spcAft>
              <a:buClr>
                <a:schemeClr val="dk1"/>
              </a:buClr>
              <a:buSzPts val="1800"/>
              <a:buChar char="•"/>
              <a:defRPr/>
            </a:lvl2pPr>
            <a:lvl3pPr indent="-342900" lvl="2" marL="1371600" algn="l">
              <a:lnSpc>
                <a:spcPct val="90000"/>
              </a:lnSpc>
              <a:spcBef>
                <a:spcPts val="2400"/>
              </a:spcBef>
              <a:spcAft>
                <a:spcPts val="0"/>
              </a:spcAft>
              <a:buClr>
                <a:schemeClr val="dk1"/>
              </a:buClr>
              <a:buSzPts val="1800"/>
              <a:buChar char="•"/>
              <a:defRPr/>
            </a:lvl3pPr>
            <a:lvl4pPr indent="-342900" lvl="3" marL="1828800" algn="l">
              <a:lnSpc>
                <a:spcPct val="90000"/>
              </a:lnSpc>
              <a:spcBef>
                <a:spcPts val="2400"/>
              </a:spcBef>
              <a:spcAft>
                <a:spcPts val="0"/>
              </a:spcAft>
              <a:buClr>
                <a:schemeClr val="dk1"/>
              </a:buClr>
              <a:buSzPts val="1800"/>
              <a:buChar char="•"/>
              <a:defRPr/>
            </a:lvl4pPr>
            <a:lvl5pPr indent="-342900" lvl="4" marL="2286000" algn="l">
              <a:lnSpc>
                <a:spcPct val="90000"/>
              </a:lnSpc>
              <a:spcBef>
                <a:spcPts val="2400"/>
              </a:spcBef>
              <a:spcAft>
                <a:spcPts val="0"/>
              </a:spcAft>
              <a:buClr>
                <a:schemeClr val="dk1"/>
              </a:buClr>
              <a:buSzPts val="1800"/>
              <a:buChar char="•"/>
              <a:defRPr/>
            </a:lvl5pPr>
            <a:lvl6pPr indent="-342900" lvl="5" marL="2743200" algn="l">
              <a:lnSpc>
                <a:spcPct val="90000"/>
              </a:lnSpc>
              <a:spcBef>
                <a:spcPts val="2400"/>
              </a:spcBef>
              <a:spcAft>
                <a:spcPts val="0"/>
              </a:spcAft>
              <a:buClr>
                <a:schemeClr val="dk1"/>
              </a:buClr>
              <a:buSzPts val="1800"/>
              <a:buChar char="•"/>
              <a:defRPr/>
            </a:lvl6pPr>
            <a:lvl7pPr indent="-342900" lvl="6" marL="3200400" algn="l">
              <a:lnSpc>
                <a:spcPct val="90000"/>
              </a:lnSpc>
              <a:spcBef>
                <a:spcPts val="2400"/>
              </a:spcBef>
              <a:spcAft>
                <a:spcPts val="0"/>
              </a:spcAft>
              <a:buClr>
                <a:schemeClr val="dk1"/>
              </a:buClr>
              <a:buSzPts val="1800"/>
              <a:buChar char="•"/>
              <a:defRPr/>
            </a:lvl7pPr>
            <a:lvl8pPr indent="-342900" lvl="7" marL="3657600" algn="l">
              <a:lnSpc>
                <a:spcPct val="90000"/>
              </a:lnSpc>
              <a:spcBef>
                <a:spcPts val="2400"/>
              </a:spcBef>
              <a:spcAft>
                <a:spcPts val="0"/>
              </a:spcAft>
              <a:buClr>
                <a:schemeClr val="dk1"/>
              </a:buClr>
              <a:buSzPts val="1800"/>
              <a:buChar char="•"/>
              <a:defRPr/>
            </a:lvl8pPr>
            <a:lvl9pPr indent="-342900" lvl="8" marL="4114800" algn="l">
              <a:lnSpc>
                <a:spcPct val="90000"/>
              </a:lnSpc>
              <a:spcBef>
                <a:spcPts val="2400"/>
              </a:spcBef>
              <a:spcAft>
                <a:spcPts val="0"/>
              </a:spcAft>
              <a:buClr>
                <a:schemeClr val="dk1"/>
              </a:buClr>
              <a:buSzPts val="1800"/>
              <a:buChar char="•"/>
              <a:defRPr/>
            </a:lvl9pPr>
          </a:lstStyle>
          <a:p/>
        </p:txBody>
      </p:sp>
      <p:sp>
        <p:nvSpPr>
          <p:cNvPr id="20" name="Google Shape;20;p4"/>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4"/>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4"/>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5"/>
          <p:cNvSpPr txBox="1"/>
          <p:nvPr>
            <p:ph type="title"/>
          </p:nvPr>
        </p:nvSpPr>
        <p:spPr>
          <a:xfrm>
            <a:off x="2994662" y="8206749"/>
            <a:ext cx="37856160" cy="13693138"/>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28800"/>
              <a:buFont typeface="Calibri"/>
              <a:buNone/>
              <a:defRPr sz="288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5"/>
          <p:cNvSpPr txBox="1"/>
          <p:nvPr>
            <p:ph idx="1" type="body"/>
          </p:nvPr>
        </p:nvSpPr>
        <p:spPr>
          <a:xfrm>
            <a:off x="2994662" y="22029430"/>
            <a:ext cx="37856160" cy="720089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4800"/>
              </a:spcBef>
              <a:spcAft>
                <a:spcPts val="0"/>
              </a:spcAft>
              <a:buClr>
                <a:schemeClr val="dk1"/>
              </a:buClr>
              <a:buSzPts val="11520"/>
              <a:buNone/>
              <a:defRPr sz="11520">
                <a:solidFill>
                  <a:schemeClr val="dk1"/>
                </a:solidFill>
              </a:defRPr>
            </a:lvl1pPr>
            <a:lvl2pPr indent="-228600" lvl="1" marL="914400" algn="l">
              <a:lnSpc>
                <a:spcPct val="90000"/>
              </a:lnSpc>
              <a:spcBef>
                <a:spcPts val="2400"/>
              </a:spcBef>
              <a:spcAft>
                <a:spcPts val="0"/>
              </a:spcAft>
              <a:buClr>
                <a:srgbClr val="888888"/>
              </a:buClr>
              <a:buSzPts val="9600"/>
              <a:buNone/>
              <a:defRPr sz="9600">
                <a:solidFill>
                  <a:srgbClr val="888888"/>
                </a:solidFill>
              </a:defRPr>
            </a:lvl2pPr>
            <a:lvl3pPr indent="-228600" lvl="2" marL="1371600" algn="l">
              <a:lnSpc>
                <a:spcPct val="90000"/>
              </a:lnSpc>
              <a:spcBef>
                <a:spcPts val="2400"/>
              </a:spcBef>
              <a:spcAft>
                <a:spcPts val="0"/>
              </a:spcAft>
              <a:buClr>
                <a:srgbClr val="888888"/>
              </a:buClr>
              <a:buSzPts val="8640"/>
              <a:buNone/>
              <a:defRPr sz="8640">
                <a:solidFill>
                  <a:srgbClr val="888888"/>
                </a:solidFill>
              </a:defRPr>
            </a:lvl3pPr>
            <a:lvl4pPr indent="-228600" lvl="3" marL="1828800" algn="l">
              <a:lnSpc>
                <a:spcPct val="90000"/>
              </a:lnSpc>
              <a:spcBef>
                <a:spcPts val="2400"/>
              </a:spcBef>
              <a:spcAft>
                <a:spcPts val="0"/>
              </a:spcAft>
              <a:buClr>
                <a:srgbClr val="888888"/>
              </a:buClr>
              <a:buSzPts val="7680"/>
              <a:buNone/>
              <a:defRPr sz="7680">
                <a:solidFill>
                  <a:srgbClr val="888888"/>
                </a:solidFill>
              </a:defRPr>
            </a:lvl4pPr>
            <a:lvl5pPr indent="-228600" lvl="4" marL="2286000" algn="l">
              <a:lnSpc>
                <a:spcPct val="90000"/>
              </a:lnSpc>
              <a:spcBef>
                <a:spcPts val="2400"/>
              </a:spcBef>
              <a:spcAft>
                <a:spcPts val="0"/>
              </a:spcAft>
              <a:buClr>
                <a:srgbClr val="888888"/>
              </a:buClr>
              <a:buSzPts val="7680"/>
              <a:buNone/>
              <a:defRPr sz="7680">
                <a:solidFill>
                  <a:srgbClr val="888888"/>
                </a:solidFill>
              </a:defRPr>
            </a:lvl5pPr>
            <a:lvl6pPr indent="-228600" lvl="5" marL="2743200" algn="l">
              <a:lnSpc>
                <a:spcPct val="90000"/>
              </a:lnSpc>
              <a:spcBef>
                <a:spcPts val="2400"/>
              </a:spcBef>
              <a:spcAft>
                <a:spcPts val="0"/>
              </a:spcAft>
              <a:buClr>
                <a:srgbClr val="888888"/>
              </a:buClr>
              <a:buSzPts val="7680"/>
              <a:buNone/>
              <a:defRPr sz="7680">
                <a:solidFill>
                  <a:srgbClr val="888888"/>
                </a:solidFill>
              </a:defRPr>
            </a:lvl6pPr>
            <a:lvl7pPr indent="-228600" lvl="6" marL="3200400" algn="l">
              <a:lnSpc>
                <a:spcPct val="90000"/>
              </a:lnSpc>
              <a:spcBef>
                <a:spcPts val="2400"/>
              </a:spcBef>
              <a:spcAft>
                <a:spcPts val="0"/>
              </a:spcAft>
              <a:buClr>
                <a:srgbClr val="888888"/>
              </a:buClr>
              <a:buSzPts val="7680"/>
              <a:buNone/>
              <a:defRPr sz="7680">
                <a:solidFill>
                  <a:srgbClr val="888888"/>
                </a:solidFill>
              </a:defRPr>
            </a:lvl7pPr>
            <a:lvl8pPr indent="-228600" lvl="7" marL="3657600" algn="l">
              <a:lnSpc>
                <a:spcPct val="90000"/>
              </a:lnSpc>
              <a:spcBef>
                <a:spcPts val="2400"/>
              </a:spcBef>
              <a:spcAft>
                <a:spcPts val="0"/>
              </a:spcAft>
              <a:buClr>
                <a:srgbClr val="888888"/>
              </a:buClr>
              <a:buSzPts val="7680"/>
              <a:buNone/>
              <a:defRPr sz="7680">
                <a:solidFill>
                  <a:srgbClr val="888888"/>
                </a:solidFill>
              </a:defRPr>
            </a:lvl8pPr>
            <a:lvl9pPr indent="-228600" lvl="8" marL="4114800" algn="l">
              <a:lnSpc>
                <a:spcPct val="90000"/>
              </a:lnSpc>
              <a:spcBef>
                <a:spcPts val="2400"/>
              </a:spcBef>
              <a:spcAft>
                <a:spcPts val="0"/>
              </a:spcAft>
              <a:buClr>
                <a:srgbClr val="888888"/>
              </a:buClr>
              <a:buSzPts val="7680"/>
              <a:buNone/>
              <a:defRPr sz="7680">
                <a:solidFill>
                  <a:srgbClr val="888888"/>
                </a:solidFill>
              </a:defRPr>
            </a:lvl9pPr>
          </a:lstStyle>
          <a:p/>
        </p:txBody>
      </p:sp>
      <p:sp>
        <p:nvSpPr>
          <p:cNvPr id="26" name="Google Shape;26;p5"/>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5"/>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5"/>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6"/>
          <p:cNvSpPr txBox="1"/>
          <p:nvPr>
            <p:ph type="title"/>
          </p:nvPr>
        </p:nvSpPr>
        <p:spPr>
          <a:xfrm>
            <a:off x="3017520" y="1752607"/>
            <a:ext cx="37856160" cy="636270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6"/>
          <p:cNvSpPr txBox="1"/>
          <p:nvPr>
            <p:ph idx="1" type="body"/>
          </p:nvPr>
        </p:nvSpPr>
        <p:spPr>
          <a:xfrm>
            <a:off x="3017520" y="8763000"/>
            <a:ext cx="18653759" cy="2088642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4800"/>
              </a:spcBef>
              <a:spcAft>
                <a:spcPts val="0"/>
              </a:spcAft>
              <a:buClr>
                <a:schemeClr val="dk1"/>
              </a:buClr>
              <a:buSzPts val="1800"/>
              <a:buChar char="•"/>
              <a:defRPr/>
            </a:lvl1pPr>
            <a:lvl2pPr indent="-342900" lvl="1" marL="914400" algn="l">
              <a:lnSpc>
                <a:spcPct val="90000"/>
              </a:lnSpc>
              <a:spcBef>
                <a:spcPts val="2400"/>
              </a:spcBef>
              <a:spcAft>
                <a:spcPts val="0"/>
              </a:spcAft>
              <a:buClr>
                <a:schemeClr val="dk1"/>
              </a:buClr>
              <a:buSzPts val="1800"/>
              <a:buChar char="•"/>
              <a:defRPr/>
            </a:lvl2pPr>
            <a:lvl3pPr indent="-342900" lvl="2" marL="1371600" algn="l">
              <a:lnSpc>
                <a:spcPct val="90000"/>
              </a:lnSpc>
              <a:spcBef>
                <a:spcPts val="2400"/>
              </a:spcBef>
              <a:spcAft>
                <a:spcPts val="0"/>
              </a:spcAft>
              <a:buClr>
                <a:schemeClr val="dk1"/>
              </a:buClr>
              <a:buSzPts val="1800"/>
              <a:buChar char="•"/>
              <a:defRPr/>
            </a:lvl3pPr>
            <a:lvl4pPr indent="-342900" lvl="3" marL="1828800" algn="l">
              <a:lnSpc>
                <a:spcPct val="90000"/>
              </a:lnSpc>
              <a:spcBef>
                <a:spcPts val="2400"/>
              </a:spcBef>
              <a:spcAft>
                <a:spcPts val="0"/>
              </a:spcAft>
              <a:buClr>
                <a:schemeClr val="dk1"/>
              </a:buClr>
              <a:buSzPts val="1800"/>
              <a:buChar char="•"/>
              <a:defRPr/>
            </a:lvl4pPr>
            <a:lvl5pPr indent="-342900" lvl="4" marL="2286000" algn="l">
              <a:lnSpc>
                <a:spcPct val="90000"/>
              </a:lnSpc>
              <a:spcBef>
                <a:spcPts val="2400"/>
              </a:spcBef>
              <a:spcAft>
                <a:spcPts val="0"/>
              </a:spcAft>
              <a:buClr>
                <a:schemeClr val="dk1"/>
              </a:buClr>
              <a:buSzPts val="1800"/>
              <a:buChar char="•"/>
              <a:defRPr/>
            </a:lvl5pPr>
            <a:lvl6pPr indent="-342900" lvl="5" marL="2743200" algn="l">
              <a:lnSpc>
                <a:spcPct val="90000"/>
              </a:lnSpc>
              <a:spcBef>
                <a:spcPts val="2400"/>
              </a:spcBef>
              <a:spcAft>
                <a:spcPts val="0"/>
              </a:spcAft>
              <a:buClr>
                <a:schemeClr val="dk1"/>
              </a:buClr>
              <a:buSzPts val="1800"/>
              <a:buChar char="•"/>
              <a:defRPr/>
            </a:lvl6pPr>
            <a:lvl7pPr indent="-342900" lvl="6" marL="3200400" algn="l">
              <a:lnSpc>
                <a:spcPct val="90000"/>
              </a:lnSpc>
              <a:spcBef>
                <a:spcPts val="2400"/>
              </a:spcBef>
              <a:spcAft>
                <a:spcPts val="0"/>
              </a:spcAft>
              <a:buClr>
                <a:schemeClr val="dk1"/>
              </a:buClr>
              <a:buSzPts val="1800"/>
              <a:buChar char="•"/>
              <a:defRPr/>
            </a:lvl7pPr>
            <a:lvl8pPr indent="-342900" lvl="7" marL="3657600" algn="l">
              <a:lnSpc>
                <a:spcPct val="90000"/>
              </a:lnSpc>
              <a:spcBef>
                <a:spcPts val="2400"/>
              </a:spcBef>
              <a:spcAft>
                <a:spcPts val="0"/>
              </a:spcAft>
              <a:buClr>
                <a:schemeClr val="dk1"/>
              </a:buClr>
              <a:buSzPts val="1800"/>
              <a:buChar char="•"/>
              <a:defRPr/>
            </a:lvl8pPr>
            <a:lvl9pPr indent="-342900" lvl="8" marL="4114800" algn="l">
              <a:lnSpc>
                <a:spcPct val="90000"/>
              </a:lnSpc>
              <a:spcBef>
                <a:spcPts val="2400"/>
              </a:spcBef>
              <a:spcAft>
                <a:spcPts val="0"/>
              </a:spcAft>
              <a:buClr>
                <a:schemeClr val="dk1"/>
              </a:buClr>
              <a:buSzPts val="1800"/>
              <a:buChar char="•"/>
              <a:defRPr/>
            </a:lvl9pPr>
          </a:lstStyle>
          <a:p/>
        </p:txBody>
      </p:sp>
      <p:sp>
        <p:nvSpPr>
          <p:cNvPr id="32" name="Google Shape;32;p6"/>
          <p:cNvSpPr txBox="1"/>
          <p:nvPr>
            <p:ph idx="2" type="body"/>
          </p:nvPr>
        </p:nvSpPr>
        <p:spPr>
          <a:xfrm>
            <a:off x="22219920" y="8763000"/>
            <a:ext cx="18653759" cy="2088642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4800"/>
              </a:spcBef>
              <a:spcAft>
                <a:spcPts val="0"/>
              </a:spcAft>
              <a:buClr>
                <a:schemeClr val="dk1"/>
              </a:buClr>
              <a:buSzPts val="1800"/>
              <a:buChar char="•"/>
              <a:defRPr/>
            </a:lvl1pPr>
            <a:lvl2pPr indent="-342900" lvl="1" marL="914400" algn="l">
              <a:lnSpc>
                <a:spcPct val="90000"/>
              </a:lnSpc>
              <a:spcBef>
                <a:spcPts val="2400"/>
              </a:spcBef>
              <a:spcAft>
                <a:spcPts val="0"/>
              </a:spcAft>
              <a:buClr>
                <a:schemeClr val="dk1"/>
              </a:buClr>
              <a:buSzPts val="1800"/>
              <a:buChar char="•"/>
              <a:defRPr/>
            </a:lvl2pPr>
            <a:lvl3pPr indent="-342900" lvl="2" marL="1371600" algn="l">
              <a:lnSpc>
                <a:spcPct val="90000"/>
              </a:lnSpc>
              <a:spcBef>
                <a:spcPts val="2400"/>
              </a:spcBef>
              <a:spcAft>
                <a:spcPts val="0"/>
              </a:spcAft>
              <a:buClr>
                <a:schemeClr val="dk1"/>
              </a:buClr>
              <a:buSzPts val="1800"/>
              <a:buChar char="•"/>
              <a:defRPr/>
            </a:lvl3pPr>
            <a:lvl4pPr indent="-342900" lvl="3" marL="1828800" algn="l">
              <a:lnSpc>
                <a:spcPct val="90000"/>
              </a:lnSpc>
              <a:spcBef>
                <a:spcPts val="2400"/>
              </a:spcBef>
              <a:spcAft>
                <a:spcPts val="0"/>
              </a:spcAft>
              <a:buClr>
                <a:schemeClr val="dk1"/>
              </a:buClr>
              <a:buSzPts val="1800"/>
              <a:buChar char="•"/>
              <a:defRPr/>
            </a:lvl4pPr>
            <a:lvl5pPr indent="-342900" lvl="4" marL="2286000" algn="l">
              <a:lnSpc>
                <a:spcPct val="90000"/>
              </a:lnSpc>
              <a:spcBef>
                <a:spcPts val="2400"/>
              </a:spcBef>
              <a:spcAft>
                <a:spcPts val="0"/>
              </a:spcAft>
              <a:buClr>
                <a:schemeClr val="dk1"/>
              </a:buClr>
              <a:buSzPts val="1800"/>
              <a:buChar char="•"/>
              <a:defRPr/>
            </a:lvl5pPr>
            <a:lvl6pPr indent="-342900" lvl="5" marL="2743200" algn="l">
              <a:lnSpc>
                <a:spcPct val="90000"/>
              </a:lnSpc>
              <a:spcBef>
                <a:spcPts val="2400"/>
              </a:spcBef>
              <a:spcAft>
                <a:spcPts val="0"/>
              </a:spcAft>
              <a:buClr>
                <a:schemeClr val="dk1"/>
              </a:buClr>
              <a:buSzPts val="1800"/>
              <a:buChar char="•"/>
              <a:defRPr/>
            </a:lvl6pPr>
            <a:lvl7pPr indent="-342900" lvl="6" marL="3200400" algn="l">
              <a:lnSpc>
                <a:spcPct val="90000"/>
              </a:lnSpc>
              <a:spcBef>
                <a:spcPts val="2400"/>
              </a:spcBef>
              <a:spcAft>
                <a:spcPts val="0"/>
              </a:spcAft>
              <a:buClr>
                <a:schemeClr val="dk1"/>
              </a:buClr>
              <a:buSzPts val="1800"/>
              <a:buChar char="•"/>
              <a:defRPr/>
            </a:lvl7pPr>
            <a:lvl8pPr indent="-342900" lvl="7" marL="3657600" algn="l">
              <a:lnSpc>
                <a:spcPct val="90000"/>
              </a:lnSpc>
              <a:spcBef>
                <a:spcPts val="2400"/>
              </a:spcBef>
              <a:spcAft>
                <a:spcPts val="0"/>
              </a:spcAft>
              <a:buClr>
                <a:schemeClr val="dk1"/>
              </a:buClr>
              <a:buSzPts val="1800"/>
              <a:buChar char="•"/>
              <a:defRPr/>
            </a:lvl8pPr>
            <a:lvl9pPr indent="-342900" lvl="8" marL="4114800" algn="l">
              <a:lnSpc>
                <a:spcPct val="90000"/>
              </a:lnSpc>
              <a:spcBef>
                <a:spcPts val="2400"/>
              </a:spcBef>
              <a:spcAft>
                <a:spcPts val="0"/>
              </a:spcAft>
              <a:buClr>
                <a:schemeClr val="dk1"/>
              </a:buClr>
              <a:buSzPts val="1800"/>
              <a:buChar char="•"/>
              <a:defRPr/>
            </a:lvl9pPr>
          </a:lstStyle>
          <a:p/>
        </p:txBody>
      </p:sp>
      <p:sp>
        <p:nvSpPr>
          <p:cNvPr id="33" name="Google Shape;33;p6"/>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 name="Google Shape;34;p6"/>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6"/>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7"/>
          <p:cNvSpPr txBox="1"/>
          <p:nvPr>
            <p:ph type="title"/>
          </p:nvPr>
        </p:nvSpPr>
        <p:spPr>
          <a:xfrm>
            <a:off x="3023237" y="1752607"/>
            <a:ext cx="37856160" cy="636270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7"/>
          <p:cNvSpPr txBox="1"/>
          <p:nvPr>
            <p:ph idx="1" type="body"/>
          </p:nvPr>
        </p:nvSpPr>
        <p:spPr>
          <a:xfrm>
            <a:off x="3023242" y="8069582"/>
            <a:ext cx="18568032" cy="395477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4800"/>
              </a:spcBef>
              <a:spcAft>
                <a:spcPts val="0"/>
              </a:spcAft>
              <a:buClr>
                <a:schemeClr val="dk1"/>
              </a:buClr>
              <a:buSzPts val="11520"/>
              <a:buNone/>
              <a:defRPr b="1" sz="11520"/>
            </a:lvl1pPr>
            <a:lvl2pPr indent="-228600" lvl="1" marL="914400" algn="l">
              <a:lnSpc>
                <a:spcPct val="90000"/>
              </a:lnSpc>
              <a:spcBef>
                <a:spcPts val="2400"/>
              </a:spcBef>
              <a:spcAft>
                <a:spcPts val="0"/>
              </a:spcAft>
              <a:buClr>
                <a:schemeClr val="dk1"/>
              </a:buClr>
              <a:buSzPts val="9600"/>
              <a:buNone/>
              <a:defRPr b="1" sz="9600"/>
            </a:lvl2pPr>
            <a:lvl3pPr indent="-228600" lvl="2" marL="1371600" algn="l">
              <a:lnSpc>
                <a:spcPct val="90000"/>
              </a:lnSpc>
              <a:spcBef>
                <a:spcPts val="2400"/>
              </a:spcBef>
              <a:spcAft>
                <a:spcPts val="0"/>
              </a:spcAft>
              <a:buClr>
                <a:schemeClr val="dk1"/>
              </a:buClr>
              <a:buSzPts val="8640"/>
              <a:buNone/>
              <a:defRPr b="1" sz="8640"/>
            </a:lvl3pPr>
            <a:lvl4pPr indent="-228600" lvl="3" marL="1828800" algn="l">
              <a:lnSpc>
                <a:spcPct val="90000"/>
              </a:lnSpc>
              <a:spcBef>
                <a:spcPts val="2400"/>
              </a:spcBef>
              <a:spcAft>
                <a:spcPts val="0"/>
              </a:spcAft>
              <a:buClr>
                <a:schemeClr val="dk1"/>
              </a:buClr>
              <a:buSzPts val="7680"/>
              <a:buNone/>
              <a:defRPr b="1" sz="7680"/>
            </a:lvl4pPr>
            <a:lvl5pPr indent="-228600" lvl="4" marL="2286000" algn="l">
              <a:lnSpc>
                <a:spcPct val="90000"/>
              </a:lnSpc>
              <a:spcBef>
                <a:spcPts val="2400"/>
              </a:spcBef>
              <a:spcAft>
                <a:spcPts val="0"/>
              </a:spcAft>
              <a:buClr>
                <a:schemeClr val="dk1"/>
              </a:buClr>
              <a:buSzPts val="7680"/>
              <a:buNone/>
              <a:defRPr b="1" sz="7680"/>
            </a:lvl5pPr>
            <a:lvl6pPr indent="-228600" lvl="5" marL="2743200" algn="l">
              <a:lnSpc>
                <a:spcPct val="90000"/>
              </a:lnSpc>
              <a:spcBef>
                <a:spcPts val="2400"/>
              </a:spcBef>
              <a:spcAft>
                <a:spcPts val="0"/>
              </a:spcAft>
              <a:buClr>
                <a:schemeClr val="dk1"/>
              </a:buClr>
              <a:buSzPts val="7680"/>
              <a:buNone/>
              <a:defRPr b="1" sz="7680"/>
            </a:lvl6pPr>
            <a:lvl7pPr indent="-228600" lvl="6" marL="3200400" algn="l">
              <a:lnSpc>
                <a:spcPct val="90000"/>
              </a:lnSpc>
              <a:spcBef>
                <a:spcPts val="2400"/>
              </a:spcBef>
              <a:spcAft>
                <a:spcPts val="0"/>
              </a:spcAft>
              <a:buClr>
                <a:schemeClr val="dk1"/>
              </a:buClr>
              <a:buSzPts val="7680"/>
              <a:buNone/>
              <a:defRPr b="1" sz="7680"/>
            </a:lvl7pPr>
            <a:lvl8pPr indent="-228600" lvl="7" marL="3657600" algn="l">
              <a:lnSpc>
                <a:spcPct val="90000"/>
              </a:lnSpc>
              <a:spcBef>
                <a:spcPts val="2400"/>
              </a:spcBef>
              <a:spcAft>
                <a:spcPts val="0"/>
              </a:spcAft>
              <a:buClr>
                <a:schemeClr val="dk1"/>
              </a:buClr>
              <a:buSzPts val="7680"/>
              <a:buNone/>
              <a:defRPr b="1" sz="7680"/>
            </a:lvl8pPr>
            <a:lvl9pPr indent="-228600" lvl="8" marL="4114800" algn="l">
              <a:lnSpc>
                <a:spcPct val="90000"/>
              </a:lnSpc>
              <a:spcBef>
                <a:spcPts val="2400"/>
              </a:spcBef>
              <a:spcAft>
                <a:spcPts val="0"/>
              </a:spcAft>
              <a:buClr>
                <a:schemeClr val="dk1"/>
              </a:buClr>
              <a:buSzPts val="7680"/>
              <a:buNone/>
              <a:defRPr b="1" sz="7680"/>
            </a:lvl9pPr>
          </a:lstStyle>
          <a:p/>
        </p:txBody>
      </p:sp>
      <p:sp>
        <p:nvSpPr>
          <p:cNvPr id="39" name="Google Shape;39;p7"/>
          <p:cNvSpPr txBox="1"/>
          <p:nvPr>
            <p:ph idx="2" type="body"/>
          </p:nvPr>
        </p:nvSpPr>
        <p:spPr>
          <a:xfrm>
            <a:off x="3023242" y="12024360"/>
            <a:ext cx="18568032" cy="1768602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4800"/>
              </a:spcBef>
              <a:spcAft>
                <a:spcPts val="0"/>
              </a:spcAft>
              <a:buClr>
                <a:schemeClr val="dk1"/>
              </a:buClr>
              <a:buSzPts val="1800"/>
              <a:buChar char="•"/>
              <a:defRPr/>
            </a:lvl1pPr>
            <a:lvl2pPr indent="-342900" lvl="1" marL="914400" algn="l">
              <a:lnSpc>
                <a:spcPct val="90000"/>
              </a:lnSpc>
              <a:spcBef>
                <a:spcPts val="2400"/>
              </a:spcBef>
              <a:spcAft>
                <a:spcPts val="0"/>
              </a:spcAft>
              <a:buClr>
                <a:schemeClr val="dk1"/>
              </a:buClr>
              <a:buSzPts val="1800"/>
              <a:buChar char="•"/>
              <a:defRPr/>
            </a:lvl2pPr>
            <a:lvl3pPr indent="-342900" lvl="2" marL="1371600" algn="l">
              <a:lnSpc>
                <a:spcPct val="90000"/>
              </a:lnSpc>
              <a:spcBef>
                <a:spcPts val="2400"/>
              </a:spcBef>
              <a:spcAft>
                <a:spcPts val="0"/>
              </a:spcAft>
              <a:buClr>
                <a:schemeClr val="dk1"/>
              </a:buClr>
              <a:buSzPts val="1800"/>
              <a:buChar char="•"/>
              <a:defRPr/>
            </a:lvl3pPr>
            <a:lvl4pPr indent="-342900" lvl="3" marL="1828800" algn="l">
              <a:lnSpc>
                <a:spcPct val="90000"/>
              </a:lnSpc>
              <a:spcBef>
                <a:spcPts val="2400"/>
              </a:spcBef>
              <a:spcAft>
                <a:spcPts val="0"/>
              </a:spcAft>
              <a:buClr>
                <a:schemeClr val="dk1"/>
              </a:buClr>
              <a:buSzPts val="1800"/>
              <a:buChar char="•"/>
              <a:defRPr/>
            </a:lvl4pPr>
            <a:lvl5pPr indent="-342900" lvl="4" marL="2286000" algn="l">
              <a:lnSpc>
                <a:spcPct val="90000"/>
              </a:lnSpc>
              <a:spcBef>
                <a:spcPts val="2400"/>
              </a:spcBef>
              <a:spcAft>
                <a:spcPts val="0"/>
              </a:spcAft>
              <a:buClr>
                <a:schemeClr val="dk1"/>
              </a:buClr>
              <a:buSzPts val="1800"/>
              <a:buChar char="•"/>
              <a:defRPr/>
            </a:lvl5pPr>
            <a:lvl6pPr indent="-342900" lvl="5" marL="2743200" algn="l">
              <a:lnSpc>
                <a:spcPct val="90000"/>
              </a:lnSpc>
              <a:spcBef>
                <a:spcPts val="2400"/>
              </a:spcBef>
              <a:spcAft>
                <a:spcPts val="0"/>
              </a:spcAft>
              <a:buClr>
                <a:schemeClr val="dk1"/>
              </a:buClr>
              <a:buSzPts val="1800"/>
              <a:buChar char="•"/>
              <a:defRPr/>
            </a:lvl6pPr>
            <a:lvl7pPr indent="-342900" lvl="6" marL="3200400" algn="l">
              <a:lnSpc>
                <a:spcPct val="90000"/>
              </a:lnSpc>
              <a:spcBef>
                <a:spcPts val="2400"/>
              </a:spcBef>
              <a:spcAft>
                <a:spcPts val="0"/>
              </a:spcAft>
              <a:buClr>
                <a:schemeClr val="dk1"/>
              </a:buClr>
              <a:buSzPts val="1800"/>
              <a:buChar char="•"/>
              <a:defRPr/>
            </a:lvl7pPr>
            <a:lvl8pPr indent="-342900" lvl="7" marL="3657600" algn="l">
              <a:lnSpc>
                <a:spcPct val="90000"/>
              </a:lnSpc>
              <a:spcBef>
                <a:spcPts val="2400"/>
              </a:spcBef>
              <a:spcAft>
                <a:spcPts val="0"/>
              </a:spcAft>
              <a:buClr>
                <a:schemeClr val="dk1"/>
              </a:buClr>
              <a:buSzPts val="1800"/>
              <a:buChar char="•"/>
              <a:defRPr/>
            </a:lvl8pPr>
            <a:lvl9pPr indent="-342900" lvl="8" marL="4114800" algn="l">
              <a:lnSpc>
                <a:spcPct val="90000"/>
              </a:lnSpc>
              <a:spcBef>
                <a:spcPts val="2400"/>
              </a:spcBef>
              <a:spcAft>
                <a:spcPts val="0"/>
              </a:spcAft>
              <a:buClr>
                <a:schemeClr val="dk1"/>
              </a:buClr>
              <a:buSzPts val="1800"/>
              <a:buChar char="•"/>
              <a:defRPr/>
            </a:lvl9pPr>
          </a:lstStyle>
          <a:p/>
        </p:txBody>
      </p:sp>
      <p:sp>
        <p:nvSpPr>
          <p:cNvPr id="40" name="Google Shape;40;p7"/>
          <p:cNvSpPr txBox="1"/>
          <p:nvPr>
            <p:ph idx="3" type="body"/>
          </p:nvPr>
        </p:nvSpPr>
        <p:spPr>
          <a:xfrm>
            <a:off x="22219922" y="8069582"/>
            <a:ext cx="18659477" cy="395477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4800"/>
              </a:spcBef>
              <a:spcAft>
                <a:spcPts val="0"/>
              </a:spcAft>
              <a:buClr>
                <a:schemeClr val="dk1"/>
              </a:buClr>
              <a:buSzPts val="11520"/>
              <a:buNone/>
              <a:defRPr b="1" sz="11520"/>
            </a:lvl1pPr>
            <a:lvl2pPr indent="-228600" lvl="1" marL="914400" algn="l">
              <a:lnSpc>
                <a:spcPct val="90000"/>
              </a:lnSpc>
              <a:spcBef>
                <a:spcPts val="2400"/>
              </a:spcBef>
              <a:spcAft>
                <a:spcPts val="0"/>
              </a:spcAft>
              <a:buClr>
                <a:schemeClr val="dk1"/>
              </a:buClr>
              <a:buSzPts val="9600"/>
              <a:buNone/>
              <a:defRPr b="1" sz="9600"/>
            </a:lvl2pPr>
            <a:lvl3pPr indent="-228600" lvl="2" marL="1371600" algn="l">
              <a:lnSpc>
                <a:spcPct val="90000"/>
              </a:lnSpc>
              <a:spcBef>
                <a:spcPts val="2400"/>
              </a:spcBef>
              <a:spcAft>
                <a:spcPts val="0"/>
              </a:spcAft>
              <a:buClr>
                <a:schemeClr val="dk1"/>
              </a:buClr>
              <a:buSzPts val="8640"/>
              <a:buNone/>
              <a:defRPr b="1" sz="8640"/>
            </a:lvl3pPr>
            <a:lvl4pPr indent="-228600" lvl="3" marL="1828800" algn="l">
              <a:lnSpc>
                <a:spcPct val="90000"/>
              </a:lnSpc>
              <a:spcBef>
                <a:spcPts val="2400"/>
              </a:spcBef>
              <a:spcAft>
                <a:spcPts val="0"/>
              </a:spcAft>
              <a:buClr>
                <a:schemeClr val="dk1"/>
              </a:buClr>
              <a:buSzPts val="7680"/>
              <a:buNone/>
              <a:defRPr b="1" sz="7680"/>
            </a:lvl4pPr>
            <a:lvl5pPr indent="-228600" lvl="4" marL="2286000" algn="l">
              <a:lnSpc>
                <a:spcPct val="90000"/>
              </a:lnSpc>
              <a:spcBef>
                <a:spcPts val="2400"/>
              </a:spcBef>
              <a:spcAft>
                <a:spcPts val="0"/>
              </a:spcAft>
              <a:buClr>
                <a:schemeClr val="dk1"/>
              </a:buClr>
              <a:buSzPts val="7680"/>
              <a:buNone/>
              <a:defRPr b="1" sz="7680"/>
            </a:lvl5pPr>
            <a:lvl6pPr indent="-228600" lvl="5" marL="2743200" algn="l">
              <a:lnSpc>
                <a:spcPct val="90000"/>
              </a:lnSpc>
              <a:spcBef>
                <a:spcPts val="2400"/>
              </a:spcBef>
              <a:spcAft>
                <a:spcPts val="0"/>
              </a:spcAft>
              <a:buClr>
                <a:schemeClr val="dk1"/>
              </a:buClr>
              <a:buSzPts val="7680"/>
              <a:buNone/>
              <a:defRPr b="1" sz="7680"/>
            </a:lvl6pPr>
            <a:lvl7pPr indent="-228600" lvl="6" marL="3200400" algn="l">
              <a:lnSpc>
                <a:spcPct val="90000"/>
              </a:lnSpc>
              <a:spcBef>
                <a:spcPts val="2400"/>
              </a:spcBef>
              <a:spcAft>
                <a:spcPts val="0"/>
              </a:spcAft>
              <a:buClr>
                <a:schemeClr val="dk1"/>
              </a:buClr>
              <a:buSzPts val="7680"/>
              <a:buNone/>
              <a:defRPr b="1" sz="7680"/>
            </a:lvl7pPr>
            <a:lvl8pPr indent="-228600" lvl="7" marL="3657600" algn="l">
              <a:lnSpc>
                <a:spcPct val="90000"/>
              </a:lnSpc>
              <a:spcBef>
                <a:spcPts val="2400"/>
              </a:spcBef>
              <a:spcAft>
                <a:spcPts val="0"/>
              </a:spcAft>
              <a:buClr>
                <a:schemeClr val="dk1"/>
              </a:buClr>
              <a:buSzPts val="7680"/>
              <a:buNone/>
              <a:defRPr b="1" sz="7680"/>
            </a:lvl8pPr>
            <a:lvl9pPr indent="-228600" lvl="8" marL="4114800" algn="l">
              <a:lnSpc>
                <a:spcPct val="90000"/>
              </a:lnSpc>
              <a:spcBef>
                <a:spcPts val="2400"/>
              </a:spcBef>
              <a:spcAft>
                <a:spcPts val="0"/>
              </a:spcAft>
              <a:buClr>
                <a:schemeClr val="dk1"/>
              </a:buClr>
              <a:buSzPts val="7680"/>
              <a:buNone/>
              <a:defRPr b="1" sz="7680"/>
            </a:lvl9pPr>
          </a:lstStyle>
          <a:p/>
        </p:txBody>
      </p:sp>
      <p:sp>
        <p:nvSpPr>
          <p:cNvPr id="41" name="Google Shape;41;p7"/>
          <p:cNvSpPr txBox="1"/>
          <p:nvPr>
            <p:ph idx="4" type="body"/>
          </p:nvPr>
        </p:nvSpPr>
        <p:spPr>
          <a:xfrm>
            <a:off x="22219922" y="12024360"/>
            <a:ext cx="18659477" cy="1768602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4800"/>
              </a:spcBef>
              <a:spcAft>
                <a:spcPts val="0"/>
              </a:spcAft>
              <a:buClr>
                <a:schemeClr val="dk1"/>
              </a:buClr>
              <a:buSzPts val="1800"/>
              <a:buChar char="•"/>
              <a:defRPr/>
            </a:lvl1pPr>
            <a:lvl2pPr indent="-342900" lvl="1" marL="914400" algn="l">
              <a:lnSpc>
                <a:spcPct val="90000"/>
              </a:lnSpc>
              <a:spcBef>
                <a:spcPts val="2400"/>
              </a:spcBef>
              <a:spcAft>
                <a:spcPts val="0"/>
              </a:spcAft>
              <a:buClr>
                <a:schemeClr val="dk1"/>
              </a:buClr>
              <a:buSzPts val="1800"/>
              <a:buChar char="•"/>
              <a:defRPr/>
            </a:lvl2pPr>
            <a:lvl3pPr indent="-342900" lvl="2" marL="1371600" algn="l">
              <a:lnSpc>
                <a:spcPct val="90000"/>
              </a:lnSpc>
              <a:spcBef>
                <a:spcPts val="2400"/>
              </a:spcBef>
              <a:spcAft>
                <a:spcPts val="0"/>
              </a:spcAft>
              <a:buClr>
                <a:schemeClr val="dk1"/>
              </a:buClr>
              <a:buSzPts val="1800"/>
              <a:buChar char="•"/>
              <a:defRPr/>
            </a:lvl3pPr>
            <a:lvl4pPr indent="-342900" lvl="3" marL="1828800" algn="l">
              <a:lnSpc>
                <a:spcPct val="90000"/>
              </a:lnSpc>
              <a:spcBef>
                <a:spcPts val="2400"/>
              </a:spcBef>
              <a:spcAft>
                <a:spcPts val="0"/>
              </a:spcAft>
              <a:buClr>
                <a:schemeClr val="dk1"/>
              </a:buClr>
              <a:buSzPts val="1800"/>
              <a:buChar char="•"/>
              <a:defRPr/>
            </a:lvl4pPr>
            <a:lvl5pPr indent="-342900" lvl="4" marL="2286000" algn="l">
              <a:lnSpc>
                <a:spcPct val="90000"/>
              </a:lnSpc>
              <a:spcBef>
                <a:spcPts val="2400"/>
              </a:spcBef>
              <a:spcAft>
                <a:spcPts val="0"/>
              </a:spcAft>
              <a:buClr>
                <a:schemeClr val="dk1"/>
              </a:buClr>
              <a:buSzPts val="1800"/>
              <a:buChar char="•"/>
              <a:defRPr/>
            </a:lvl5pPr>
            <a:lvl6pPr indent="-342900" lvl="5" marL="2743200" algn="l">
              <a:lnSpc>
                <a:spcPct val="90000"/>
              </a:lnSpc>
              <a:spcBef>
                <a:spcPts val="2400"/>
              </a:spcBef>
              <a:spcAft>
                <a:spcPts val="0"/>
              </a:spcAft>
              <a:buClr>
                <a:schemeClr val="dk1"/>
              </a:buClr>
              <a:buSzPts val="1800"/>
              <a:buChar char="•"/>
              <a:defRPr/>
            </a:lvl6pPr>
            <a:lvl7pPr indent="-342900" lvl="6" marL="3200400" algn="l">
              <a:lnSpc>
                <a:spcPct val="90000"/>
              </a:lnSpc>
              <a:spcBef>
                <a:spcPts val="2400"/>
              </a:spcBef>
              <a:spcAft>
                <a:spcPts val="0"/>
              </a:spcAft>
              <a:buClr>
                <a:schemeClr val="dk1"/>
              </a:buClr>
              <a:buSzPts val="1800"/>
              <a:buChar char="•"/>
              <a:defRPr/>
            </a:lvl7pPr>
            <a:lvl8pPr indent="-342900" lvl="7" marL="3657600" algn="l">
              <a:lnSpc>
                <a:spcPct val="90000"/>
              </a:lnSpc>
              <a:spcBef>
                <a:spcPts val="2400"/>
              </a:spcBef>
              <a:spcAft>
                <a:spcPts val="0"/>
              </a:spcAft>
              <a:buClr>
                <a:schemeClr val="dk1"/>
              </a:buClr>
              <a:buSzPts val="1800"/>
              <a:buChar char="•"/>
              <a:defRPr/>
            </a:lvl8pPr>
            <a:lvl9pPr indent="-342900" lvl="8" marL="4114800" algn="l">
              <a:lnSpc>
                <a:spcPct val="90000"/>
              </a:lnSpc>
              <a:spcBef>
                <a:spcPts val="2400"/>
              </a:spcBef>
              <a:spcAft>
                <a:spcPts val="0"/>
              </a:spcAft>
              <a:buClr>
                <a:schemeClr val="dk1"/>
              </a:buClr>
              <a:buSzPts val="1800"/>
              <a:buChar char="•"/>
              <a:defRPr/>
            </a:lvl9pPr>
          </a:lstStyle>
          <a:p/>
        </p:txBody>
      </p:sp>
      <p:sp>
        <p:nvSpPr>
          <p:cNvPr id="42" name="Google Shape;42;p7"/>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7"/>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7"/>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8"/>
          <p:cNvSpPr txBox="1"/>
          <p:nvPr>
            <p:ph type="title"/>
          </p:nvPr>
        </p:nvSpPr>
        <p:spPr>
          <a:xfrm>
            <a:off x="3017520" y="1752607"/>
            <a:ext cx="37856160" cy="636270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8"/>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8"/>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8"/>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9"/>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9"/>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9"/>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10"/>
          <p:cNvSpPr txBox="1"/>
          <p:nvPr>
            <p:ph type="title"/>
          </p:nvPr>
        </p:nvSpPr>
        <p:spPr>
          <a:xfrm>
            <a:off x="3023237" y="2194560"/>
            <a:ext cx="14156054" cy="768096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15360"/>
              <a:buFont typeface="Calibri"/>
              <a:buNone/>
              <a:defRPr sz="1536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10"/>
          <p:cNvSpPr txBox="1"/>
          <p:nvPr>
            <p:ph idx="1" type="body"/>
          </p:nvPr>
        </p:nvSpPr>
        <p:spPr>
          <a:xfrm>
            <a:off x="18659477" y="4739647"/>
            <a:ext cx="22219920" cy="23393400"/>
          </a:xfrm>
          <a:prstGeom prst="rect">
            <a:avLst/>
          </a:prstGeom>
          <a:noFill/>
          <a:ln>
            <a:noFill/>
          </a:ln>
        </p:spPr>
        <p:txBody>
          <a:bodyPr anchorCtr="0" anchor="t" bIns="45700" lIns="91425" spcFirstLastPara="1" rIns="91425" wrap="square" tIns="45700">
            <a:normAutofit/>
          </a:bodyPr>
          <a:lstStyle>
            <a:lvl1pPr indent="-1203960" lvl="0" marL="457200" algn="l">
              <a:lnSpc>
                <a:spcPct val="90000"/>
              </a:lnSpc>
              <a:spcBef>
                <a:spcPts val="4800"/>
              </a:spcBef>
              <a:spcAft>
                <a:spcPts val="0"/>
              </a:spcAft>
              <a:buClr>
                <a:schemeClr val="dk1"/>
              </a:buClr>
              <a:buSzPts val="15360"/>
              <a:buChar char="•"/>
              <a:defRPr sz="15360"/>
            </a:lvl1pPr>
            <a:lvl2pPr indent="-1082040" lvl="1" marL="914400" algn="l">
              <a:lnSpc>
                <a:spcPct val="90000"/>
              </a:lnSpc>
              <a:spcBef>
                <a:spcPts val="2400"/>
              </a:spcBef>
              <a:spcAft>
                <a:spcPts val="0"/>
              </a:spcAft>
              <a:buClr>
                <a:schemeClr val="dk1"/>
              </a:buClr>
              <a:buSzPts val="13440"/>
              <a:buChar char="•"/>
              <a:defRPr sz="13439"/>
            </a:lvl2pPr>
            <a:lvl3pPr indent="-960120" lvl="2" marL="1371600" algn="l">
              <a:lnSpc>
                <a:spcPct val="90000"/>
              </a:lnSpc>
              <a:spcBef>
                <a:spcPts val="2400"/>
              </a:spcBef>
              <a:spcAft>
                <a:spcPts val="0"/>
              </a:spcAft>
              <a:buClr>
                <a:schemeClr val="dk1"/>
              </a:buClr>
              <a:buSzPts val="11520"/>
              <a:buChar char="•"/>
              <a:defRPr sz="11520"/>
            </a:lvl3pPr>
            <a:lvl4pPr indent="-838200" lvl="3" marL="1828800" algn="l">
              <a:lnSpc>
                <a:spcPct val="90000"/>
              </a:lnSpc>
              <a:spcBef>
                <a:spcPts val="2400"/>
              </a:spcBef>
              <a:spcAft>
                <a:spcPts val="0"/>
              </a:spcAft>
              <a:buClr>
                <a:schemeClr val="dk1"/>
              </a:buClr>
              <a:buSzPts val="9600"/>
              <a:buChar char="•"/>
              <a:defRPr sz="9600"/>
            </a:lvl4pPr>
            <a:lvl5pPr indent="-838200" lvl="4" marL="2286000" algn="l">
              <a:lnSpc>
                <a:spcPct val="90000"/>
              </a:lnSpc>
              <a:spcBef>
                <a:spcPts val="2400"/>
              </a:spcBef>
              <a:spcAft>
                <a:spcPts val="0"/>
              </a:spcAft>
              <a:buClr>
                <a:schemeClr val="dk1"/>
              </a:buClr>
              <a:buSzPts val="9600"/>
              <a:buChar char="•"/>
              <a:defRPr sz="9600"/>
            </a:lvl5pPr>
            <a:lvl6pPr indent="-838200" lvl="5" marL="2743200" algn="l">
              <a:lnSpc>
                <a:spcPct val="90000"/>
              </a:lnSpc>
              <a:spcBef>
                <a:spcPts val="2400"/>
              </a:spcBef>
              <a:spcAft>
                <a:spcPts val="0"/>
              </a:spcAft>
              <a:buClr>
                <a:schemeClr val="dk1"/>
              </a:buClr>
              <a:buSzPts val="9600"/>
              <a:buChar char="•"/>
              <a:defRPr sz="9600"/>
            </a:lvl6pPr>
            <a:lvl7pPr indent="-838200" lvl="6" marL="3200400" algn="l">
              <a:lnSpc>
                <a:spcPct val="90000"/>
              </a:lnSpc>
              <a:spcBef>
                <a:spcPts val="2400"/>
              </a:spcBef>
              <a:spcAft>
                <a:spcPts val="0"/>
              </a:spcAft>
              <a:buClr>
                <a:schemeClr val="dk1"/>
              </a:buClr>
              <a:buSzPts val="9600"/>
              <a:buChar char="•"/>
              <a:defRPr sz="9600"/>
            </a:lvl7pPr>
            <a:lvl8pPr indent="-838200" lvl="7" marL="3657600" algn="l">
              <a:lnSpc>
                <a:spcPct val="90000"/>
              </a:lnSpc>
              <a:spcBef>
                <a:spcPts val="2400"/>
              </a:spcBef>
              <a:spcAft>
                <a:spcPts val="0"/>
              </a:spcAft>
              <a:buClr>
                <a:schemeClr val="dk1"/>
              </a:buClr>
              <a:buSzPts val="9600"/>
              <a:buChar char="•"/>
              <a:defRPr sz="9600"/>
            </a:lvl8pPr>
            <a:lvl9pPr indent="-838200" lvl="8" marL="4114800" algn="l">
              <a:lnSpc>
                <a:spcPct val="90000"/>
              </a:lnSpc>
              <a:spcBef>
                <a:spcPts val="2400"/>
              </a:spcBef>
              <a:spcAft>
                <a:spcPts val="0"/>
              </a:spcAft>
              <a:buClr>
                <a:schemeClr val="dk1"/>
              </a:buClr>
              <a:buSzPts val="9600"/>
              <a:buChar char="•"/>
              <a:defRPr sz="9600"/>
            </a:lvl9pPr>
          </a:lstStyle>
          <a:p/>
        </p:txBody>
      </p:sp>
      <p:sp>
        <p:nvSpPr>
          <p:cNvPr id="57" name="Google Shape;57;p10"/>
          <p:cNvSpPr txBox="1"/>
          <p:nvPr>
            <p:ph idx="2" type="body"/>
          </p:nvPr>
        </p:nvSpPr>
        <p:spPr>
          <a:xfrm>
            <a:off x="3023237" y="9875520"/>
            <a:ext cx="14156054" cy="1829562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4800"/>
              </a:spcBef>
              <a:spcAft>
                <a:spcPts val="0"/>
              </a:spcAft>
              <a:buClr>
                <a:schemeClr val="dk1"/>
              </a:buClr>
              <a:buSzPts val="7680"/>
              <a:buNone/>
              <a:defRPr sz="7680"/>
            </a:lvl1pPr>
            <a:lvl2pPr indent="-228600" lvl="1" marL="914400" algn="l">
              <a:lnSpc>
                <a:spcPct val="90000"/>
              </a:lnSpc>
              <a:spcBef>
                <a:spcPts val="2400"/>
              </a:spcBef>
              <a:spcAft>
                <a:spcPts val="0"/>
              </a:spcAft>
              <a:buClr>
                <a:schemeClr val="dk1"/>
              </a:buClr>
              <a:buSzPts val="6720"/>
              <a:buNone/>
              <a:defRPr sz="6719"/>
            </a:lvl2pPr>
            <a:lvl3pPr indent="-228600" lvl="2" marL="1371600" algn="l">
              <a:lnSpc>
                <a:spcPct val="90000"/>
              </a:lnSpc>
              <a:spcBef>
                <a:spcPts val="2400"/>
              </a:spcBef>
              <a:spcAft>
                <a:spcPts val="0"/>
              </a:spcAft>
              <a:buClr>
                <a:schemeClr val="dk1"/>
              </a:buClr>
              <a:buSzPts val="5760"/>
              <a:buNone/>
              <a:defRPr sz="5760"/>
            </a:lvl3pPr>
            <a:lvl4pPr indent="-228600" lvl="3" marL="1828800" algn="l">
              <a:lnSpc>
                <a:spcPct val="90000"/>
              </a:lnSpc>
              <a:spcBef>
                <a:spcPts val="2400"/>
              </a:spcBef>
              <a:spcAft>
                <a:spcPts val="0"/>
              </a:spcAft>
              <a:buClr>
                <a:schemeClr val="dk1"/>
              </a:buClr>
              <a:buSzPts val="4800"/>
              <a:buNone/>
              <a:defRPr sz="4800"/>
            </a:lvl4pPr>
            <a:lvl5pPr indent="-228600" lvl="4" marL="2286000" algn="l">
              <a:lnSpc>
                <a:spcPct val="90000"/>
              </a:lnSpc>
              <a:spcBef>
                <a:spcPts val="2400"/>
              </a:spcBef>
              <a:spcAft>
                <a:spcPts val="0"/>
              </a:spcAft>
              <a:buClr>
                <a:schemeClr val="dk1"/>
              </a:buClr>
              <a:buSzPts val="4800"/>
              <a:buNone/>
              <a:defRPr sz="4800"/>
            </a:lvl5pPr>
            <a:lvl6pPr indent="-228600" lvl="5" marL="2743200" algn="l">
              <a:lnSpc>
                <a:spcPct val="90000"/>
              </a:lnSpc>
              <a:spcBef>
                <a:spcPts val="2400"/>
              </a:spcBef>
              <a:spcAft>
                <a:spcPts val="0"/>
              </a:spcAft>
              <a:buClr>
                <a:schemeClr val="dk1"/>
              </a:buClr>
              <a:buSzPts val="4800"/>
              <a:buNone/>
              <a:defRPr sz="4800"/>
            </a:lvl6pPr>
            <a:lvl7pPr indent="-228600" lvl="6" marL="3200400" algn="l">
              <a:lnSpc>
                <a:spcPct val="90000"/>
              </a:lnSpc>
              <a:spcBef>
                <a:spcPts val="2400"/>
              </a:spcBef>
              <a:spcAft>
                <a:spcPts val="0"/>
              </a:spcAft>
              <a:buClr>
                <a:schemeClr val="dk1"/>
              </a:buClr>
              <a:buSzPts val="4800"/>
              <a:buNone/>
              <a:defRPr sz="4800"/>
            </a:lvl7pPr>
            <a:lvl8pPr indent="-228600" lvl="7" marL="3657600" algn="l">
              <a:lnSpc>
                <a:spcPct val="90000"/>
              </a:lnSpc>
              <a:spcBef>
                <a:spcPts val="2400"/>
              </a:spcBef>
              <a:spcAft>
                <a:spcPts val="0"/>
              </a:spcAft>
              <a:buClr>
                <a:schemeClr val="dk1"/>
              </a:buClr>
              <a:buSzPts val="4800"/>
              <a:buNone/>
              <a:defRPr sz="4800"/>
            </a:lvl8pPr>
            <a:lvl9pPr indent="-228600" lvl="8" marL="4114800" algn="l">
              <a:lnSpc>
                <a:spcPct val="90000"/>
              </a:lnSpc>
              <a:spcBef>
                <a:spcPts val="2400"/>
              </a:spcBef>
              <a:spcAft>
                <a:spcPts val="0"/>
              </a:spcAft>
              <a:buClr>
                <a:schemeClr val="dk1"/>
              </a:buClr>
              <a:buSzPts val="4800"/>
              <a:buNone/>
              <a:defRPr sz="4800"/>
            </a:lvl9pPr>
          </a:lstStyle>
          <a:p/>
        </p:txBody>
      </p:sp>
      <p:sp>
        <p:nvSpPr>
          <p:cNvPr id="58" name="Google Shape;58;p10"/>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10"/>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10"/>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1"/>
          <p:cNvSpPr txBox="1"/>
          <p:nvPr>
            <p:ph type="title"/>
          </p:nvPr>
        </p:nvSpPr>
        <p:spPr>
          <a:xfrm>
            <a:off x="3023237" y="2194560"/>
            <a:ext cx="14156054" cy="768096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15360"/>
              <a:buFont typeface="Calibri"/>
              <a:buNone/>
              <a:defRPr sz="1536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11"/>
          <p:cNvSpPr/>
          <p:nvPr>
            <p:ph idx="2" type="pic"/>
          </p:nvPr>
        </p:nvSpPr>
        <p:spPr>
          <a:xfrm>
            <a:off x="18659477" y="4739647"/>
            <a:ext cx="22219920" cy="23393400"/>
          </a:xfrm>
          <a:prstGeom prst="rect">
            <a:avLst/>
          </a:prstGeom>
          <a:noFill/>
          <a:ln>
            <a:noFill/>
          </a:ln>
        </p:spPr>
        <p:txBody>
          <a:bodyPr anchorCtr="0" anchor="t" bIns="45700" lIns="91425" spcFirstLastPara="1" rIns="91425" wrap="square" tIns="45700">
            <a:normAutofit/>
          </a:bodyPr>
          <a:lstStyle>
            <a:lvl1pPr lvl="0" marR="0" rtl="0" algn="l">
              <a:lnSpc>
                <a:spcPct val="90000"/>
              </a:lnSpc>
              <a:spcBef>
                <a:spcPts val="4800"/>
              </a:spcBef>
              <a:spcAft>
                <a:spcPts val="0"/>
              </a:spcAft>
              <a:buClr>
                <a:schemeClr val="dk1"/>
              </a:buClr>
              <a:buSzPts val="15360"/>
              <a:buFont typeface="Arial"/>
              <a:buNone/>
              <a:defRPr b="0" i="0" sz="15360" u="none" cap="none" strike="noStrike">
                <a:solidFill>
                  <a:schemeClr val="dk1"/>
                </a:solidFill>
                <a:latin typeface="Calibri"/>
                <a:ea typeface="Calibri"/>
                <a:cs typeface="Calibri"/>
                <a:sym typeface="Calibri"/>
              </a:defRPr>
            </a:lvl1pPr>
            <a:lvl2pPr lvl="1" marR="0" rtl="0" algn="l">
              <a:lnSpc>
                <a:spcPct val="90000"/>
              </a:lnSpc>
              <a:spcBef>
                <a:spcPts val="2400"/>
              </a:spcBef>
              <a:spcAft>
                <a:spcPts val="0"/>
              </a:spcAft>
              <a:buClr>
                <a:schemeClr val="dk1"/>
              </a:buClr>
              <a:buSzPts val="13440"/>
              <a:buFont typeface="Arial"/>
              <a:buNone/>
              <a:defRPr b="0" i="0" sz="13439" u="none" cap="none" strike="noStrike">
                <a:solidFill>
                  <a:schemeClr val="dk1"/>
                </a:solidFill>
                <a:latin typeface="Calibri"/>
                <a:ea typeface="Calibri"/>
                <a:cs typeface="Calibri"/>
                <a:sym typeface="Calibri"/>
              </a:defRPr>
            </a:lvl2pPr>
            <a:lvl3pPr lvl="2" marR="0" rtl="0" algn="l">
              <a:lnSpc>
                <a:spcPct val="90000"/>
              </a:lnSpc>
              <a:spcBef>
                <a:spcPts val="2400"/>
              </a:spcBef>
              <a:spcAft>
                <a:spcPts val="0"/>
              </a:spcAft>
              <a:buClr>
                <a:schemeClr val="dk1"/>
              </a:buClr>
              <a:buSzPts val="11520"/>
              <a:buFont typeface="Arial"/>
              <a:buNone/>
              <a:defRPr b="0" i="0" sz="11520" u="none" cap="none" strike="noStrike">
                <a:solidFill>
                  <a:schemeClr val="dk1"/>
                </a:solidFill>
                <a:latin typeface="Calibri"/>
                <a:ea typeface="Calibri"/>
                <a:cs typeface="Calibri"/>
                <a:sym typeface="Calibri"/>
              </a:defRPr>
            </a:lvl3pPr>
            <a:lvl4pPr lvl="3" marR="0" rtl="0" algn="l">
              <a:lnSpc>
                <a:spcPct val="90000"/>
              </a:lnSpc>
              <a:spcBef>
                <a:spcPts val="2400"/>
              </a:spcBef>
              <a:spcAft>
                <a:spcPts val="0"/>
              </a:spcAft>
              <a:buClr>
                <a:schemeClr val="dk1"/>
              </a:buClr>
              <a:buSzPts val="9600"/>
              <a:buFont typeface="Arial"/>
              <a:buNone/>
              <a:defRPr b="0" i="0" sz="9600" u="none" cap="none" strike="noStrike">
                <a:solidFill>
                  <a:schemeClr val="dk1"/>
                </a:solidFill>
                <a:latin typeface="Calibri"/>
                <a:ea typeface="Calibri"/>
                <a:cs typeface="Calibri"/>
                <a:sym typeface="Calibri"/>
              </a:defRPr>
            </a:lvl4pPr>
            <a:lvl5pPr lvl="4" marR="0" rtl="0" algn="l">
              <a:lnSpc>
                <a:spcPct val="90000"/>
              </a:lnSpc>
              <a:spcBef>
                <a:spcPts val="2400"/>
              </a:spcBef>
              <a:spcAft>
                <a:spcPts val="0"/>
              </a:spcAft>
              <a:buClr>
                <a:schemeClr val="dk1"/>
              </a:buClr>
              <a:buSzPts val="9600"/>
              <a:buFont typeface="Arial"/>
              <a:buNone/>
              <a:defRPr b="0" i="0" sz="9600" u="none" cap="none" strike="noStrike">
                <a:solidFill>
                  <a:schemeClr val="dk1"/>
                </a:solidFill>
                <a:latin typeface="Calibri"/>
                <a:ea typeface="Calibri"/>
                <a:cs typeface="Calibri"/>
                <a:sym typeface="Calibri"/>
              </a:defRPr>
            </a:lvl5pPr>
            <a:lvl6pPr lvl="5" marR="0" rtl="0" algn="l">
              <a:lnSpc>
                <a:spcPct val="90000"/>
              </a:lnSpc>
              <a:spcBef>
                <a:spcPts val="2400"/>
              </a:spcBef>
              <a:spcAft>
                <a:spcPts val="0"/>
              </a:spcAft>
              <a:buClr>
                <a:schemeClr val="dk1"/>
              </a:buClr>
              <a:buSzPts val="9600"/>
              <a:buFont typeface="Arial"/>
              <a:buNone/>
              <a:defRPr b="0" i="0" sz="9600" u="none" cap="none" strike="noStrike">
                <a:solidFill>
                  <a:schemeClr val="dk1"/>
                </a:solidFill>
                <a:latin typeface="Calibri"/>
                <a:ea typeface="Calibri"/>
                <a:cs typeface="Calibri"/>
                <a:sym typeface="Calibri"/>
              </a:defRPr>
            </a:lvl6pPr>
            <a:lvl7pPr lvl="6" marR="0" rtl="0" algn="l">
              <a:lnSpc>
                <a:spcPct val="90000"/>
              </a:lnSpc>
              <a:spcBef>
                <a:spcPts val="2400"/>
              </a:spcBef>
              <a:spcAft>
                <a:spcPts val="0"/>
              </a:spcAft>
              <a:buClr>
                <a:schemeClr val="dk1"/>
              </a:buClr>
              <a:buSzPts val="9600"/>
              <a:buFont typeface="Arial"/>
              <a:buNone/>
              <a:defRPr b="0" i="0" sz="9600" u="none" cap="none" strike="noStrike">
                <a:solidFill>
                  <a:schemeClr val="dk1"/>
                </a:solidFill>
                <a:latin typeface="Calibri"/>
                <a:ea typeface="Calibri"/>
                <a:cs typeface="Calibri"/>
                <a:sym typeface="Calibri"/>
              </a:defRPr>
            </a:lvl7pPr>
            <a:lvl8pPr lvl="7" marR="0" rtl="0" algn="l">
              <a:lnSpc>
                <a:spcPct val="90000"/>
              </a:lnSpc>
              <a:spcBef>
                <a:spcPts val="2400"/>
              </a:spcBef>
              <a:spcAft>
                <a:spcPts val="0"/>
              </a:spcAft>
              <a:buClr>
                <a:schemeClr val="dk1"/>
              </a:buClr>
              <a:buSzPts val="9600"/>
              <a:buFont typeface="Arial"/>
              <a:buNone/>
              <a:defRPr b="0" i="0" sz="9600" u="none" cap="none" strike="noStrike">
                <a:solidFill>
                  <a:schemeClr val="dk1"/>
                </a:solidFill>
                <a:latin typeface="Calibri"/>
                <a:ea typeface="Calibri"/>
                <a:cs typeface="Calibri"/>
                <a:sym typeface="Calibri"/>
              </a:defRPr>
            </a:lvl8pPr>
            <a:lvl9pPr lvl="8" marR="0" rtl="0" algn="l">
              <a:lnSpc>
                <a:spcPct val="90000"/>
              </a:lnSpc>
              <a:spcBef>
                <a:spcPts val="2400"/>
              </a:spcBef>
              <a:spcAft>
                <a:spcPts val="0"/>
              </a:spcAft>
              <a:buClr>
                <a:schemeClr val="dk1"/>
              </a:buClr>
              <a:buSzPts val="9600"/>
              <a:buFont typeface="Arial"/>
              <a:buNone/>
              <a:defRPr b="0" i="0" sz="9600" u="none" cap="none" strike="noStrike">
                <a:solidFill>
                  <a:schemeClr val="dk1"/>
                </a:solidFill>
                <a:latin typeface="Calibri"/>
                <a:ea typeface="Calibri"/>
                <a:cs typeface="Calibri"/>
                <a:sym typeface="Calibri"/>
              </a:defRPr>
            </a:lvl9pPr>
          </a:lstStyle>
          <a:p/>
        </p:txBody>
      </p:sp>
      <p:sp>
        <p:nvSpPr>
          <p:cNvPr id="64" name="Google Shape;64;p11"/>
          <p:cNvSpPr txBox="1"/>
          <p:nvPr>
            <p:ph idx="1" type="body"/>
          </p:nvPr>
        </p:nvSpPr>
        <p:spPr>
          <a:xfrm>
            <a:off x="3023237" y="9875520"/>
            <a:ext cx="14156054" cy="1829562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4800"/>
              </a:spcBef>
              <a:spcAft>
                <a:spcPts val="0"/>
              </a:spcAft>
              <a:buClr>
                <a:schemeClr val="dk1"/>
              </a:buClr>
              <a:buSzPts val="7680"/>
              <a:buNone/>
              <a:defRPr sz="7680"/>
            </a:lvl1pPr>
            <a:lvl2pPr indent="-228600" lvl="1" marL="914400" algn="l">
              <a:lnSpc>
                <a:spcPct val="90000"/>
              </a:lnSpc>
              <a:spcBef>
                <a:spcPts val="2400"/>
              </a:spcBef>
              <a:spcAft>
                <a:spcPts val="0"/>
              </a:spcAft>
              <a:buClr>
                <a:schemeClr val="dk1"/>
              </a:buClr>
              <a:buSzPts val="6720"/>
              <a:buNone/>
              <a:defRPr sz="6719"/>
            </a:lvl2pPr>
            <a:lvl3pPr indent="-228600" lvl="2" marL="1371600" algn="l">
              <a:lnSpc>
                <a:spcPct val="90000"/>
              </a:lnSpc>
              <a:spcBef>
                <a:spcPts val="2400"/>
              </a:spcBef>
              <a:spcAft>
                <a:spcPts val="0"/>
              </a:spcAft>
              <a:buClr>
                <a:schemeClr val="dk1"/>
              </a:buClr>
              <a:buSzPts val="5760"/>
              <a:buNone/>
              <a:defRPr sz="5760"/>
            </a:lvl3pPr>
            <a:lvl4pPr indent="-228600" lvl="3" marL="1828800" algn="l">
              <a:lnSpc>
                <a:spcPct val="90000"/>
              </a:lnSpc>
              <a:spcBef>
                <a:spcPts val="2400"/>
              </a:spcBef>
              <a:spcAft>
                <a:spcPts val="0"/>
              </a:spcAft>
              <a:buClr>
                <a:schemeClr val="dk1"/>
              </a:buClr>
              <a:buSzPts val="4800"/>
              <a:buNone/>
              <a:defRPr sz="4800"/>
            </a:lvl4pPr>
            <a:lvl5pPr indent="-228600" lvl="4" marL="2286000" algn="l">
              <a:lnSpc>
                <a:spcPct val="90000"/>
              </a:lnSpc>
              <a:spcBef>
                <a:spcPts val="2400"/>
              </a:spcBef>
              <a:spcAft>
                <a:spcPts val="0"/>
              </a:spcAft>
              <a:buClr>
                <a:schemeClr val="dk1"/>
              </a:buClr>
              <a:buSzPts val="4800"/>
              <a:buNone/>
              <a:defRPr sz="4800"/>
            </a:lvl5pPr>
            <a:lvl6pPr indent="-228600" lvl="5" marL="2743200" algn="l">
              <a:lnSpc>
                <a:spcPct val="90000"/>
              </a:lnSpc>
              <a:spcBef>
                <a:spcPts val="2400"/>
              </a:spcBef>
              <a:spcAft>
                <a:spcPts val="0"/>
              </a:spcAft>
              <a:buClr>
                <a:schemeClr val="dk1"/>
              </a:buClr>
              <a:buSzPts val="4800"/>
              <a:buNone/>
              <a:defRPr sz="4800"/>
            </a:lvl6pPr>
            <a:lvl7pPr indent="-228600" lvl="6" marL="3200400" algn="l">
              <a:lnSpc>
                <a:spcPct val="90000"/>
              </a:lnSpc>
              <a:spcBef>
                <a:spcPts val="2400"/>
              </a:spcBef>
              <a:spcAft>
                <a:spcPts val="0"/>
              </a:spcAft>
              <a:buClr>
                <a:schemeClr val="dk1"/>
              </a:buClr>
              <a:buSzPts val="4800"/>
              <a:buNone/>
              <a:defRPr sz="4800"/>
            </a:lvl7pPr>
            <a:lvl8pPr indent="-228600" lvl="7" marL="3657600" algn="l">
              <a:lnSpc>
                <a:spcPct val="90000"/>
              </a:lnSpc>
              <a:spcBef>
                <a:spcPts val="2400"/>
              </a:spcBef>
              <a:spcAft>
                <a:spcPts val="0"/>
              </a:spcAft>
              <a:buClr>
                <a:schemeClr val="dk1"/>
              </a:buClr>
              <a:buSzPts val="4800"/>
              <a:buNone/>
              <a:defRPr sz="4800"/>
            </a:lvl8pPr>
            <a:lvl9pPr indent="-228600" lvl="8" marL="4114800" algn="l">
              <a:lnSpc>
                <a:spcPct val="90000"/>
              </a:lnSpc>
              <a:spcBef>
                <a:spcPts val="2400"/>
              </a:spcBef>
              <a:spcAft>
                <a:spcPts val="0"/>
              </a:spcAft>
              <a:buClr>
                <a:schemeClr val="dk1"/>
              </a:buClr>
              <a:buSzPts val="4800"/>
              <a:buNone/>
              <a:defRPr sz="4800"/>
            </a:lvl9pPr>
          </a:lstStyle>
          <a:p/>
        </p:txBody>
      </p:sp>
      <p:sp>
        <p:nvSpPr>
          <p:cNvPr id="65" name="Google Shape;65;p11"/>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11"/>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11"/>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
          <p:cNvSpPr txBox="1"/>
          <p:nvPr>
            <p:ph type="title"/>
          </p:nvPr>
        </p:nvSpPr>
        <p:spPr>
          <a:xfrm>
            <a:off x="3017520" y="1752607"/>
            <a:ext cx="37856160" cy="6362702"/>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21120"/>
              <a:buFont typeface="Calibri"/>
              <a:buNone/>
              <a:defRPr b="0" i="0" sz="2112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2"/>
          <p:cNvSpPr txBox="1"/>
          <p:nvPr>
            <p:ph idx="1" type="body"/>
          </p:nvPr>
        </p:nvSpPr>
        <p:spPr>
          <a:xfrm>
            <a:off x="3017520" y="8763000"/>
            <a:ext cx="37856160" cy="20886422"/>
          </a:xfrm>
          <a:prstGeom prst="rect">
            <a:avLst/>
          </a:prstGeom>
          <a:noFill/>
          <a:ln>
            <a:noFill/>
          </a:ln>
        </p:spPr>
        <p:txBody>
          <a:bodyPr anchorCtr="0" anchor="t" bIns="45700" lIns="91425" spcFirstLastPara="1" rIns="91425" wrap="square" tIns="45700">
            <a:normAutofit/>
          </a:bodyPr>
          <a:lstStyle>
            <a:lvl1pPr indent="-1082040" lvl="0" marL="457200" marR="0" rtl="0" algn="l">
              <a:lnSpc>
                <a:spcPct val="90000"/>
              </a:lnSpc>
              <a:spcBef>
                <a:spcPts val="4800"/>
              </a:spcBef>
              <a:spcAft>
                <a:spcPts val="0"/>
              </a:spcAft>
              <a:buClr>
                <a:schemeClr val="dk1"/>
              </a:buClr>
              <a:buSzPts val="13440"/>
              <a:buFont typeface="Arial"/>
              <a:buChar char="•"/>
              <a:defRPr b="0" i="0" sz="13439" u="none" cap="none" strike="noStrike">
                <a:solidFill>
                  <a:schemeClr val="dk1"/>
                </a:solidFill>
                <a:latin typeface="Calibri"/>
                <a:ea typeface="Calibri"/>
                <a:cs typeface="Calibri"/>
                <a:sym typeface="Calibri"/>
              </a:defRPr>
            </a:lvl1pPr>
            <a:lvl2pPr indent="-960120" lvl="1" marL="914400" marR="0" rtl="0" algn="l">
              <a:lnSpc>
                <a:spcPct val="90000"/>
              </a:lnSpc>
              <a:spcBef>
                <a:spcPts val="2400"/>
              </a:spcBef>
              <a:spcAft>
                <a:spcPts val="0"/>
              </a:spcAft>
              <a:buClr>
                <a:schemeClr val="dk1"/>
              </a:buClr>
              <a:buSzPts val="11520"/>
              <a:buFont typeface="Arial"/>
              <a:buChar char="•"/>
              <a:defRPr b="0" i="0" sz="11520" u="none" cap="none" strike="noStrike">
                <a:solidFill>
                  <a:schemeClr val="dk1"/>
                </a:solidFill>
                <a:latin typeface="Calibri"/>
                <a:ea typeface="Calibri"/>
                <a:cs typeface="Calibri"/>
                <a:sym typeface="Calibri"/>
              </a:defRPr>
            </a:lvl2pPr>
            <a:lvl3pPr indent="-838200" lvl="2" marL="1371600" marR="0" rtl="0" algn="l">
              <a:lnSpc>
                <a:spcPct val="90000"/>
              </a:lnSpc>
              <a:spcBef>
                <a:spcPts val="240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3pPr>
            <a:lvl4pPr indent="-777239" lvl="3" marL="1828800" marR="0" rtl="0" algn="l">
              <a:lnSpc>
                <a:spcPct val="90000"/>
              </a:lnSpc>
              <a:spcBef>
                <a:spcPts val="2400"/>
              </a:spcBef>
              <a:spcAft>
                <a:spcPts val="0"/>
              </a:spcAft>
              <a:buClr>
                <a:schemeClr val="dk1"/>
              </a:buClr>
              <a:buSzPts val="8640"/>
              <a:buFont typeface="Arial"/>
              <a:buChar char="•"/>
              <a:defRPr b="0" i="0" sz="8640" u="none" cap="none" strike="noStrike">
                <a:solidFill>
                  <a:schemeClr val="dk1"/>
                </a:solidFill>
                <a:latin typeface="Calibri"/>
                <a:ea typeface="Calibri"/>
                <a:cs typeface="Calibri"/>
                <a:sym typeface="Calibri"/>
              </a:defRPr>
            </a:lvl4pPr>
            <a:lvl5pPr indent="-777239" lvl="4" marL="2286000" marR="0" rtl="0" algn="l">
              <a:lnSpc>
                <a:spcPct val="90000"/>
              </a:lnSpc>
              <a:spcBef>
                <a:spcPts val="2400"/>
              </a:spcBef>
              <a:spcAft>
                <a:spcPts val="0"/>
              </a:spcAft>
              <a:buClr>
                <a:schemeClr val="dk1"/>
              </a:buClr>
              <a:buSzPts val="8640"/>
              <a:buFont typeface="Arial"/>
              <a:buChar char="•"/>
              <a:defRPr b="0" i="0" sz="8640" u="none" cap="none" strike="noStrike">
                <a:solidFill>
                  <a:schemeClr val="dk1"/>
                </a:solidFill>
                <a:latin typeface="Calibri"/>
                <a:ea typeface="Calibri"/>
                <a:cs typeface="Calibri"/>
                <a:sym typeface="Calibri"/>
              </a:defRPr>
            </a:lvl5pPr>
            <a:lvl6pPr indent="-777239" lvl="5" marL="2743200" marR="0" rtl="0" algn="l">
              <a:lnSpc>
                <a:spcPct val="90000"/>
              </a:lnSpc>
              <a:spcBef>
                <a:spcPts val="2400"/>
              </a:spcBef>
              <a:spcAft>
                <a:spcPts val="0"/>
              </a:spcAft>
              <a:buClr>
                <a:schemeClr val="dk1"/>
              </a:buClr>
              <a:buSzPts val="8640"/>
              <a:buFont typeface="Arial"/>
              <a:buChar char="•"/>
              <a:defRPr b="0" i="0" sz="8640" u="none" cap="none" strike="noStrike">
                <a:solidFill>
                  <a:schemeClr val="dk1"/>
                </a:solidFill>
                <a:latin typeface="Calibri"/>
                <a:ea typeface="Calibri"/>
                <a:cs typeface="Calibri"/>
                <a:sym typeface="Calibri"/>
              </a:defRPr>
            </a:lvl6pPr>
            <a:lvl7pPr indent="-777239" lvl="6" marL="3200400" marR="0" rtl="0" algn="l">
              <a:lnSpc>
                <a:spcPct val="90000"/>
              </a:lnSpc>
              <a:spcBef>
                <a:spcPts val="2400"/>
              </a:spcBef>
              <a:spcAft>
                <a:spcPts val="0"/>
              </a:spcAft>
              <a:buClr>
                <a:schemeClr val="dk1"/>
              </a:buClr>
              <a:buSzPts val="8640"/>
              <a:buFont typeface="Arial"/>
              <a:buChar char="•"/>
              <a:defRPr b="0" i="0" sz="8640" u="none" cap="none" strike="noStrike">
                <a:solidFill>
                  <a:schemeClr val="dk1"/>
                </a:solidFill>
                <a:latin typeface="Calibri"/>
                <a:ea typeface="Calibri"/>
                <a:cs typeface="Calibri"/>
                <a:sym typeface="Calibri"/>
              </a:defRPr>
            </a:lvl7pPr>
            <a:lvl8pPr indent="-777239" lvl="7" marL="3657600" marR="0" rtl="0" algn="l">
              <a:lnSpc>
                <a:spcPct val="90000"/>
              </a:lnSpc>
              <a:spcBef>
                <a:spcPts val="2400"/>
              </a:spcBef>
              <a:spcAft>
                <a:spcPts val="0"/>
              </a:spcAft>
              <a:buClr>
                <a:schemeClr val="dk1"/>
              </a:buClr>
              <a:buSzPts val="8640"/>
              <a:buFont typeface="Arial"/>
              <a:buChar char="•"/>
              <a:defRPr b="0" i="0" sz="8640" u="none" cap="none" strike="noStrike">
                <a:solidFill>
                  <a:schemeClr val="dk1"/>
                </a:solidFill>
                <a:latin typeface="Calibri"/>
                <a:ea typeface="Calibri"/>
                <a:cs typeface="Calibri"/>
                <a:sym typeface="Calibri"/>
              </a:defRPr>
            </a:lvl8pPr>
            <a:lvl9pPr indent="-777240" lvl="8" marL="4114800" marR="0" rtl="0" algn="l">
              <a:lnSpc>
                <a:spcPct val="90000"/>
              </a:lnSpc>
              <a:spcBef>
                <a:spcPts val="2400"/>
              </a:spcBef>
              <a:spcAft>
                <a:spcPts val="0"/>
              </a:spcAft>
              <a:buClr>
                <a:schemeClr val="dk1"/>
              </a:buClr>
              <a:buSzPts val="8640"/>
              <a:buFont typeface="Arial"/>
              <a:buChar char="•"/>
              <a:defRPr b="0" i="0" sz="8640" u="none" cap="none" strike="noStrike">
                <a:solidFill>
                  <a:schemeClr val="dk1"/>
                </a:solidFill>
                <a:latin typeface="Calibri"/>
                <a:ea typeface="Calibri"/>
                <a:cs typeface="Calibri"/>
                <a:sym typeface="Calibri"/>
              </a:defRPr>
            </a:lvl9pPr>
          </a:lstStyle>
          <a:p/>
        </p:txBody>
      </p:sp>
      <p:sp>
        <p:nvSpPr>
          <p:cNvPr id="8" name="Google Shape;8;p2"/>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576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2"/>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576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2"/>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0" Type="http://schemas.openxmlformats.org/officeDocument/2006/relationships/image" Target="../media/image19.png"/><Relationship Id="rId11" Type="http://schemas.openxmlformats.org/officeDocument/2006/relationships/image" Target="../media/image9.jpg"/><Relationship Id="rId10" Type="http://schemas.openxmlformats.org/officeDocument/2006/relationships/image" Target="../media/image18.png"/><Relationship Id="rId21" Type="http://schemas.openxmlformats.org/officeDocument/2006/relationships/image" Target="../media/image15.png"/><Relationship Id="rId13" Type="http://schemas.openxmlformats.org/officeDocument/2006/relationships/image" Target="../media/image14.png"/><Relationship Id="rId12"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13.png"/><Relationship Id="rId9" Type="http://schemas.openxmlformats.org/officeDocument/2006/relationships/image" Target="../media/image17.png"/><Relationship Id="rId15" Type="http://schemas.openxmlformats.org/officeDocument/2006/relationships/image" Target="../media/image10.png"/><Relationship Id="rId14" Type="http://schemas.openxmlformats.org/officeDocument/2006/relationships/image" Target="../media/image12.png"/><Relationship Id="rId17" Type="http://schemas.openxmlformats.org/officeDocument/2006/relationships/image" Target="../media/image5.png"/><Relationship Id="rId16" Type="http://schemas.openxmlformats.org/officeDocument/2006/relationships/image" Target="../media/image6.png"/><Relationship Id="rId5" Type="http://schemas.openxmlformats.org/officeDocument/2006/relationships/image" Target="../media/image3.png"/><Relationship Id="rId19" Type="http://schemas.openxmlformats.org/officeDocument/2006/relationships/image" Target="../media/image8.png"/><Relationship Id="rId6" Type="http://schemas.openxmlformats.org/officeDocument/2006/relationships/image" Target="../media/image7.png"/><Relationship Id="rId18" Type="http://schemas.openxmlformats.org/officeDocument/2006/relationships/image" Target="../media/image16.png"/><Relationship Id="rId7" Type="http://schemas.openxmlformats.org/officeDocument/2006/relationships/image" Target="../media/image1.png"/><Relationship Id="rId8"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
          <p:cNvSpPr/>
          <p:nvPr/>
        </p:nvSpPr>
        <p:spPr>
          <a:xfrm>
            <a:off x="21824413" y="16274534"/>
            <a:ext cx="242374"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rgbClr val="000000"/>
                </a:solidFill>
                <a:latin typeface="Times New Roman"/>
                <a:ea typeface="Times New Roman"/>
                <a:cs typeface="Times New Roman"/>
                <a:sym typeface="Times New Roman"/>
              </a:rPr>
              <a:t> </a:t>
            </a:r>
            <a:endParaRPr b="0" i="0" sz="1800" u="none" cap="none" strike="noStrike">
              <a:solidFill>
                <a:schemeClr val="dk1"/>
              </a:solidFill>
              <a:latin typeface="Calibri"/>
              <a:ea typeface="Calibri"/>
              <a:cs typeface="Calibri"/>
              <a:sym typeface="Calibri"/>
            </a:endParaRPr>
          </a:p>
        </p:txBody>
      </p:sp>
      <p:sp>
        <p:nvSpPr>
          <p:cNvPr id="85" name="Google Shape;85;p1"/>
          <p:cNvSpPr/>
          <p:nvPr/>
        </p:nvSpPr>
        <p:spPr>
          <a:xfrm>
            <a:off x="0" y="0"/>
            <a:ext cx="4904509" cy="32918401"/>
          </a:xfrm>
          <a:prstGeom prst="rect">
            <a:avLst/>
          </a:prstGeom>
          <a:solidFill>
            <a:srgbClr val="00B497"/>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86" name="Google Shape;86;p1"/>
          <p:cNvPicPr preferRelativeResize="0"/>
          <p:nvPr/>
        </p:nvPicPr>
        <p:blipFill rotWithShape="1">
          <a:blip r:embed="rId3">
            <a:alphaModFix/>
          </a:blip>
          <a:srcRect b="0" l="0" r="0" t="0"/>
          <a:stretch/>
        </p:blipFill>
        <p:spPr>
          <a:xfrm>
            <a:off x="311102" y="891970"/>
            <a:ext cx="4282303" cy="4282303"/>
          </a:xfrm>
          <a:prstGeom prst="rect">
            <a:avLst/>
          </a:prstGeom>
          <a:noFill/>
          <a:ln>
            <a:noFill/>
          </a:ln>
        </p:spPr>
      </p:pic>
      <p:pic>
        <p:nvPicPr>
          <p:cNvPr id="87" name="Google Shape;87;p1"/>
          <p:cNvPicPr preferRelativeResize="0"/>
          <p:nvPr/>
        </p:nvPicPr>
        <p:blipFill rotWithShape="1">
          <a:blip r:embed="rId4">
            <a:alphaModFix/>
          </a:blip>
          <a:srcRect b="0" l="0" r="0" t="0"/>
          <a:stretch/>
        </p:blipFill>
        <p:spPr>
          <a:xfrm>
            <a:off x="702454" y="28727400"/>
            <a:ext cx="3329057" cy="3299030"/>
          </a:xfrm>
          <a:prstGeom prst="rect">
            <a:avLst/>
          </a:prstGeom>
          <a:noFill/>
          <a:ln>
            <a:noFill/>
          </a:ln>
        </p:spPr>
      </p:pic>
      <p:sp>
        <p:nvSpPr>
          <p:cNvPr id="88" name="Google Shape;88;p1"/>
          <p:cNvSpPr/>
          <p:nvPr/>
        </p:nvSpPr>
        <p:spPr>
          <a:xfrm>
            <a:off x="6428508" y="1124962"/>
            <a:ext cx="17396557" cy="193899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0"/>
              <a:buFont typeface="Arial"/>
              <a:buNone/>
            </a:pPr>
            <a:r>
              <a:rPr b="0" i="0" lang="en-US" sz="12000" u="none" cap="none" strike="noStrike">
                <a:solidFill>
                  <a:srgbClr val="00A287"/>
                </a:solidFill>
                <a:latin typeface="Arial Black"/>
                <a:ea typeface="Arial Black"/>
                <a:cs typeface="Arial Black"/>
                <a:sym typeface="Arial Black"/>
              </a:rPr>
              <a:t>Patrol Bid Scheduler</a:t>
            </a:r>
            <a:endParaRPr b="0" i="0" sz="1400" u="none" cap="none" strike="noStrike">
              <a:solidFill>
                <a:srgbClr val="000000"/>
              </a:solidFill>
              <a:latin typeface="Arial"/>
              <a:ea typeface="Arial"/>
              <a:cs typeface="Arial"/>
              <a:sym typeface="Arial"/>
            </a:endParaRPr>
          </a:p>
        </p:txBody>
      </p:sp>
      <p:sp>
        <p:nvSpPr>
          <p:cNvPr id="89" name="Google Shape;89;p1"/>
          <p:cNvSpPr/>
          <p:nvPr/>
        </p:nvSpPr>
        <p:spPr>
          <a:xfrm>
            <a:off x="29151597" y="1145123"/>
            <a:ext cx="13393410" cy="861774"/>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5000"/>
              <a:buFont typeface="Arial"/>
              <a:buNone/>
            </a:pPr>
            <a:r>
              <a:rPr b="0" i="0" lang="en-US" sz="5000" u="none" cap="none" strike="noStrike">
                <a:solidFill>
                  <a:srgbClr val="00A287"/>
                </a:solidFill>
                <a:latin typeface="Arial"/>
                <a:ea typeface="Arial"/>
                <a:cs typeface="Arial"/>
                <a:sym typeface="Arial"/>
              </a:rPr>
              <a:t>School of Computing &amp; Informational Sciences</a:t>
            </a:r>
            <a:endParaRPr b="0" i="0" sz="1400" u="none" cap="none" strike="noStrike">
              <a:solidFill>
                <a:srgbClr val="000000"/>
              </a:solidFill>
              <a:latin typeface="Arial"/>
              <a:ea typeface="Arial"/>
              <a:cs typeface="Arial"/>
              <a:sym typeface="Arial"/>
            </a:endParaRPr>
          </a:p>
        </p:txBody>
      </p:sp>
      <p:sp>
        <p:nvSpPr>
          <p:cNvPr id="90" name="Google Shape;90;p1"/>
          <p:cNvSpPr/>
          <p:nvPr/>
        </p:nvSpPr>
        <p:spPr>
          <a:xfrm>
            <a:off x="32791153" y="1955975"/>
            <a:ext cx="9725739" cy="861774"/>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5000"/>
              <a:buFont typeface="Arial"/>
              <a:buNone/>
            </a:pPr>
            <a:r>
              <a:rPr b="0" i="0" lang="en-US" sz="5000" u="none" cap="none" strike="noStrike">
                <a:solidFill>
                  <a:srgbClr val="00A287"/>
                </a:solidFill>
                <a:latin typeface="Arial"/>
                <a:ea typeface="Arial"/>
                <a:cs typeface="Arial"/>
                <a:sym typeface="Arial"/>
              </a:rPr>
              <a:t>Fall 2020 – Senior Project Design</a:t>
            </a:r>
            <a:endParaRPr b="0" i="0" sz="1400" u="none" cap="none" strike="noStrike">
              <a:solidFill>
                <a:srgbClr val="000000"/>
              </a:solidFill>
              <a:latin typeface="Arial"/>
              <a:ea typeface="Arial"/>
              <a:cs typeface="Arial"/>
              <a:sym typeface="Arial"/>
            </a:endParaRPr>
          </a:p>
        </p:txBody>
      </p:sp>
      <p:grpSp>
        <p:nvGrpSpPr>
          <p:cNvPr id="91" name="Google Shape;91;p1"/>
          <p:cNvGrpSpPr/>
          <p:nvPr/>
        </p:nvGrpSpPr>
        <p:grpSpPr>
          <a:xfrm>
            <a:off x="6409764" y="3905574"/>
            <a:ext cx="10551642" cy="7187264"/>
            <a:chOff x="6409764" y="6511636"/>
            <a:chExt cx="10551642" cy="7187264"/>
          </a:xfrm>
        </p:grpSpPr>
        <p:grpSp>
          <p:nvGrpSpPr>
            <p:cNvPr id="92" name="Google Shape;92;p1"/>
            <p:cNvGrpSpPr/>
            <p:nvPr/>
          </p:nvGrpSpPr>
          <p:grpSpPr>
            <a:xfrm>
              <a:off x="6409764" y="6511636"/>
              <a:ext cx="10551642" cy="1455934"/>
              <a:chOff x="6409764" y="6511636"/>
              <a:chExt cx="10551642" cy="1455934"/>
            </a:xfrm>
          </p:grpSpPr>
          <p:sp>
            <p:nvSpPr>
              <p:cNvPr id="93" name="Google Shape;93;p1"/>
              <p:cNvSpPr/>
              <p:nvPr/>
            </p:nvSpPr>
            <p:spPr>
              <a:xfrm>
                <a:off x="6428508" y="6511636"/>
                <a:ext cx="10532898" cy="1455934"/>
              </a:xfrm>
              <a:prstGeom prst="rect">
                <a:avLst/>
              </a:prstGeom>
              <a:solidFill>
                <a:srgbClr val="00B497"/>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lt1"/>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p:txBody>
          </p:sp>
          <p:sp>
            <p:nvSpPr>
              <p:cNvPr id="94" name="Google Shape;94;p1"/>
              <p:cNvSpPr/>
              <p:nvPr/>
            </p:nvSpPr>
            <p:spPr>
              <a:xfrm>
                <a:off x="6409764" y="6779479"/>
                <a:ext cx="10532898" cy="93871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5500"/>
                  <a:buFont typeface="Arial"/>
                  <a:buNone/>
                </a:pPr>
                <a:r>
                  <a:rPr b="0" i="0" lang="en-US" sz="5500" u="none" cap="none" strike="noStrike">
                    <a:solidFill>
                      <a:schemeClr val="lt1"/>
                    </a:solidFill>
                    <a:latin typeface="Arial Black"/>
                    <a:ea typeface="Arial Black"/>
                    <a:cs typeface="Arial Black"/>
                    <a:sym typeface="Arial Black"/>
                  </a:rPr>
                  <a:t>The Problem</a:t>
                </a:r>
                <a:endParaRPr b="0" i="0" sz="1400" u="none" cap="none" strike="noStrike">
                  <a:solidFill>
                    <a:srgbClr val="000000"/>
                  </a:solidFill>
                  <a:latin typeface="Arial"/>
                  <a:ea typeface="Arial"/>
                  <a:cs typeface="Arial"/>
                  <a:sym typeface="Arial"/>
                </a:endParaRPr>
              </a:p>
            </p:txBody>
          </p:sp>
        </p:grpSp>
        <p:sp>
          <p:nvSpPr>
            <p:cNvPr id="95" name="Google Shape;95;p1"/>
            <p:cNvSpPr txBox="1"/>
            <p:nvPr/>
          </p:nvSpPr>
          <p:spPr>
            <a:xfrm>
              <a:off x="6530200" y="8327467"/>
              <a:ext cx="10431206" cy="2383037"/>
            </a:xfrm>
            <a:prstGeom prst="rect">
              <a:avLst/>
            </a:prstGeom>
            <a:noFill/>
            <a:ln>
              <a:noFill/>
            </a:ln>
          </p:spPr>
          <p:txBody>
            <a:bodyPr anchorCtr="0" anchor="t" bIns="36975" lIns="73975" spcFirstLastPara="1" rIns="73975" wrap="square" tIns="36975">
              <a:spAutoFit/>
            </a:bodyPr>
            <a:lstStyle/>
            <a:p>
              <a:pPr indent="0" lvl="0" marL="0" marR="0" rtl="0" algn="l">
                <a:lnSpc>
                  <a:spcPct val="100000"/>
                </a:lnSpc>
                <a:spcBef>
                  <a:spcPts val="0"/>
                </a:spcBef>
                <a:spcAft>
                  <a:spcPts val="0"/>
                </a:spcAft>
                <a:buClr>
                  <a:schemeClr val="dk1"/>
                </a:buClr>
                <a:buSzPts val="3000"/>
                <a:buFont typeface="Arial"/>
                <a:buNone/>
              </a:pPr>
              <a:r>
                <a:rPr b="0" i="0" lang="en-US" sz="3000" u="none" cap="none" strike="noStrike">
                  <a:solidFill>
                    <a:schemeClr val="dk1"/>
                  </a:solidFill>
                  <a:latin typeface="Arial"/>
                  <a:ea typeface="Arial"/>
                  <a:cs typeface="Arial"/>
                  <a:sym typeface="Arial"/>
                </a:rPr>
                <a:t>The Pinecrest Police Department keeps track of their department’s minimum staffing needs through a paper-excel spreadsheet system. Though in use for quite some time, </a:t>
              </a:r>
              <a:r>
                <a:rPr b="1" i="0" lang="en-US" sz="3000" u="none" cap="none" strike="noStrike">
                  <a:solidFill>
                    <a:schemeClr val="dk1"/>
                  </a:solidFill>
                  <a:latin typeface="Arial"/>
                  <a:ea typeface="Arial"/>
                  <a:cs typeface="Arial"/>
                  <a:sym typeface="Arial"/>
                </a:rPr>
                <a:t>their current system </a:t>
              </a:r>
              <a:r>
                <a:rPr b="0" i="0" lang="en-US" sz="3000" u="none" cap="none" strike="noStrike">
                  <a:solidFill>
                    <a:schemeClr val="dk1"/>
                  </a:solidFill>
                  <a:latin typeface="Arial"/>
                  <a:ea typeface="Arial"/>
                  <a:cs typeface="Arial"/>
                  <a:sym typeface="Arial"/>
                </a:rPr>
                <a:t>is outdated, inefficient and hard to scale. ​</a:t>
              </a:r>
              <a:endParaRPr b="0" i="0" sz="1400" u="none" cap="none" strike="noStrike">
                <a:solidFill>
                  <a:srgbClr val="000000"/>
                </a:solidFill>
                <a:latin typeface="Arial"/>
                <a:ea typeface="Arial"/>
                <a:cs typeface="Arial"/>
                <a:sym typeface="Arial"/>
              </a:endParaRPr>
            </a:p>
          </p:txBody>
        </p:sp>
        <p:sp>
          <p:nvSpPr>
            <p:cNvPr id="96" name="Google Shape;96;p1"/>
            <p:cNvSpPr/>
            <p:nvPr/>
          </p:nvSpPr>
          <p:spPr>
            <a:xfrm>
              <a:off x="6492712" y="10853647"/>
              <a:ext cx="10449950" cy="1015663"/>
            </a:xfrm>
            <a:prstGeom prst="rect">
              <a:avLst/>
            </a:prstGeom>
            <a:noFill/>
            <a:ln>
              <a:noFill/>
            </a:ln>
          </p:spPr>
          <p:txBody>
            <a:bodyPr anchorCtr="0" anchor="t" bIns="45700" lIns="91425" spcFirstLastPara="1" rIns="91425" wrap="square" tIns="45700">
              <a:spAutoFit/>
            </a:bodyPr>
            <a:lstStyle/>
            <a:p>
              <a:pPr indent="-571500" lvl="0" marL="571500" marR="0" rtl="0" algn="just">
                <a:lnSpc>
                  <a:spcPct val="100000"/>
                </a:lnSpc>
                <a:spcBef>
                  <a:spcPts val="0"/>
                </a:spcBef>
                <a:spcAft>
                  <a:spcPts val="0"/>
                </a:spcAft>
                <a:buClr>
                  <a:srgbClr val="00B497"/>
                </a:buClr>
                <a:buSzPts val="3600"/>
                <a:buFont typeface="Arial"/>
                <a:buChar char="•"/>
              </a:pPr>
              <a:r>
                <a:rPr b="0" i="0" lang="en-US" sz="3000" u="none" cap="none" strike="noStrike">
                  <a:solidFill>
                    <a:srgbClr val="000000"/>
                  </a:solidFill>
                  <a:latin typeface="Arial"/>
                  <a:ea typeface="Arial"/>
                  <a:cs typeface="Arial"/>
                  <a:sym typeface="Arial"/>
                </a:rPr>
                <a:t>Information needs to be processed in a </a:t>
              </a:r>
              <a:r>
                <a:rPr b="1" i="0" lang="en-US" sz="3000" u="none" cap="none" strike="noStrike">
                  <a:solidFill>
                    <a:srgbClr val="000000"/>
                  </a:solidFill>
                  <a:latin typeface="Arial"/>
                  <a:ea typeface="Arial"/>
                  <a:cs typeface="Arial"/>
                  <a:sym typeface="Arial"/>
                </a:rPr>
                <a:t>timely</a:t>
              </a:r>
              <a:r>
                <a:rPr b="0" i="0" lang="en-US" sz="3000" u="none" cap="none" strike="noStrike">
                  <a:solidFill>
                    <a:srgbClr val="000000"/>
                  </a:solidFill>
                  <a:latin typeface="Arial"/>
                  <a:ea typeface="Arial"/>
                  <a:cs typeface="Arial"/>
                  <a:sym typeface="Arial"/>
                </a:rPr>
                <a:t> manner, despite being done </a:t>
              </a:r>
              <a:r>
                <a:rPr b="1" i="0" lang="en-US" sz="3000" u="none" cap="none" strike="noStrike">
                  <a:solidFill>
                    <a:srgbClr val="000000"/>
                  </a:solidFill>
                  <a:latin typeface="Arial"/>
                  <a:ea typeface="Arial"/>
                  <a:cs typeface="Arial"/>
                  <a:sym typeface="Arial"/>
                </a:rPr>
                <a:t>manually</a:t>
              </a:r>
              <a:r>
                <a:rPr b="0" i="0" lang="en-US" sz="3000" u="none" cap="none" strike="noStrike">
                  <a:solidFill>
                    <a:srgbClr val="000000"/>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97" name="Google Shape;97;p1"/>
            <p:cNvSpPr/>
            <p:nvPr/>
          </p:nvSpPr>
          <p:spPr>
            <a:xfrm>
              <a:off x="6495475" y="11997257"/>
              <a:ext cx="10449950" cy="1015663"/>
            </a:xfrm>
            <a:prstGeom prst="rect">
              <a:avLst/>
            </a:prstGeom>
            <a:noFill/>
            <a:ln>
              <a:noFill/>
            </a:ln>
          </p:spPr>
          <p:txBody>
            <a:bodyPr anchorCtr="0" anchor="t" bIns="45700" lIns="91425" spcFirstLastPara="1" rIns="91425" wrap="square" tIns="45700">
              <a:spAutoFit/>
            </a:bodyPr>
            <a:lstStyle/>
            <a:p>
              <a:pPr indent="-571500" lvl="0" marL="571500" marR="0" rtl="0" algn="just">
                <a:lnSpc>
                  <a:spcPct val="100000"/>
                </a:lnSpc>
                <a:spcBef>
                  <a:spcPts val="0"/>
                </a:spcBef>
                <a:spcAft>
                  <a:spcPts val="0"/>
                </a:spcAft>
                <a:buClr>
                  <a:srgbClr val="00B497"/>
                </a:buClr>
                <a:buSzPts val="3600"/>
                <a:buFont typeface="Arial"/>
                <a:buChar char="•"/>
              </a:pPr>
              <a:r>
                <a:rPr b="0" i="0" lang="en-US" sz="3000" u="none" cap="none" strike="noStrike">
                  <a:solidFill>
                    <a:srgbClr val="000000"/>
                  </a:solidFill>
                  <a:latin typeface="Arial"/>
                  <a:ea typeface="Arial"/>
                  <a:cs typeface="Arial"/>
                  <a:sym typeface="Arial"/>
                </a:rPr>
                <a:t>If an officer is not responding or unavailable, the process needs to accommodate the officer, thus </a:t>
              </a:r>
              <a:r>
                <a:rPr b="1" i="0" lang="en-US" sz="3000" u="none" cap="none" strike="noStrike">
                  <a:solidFill>
                    <a:srgbClr val="000000"/>
                  </a:solidFill>
                  <a:latin typeface="Arial"/>
                  <a:ea typeface="Arial"/>
                  <a:cs typeface="Arial"/>
                  <a:sym typeface="Arial"/>
                </a:rPr>
                <a:t>slowing</a:t>
              </a:r>
              <a:r>
                <a:rPr b="0" i="0" lang="en-US" sz="3000" u="none" cap="none" strike="noStrike">
                  <a:solidFill>
                    <a:srgbClr val="000000"/>
                  </a:solidFill>
                  <a:latin typeface="Arial"/>
                  <a:ea typeface="Arial"/>
                  <a:cs typeface="Arial"/>
                  <a:sym typeface="Arial"/>
                </a:rPr>
                <a:t> it down.</a:t>
              </a:r>
              <a:endParaRPr b="0" i="0" sz="1400" u="none" cap="none" strike="noStrike">
                <a:solidFill>
                  <a:srgbClr val="000000"/>
                </a:solidFill>
                <a:latin typeface="Arial"/>
                <a:ea typeface="Arial"/>
                <a:cs typeface="Arial"/>
                <a:sym typeface="Arial"/>
              </a:endParaRPr>
            </a:p>
          </p:txBody>
        </p:sp>
        <p:sp>
          <p:nvSpPr>
            <p:cNvPr id="98" name="Google Shape;98;p1"/>
            <p:cNvSpPr/>
            <p:nvPr/>
          </p:nvSpPr>
          <p:spPr>
            <a:xfrm>
              <a:off x="6492712" y="13144902"/>
              <a:ext cx="10449950" cy="553998"/>
            </a:xfrm>
            <a:prstGeom prst="rect">
              <a:avLst/>
            </a:prstGeom>
            <a:noFill/>
            <a:ln>
              <a:noFill/>
            </a:ln>
          </p:spPr>
          <p:txBody>
            <a:bodyPr anchorCtr="0" anchor="t" bIns="45700" lIns="91425" spcFirstLastPara="1" rIns="91425" wrap="square" tIns="45700">
              <a:spAutoFit/>
            </a:bodyPr>
            <a:lstStyle/>
            <a:p>
              <a:pPr indent="-571500" lvl="0" marL="571500" marR="0" rtl="0" algn="just">
                <a:lnSpc>
                  <a:spcPct val="100000"/>
                </a:lnSpc>
                <a:spcBef>
                  <a:spcPts val="0"/>
                </a:spcBef>
                <a:spcAft>
                  <a:spcPts val="0"/>
                </a:spcAft>
                <a:buClr>
                  <a:srgbClr val="00B497"/>
                </a:buClr>
                <a:buSzPts val="3600"/>
                <a:buFont typeface="Arial"/>
                <a:buChar char="•"/>
              </a:pPr>
              <a:r>
                <a:rPr b="0" i="0" lang="en-US" sz="3000" u="none" cap="none" strike="noStrike">
                  <a:solidFill>
                    <a:srgbClr val="000000"/>
                  </a:solidFill>
                  <a:latin typeface="Arial"/>
                  <a:ea typeface="Arial"/>
                  <a:cs typeface="Arial"/>
                  <a:sym typeface="Arial"/>
                </a:rPr>
                <a:t>The process can </a:t>
              </a:r>
              <a:r>
                <a:rPr b="1" i="0" lang="en-US" sz="3000" u="none" cap="none" strike="noStrike">
                  <a:solidFill>
                    <a:srgbClr val="000000"/>
                  </a:solidFill>
                  <a:latin typeface="Arial"/>
                  <a:ea typeface="Arial"/>
                  <a:cs typeface="Arial"/>
                  <a:sym typeface="Arial"/>
                </a:rPr>
                <a:t>easily be automated</a:t>
              </a:r>
              <a:r>
                <a:rPr b="0" i="0" lang="en-US" sz="3000" u="none" cap="none" strike="noStrike">
                  <a:solidFill>
                    <a:srgbClr val="000000"/>
                  </a:solidFill>
                  <a:latin typeface="Arial"/>
                  <a:ea typeface="Arial"/>
                  <a:cs typeface="Arial"/>
                  <a:sym typeface="Arial"/>
                </a:rPr>
                <a:t>, but it is not. </a:t>
              </a:r>
              <a:endParaRPr b="0" i="0" sz="1400" u="none" cap="none" strike="noStrike">
                <a:solidFill>
                  <a:srgbClr val="000000"/>
                </a:solidFill>
                <a:latin typeface="Arial"/>
                <a:ea typeface="Arial"/>
                <a:cs typeface="Arial"/>
                <a:sym typeface="Arial"/>
              </a:endParaRPr>
            </a:p>
          </p:txBody>
        </p:sp>
      </p:grpSp>
      <p:grpSp>
        <p:nvGrpSpPr>
          <p:cNvPr id="99" name="Google Shape;99;p1"/>
          <p:cNvGrpSpPr/>
          <p:nvPr/>
        </p:nvGrpSpPr>
        <p:grpSpPr>
          <a:xfrm>
            <a:off x="19146453" y="3850458"/>
            <a:ext cx="10570386" cy="7035442"/>
            <a:chOff x="19146453" y="6456520"/>
            <a:chExt cx="10570386" cy="7035442"/>
          </a:xfrm>
        </p:grpSpPr>
        <p:grpSp>
          <p:nvGrpSpPr>
            <p:cNvPr id="100" name="Google Shape;100;p1"/>
            <p:cNvGrpSpPr/>
            <p:nvPr/>
          </p:nvGrpSpPr>
          <p:grpSpPr>
            <a:xfrm>
              <a:off x="19146453" y="6456520"/>
              <a:ext cx="10551642" cy="1455934"/>
              <a:chOff x="6409764" y="6511636"/>
              <a:chExt cx="10551642" cy="1455934"/>
            </a:xfrm>
          </p:grpSpPr>
          <p:sp>
            <p:nvSpPr>
              <p:cNvPr id="101" name="Google Shape;101;p1"/>
              <p:cNvSpPr/>
              <p:nvPr/>
            </p:nvSpPr>
            <p:spPr>
              <a:xfrm>
                <a:off x="6428508" y="6511636"/>
                <a:ext cx="10532898" cy="1455934"/>
              </a:xfrm>
              <a:prstGeom prst="rect">
                <a:avLst/>
              </a:prstGeom>
              <a:solidFill>
                <a:srgbClr val="00B497"/>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lt1"/>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p:txBody>
          </p:sp>
          <p:sp>
            <p:nvSpPr>
              <p:cNvPr id="102" name="Google Shape;102;p1"/>
              <p:cNvSpPr/>
              <p:nvPr/>
            </p:nvSpPr>
            <p:spPr>
              <a:xfrm>
                <a:off x="6409764" y="6779479"/>
                <a:ext cx="10532898" cy="93871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5500"/>
                  <a:buFont typeface="Arial"/>
                  <a:buNone/>
                </a:pPr>
                <a:r>
                  <a:rPr b="0" i="0" lang="en-US" sz="5500" u="none" cap="none" strike="noStrike">
                    <a:solidFill>
                      <a:schemeClr val="lt1"/>
                    </a:solidFill>
                    <a:latin typeface="Arial Black"/>
                    <a:ea typeface="Arial Black"/>
                    <a:cs typeface="Arial Black"/>
                    <a:sym typeface="Arial Black"/>
                  </a:rPr>
                  <a:t>Current System</a:t>
                </a:r>
                <a:endParaRPr b="0" i="0" sz="1400" u="none" cap="none" strike="noStrike">
                  <a:solidFill>
                    <a:srgbClr val="000000"/>
                  </a:solidFill>
                  <a:latin typeface="Arial"/>
                  <a:ea typeface="Arial"/>
                  <a:cs typeface="Arial"/>
                  <a:sym typeface="Arial"/>
                </a:endParaRPr>
              </a:p>
            </p:txBody>
          </p:sp>
        </p:grpSp>
        <p:sp>
          <p:nvSpPr>
            <p:cNvPr id="103" name="Google Shape;103;p1"/>
            <p:cNvSpPr txBox="1"/>
            <p:nvPr/>
          </p:nvSpPr>
          <p:spPr>
            <a:xfrm>
              <a:off x="19266889" y="8336618"/>
              <a:ext cx="10431206" cy="998042"/>
            </a:xfrm>
            <a:prstGeom prst="rect">
              <a:avLst/>
            </a:prstGeom>
            <a:noFill/>
            <a:ln>
              <a:noFill/>
            </a:ln>
          </p:spPr>
          <p:txBody>
            <a:bodyPr anchorCtr="0" anchor="t" bIns="36975" lIns="73975" spcFirstLastPara="1" rIns="73975" wrap="square" tIns="36975">
              <a:spAutoFit/>
            </a:bodyPr>
            <a:lstStyle/>
            <a:p>
              <a:pPr indent="0" lvl="0" marL="0" marR="0" rtl="0" algn="l">
                <a:lnSpc>
                  <a:spcPct val="100000"/>
                </a:lnSpc>
                <a:spcBef>
                  <a:spcPts val="0"/>
                </a:spcBef>
                <a:spcAft>
                  <a:spcPts val="0"/>
                </a:spcAft>
                <a:buClr>
                  <a:schemeClr val="dk1"/>
                </a:buClr>
                <a:buSzPts val="3000"/>
                <a:buFont typeface="Arial"/>
                <a:buNone/>
              </a:pPr>
              <a:r>
                <a:rPr b="0" i="0" lang="en-US" sz="3000" u="none" cap="none" strike="noStrike">
                  <a:solidFill>
                    <a:schemeClr val="dk1"/>
                  </a:solidFill>
                  <a:latin typeface="Arial"/>
                  <a:ea typeface="Arial"/>
                  <a:cs typeface="Arial"/>
                  <a:sym typeface="Arial"/>
                </a:rPr>
                <a:t>Currently, the department utilizes a </a:t>
              </a:r>
              <a:r>
                <a:rPr b="1" i="0" lang="en-US" sz="3000" u="none" cap="none" strike="noStrike">
                  <a:solidFill>
                    <a:schemeClr val="dk1"/>
                  </a:solidFill>
                  <a:latin typeface="Arial"/>
                  <a:ea typeface="Arial"/>
                  <a:cs typeface="Arial"/>
                  <a:sym typeface="Arial"/>
                </a:rPr>
                <a:t>paper-excel spreadsheet system</a:t>
              </a:r>
              <a:r>
                <a:rPr b="0" i="0" lang="en-US" sz="3000" u="none" cap="none" strike="noStrike">
                  <a:solidFill>
                    <a:schemeClr val="dk1"/>
                  </a:solidFill>
                  <a:latin typeface="Arial"/>
                  <a:ea typeface="Arial"/>
                  <a:cs typeface="Arial"/>
                  <a:sym typeface="Arial"/>
                </a:rPr>
                <a:t> to track it’s staffing needs.</a:t>
              </a:r>
              <a:endParaRPr b="0" i="0" sz="1400" u="none" cap="none" strike="noStrike">
                <a:solidFill>
                  <a:srgbClr val="000000"/>
                </a:solidFill>
                <a:latin typeface="Arial"/>
                <a:ea typeface="Arial"/>
                <a:cs typeface="Arial"/>
                <a:sym typeface="Arial"/>
              </a:endParaRPr>
            </a:p>
          </p:txBody>
        </p:sp>
        <p:sp>
          <p:nvSpPr>
            <p:cNvPr id="104" name="Google Shape;104;p1"/>
            <p:cNvSpPr/>
            <p:nvPr/>
          </p:nvSpPr>
          <p:spPr>
            <a:xfrm>
              <a:off x="19266889" y="9481255"/>
              <a:ext cx="10449950" cy="1015663"/>
            </a:xfrm>
            <a:prstGeom prst="rect">
              <a:avLst/>
            </a:prstGeom>
            <a:noFill/>
            <a:ln>
              <a:noFill/>
            </a:ln>
          </p:spPr>
          <p:txBody>
            <a:bodyPr anchorCtr="0" anchor="t" bIns="45700" lIns="91425" spcFirstLastPara="1" rIns="91425" wrap="square" tIns="45700">
              <a:spAutoFit/>
            </a:bodyPr>
            <a:lstStyle/>
            <a:p>
              <a:pPr indent="-571500" lvl="0" marL="571500" marR="0" rtl="0" algn="just">
                <a:lnSpc>
                  <a:spcPct val="100000"/>
                </a:lnSpc>
                <a:spcBef>
                  <a:spcPts val="0"/>
                </a:spcBef>
                <a:spcAft>
                  <a:spcPts val="0"/>
                </a:spcAft>
                <a:buClr>
                  <a:srgbClr val="00B497"/>
                </a:buClr>
                <a:buSzPts val="3600"/>
                <a:buFont typeface="Arial"/>
                <a:buChar char="•"/>
              </a:pPr>
              <a:r>
                <a:rPr b="0" i="0" lang="en-US" sz="3000" u="none" cap="none" strike="noStrike">
                  <a:solidFill>
                    <a:srgbClr val="000000"/>
                  </a:solidFill>
                  <a:latin typeface="Arial"/>
                  <a:ea typeface="Arial"/>
                  <a:cs typeface="Arial"/>
                  <a:sym typeface="Arial"/>
                </a:rPr>
                <a:t>An assigned sergeant oversees inputting and assigning the time slots in a schedule </a:t>
              </a:r>
              <a:r>
                <a:rPr b="1" i="0" lang="en-US" sz="3000" u="none" cap="none" strike="noStrike">
                  <a:solidFill>
                    <a:srgbClr val="000000"/>
                  </a:solidFill>
                  <a:latin typeface="Arial"/>
                  <a:ea typeface="Arial"/>
                  <a:cs typeface="Arial"/>
                  <a:sym typeface="Arial"/>
                </a:rPr>
                <a:t>manually</a:t>
              </a:r>
              <a:r>
                <a:rPr b="0" i="0" lang="en-US" sz="3000" u="none" cap="none" strike="noStrike">
                  <a:solidFill>
                    <a:srgbClr val="000000"/>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105" name="Google Shape;105;p1"/>
            <p:cNvSpPr/>
            <p:nvPr/>
          </p:nvSpPr>
          <p:spPr>
            <a:xfrm>
              <a:off x="19266889" y="10631938"/>
              <a:ext cx="10449950" cy="1015663"/>
            </a:xfrm>
            <a:prstGeom prst="rect">
              <a:avLst/>
            </a:prstGeom>
            <a:noFill/>
            <a:ln>
              <a:noFill/>
            </a:ln>
          </p:spPr>
          <p:txBody>
            <a:bodyPr anchorCtr="0" anchor="t" bIns="45700" lIns="91425" spcFirstLastPara="1" rIns="91425" wrap="square" tIns="45700">
              <a:spAutoFit/>
            </a:bodyPr>
            <a:lstStyle/>
            <a:p>
              <a:pPr indent="-571500" lvl="0" marL="571500" marR="0" rtl="0" algn="just">
                <a:lnSpc>
                  <a:spcPct val="100000"/>
                </a:lnSpc>
                <a:spcBef>
                  <a:spcPts val="0"/>
                </a:spcBef>
                <a:spcAft>
                  <a:spcPts val="0"/>
                </a:spcAft>
                <a:buClr>
                  <a:srgbClr val="00B497"/>
                </a:buClr>
                <a:buSzPts val="3600"/>
                <a:buFont typeface="Arial"/>
                <a:buChar char="•"/>
              </a:pPr>
              <a:r>
                <a:rPr b="0" i="0" lang="en-US" sz="3000" u="none" cap="none" strike="noStrike">
                  <a:solidFill>
                    <a:srgbClr val="000000"/>
                  </a:solidFill>
                  <a:latin typeface="Arial"/>
                  <a:ea typeface="Arial"/>
                  <a:cs typeface="Arial"/>
                  <a:sym typeface="Arial"/>
                </a:rPr>
                <a:t>When bidding for slots begins, an officer </a:t>
              </a:r>
              <a:r>
                <a:rPr b="1" i="0" lang="en-US" sz="3000" u="none" cap="none" strike="noStrike">
                  <a:solidFill>
                    <a:srgbClr val="000000"/>
                  </a:solidFill>
                  <a:latin typeface="Arial"/>
                  <a:ea typeface="Arial"/>
                  <a:cs typeface="Arial"/>
                  <a:sym typeface="Arial"/>
                </a:rPr>
                <a:t>must sign a document</a:t>
              </a:r>
              <a:r>
                <a:rPr b="0" i="0" lang="en-US" sz="3000" u="none" cap="none" strike="noStrike">
                  <a:solidFill>
                    <a:srgbClr val="000000"/>
                  </a:solidFill>
                  <a:latin typeface="Arial"/>
                  <a:ea typeface="Arial"/>
                  <a:cs typeface="Arial"/>
                  <a:sym typeface="Arial"/>
                </a:rPr>
                <a:t> to confirm their selection.</a:t>
              </a:r>
              <a:endParaRPr b="0" i="0" sz="1400" u="none" cap="none" strike="noStrike">
                <a:solidFill>
                  <a:srgbClr val="000000"/>
                </a:solidFill>
                <a:latin typeface="Arial"/>
                <a:ea typeface="Arial"/>
                <a:cs typeface="Arial"/>
                <a:sym typeface="Arial"/>
              </a:endParaRPr>
            </a:p>
          </p:txBody>
        </p:sp>
        <p:sp>
          <p:nvSpPr>
            <p:cNvPr id="106" name="Google Shape;106;p1"/>
            <p:cNvSpPr/>
            <p:nvPr/>
          </p:nvSpPr>
          <p:spPr>
            <a:xfrm>
              <a:off x="19266889" y="11782103"/>
              <a:ext cx="10449950" cy="553998"/>
            </a:xfrm>
            <a:prstGeom prst="rect">
              <a:avLst/>
            </a:prstGeom>
            <a:noFill/>
            <a:ln>
              <a:noFill/>
            </a:ln>
          </p:spPr>
          <p:txBody>
            <a:bodyPr anchorCtr="0" anchor="t" bIns="45700" lIns="91425" spcFirstLastPara="1" rIns="91425" wrap="square" tIns="45700">
              <a:spAutoFit/>
            </a:bodyPr>
            <a:lstStyle/>
            <a:p>
              <a:pPr indent="-571500" lvl="0" marL="571500" marR="0" rtl="0" algn="just">
                <a:lnSpc>
                  <a:spcPct val="100000"/>
                </a:lnSpc>
                <a:spcBef>
                  <a:spcPts val="0"/>
                </a:spcBef>
                <a:spcAft>
                  <a:spcPts val="0"/>
                </a:spcAft>
                <a:buClr>
                  <a:srgbClr val="00B497"/>
                </a:buClr>
                <a:buSzPts val="3600"/>
                <a:buFont typeface="Arial"/>
                <a:buChar char="•"/>
              </a:pPr>
              <a:r>
                <a:rPr b="0" i="0" lang="en-US" sz="3000" u="none" cap="none" strike="noStrike">
                  <a:solidFill>
                    <a:srgbClr val="000000"/>
                  </a:solidFill>
                  <a:latin typeface="Arial"/>
                  <a:ea typeface="Arial"/>
                  <a:cs typeface="Arial"/>
                  <a:sym typeface="Arial"/>
                </a:rPr>
                <a:t>An </a:t>
              </a:r>
              <a:r>
                <a:rPr b="1" i="0" lang="en-US" sz="3000" u="none" cap="none" strike="noStrike">
                  <a:solidFill>
                    <a:srgbClr val="000000"/>
                  </a:solidFill>
                  <a:latin typeface="Arial"/>
                  <a:ea typeface="Arial"/>
                  <a:cs typeface="Arial"/>
                  <a:sym typeface="Arial"/>
                </a:rPr>
                <a:t>order</a:t>
              </a:r>
              <a:r>
                <a:rPr b="0" i="0" lang="en-US" sz="3000" u="none" cap="none" strike="noStrike">
                  <a:solidFill>
                    <a:srgbClr val="000000"/>
                  </a:solidFill>
                  <a:latin typeface="Arial"/>
                  <a:ea typeface="Arial"/>
                  <a:cs typeface="Arial"/>
                  <a:sym typeface="Arial"/>
                </a:rPr>
                <a:t> determining which officer selects first exists. </a:t>
              </a:r>
              <a:endParaRPr b="0" i="0" sz="1400" u="none" cap="none" strike="noStrike">
                <a:solidFill>
                  <a:srgbClr val="000000"/>
                </a:solidFill>
                <a:latin typeface="Arial"/>
                <a:ea typeface="Arial"/>
                <a:cs typeface="Arial"/>
                <a:sym typeface="Arial"/>
              </a:endParaRPr>
            </a:p>
          </p:txBody>
        </p:sp>
        <p:sp>
          <p:nvSpPr>
            <p:cNvPr id="107" name="Google Shape;107;p1"/>
            <p:cNvSpPr/>
            <p:nvPr/>
          </p:nvSpPr>
          <p:spPr>
            <a:xfrm>
              <a:off x="19796194" y="12476299"/>
              <a:ext cx="9883157" cy="1015663"/>
            </a:xfrm>
            <a:prstGeom prst="rect">
              <a:avLst/>
            </a:prstGeom>
            <a:noFill/>
            <a:ln>
              <a:noFill/>
            </a:ln>
          </p:spPr>
          <p:txBody>
            <a:bodyPr anchorCtr="0" anchor="t" bIns="45700" lIns="91425" spcFirstLastPara="1" rIns="91425" wrap="square" tIns="45700">
              <a:spAutoFit/>
            </a:bodyPr>
            <a:lstStyle/>
            <a:p>
              <a:pPr indent="-571500" lvl="0" marL="571500" marR="0" rtl="0" algn="just">
                <a:lnSpc>
                  <a:spcPct val="100000"/>
                </a:lnSpc>
                <a:spcBef>
                  <a:spcPts val="0"/>
                </a:spcBef>
                <a:spcAft>
                  <a:spcPts val="0"/>
                </a:spcAft>
                <a:buClr>
                  <a:srgbClr val="00B497"/>
                </a:buClr>
                <a:buSzPts val="3600"/>
                <a:buFont typeface="Courier New"/>
                <a:buChar char="o"/>
              </a:pPr>
              <a:r>
                <a:rPr b="0" i="0" lang="en-US" sz="3000" u="none" cap="none" strike="noStrike">
                  <a:solidFill>
                    <a:srgbClr val="000000"/>
                  </a:solidFill>
                  <a:latin typeface="Arial"/>
                  <a:ea typeface="Arial"/>
                  <a:cs typeface="Arial"/>
                  <a:sym typeface="Arial"/>
                </a:rPr>
                <a:t>If an officer is not present to sign, the sergeant will have </a:t>
              </a:r>
              <a:r>
                <a:rPr b="1" lang="en-US" sz="3000"/>
                <a:t>contact </a:t>
              </a:r>
              <a:r>
                <a:rPr b="0" i="0" lang="en-US" sz="3000" u="none" cap="none" strike="noStrike">
                  <a:solidFill>
                    <a:srgbClr val="000000"/>
                  </a:solidFill>
                  <a:latin typeface="Arial"/>
                  <a:ea typeface="Arial"/>
                  <a:cs typeface="Arial"/>
                  <a:sym typeface="Arial"/>
                </a:rPr>
                <a:t>the absent officer.</a:t>
              </a:r>
              <a:endParaRPr b="0" i="0" sz="1400" u="none" cap="none" strike="noStrike">
                <a:solidFill>
                  <a:srgbClr val="000000"/>
                </a:solidFill>
                <a:latin typeface="Arial"/>
                <a:ea typeface="Arial"/>
                <a:cs typeface="Arial"/>
                <a:sym typeface="Arial"/>
              </a:endParaRPr>
            </a:p>
          </p:txBody>
        </p:sp>
      </p:grpSp>
      <p:grpSp>
        <p:nvGrpSpPr>
          <p:cNvPr id="108" name="Google Shape;108;p1"/>
          <p:cNvGrpSpPr/>
          <p:nvPr/>
        </p:nvGrpSpPr>
        <p:grpSpPr>
          <a:xfrm>
            <a:off x="31845655" y="3846542"/>
            <a:ext cx="10699352" cy="7110676"/>
            <a:chOff x="31845655" y="6452604"/>
            <a:chExt cx="10699352" cy="7110676"/>
          </a:xfrm>
        </p:grpSpPr>
        <p:grpSp>
          <p:nvGrpSpPr>
            <p:cNvPr id="109" name="Google Shape;109;p1"/>
            <p:cNvGrpSpPr/>
            <p:nvPr/>
          </p:nvGrpSpPr>
          <p:grpSpPr>
            <a:xfrm>
              <a:off x="31845655" y="6452604"/>
              <a:ext cx="10551642" cy="1455934"/>
              <a:chOff x="6409764" y="6511636"/>
              <a:chExt cx="10551642" cy="1455934"/>
            </a:xfrm>
          </p:grpSpPr>
          <p:sp>
            <p:nvSpPr>
              <p:cNvPr id="110" name="Google Shape;110;p1"/>
              <p:cNvSpPr/>
              <p:nvPr/>
            </p:nvSpPr>
            <p:spPr>
              <a:xfrm>
                <a:off x="6428508" y="6511636"/>
                <a:ext cx="10532898" cy="1455934"/>
              </a:xfrm>
              <a:prstGeom prst="rect">
                <a:avLst/>
              </a:prstGeom>
              <a:solidFill>
                <a:srgbClr val="00B497"/>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lt1"/>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p:txBody>
          </p:sp>
          <p:sp>
            <p:nvSpPr>
              <p:cNvPr id="111" name="Google Shape;111;p1"/>
              <p:cNvSpPr/>
              <p:nvPr/>
            </p:nvSpPr>
            <p:spPr>
              <a:xfrm>
                <a:off x="6409764" y="6779479"/>
                <a:ext cx="10532898" cy="93871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5500"/>
                  <a:buFont typeface="Arial"/>
                  <a:buNone/>
                </a:pPr>
                <a:r>
                  <a:rPr b="0" i="0" lang="en-US" sz="5500" u="none" cap="none" strike="noStrike">
                    <a:solidFill>
                      <a:schemeClr val="lt1"/>
                    </a:solidFill>
                    <a:latin typeface="Arial Black"/>
                    <a:ea typeface="Arial Black"/>
                    <a:cs typeface="Arial Black"/>
                    <a:sym typeface="Arial Black"/>
                  </a:rPr>
                  <a:t>Our Solution</a:t>
                </a:r>
                <a:endParaRPr b="0" i="0" sz="1400" u="none" cap="none" strike="noStrike">
                  <a:solidFill>
                    <a:srgbClr val="000000"/>
                  </a:solidFill>
                  <a:latin typeface="Arial"/>
                  <a:ea typeface="Arial"/>
                  <a:cs typeface="Arial"/>
                  <a:sym typeface="Arial"/>
                </a:endParaRPr>
              </a:p>
            </p:txBody>
          </p:sp>
        </p:grpSp>
        <p:sp>
          <p:nvSpPr>
            <p:cNvPr id="112" name="Google Shape;112;p1"/>
            <p:cNvSpPr txBox="1"/>
            <p:nvPr/>
          </p:nvSpPr>
          <p:spPr>
            <a:xfrm>
              <a:off x="32095056" y="8336618"/>
              <a:ext cx="10431206" cy="998042"/>
            </a:xfrm>
            <a:prstGeom prst="rect">
              <a:avLst/>
            </a:prstGeom>
            <a:noFill/>
            <a:ln>
              <a:noFill/>
            </a:ln>
          </p:spPr>
          <p:txBody>
            <a:bodyPr anchorCtr="0" anchor="t" bIns="36975" lIns="73975" spcFirstLastPara="1" rIns="73975" wrap="square" tIns="36975">
              <a:spAutoFit/>
            </a:bodyPr>
            <a:lstStyle/>
            <a:p>
              <a:pPr indent="0" lvl="0" marL="0" marR="0" rtl="0" algn="l">
                <a:lnSpc>
                  <a:spcPct val="100000"/>
                </a:lnSpc>
                <a:spcBef>
                  <a:spcPts val="0"/>
                </a:spcBef>
                <a:spcAft>
                  <a:spcPts val="0"/>
                </a:spcAft>
                <a:buClr>
                  <a:schemeClr val="dk1"/>
                </a:buClr>
                <a:buSzPts val="3000"/>
                <a:buFont typeface="Arial"/>
                <a:buNone/>
              </a:pPr>
              <a:r>
                <a:rPr b="0" i="0" lang="en-US" sz="3000" u="none" cap="none" strike="noStrike">
                  <a:solidFill>
                    <a:schemeClr val="dk1"/>
                  </a:solidFill>
                  <a:latin typeface="Arial"/>
                  <a:ea typeface="Arial"/>
                  <a:cs typeface="Arial"/>
                  <a:sym typeface="Arial"/>
                </a:rPr>
                <a:t>To solve this predicament, we created a </a:t>
              </a:r>
              <a:r>
                <a:rPr b="1" i="0" lang="en-US" sz="3000" u="none" cap="none" strike="noStrike">
                  <a:solidFill>
                    <a:schemeClr val="dk1"/>
                  </a:solidFill>
                  <a:latin typeface="Arial"/>
                  <a:ea typeface="Arial"/>
                  <a:cs typeface="Arial"/>
                  <a:sym typeface="Arial"/>
                </a:rPr>
                <a:t>user-friendly</a:t>
              </a:r>
              <a:r>
                <a:rPr b="0" i="0" lang="en-US" sz="3000" u="none" cap="none" strike="noStrike">
                  <a:solidFill>
                    <a:schemeClr val="dk1"/>
                  </a:solidFill>
                  <a:latin typeface="Arial"/>
                  <a:ea typeface="Arial"/>
                  <a:cs typeface="Arial"/>
                  <a:sym typeface="Arial"/>
                </a:rPr>
                <a:t>, responsive dashboard. The goals of the dashboards are to…</a:t>
              </a:r>
              <a:endParaRPr b="0" i="0" sz="1400" u="none" cap="none" strike="noStrike">
                <a:solidFill>
                  <a:srgbClr val="000000"/>
                </a:solidFill>
                <a:latin typeface="Arial"/>
                <a:ea typeface="Arial"/>
                <a:cs typeface="Arial"/>
                <a:sym typeface="Arial"/>
              </a:endParaRPr>
            </a:p>
          </p:txBody>
        </p:sp>
        <p:sp>
          <p:nvSpPr>
            <p:cNvPr id="113" name="Google Shape;113;p1"/>
            <p:cNvSpPr/>
            <p:nvPr/>
          </p:nvSpPr>
          <p:spPr>
            <a:xfrm>
              <a:off x="32051700" y="9475521"/>
              <a:ext cx="10449950" cy="1015663"/>
            </a:xfrm>
            <a:prstGeom prst="rect">
              <a:avLst/>
            </a:prstGeom>
            <a:noFill/>
            <a:ln>
              <a:noFill/>
            </a:ln>
          </p:spPr>
          <p:txBody>
            <a:bodyPr anchorCtr="0" anchor="t" bIns="45700" lIns="91425" spcFirstLastPara="1" rIns="91425" wrap="square" tIns="45700">
              <a:spAutoFit/>
            </a:bodyPr>
            <a:lstStyle/>
            <a:p>
              <a:pPr indent="-571500" lvl="0" marL="571500" marR="0" rtl="0" algn="just">
                <a:lnSpc>
                  <a:spcPct val="100000"/>
                </a:lnSpc>
                <a:spcBef>
                  <a:spcPts val="0"/>
                </a:spcBef>
                <a:spcAft>
                  <a:spcPts val="0"/>
                </a:spcAft>
                <a:buClr>
                  <a:srgbClr val="00B497"/>
                </a:buClr>
                <a:buSzPts val="3600"/>
                <a:buFont typeface="Arial"/>
                <a:buChar char="•"/>
              </a:pPr>
              <a:r>
                <a:rPr b="0" i="0" lang="en-US" sz="3000" u="none" cap="none" strike="noStrike">
                  <a:solidFill>
                    <a:srgbClr val="000000"/>
                  </a:solidFill>
                  <a:latin typeface="Arial"/>
                  <a:ea typeface="Arial"/>
                  <a:cs typeface="Arial"/>
                  <a:sym typeface="Arial"/>
                </a:rPr>
                <a:t>Automate the current schedule bidding process and make it easier to view an officer’s current shifts</a:t>
              </a:r>
              <a:endParaRPr b="0" i="0" sz="1400" u="none" cap="none" strike="noStrike">
                <a:solidFill>
                  <a:srgbClr val="000000"/>
                </a:solidFill>
                <a:latin typeface="Arial"/>
                <a:ea typeface="Arial"/>
                <a:cs typeface="Arial"/>
                <a:sym typeface="Arial"/>
              </a:endParaRPr>
            </a:p>
          </p:txBody>
        </p:sp>
        <p:sp>
          <p:nvSpPr>
            <p:cNvPr id="114" name="Google Shape;114;p1"/>
            <p:cNvSpPr/>
            <p:nvPr/>
          </p:nvSpPr>
          <p:spPr>
            <a:xfrm>
              <a:off x="32051700" y="10649544"/>
              <a:ext cx="10449950" cy="1015663"/>
            </a:xfrm>
            <a:prstGeom prst="rect">
              <a:avLst/>
            </a:prstGeom>
            <a:noFill/>
            <a:ln>
              <a:noFill/>
            </a:ln>
          </p:spPr>
          <p:txBody>
            <a:bodyPr anchorCtr="0" anchor="t" bIns="45700" lIns="91425" spcFirstLastPara="1" rIns="91425" wrap="square" tIns="45700">
              <a:spAutoFit/>
            </a:bodyPr>
            <a:lstStyle/>
            <a:p>
              <a:pPr indent="-571500" lvl="0" marL="571500" marR="0" rtl="0" algn="just">
                <a:lnSpc>
                  <a:spcPct val="100000"/>
                </a:lnSpc>
                <a:spcBef>
                  <a:spcPts val="0"/>
                </a:spcBef>
                <a:spcAft>
                  <a:spcPts val="0"/>
                </a:spcAft>
                <a:buClr>
                  <a:srgbClr val="00B497"/>
                </a:buClr>
                <a:buSzPts val="3600"/>
                <a:buFont typeface="Arial"/>
                <a:buChar char="•"/>
              </a:pPr>
              <a:r>
                <a:rPr b="0" i="0" lang="en-US" sz="3000" u="none" cap="none" strike="noStrike">
                  <a:solidFill>
                    <a:srgbClr val="000000"/>
                  </a:solidFill>
                  <a:latin typeface="Arial"/>
                  <a:ea typeface="Arial"/>
                  <a:cs typeface="Arial"/>
                  <a:sym typeface="Arial"/>
                </a:rPr>
                <a:t>Allow an admin to create, edit or delete positions, schedules, shifts, skills, time slots and users</a:t>
              </a:r>
              <a:endParaRPr b="0" i="0" sz="1400" u="none" cap="none" strike="noStrike">
                <a:solidFill>
                  <a:srgbClr val="000000"/>
                </a:solidFill>
                <a:latin typeface="Arial"/>
                <a:ea typeface="Arial"/>
                <a:cs typeface="Arial"/>
                <a:sym typeface="Arial"/>
              </a:endParaRPr>
            </a:p>
          </p:txBody>
        </p:sp>
        <p:sp>
          <p:nvSpPr>
            <p:cNvPr id="115" name="Google Shape;115;p1"/>
            <p:cNvSpPr/>
            <p:nvPr/>
          </p:nvSpPr>
          <p:spPr>
            <a:xfrm>
              <a:off x="32066941" y="11828269"/>
              <a:ext cx="10449950" cy="1015663"/>
            </a:xfrm>
            <a:prstGeom prst="rect">
              <a:avLst/>
            </a:prstGeom>
            <a:noFill/>
            <a:ln>
              <a:noFill/>
            </a:ln>
          </p:spPr>
          <p:txBody>
            <a:bodyPr anchorCtr="0" anchor="t" bIns="45700" lIns="91425" spcFirstLastPara="1" rIns="91425" wrap="square" tIns="45700">
              <a:spAutoFit/>
            </a:bodyPr>
            <a:lstStyle/>
            <a:p>
              <a:pPr indent="-571500" lvl="0" marL="571500" marR="0" rtl="0" algn="just">
                <a:lnSpc>
                  <a:spcPct val="100000"/>
                </a:lnSpc>
                <a:spcBef>
                  <a:spcPts val="0"/>
                </a:spcBef>
                <a:spcAft>
                  <a:spcPts val="0"/>
                </a:spcAft>
                <a:buClr>
                  <a:srgbClr val="00B497"/>
                </a:buClr>
                <a:buSzPts val="3600"/>
                <a:buFont typeface="Arial"/>
                <a:buChar char="•"/>
              </a:pPr>
              <a:r>
                <a:rPr b="0" i="0" lang="en-US" sz="3000" u="none" cap="none" strike="noStrike">
                  <a:solidFill>
                    <a:srgbClr val="000000"/>
                  </a:solidFill>
                  <a:latin typeface="Arial"/>
                  <a:ea typeface="Arial"/>
                  <a:cs typeface="Arial"/>
                  <a:sym typeface="Arial"/>
                </a:rPr>
                <a:t>Allow a user to view their upcoming shifts as well as their information in the database</a:t>
              </a:r>
              <a:endParaRPr b="0" i="0" sz="1400" u="none" cap="none" strike="noStrike">
                <a:solidFill>
                  <a:srgbClr val="000000"/>
                </a:solidFill>
                <a:latin typeface="Arial"/>
                <a:ea typeface="Arial"/>
                <a:cs typeface="Arial"/>
                <a:sym typeface="Arial"/>
              </a:endParaRPr>
            </a:p>
          </p:txBody>
        </p:sp>
        <p:sp>
          <p:nvSpPr>
            <p:cNvPr id="116" name="Google Shape;116;p1"/>
            <p:cNvSpPr/>
            <p:nvPr/>
          </p:nvSpPr>
          <p:spPr>
            <a:xfrm>
              <a:off x="32095056" y="13009282"/>
              <a:ext cx="10449950" cy="553998"/>
            </a:xfrm>
            <a:prstGeom prst="rect">
              <a:avLst/>
            </a:prstGeom>
            <a:noFill/>
            <a:ln>
              <a:noFill/>
            </a:ln>
          </p:spPr>
          <p:txBody>
            <a:bodyPr anchorCtr="0" anchor="t" bIns="45700" lIns="91425" spcFirstLastPara="1" rIns="91425" wrap="square" tIns="45700">
              <a:spAutoFit/>
            </a:bodyPr>
            <a:lstStyle/>
            <a:p>
              <a:pPr indent="-571500" lvl="0" marL="571500" marR="0" rtl="0" algn="just">
                <a:lnSpc>
                  <a:spcPct val="100000"/>
                </a:lnSpc>
                <a:spcBef>
                  <a:spcPts val="0"/>
                </a:spcBef>
                <a:spcAft>
                  <a:spcPts val="0"/>
                </a:spcAft>
                <a:buClr>
                  <a:srgbClr val="00B497"/>
                </a:buClr>
                <a:buSzPts val="3600"/>
                <a:buFont typeface="Arial"/>
                <a:buChar char="•"/>
              </a:pPr>
              <a:r>
                <a:rPr b="0" i="0" lang="en-US" sz="3000" u="none" cap="none" strike="noStrike">
                  <a:solidFill>
                    <a:srgbClr val="000000"/>
                  </a:solidFill>
                  <a:latin typeface="Arial"/>
                  <a:ea typeface="Arial"/>
                  <a:cs typeface="Arial"/>
                  <a:sym typeface="Arial"/>
                </a:rPr>
                <a:t>Provide read-only access to dispatchers</a:t>
              </a:r>
              <a:endParaRPr b="0" i="0" sz="1400" u="none" cap="none" strike="noStrike">
                <a:solidFill>
                  <a:srgbClr val="000000"/>
                </a:solidFill>
                <a:latin typeface="Arial"/>
                <a:ea typeface="Arial"/>
                <a:cs typeface="Arial"/>
                <a:sym typeface="Arial"/>
              </a:endParaRPr>
            </a:p>
          </p:txBody>
        </p:sp>
      </p:grpSp>
      <p:grpSp>
        <p:nvGrpSpPr>
          <p:cNvPr id="117" name="Google Shape;117;p1"/>
          <p:cNvGrpSpPr/>
          <p:nvPr/>
        </p:nvGrpSpPr>
        <p:grpSpPr>
          <a:xfrm>
            <a:off x="6391020" y="11652068"/>
            <a:ext cx="10551642" cy="10778233"/>
            <a:chOff x="6391020" y="14617688"/>
            <a:chExt cx="10551642" cy="10778233"/>
          </a:xfrm>
        </p:grpSpPr>
        <p:grpSp>
          <p:nvGrpSpPr>
            <p:cNvPr id="118" name="Google Shape;118;p1"/>
            <p:cNvGrpSpPr/>
            <p:nvPr/>
          </p:nvGrpSpPr>
          <p:grpSpPr>
            <a:xfrm>
              <a:off x="6391020" y="14617688"/>
              <a:ext cx="10551642" cy="1455934"/>
              <a:chOff x="6409764" y="6511636"/>
              <a:chExt cx="10551642" cy="1455934"/>
            </a:xfrm>
          </p:grpSpPr>
          <p:sp>
            <p:nvSpPr>
              <p:cNvPr id="119" name="Google Shape;119;p1"/>
              <p:cNvSpPr/>
              <p:nvPr/>
            </p:nvSpPr>
            <p:spPr>
              <a:xfrm>
                <a:off x="6428508" y="6511636"/>
                <a:ext cx="10532898" cy="1455934"/>
              </a:xfrm>
              <a:prstGeom prst="rect">
                <a:avLst/>
              </a:prstGeom>
              <a:solidFill>
                <a:srgbClr val="00B497"/>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lt1"/>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p:txBody>
          </p:sp>
          <p:sp>
            <p:nvSpPr>
              <p:cNvPr id="120" name="Google Shape;120;p1"/>
              <p:cNvSpPr/>
              <p:nvPr/>
            </p:nvSpPr>
            <p:spPr>
              <a:xfrm>
                <a:off x="6409764" y="6779479"/>
                <a:ext cx="10532898" cy="93871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5500"/>
                  <a:buFont typeface="Arial"/>
                  <a:buNone/>
                </a:pPr>
                <a:r>
                  <a:rPr b="0" i="0" lang="en-US" sz="5500" u="none" cap="none" strike="noStrike">
                    <a:solidFill>
                      <a:schemeClr val="lt1"/>
                    </a:solidFill>
                    <a:latin typeface="Arial Black"/>
                    <a:ea typeface="Arial Black"/>
                    <a:cs typeface="Arial Black"/>
                    <a:sym typeface="Arial Black"/>
                  </a:rPr>
                  <a:t>Our Object Design</a:t>
                </a:r>
                <a:endParaRPr b="0" i="0" sz="5500" u="none" cap="none" strike="noStrike">
                  <a:solidFill>
                    <a:schemeClr val="lt1"/>
                  </a:solidFill>
                  <a:latin typeface="Arial Black"/>
                  <a:ea typeface="Arial Black"/>
                  <a:cs typeface="Arial Black"/>
                  <a:sym typeface="Arial Black"/>
                </a:endParaRPr>
              </a:p>
            </p:txBody>
          </p:sp>
        </p:grpSp>
        <p:pic>
          <p:nvPicPr>
            <p:cNvPr descr="A close up of a map&#10;&#10;Description automatically generated" id="121" name="Google Shape;121;p1"/>
            <p:cNvPicPr preferRelativeResize="0"/>
            <p:nvPr/>
          </p:nvPicPr>
          <p:blipFill rotWithShape="1">
            <a:blip r:embed="rId5">
              <a:alphaModFix/>
            </a:blip>
            <a:srcRect b="0" l="0" r="0" t="7370"/>
            <a:stretch/>
          </p:blipFill>
          <p:spPr>
            <a:xfrm>
              <a:off x="6567540" y="16530548"/>
              <a:ext cx="10225308" cy="7026549"/>
            </a:xfrm>
            <a:prstGeom prst="rect">
              <a:avLst/>
            </a:prstGeom>
            <a:noFill/>
            <a:ln>
              <a:noFill/>
            </a:ln>
          </p:spPr>
        </p:pic>
        <p:sp>
          <p:nvSpPr>
            <p:cNvPr id="122" name="Google Shape;122;p1"/>
            <p:cNvSpPr/>
            <p:nvPr/>
          </p:nvSpPr>
          <p:spPr>
            <a:xfrm>
              <a:off x="6428508" y="23918594"/>
              <a:ext cx="10170555" cy="1477328"/>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3000"/>
                <a:buFont typeface="Arial"/>
                <a:buNone/>
              </a:pPr>
              <a:r>
                <a:rPr b="1" i="0" lang="en-US" sz="3000" u="none" cap="none" strike="noStrike">
                  <a:solidFill>
                    <a:srgbClr val="004237"/>
                  </a:solidFill>
                  <a:latin typeface="Arial"/>
                  <a:ea typeface="Arial"/>
                  <a:cs typeface="Arial"/>
                  <a:sym typeface="Arial"/>
                </a:rPr>
                <a:t>Figure 1 </a:t>
              </a:r>
              <a:r>
                <a:rPr b="0" i="0" lang="en-US" sz="3000" u="none" cap="none" strike="noStrike">
                  <a:solidFill>
                    <a:srgbClr val="004237"/>
                  </a:solidFill>
                  <a:latin typeface="Arial"/>
                  <a:ea typeface="Arial"/>
                  <a:cs typeface="Arial"/>
                  <a:sym typeface="Arial"/>
                </a:rPr>
                <a:t>: A general use-case diagram for our entire application. The main functionality of our application can be seen here.</a:t>
              </a:r>
              <a:endParaRPr b="0" i="0" sz="1400" u="none" cap="none" strike="noStrike">
                <a:solidFill>
                  <a:srgbClr val="000000"/>
                </a:solidFill>
                <a:latin typeface="Arial"/>
                <a:ea typeface="Arial"/>
                <a:cs typeface="Arial"/>
                <a:sym typeface="Arial"/>
              </a:endParaRPr>
            </a:p>
          </p:txBody>
        </p:sp>
      </p:grpSp>
      <p:grpSp>
        <p:nvGrpSpPr>
          <p:cNvPr id="123" name="Google Shape;123;p1"/>
          <p:cNvGrpSpPr/>
          <p:nvPr/>
        </p:nvGrpSpPr>
        <p:grpSpPr>
          <a:xfrm>
            <a:off x="19127709" y="11624661"/>
            <a:ext cx="10551642" cy="10775472"/>
            <a:chOff x="19127709" y="14562572"/>
            <a:chExt cx="10551642" cy="10775472"/>
          </a:xfrm>
        </p:grpSpPr>
        <p:grpSp>
          <p:nvGrpSpPr>
            <p:cNvPr id="124" name="Google Shape;124;p1"/>
            <p:cNvGrpSpPr/>
            <p:nvPr/>
          </p:nvGrpSpPr>
          <p:grpSpPr>
            <a:xfrm>
              <a:off x="19127709" y="14562572"/>
              <a:ext cx="10551642" cy="1455934"/>
              <a:chOff x="6409764" y="6511636"/>
              <a:chExt cx="10551642" cy="1455934"/>
            </a:xfrm>
          </p:grpSpPr>
          <p:sp>
            <p:nvSpPr>
              <p:cNvPr id="125" name="Google Shape;125;p1"/>
              <p:cNvSpPr/>
              <p:nvPr/>
            </p:nvSpPr>
            <p:spPr>
              <a:xfrm>
                <a:off x="6428508" y="6511636"/>
                <a:ext cx="10532898" cy="1455934"/>
              </a:xfrm>
              <a:prstGeom prst="rect">
                <a:avLst/>
              </a:prstGeom>
              <a:solidFill>
                <a:srgbClr val="00B497"/>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lt1"/>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p:txBody>
          </p:sp>
          <p:sp>
            <p:nvSpPr>
              <p:cNvPr id="126" name="Google Shape;126;p1"/>
              <p:cNvSpPr/>
              <p:nvPr/>
            </p:nvSpPr>
            <p:spPr>
              <a:xfrm>
                <a:off x="6409764" y="6779479"/>
                <a:ext cx="10532898" cy="93871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5500"/>
                  <a:buFont typeface="Arial"/>
                  <a:buNone/>
                </a:pPr>
                <a:r>
                  <a:rPr b="0" i="0" lang="en-US" sz="5500" u="none" cap="none" strike="noStrike">
                    <a:solidFill>
                      <a:schemeClr val="lt1"/>
                    </a:solidFill>
                    <a:latin typeface="Arial Black"/>
                    <a:ea typeface="Arial Black"/>
                    <a:cs typeface="Arial Black"/>
                    <a:sym typeface="Arial Black"/>
                  </a:rPr>
                  <a:t>Our System Design</a:t>
                </a:r>
                <a:endParaRPr b="0" i="0" sz="1400" u="none" cap="none" strike="noStrike">
                  <a:solidFill>
                    <a:srgbClr val="000000"/>
                  </a:solidFill>
                  <a:latin typeface="Arial"/>
                  <a:ea typeface="Arial"/>
                  <a:cs typeface="Arial"/>
                  <a:sym typeface="Arial"/>
                </a:endParaRPr>
              </a:p>
            </p:txBody>
          </p:sp>
        </p:grpSp>
        <p:sp>
          <p:nvSpPr>
            <p:cNvPr id="127" name="Google Shape;127;p1"/>
            <p:cNvSpPr/>
            <p:nvPr/>
          </p:nvSpPr>
          <p:spPr>
            <a:xfrm>
              <a:off x="24703538" y="21092231"/>
              <a:ext cx="4259207" cy="646331"/>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3600"/>
                <a:buFont typeface="Arial"/>
                <a:buNone/>
              </a:pPr>
              <a:r>
                <a:rPr b="1" i="0" lang="en-US" sz="3600" u="none" cap="none" strike="noStrike">
                  <a:solidFill>
                    <a:srgbClr val="004237"/>
                  </a:solidFill>
                  <a:latin typeface="Arial Black"/>
                  <a:ea typeface="Arial Black"/>
                  <a:cs typeface="Arial Black"/>
                  <a:sym typeface="Arial Black"/>
                </a:rPr>
                <a:t>Our Frontend</a:t>
              </a:r>
              <a:endParaRPr b="0" i="0" sz="1000" u="none" cap="none" strike="noStrike">
                <a:solidFill>
                  <a:srgbClr val="004237"/>
                </a:solidFill>
                <a:latin typeface="Arial Black"/>
                <a:ea typeface="Arial Black"/>
                <a:cs typeface="Arial Black"/>
                <a:sym typeface="Arial Black"/>
              </a:endParaRPr>
            </a:p>
          </p:txBody>
        </p:sp>
        <p:cxnSp>
          <p:nvCxnSpPr>
            <p:cNvPr id="128" name="Google Shape;128;p1"/>
            <p:cNvCxnSpPr/>
            <p:nvPr/>
          </p:nvCxnSpPr>
          <p:spPr>
            <a:xfrm flipH="1">
              <a:off x="22839507" y="20909198"/>
              <a:ext cx="426863" cy="829683"/>
            </a:xfrm>
            <a:prstGeom prst="straightConnector1">
              <a:avLst/>
            </a:prstGeom>
            <a:noFill/>
            <a:ln cap="flat" cmpd="sng" w="76200">
              <a:solidFill>
                <a:srgbClr val="004237"/>
              </a:solidFill>
              <a:prstDash val="solid"/>
              <a:miter lim="800000"/>
              <a:headEnd len="sm" w="sm" type="none"/>
              <a:tailEnd len="med" w="med" type="triangle"/>
            </a:ln>
          </p:spPr>
        </p:cxnSp>
        <p:grpSp>
          <p:nvGrpSpPr>
            <p:cNvPr id="129" name="Google Shape;129;p1"/>
            <p:cNvGrpSpPr/>
            <p:nvPr/>
          </p:nvGrpSpPr>
          <p:grpSpPr>
            <a:xfrm>
              <a:off x="19972226" y="21977010"/>
              <a:ext cx="8336413" cy="3361034"/>
              <a:chOff x="22699072" y="24537411"/>
              <a:chExt cx="8336413" cy="3361034"/>
            </a:xfrm>
          </p:grpSpPr>
          <p:sp>
            <p:nvSpPr>
              <p:cNvPr id="130" name="Google Shape;130;p1"/>
              <p:cNvSpPr/>
              <p:nvPr/>
            </p:nvSpPr>
            <p:spPr>
              <a:xfrm>
                <a:off x="23074172" y="24537411"/>
                <a:ext cx="7961313" cy="3361034"/>
              </a:xfrm>
              <a:prstGeom prst="rect">
                <a:avLst/>
              </a:prstGeom>
              <a:noFill/>
              <a:ln cap="flat" cmpd="sng" w="76200">
                <a:solidFill>
                  <a:srgbClr val="00B497"/>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React (web framework) - Wikipedia" id="131" name="Google Shape;131;p1"/>
              <p:cNvPicPr preferRelativeResize="0"/>
              <p:nvPr/>
            </p:nvPicPr>
            <p:blipFill rotWithShape="1">
              <a:blip r:embed="rId6">
                <a:alphaModFix/>
              </a:blip>
              <a:srcRect b="0" l="0" r="0" t="0"/>
              <a:stretch/>
            </p:blipFill>
            <p:spPr>
              <a:xfrm>
                <a:off x="22699072" y="24680245"/>
                <a:ext cx="4395383" cy="3106177"/>
              </a:xfrm>
              <a:prstGeom prst="rect">
                <a:avLst/>
              </a:prstGeom>
              <a:noFill/>
              <a:ln>
                <a:noFill/>
              </a:ln>
            </p:spPr>
          </p:pic>
          <p:pic>
            <p:nvPicPr>
              <p:cNvPr id="132" name="Google Shape;132;p1"/>
              <p:cNvPicPr preferRelativeResize="0"/>
              <p:nvPr/>
            </p:nvPicPr>
            <p:blipFill rotWithShape="1">
              <a:blip r:embed="rId7">
                <a:alphaModFix/>
              </a:blip>
              <a:srcRect b="0" l="0" r="0" t="0"/>
              <a:stretch/>
            </p:blipFill>
            <p:spPr>
              <a:xfrm>
                <a:off x="29125947" y="25081581"/>
                <a:ext cx="1216387" cy="969055"/>
              </a:xfrm>
              <a:prstGeom prst="rect">
                <a:avLst/>
              </a:prstGeom>
              <a:noFill/>
              <a:ln>
                <a:noFill/>
              </a:ln>
            </p:spPr>
          </p:pic>
          <p:pic>
            <p:nvPicPr>
              <p:cNvPr descr="Typescript Icon of Flat style - Available in SVG, PNG, EPS, AI ..." id="133" name="Google Shape;133;p1"/>
              <p:cNvPicPr preferRelativeResize="0"/>
              <p:nvPr/>
            </p:nvPicPr>
            <p:blipFill rotWithShape="1">
              <a:blip r:embed="rId8">
                <a:alphaModFix/>
              </a:blip>
              <a:srcRect b="0" l="0" r="0" t="0"/>
              <a:stretch/>
            </p:blipFill>
            <p:spPr>
              <a:xfrm>
                <a:off x="27120384" y="24978152"/>
                <a:ext cx="1099577" cy="1099577"/>
              </a:xfrm>
              <a:prstGeom prst="rect">
                <a:avLst/>
              </a:prstGeom>
              <a:noFill/>
              <a:ln>
                <a:noFill/>
              </a:ln>
            </p:spPr>
          </p:pic>
          <p:pic>
            <p:nvPicPr>
              <p:cNvPr id="134" name="Google Shape;134;p1"/>
              <p:cNvPicPr preferRelativeResize="0"/>
              <p:nvPr/>
            </p:nvPicPr>
            <p:blipFill rotWithShape="1">
              <a:blip r:embed="rId9">
                <a:alphaModFix/>
              </a:blip>
              <a:srcRect b="0" l="0" r="0" t="0"/>
              <a:stretch/>
            </p:blipFill>
            <p:spPr>
              <a:xfrm>
                <a:off x="27973381" y="26240403"/>
                <a:ext cx="1760761" cy="1377006"/>
              </a:xfrm>
              <a:prstGeom prst="rect">
                <a:avLst/>
              </a:prstGeom>
              <a:noFill/>
              <a:ln>
                <a:noFill/>
              </a:ln>
            </p:spPr>
          </p:pic>
        </p:grpSp>
        <p:grpSp>
          <p:nvGrpSpPr>
            <p:cNvPr id="135" name="Google Shape;135;p1"/>
            <p:cNvGrpSpPr/>
            <p:nvPr/>
          </p:nvGrpSpPr>
          <p:grpSpPr>
            <a:xfrm>
              <a:off x="20347327" y="16531013"/>
              <a:ext cx="8735080" cy="4202565"/>
              <a:chOff x="20347327" y="16531013"/>
              <a:chExt cx="8735080" cy="4202565"/>
            </a:xfrm>
          </p:grpSpPr>
          <p:sp>
            <p:nvSpPr>
              <p:cNvPr id="136" name="Google Shape;136;p1"/>
              <p:cNvSpPr/>
              <p:nvPr/>
            </p:nvSpPr>
            <p:spPr>
              <a:xfrm>
                <a:off x="20347327" y="17372544"/>
                <a:ext cx="7961313" cy="3361034"/>
              </a:xfrm>
              <a:prstGeom prst="rect">
                <a:avLst/>
              </a:prstGeom>
              <a:noFill/>
              <a:ln cap="flat" cmpd="sng" w="76200">
                <a:solidFill>
                  <a:srgbClr val="00B497"/>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close up of a logo&#10;&#10;Description automatically generated" id="137" name="Google Shape;137;p1"/>
              <p:cNvPicPr preferRelativeResize="0"/>
              <p:nvPr/>
            </p:nvPicPr>
            <p:blipFill rotWithShape="1">
              <a:blip r:embed="rId10">
                <a:alphaModFix/>
              </a:blip>
              <a:srcRect b="11572" l="6889" r="7555" t="10997"/>
              <a:stretch/>
            </p:blipFill>
            <p:spPr>
              <a:xfrm>
                <a:off x="20547353" y="16579244"/>
                <a:ext cx="3072389" cy="1337120"/>
              </a:xfrm>
              <a:prstGeom prst="rect">
                <a:avLst/>
              </a:prstGeom>
              <a:noFill/>
              <a:ln>
                <a:noFill/>
              </a:ln>
            </p:spPr>
          </p:pic>
          <p:sp>
            <p:nvSpPr>
              <p:cNvPr id="138" name="Google Shape;138;p1"/>
              <p:cNvSpPr/>
              <p:nvPr/>
            </p:nvSpPr>
            <p:spPr>
              <a:xfrm>
                <a:off x="24736273" y="16531013"/>
                <a:ext cx="4346133" cy="646331"/>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3600"/>
                  <a:buFont typeface="Arial"/>
                  <a:buNone/>
                </a:pPr>
                <a:r>
                  <a:rPr b="1" i="0" lang="en-US" sz="3600" u="none" cap="none" strike="noStrike">
                    <a:solidFill>
                      <a:srgbClr val="004237"/>
                    </a:solidFill>
                    <a:latin typeface="Arial Black"/>
                    <a:ea typeface="Arial Black"/>
                    <a:cs typeface="Arial Black"/>
                    <a:sym typeface="Arial Black"/>
                  </a:rPr>
                  <a:t>Our Backend</a:t>
                </a:r>
                <a:endParaRPr b="0" i="0" sz="1000" u="none" cap="none" strike="noStrike">
                  <a:solidFill>
                    <a:srgbClr val="004237"/>
                  </a:solidFill>
                  <a:latin typeface="Arial Black"/>
                  <a:ea typeface="Arial Black"/>
                  <a:cs typeface="Arial Black"/>
                  <a:sym typeface="Arial Black"/>
                </a:endParaRPr>
              </a:p>
            </p:txBody>
          </p:sp>
          <p:pic>
            <p:nvPicPr>
              <p:cNvPr descr="Rust Programming Language" id="139" name="Google Shape;139;p1"/>
              <p:cNvPicPr preferRelativeResize="0"/>
              <p:nvPr/>
            </p:nvPicPr>
            <p:blipFill rotWithShape="1">
              <a:blip r:embed="rId11">
                <a:alphaModFix/>
              </a:blip>
              <a:srcRect b="0" l="0" r="0" t="0"/>
              <a:stretch/>
            </p:blipFill>
            <p:spPr>
              <a:xfrm>
                <a:off x="20642263" y="18497605"/>
                <a:ext cx="3938014" cy="1969007"/>
              </a:xfrm>
              <a:prstGeom prst="rect">
                <a:avLst/>
              </a:prstGeom>
              <a:noFill/>
              <a:ln>
                <a:noFill/>
              </a:ln>
            </p:spPr>
          </p:pic>
          <p:pic>
            <p:nvPicPr>
              <p:cNvPr descr="rocket - Rust" id="140" name="Google Shape;140;p1"/>
              <p:cNvPicPr preferRelativeResize="0"/>
              <p:nvPr/>
            </p:nvPicPr>
            <p:blipFill rotWithShape="1">
              <a:blip r:embed="rId12">
                <a:alphaModFix/>
              </a:blip>
              <a:srcRect b="0" l="0" r="0" t="0"/>
              <a:stretch/>
            </p:blipFill>
            <p:spPr>
              <a:xfrm>
                <a:off x="25035580" y="19354566"/>
                <a:ext cx="950888" cy="950888"/>
              </a:xfrm>
              <a:prstGeom prst="rect">
                <a:avLst/>
              </a:prstGeom>
              <a:noFill/>
              <a:ln>
                <a:noFill/>
              </a:ln>
            </p:spPr>
          </p:pic>
          <p:pic>
            <p:nvPicPr>
              <p:cNvPr descr="diesel - crates.io: Rust Package Registry" id="141" name="Google Shape;141;p1"/>
              <p:cNvPicPr preferRelativeResize="0"/>
              <p:nvPr/>
            </p:nvPicPr>
            <p:blipFill rotWithShape="1">
              <a:blip r:embed="rId13">
                <a:alphaModFix/>
              </a:blip>
              <a:srcRect b="0" l="0" r="0" t="0"/>
              <a:stretch/>
            </p:blipFill>
            <p:spPr>
              <a:xfrm>
                <a:off x="26599356" y="19115691"/>
                <a:ext cx="981354" cy="1275761"/>
              </a:xfrm>
              <a:prstGeom prst="rect">
                <a:avLst/>
              </a:prstGeom>
              <a:noFill/>
              <a:ln>
                <a:noFill/>
              </a:ln>
            </p:spPr>
          </p:pic>
          <p:pic>
            <p:nvPicPr>
              <p:cNvPr descr="Mailserver: PostgreSQL Configuration - Part 3 - Devin's Tech Blog" id="142" name="Google Shape;142;p1"/>
              <p:cNvPicPr preferRelativeResize="0"/>
              <p:nvPr/>
            </p:nvPicPr>
            <p:blipFill rotWithShape="1">
              <a:blip r:embed="rId14">
                <a:alphaModFix/>
              </a:blip>
              <a:srcRect b="0" l="0" r="0" t="0"/>
              <a:stretch/>
            </p:blipFill>
            <p:spPr>
              <a:xfrm>
                <a:off x="24545764" y="17564013"/>
                <a:ext cx="3162300" cy="1447800"/>
              </a:xfrm>
              <a:prstGeom prst="rect">
                <a:avLst/>
              </a:prstGeom>
              <a:noFill/>
              <a:ln>
                <a:noFill/>
              </a:ln>
            </p:spPr>
          </p:pic>
        </p:grpSp>
      </p:grpSp>
      <p:grpSp>
        <p:nvGrpSpPr>
          <p:cNvPr id="143" name="Google Shape;143;p1"/>
          <p:cNvGrpSpPr/>
          <p:nvPr/>
        </p:nvGrpSpPr>
        <p:grpSpPr>
          <a:xfrm>
            <a:off x="31826911" y="11593036"/>
            <a:ext cx="10551642" cy="11049898"/>
            <a:chOff x="31826911" y="14558656"/>
            <a:chExt cx="10551642" cy="11049898"/>
          </a:xfrm>
        </p:grpSpPr>
        <p:grpSp>
          <p:nvGrpSpPr>
            <p:cNvPr id="144" name="Google Shape;144;p1"/>
            <p:cNvGrpSpPr/>
            <p:nvPr/>
          </p:nvGrpSpPr>
          <p:grpSpPr>
            <a:xfrm>
              <a:off x="31826911" y="14558656"/>
              <a:ext cx="10551642" cy="1455934"/>
              <a:chOff x="6409764" y="6511636"/>
              <a:chExt cx="10551642" cy="1455934"/>
            </a:xfrm>
          </p:grpSpPr>
          <p:sp>
            <p:nvSpPr>
              <p:cNvPr id="145" name="Google Shape;145;p1"/>
              <p:cNvSpPr/>
              <p:nvPr/>
            </p:nvSpPr>
            <p:spPr>
              <a:xfrm>
                <a:off x="6428508" y="6511636"/>
                <a:ext cx="10532898" cy="1455934"/>
              </a:xfrm>
              <a:prstGeom prst="rect">
                <a:avLst/>
              </a:prstGeom>
              <a:solidFill>
                <a:srgbClr val="00B497"/>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lt1"/>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p:txBody>
          </p:sp>
          <p:sp>
            <p:nvSpPr>
              <p:cNvPr id="146" name="Google Shape;146;p1"/>
              <p:cNvSpPr/>
              <p:nvPr/>
            </p:nvSpPr>
            <p:spPr>
              <a:xfrm>
                <a:off x="6409764" y="6779479"/>
                <a:ext cx="10532898" cy="93871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5500"/>
                  <a:buFont typeface="Arial"/>
                  <a:buNone/>
                </a:pPr>
                <a:r>
                  <a:rPr b="0" i="0" lang="en-US" sz="5500" u="none" cap="none" strike="noStrike">
                    <a:solidFill>
                      <a:schemeClr val="lt1"/>
                    </a:solidFill>
                    <a:latin typeface="Arial Black"/>
                    <a:ea typeface="Arial Black"/>
                    <a:cs typeface="Arial Black"/>
                    <a:sym typeface="Arial Black"/>
                  </a:rPr>
                  <a:t>Verification</a:t>
                </a:r>
                <a:endParaRPr b="0" i="0" sz="1400" u="none" cap="none" strike="noStrike">
                  <a:solidFill>
                    <a:srgbClr val="000000"/>
                  </a:solidFill>
                  <a:latin typeface="Arial"/>
                  <a:ea typeface="Arial"/>
                  <a:cs typeface="Arial"/>
                  <a:sym typeface="Arial"/>
                </a:endParaRPr>
              </a:p>
            </p:txBody>
          </p:sp>
        </p:grpSp>
        <p:sp>
          <p:nvSpPr>
            <p:cNvPr id="147" name="Google Shape;147;p1"/>
            <p:cNvSpPr/>
            <p:nvPr/>
          </p:nvSpPr>
          <p:spPr>
            <a:xfrm>
              <a:off x="35745650" y="16672738"/>
              <a:ext cx="6396172" cy="1938992"/>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3000"/>
                <a:buFont typeface="Arial"/>
                <a:buNone/>
              </a:pPr>
              <a:r>
                <a:rPr b="0" i="0" lang="en-US" sz="3000" u="none" cap="none" strike="noStrike">
                  <a:solidFill>
                    <a:srgbClr val="004237"/>
                  </a:solidFill>
                  <a:latin typeface="Arial"/>
                  <a:ea typeface="Arial"/>
                  <a:cs typeface="Arial"/>
                  <a:sym typeface="Arial"/>
                </a:rPr>
                <a:t>Our </a:t>
              </a:r>
              <a:r>
                <a:rPr b="1" i="0" lang="en-US" sz="3000" u="none" cap="none" strike="noStrike">
                  <a:solidFill>
                    <a:srgbClr val="004237"/>
                  </a:solidFill>
                  <a:latin typeface="Arial"/>
                  <a:ea typeface="Arial"/>
                  <a:cs typeface="Arial"/>
                  <a:sym typeface="Arial"/>
                </a:rPr>
                <a:t>backend</a:t>
              </a:r>
              <a:r>
                <a:rPr b="0" i="0" lang="en-US" sz="3000" u="none" cap="none" strike="noStrike">
                  <a:solidFill>
                    <a:srgbClr val="004237"/>
                  </a:solidFill>
                  <a:latin typeface="Arial"/>
                  <a:ea typeface="Arial"/>
                  <a:cs typeface="Arial"/>
                  <a:sym typeface="Arial"/>
                </a:rPr>
                <a:t> components, such as the API, were tested using the built-in </a:t>
              </a:r>
              <a:r>
                <a:rPr b="1" i="0" lang="en-US" sz="3000" u="none" cap="none" strike="noStrike">
                  <a:solidFill>
                    <a:srgbClr val="004237"/>
                  </a:solidFill>
                  <a:latin typeface="Arial"/>
                  <a:ea typeface="Arial"/>
                  <a:cs typeface="Arial"/>
                  <a:sym typeface="Arial"/>
                </a:rPr>
                <a:t>Rust testing system</a:t>
              </a:r>
              <a:r>
                <a:rPr b="0" i="0" lang="en-US" sz="3000" u="none" cap="none" strike="noStrike">
                  <a:solidFill>
                    <a:srgbClr val="004237"/>
                  </a:solidFill>
                  <a:latin typeface="Arial"/>
                  <a:ea typeface="Arial"/>
                  <a:cs typeface="Arial"/>
                  <a:sym typeface="Arial"/>
                </a:rPr>
                <a:t>. The testing coverage about 95%.</a:t>
              </a:r>
              <a:endParaRPr b="0" i="0" sz="1400" u="none" cap="none" strike="noStrike">
                <a:solidFill>
                  <a:srgbClr val="000000"/>
                </a:solidFill>
                <a:latin typeface="Arial"/>
                <a:ea typeface="Arial"/>
                <a:cs typeface="Arial"/>
                <a:sym typeface="Arial"/>
              </a:endParaRPr>
            </a:p>
          </p:txBody>
        </p:sp>
        <p:pic>
          <p:nvPicPr>
            <p:cNvPr descr="Rust (programming language) - Wikipedia" id="148" name="Google Shape;148;p1"/>
            <p:cNvPicPr preferRelativeResize="0"/>
            <p:nvPr/>
          </p:nvPicPr>
          <p:blipFill rotWithShape="1">
            <a:blip r:embed="rId15">
              <a:alphaModFix/>
            </a:blip>
            <a:srcRect b="0" l="0" r="0" t="0"/>
            <a:stretch/>
          </p:blipFill>
          <p:spPr>
            <a:xfrm>
              <a:off x="32188753" y="16531114"/>
              <a:ext cx="3290843" cy="2198882"/>
            </a:xfrm>
            <a:prstGeom prst="rect">
              <a:avLst/>
            </a:prstGeom>
            <a:noFill/>
            <a:ln>
              <a:noFill/>
            </a:ln>
          </p:spPr>
        </p:pic>
        <p:sp>
          <p:nvSpPr>
            <p:cNvPr id="149" name="Google Shape;149;p1"/>
            <p:cNvSpPr/>
            <p:nvPr/>
          </p:nvSpPr>
          <p:spPr>
            <a:xfrm>
              <a:off x="35777381" y="19637870"/>
              <a:ext cx="6396172" cy="1938992"/>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3000"/>
                <a:buFont typeface="Arial"/>
                <a:buNone/>
              </a:pPr>
              <a:r>
                <a:rPr b="0" i="0" lang="en-US" sz="3000" u="none" cap="none" strike="noStrike">
                  <a:solidFill>
                    <a:srgbClr val="004237"/>
                  </a:solidFill>
                  <a:latin typeface="Arial"/>
                  <a:ea typeface="Arial"/>
                  <a:cs typeface="Arial"/>
                  <a:sym typeface="Arial"/>
                </a:rPr>
                <a:t>Our </a:t>
              </a:r>
              <a:r>
                <a:rPr b="1" i="0" lang="en-US" sz="3000" u="none" cap="none" strike="noStrike">
                  <a:solidFill>
                    <a:srgbClr val="004237"/>
                  </a:solidFill>
                  <a:latin typeface="Arial"/>
                  <a:ea typeface="Arial"/>
                  <a:cs typeface="Arial"/>
                  <a:sym typeface="Arial"/>
                </a:rPr>
                <a:t>frontend</a:t>
              </a:r>
              <a:r>
                <a:rPr b="0" i="0" lang="en-US" sz="3000" u="none" cap="none" strike="noStrike">
                  <a:solidFill>
                    <a:srgbClr val="004237"/>
                  </a:solidFill>
                  <a:latin typeface="Arial"/>
                  <a:ea typeface="Arial"/>
                  <a:cs typeface="Arial"/>
                  <a:sym typeface="Arial"/>
                </a:rPr>
                <a:t> components were tested using </a:t>
              </a:r>
              <a:r>
                <a:rPr b="1" i="0" lang="en-US" sz="3000" u="none" cap="none" strike="noStrike">
                  <a:solidFill>
                    <a:srgbClr val="004237"/>
                  </a:solidFill>
                  <a:latin typeface="Arial"/>
                  <a:ea typeface="Arial"/>
                  <a:cs typeface="Arial"/>
                  <a:sym typeface="Arial"/>
                </a:rPr>
                <a:t>Jest </a:t>
              </a:r>
              <a:r>
                <a:rPr b="0" i="0" lang="en-US" sz="3000" u="none" cap="none" strike="noStrike">
                  <a:solidFill>
                    <a:srgbClr val="004237"/>
                  </a:solidFill>
                  <a:latin typeface="Arial"/>
                  <a:ea typeface="Arial"/>
                  <a:cs typeface="Arial"/>
                  <a:sym typeface="Arial"/>
                </a:rPr>
                <a:t>and</a:t>
              </a:r>
              <a:r>
                <a:rPr b="1" i="0" lang="en-US" sz="3000" u="none" cap="none" strike="noStrike">
                  <a:solidFill>
                    <a:srgbClr val="004237"/>
                  </a:solidFill>
                  <a:latin typeface="Arial"/>
                  <a:ea typeface="Arial"/>
                  <a:cs typeface="Arial"/>
                  <a:sym typeface="Arial"/>
                </a:rPr>
                <a:t> React’s </a:t>
              </a:r>
              <a:r>
                <a:rPr b="0" i="0" lang="en-US" sz="3000" u="none" cap="none" strike="noStrike">
                  <a:solidFill>
                    <a:srgbClr val="004237"/>
                  </a:solidFill>
                  <a:latin typeface="Arial"/>
                  <a:ea typeface="Arial"/>
                  <a:cs typeface="Arial"/>
                  <a:sym typeface="Arial"/>
                </a:rPr>
                <a:t>new testing utilities. The testing coverage is about 90%.</a:t>
              </a:r>
              <a:endParaRPr b="0" i="0" sz="1400" u="none" cap="none" strike="noStrike">
                <a:solidFill>
                  <a:srgbClr val="000000"/>
                </a:solidFill>
                <a:latin typeface="Arial"/>
                <a:ea typeface="Arial"/>
                <a:cs typeface="Arial"/>
                <a:sym typeface="Arial"/>
              </a:endParaRPr>
            </a:p>
          </p:txBody>
        </p:sp>
        <p:pic>
          <p:nvPicPr>
            <p:cNvPr id="150" name="Google Shape;150;p1"/>
            <p:cNvPicPr preferRelativeResize="0"/>
            <p:nvPr/>
          </p:nvPicPr>
          <p:blipFill rotWithShape="1">
            <a:blip r:embed="rId16">
              <a:alphaModFix/>
            </a:blip>
            <a:srcRect b="0" l="0" r="0" t="0"/>
            <a:stretch/>
          </p:blipFill>
          <p:spPr>
            <a:xfrm>
              <a:off x="32688234" y="19545814"/>
              <a:ext cx="2063345" cy="2275748"/>
            </a:xfrm>
            <a:prstGeom prst="rect">
              <a:avLst/>
            </a:prstGeom>
            <a:noFill/>
            <a:ln>
              <a:noFill/>
            </a:ln>
          </p:spPr>
        </p:pic>
        <p:sp>
          <p:nvSpPr>
            <p:cNvPr id="151" name="Google Shape;151;p1"/>
            <p:cNvSpPr/>
            <p:nvPr/>
          </p:nvSpPr>
          <p:spPr>
            <a:xfrm>
              <a:off x="35777381" y="22795823"/>
              <a:ext cx="6396172" cy="1477328"/>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3000"/>
                <a:buFont typeface="Arial"/>
                <a:buNone/>
              </a:pPr>
              <a:r>
                <a:rPr b="0" i="0" lang="en-US" sz="3000" u="none" cap="none" strike="noStrike">
                  <a:solidFill>
                    <a:srgbClr val="004237"/>
                  </a:solidFill>
                  <a:latin typeface="Arial"/>
                  <a:ea typeface="Arial"/>
                  <a:cs typeface="Arial"/>
                  <a:sym typeface="Arial"/>
                </a:rPr>
                <a:t>Our </a:t>
              </a:r>
              <a:r>
                <a:rPr b="1" i="0" lang="en-US" sz="3000" u="none" cap="none" strike="noStrike">
                  <a:solidFill>
                    <a:srgbClr val="004237"/>
                  </a:solidFill>
                  <a:latin typeface="Arial"/>
                  <a:ea typeface="Arial"/>
                  <a:cs typeface="Arial"/>
                  <a:sym typeface="Arial"/>
                </a:rPr>
                <a:t>end-to-end integration </a:t>
              </a:r>
              <a:r>
                <a:rPr b="0" i="0" lang="en-US" sz="3000" u="none" cap="none" strike="noStrike">
                  <a:solidFill>
                    <a:srgbClr val="004237"/>
                  </a:solidFill>
                  <a:latin typeface="Arial"/>
                  <a:ea typeface="Arial"/>
                  <a:cs typeface="Arial"/>
                  <a:sym typeface="Arial"/>
                </a:rPr>
                <a:t>testing was done using Nightwatch.js. The testing coverage is about 90%.</a:t>
              </a:r>
              <a:endParaRPr b="0" i="0" sz="1400" u="none" cap="none" strike="noStrike">
                <a:solidFill>
                  <a:srgbClr val="000000"/>
                </a:solidFill>
                <a:latin typeface="Arial"/>
                <a:ea typeface="Arial"/>
                <a:cs typeface="Arial"/>
                <a:sym typeface="Arial"/>
              </a:endParaRPr>
            </a:p>
          </p:txBody>
        </p:sp>
        <p:pic>
          <p:nvPicPr>
            <p:cNvPr descr="Nightwatch.js | Node.js powered End-to-End testing framework" id="152" name="Google Shape;152;p1"/>
            <p:cNvPicPr preferRelativeResize="0"/>
            <p:nvPr/>
          </p:nvPicPr>
          <p:blipFill rotWithShape="1">
            <a:blip r:embed="rId17">
              <a:alphaModFix/>
            </a:blip>
            <a:srcRect b="0" l="0" r="0" t="0"/>
            <a:stretch/>
          </p:blipFill>
          <p:spPr>
            <a:xfrm>
              <a:off x="32734734" y="22395241"/>
              <a:ext cx="2198882" cy="2198882"/>
            </a:xfrm>
            <a:prstGeom prst="rect">
              <a:avLst/>
            </a:prstGeom>
            <a:noFill/>
            <a:ln>
              <a:noFill/>
            </a:ln>
          </p:spPr>
        </p:pic>
        <p:sp>
          <p:nvSpPr>
            <p:cNvPr id="153" name="Google Shape;153;p1"/>
            <p:cNvSpPr/>
            <p:nvPr/>
          </p:nvSpPr>
          <p:spPr>
            <a:xfrm>
              <a:off x="32457409" y="25054556"/>
              <a:ext cx="9693953"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004237"/>
                  </a:solidFill>
                  <a:latin typeface="Arial"/>
                  <a:ea typeface="Arial"/>
                  <a:cs typeface="Arial"/>
                  <a:sym typeface="Arial"/>
                </a:rPr>
                <a:t>Everything is hooked up using the </a:t>
              </a:r>
              <a:r>
                <a:rPr b="1" i="0" lang="en-US" sz="3000" u="none" cap="none" strike="noStrike">
                  <a:solidFill>
                    <a:srgbClr val="004237"/>
                  </a:solidFill>
                  <a:latin typeface="Arial"/>
                  <a:ea typeface="Arial"/>
                  <a:cs typeface="Arial"/>
                  <a:sym typeface="Arial"/>
                </a:rPr>
                <a:t>Github CI</a:t>
              </a:r>
              <a:r>
                <a:rPr b="0" i="0" lang="en-US" sz="3000" u="none" cap="none" strike="noStrike">
                  <a:solidFill>
                    <a:srgbClr val="004237"/>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grpSp>
      <p:grpSp>
        <p:nvGrpSpPr>
          <p:cNvPr id="154" name="Google Shape;154;p1"/>
          <p:cNvGrpSpPr/>
          <p:nvPr/>
        </p:nvGrpSpPr>
        <p:grpSpPr>
          <a:xfrm>
            <a:off x="6235990" y="23200452"/>
            <a:ext cx="36142563" cy="1455934"/>
            <a:chOff x="6409764" y="6511636"/>
            <a:chExt cx="10551642" cy="1455934"/>
          </a:xfrm>
        </p:grpSpPr>
        <p:sp>
          <p:nvSpPr>
            <p:cNvPr id="155" name="Google Shape;155;p1"/>
            <p:cNvSpPr/>
            <p:nvPr/>
          </p:nvSpPr>
          <p:spPr>
            <a:xfrm>
              <a:off x="6428508" y="6511636"/>
              <a:ext cx="10532898" cy="1455934"/>
            </a:xfrm>
            <a:prstGeom prst="rect">
              <a:avLst/>
            </a:prstGeom>
            <a:solidFill>
              <a:srgbClr val="00B497"/>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lt1"/>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p:txBody>
        </p:sp>
        <p:sp>
          <p:nvSpPr>
            <p:cNvPr id="156" name="Google Shape;156;p1"/>
            <p:cNvSpPr/>
            <p:nvPr/>
          </p:nvSpPr>
          <p:spPr>
            <a:xfrm>
              <a:off x="6409764" y="6779479"/>
              <a:ext cx="10532898" cy="93871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5500"/>
                <a:buFont typeface="Arial"/>
                <a:buNone/>
              </a:pPr>
              <a:r>
                <a:rPr b="0" i="0" lang="en-US" sz="5500" u="none" cap="none" strike="noStrike">
                  <a:solidFill>
                    <a:schemeClr val="lt1"/>
                  </a:solidFill>
                  <a:latin typeface="Arial Black"/>
                  <a:ea typeface="Arial Black"/>
                  <a:cs typeface="Arial Black"/>
                  <a:sym typeface="Arial Black"/>
                </a:rPr>
                <a:t>My Contributions</a:t>
              </a:r>
              <a:endParaRPr b="0" i="0" sz="1400" u="none" cap="none" strike="noStrike">
                <a:solidFill>
                  <a:srgbClr val="000000"/>
                </a:solidFill>
                <a:latin typeface="Arial"/>
                <a:ea typeface="Arial"/>
                <a:cs typeface="Arial"/>
                <a:sym typeface="Arial"/>
              </a:endParaRPr>
            </a:p>
          </p:txBody>
        </p:sp>
      </p:grpSp>
      <p:grpSp>
        <p:nvGrpSpPr>
          <p:cNvPr id="157" name="Google Shape;157;p1"/>
          <p:cNvGrpSpPr/>
          <p:nvPr/>
        </p:nvGrpSpPr>
        <p:grpSpPr>
          <a:xfrm>
            <a:off x="6235990" y="31204130"/>
            <a:ext cx="36877328" cy="1092624"/>
            <a:chOff x="6428508" y="3129818"/>
            <a:chExt cx="36877328" cy="1092624"/>
          </a:xfrm>
        </p:grpSpPr>
        <p:sp>
          <p:nvSpPr>
            <p:cNvPr id="158" name="Google Shape;158;p1"/>
            <p:cNvSpPr/>
            <p:nvPr/>
          </p:nvSpPr>
          <p:spPr>
            <a:xfrm>
              <a:off x="6428508" y="3129864"/>
              <a:ext cx="14154239"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1" i="0" lang="en-US" sz="2800" u="none" cap="none" strike="noStrike">
                  <a:solidFill>
                    <a:srgbClr val="004237"/>
                  </a:solidFill>
                  <a:latin typeface="Arial"/>
                  <a:ea typeface="Arial"/>
                  <a:cs typeface="Arial"/>
                  <a:sym typeface="Arial"/>
                </a:rPr>
                <a:t>Capstone II Team</a:t>
              </a:r>
              <a:r>
                <a:rPr b="0" i="0" lang="en-US" sz="2800" u="none" cap="none" strike="noStrike">
                  <a:solidFill>
                    <a:srgbClr val="004237"/>
                  </a:solidFill>
                  <a:latin typeface="Arial"/>
                  <a:ea typeface="Arial"/>
                  <a:cs typeface="Arial"/>
                  <a:sym typeface="Arial"/>
                </a:rPr>
                <a:t>: Nathan Pablon, Mauricio Santos-Hoyos, Shanna Sit, Victor Suarez </a:t>
              </a:r>
              <a:endParaRPr b="0" i="0" sz="1400" u="none" cap="none" strike="noStrike">
                <a:solidFill>
                  <a:srgbClr val="000000"/>
                </a:solidFill>
                <a:latin typeface="Arial"/>
                <a:ea typeface="Arial"/>
                <a:cs typeface="Arial"/>
                <a:sym typeface="Arial"/>
              </a:endParaRPr>
            </a:p>
          </p:txBody>
        </p:sp>
        <p:sp>
          <p:nvSpPr>
            <p:cNvPr id="159" name="Google Shape;159;p1"/>
            <p:cNvSpPr/>
            <p:nvPr/>
          </p:nvSpPr>
          <p:spPr>
            <a:xfrm>
              <a:off x="6428508" y="3678917"/>
              <a:ext cx="19174692" cy="54352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1" i="0" lang="en-US" sz="2800" u="none" cap="none" strike="noStrike">
                  <a:solidFill>
                    <a:srgbClr val="004237"/>
                  </a:solidFill>
                  <a:latin typeface="Arial"/>
                  <a:ea typeface="Arial"/>
                  <a:cs typeface="Arial"/>
                  <a:sym typeface="Arial"/>
                </a:rPr>
                <a:t>Senior Project Team</a:t>
              </a:r>
              <a:r>
                <a:rPr b="0" i="0" lang="en-US" sz="2800" u="none" cap="none" strike="noStrike">
                  <a:solidFill>
                    <a:srgbClr val="004237"/>
                  </a:solidFill>
                  <a:latin typeface="Arial"/>
                  <a:ea typeface="Arial"/>
                  <a:cs typeface="Arial"/>
                  <a:sym typeface="Arial"/>
                </a:rPr>
                <a:t>: Alejandro Barnola, Luis Gonzalez, German Hinojosa, Ali Mohammad, Yuniet Piloto  </a:t>
              </a:r>
              <a:endParaRPr b="0" i="0" sz="1400" u="none" cap="none" strike="noStrike">
                <a:solidFill>
                  <a:srgbClr val="000000"/>
                </a:solidFill>
                <a:latin typeface="Arial"/>
                <a:ea typeface="Arial"/>
                <a:cs typeface="Arial"/>
                <a:sym typeface="Arial"/>
              </a:endParaRPr>
            </a:p>
          </p:txBody>
        </p:sp>
        <p:sp>
          <p:nvSpPr>
            <p:cNvPr id="160" name="Google Shape;160;p1"/>
            <p:cNvSpPr/>
            <p:nvPr/>
          </p:nvSpPr>
          <p:spPr>
            <a:xfrm>
              <a:off x="29151597" y="3129818"/>
              <a:ext cx="14154239"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1" i="0" lang="en-US" sz="2800" u="none" cap="none" strike="noStrike">
                  <a:solidFill>
                    <a:srgbClr val="004237"/>
                  </a:solidFill>
                  <a:latin typeface="Arial"/>
                  <a:ea typeface="Arial"/>
                  <a:cs typeface="Arial"/>
                  <a:sym typeface="Arial"/>
                </a:rPr>
                <a:t>Mentor</a:t>
              </a:r>
              <a:r>
                <a:rPr b="0" i="0" lang="en-US" sz="2800" u="none" cap="none" strike="noStrike">
                  <a:solidFill>
                    <a:srgbClr val="004237"/>
                  </a:solidFill>
                  <a:latin typeface="Arial"/>
                  <a:ea typeface="Arial"/>
                  <a:cs typeface="Arial"/>
                  <a:sym typeface="Arial"/>
                </a:rPr>
                <a:t>: Chief Samuel Ceballos Jr, Pinecrest Police Department </a:t>
              </a:r>
              <a:endParaRPr b="0" i="0" sz="1400" u="none" cap="none" strike="noStrike">
                <a:solidFill>
                  <a:srgbClr val="000000"/>
                </a:solidFill>
                <a:latin typeface="Arial"/>
                <a:ea typeface="Arial"/>
                <a:cs typeface="Arial"/>
                <a:sym typeface="Arial"/>
              </a:endParaRPr>
            </a:p>
          </p:txBody>
        </p:sp>
        <p:sp>
          <p:nvSpPr>
            <p:cNvPr id="161" name="Google Shape;161;p1"/>
            <p:cNvSpPr/>
            <p:nvPr/>
          </p:nvSpPr>
          <p:spPr>
            <a:xfrm>
              <a:off x="29151597" y="3680260"/>
              <a:ext cx="14154239"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1" i="0" lang="en-US" sz="2800" u="none" cap="none" strike="noStrike">
                  <a:solidFill>
                    <a:srgbClr val="004237"/>
                  </a:solidFill>
                  <a:latin typeface="Arial"/>
                  <a:ea typeface="Arial"/>
                  <a:cs typeface="Arial"/>
                  <a:sym typeface="Arial"/>
                </a:rPr>
                <a:t>Instructor</a:t>
              </a:r>
              <a:r>
                <a:rPr b="0" i="0" lang="en-US" sz="2800" u="none" cap="none" strike="noStrike">
                  <a:solidFill>
                    <a:srgbClr val="004237"/>
                  </a:solidFill>
                  <a:latin typeface="Arial"/>
                  <a:ea typeface="Arial"/>
                  <a:cs typeface="Arial"/>
                  <a:sym typeface="Arial"/>
                </a:rPr>
                <a:t>: Dr. Masoud Sadjadi, Florida International University</a:t>
              </a:r>
              <a:endParaRPr b="0" i="0" sz="1400" u="none" cap="none" strike="noStrike">
                <a:solidFill>
                  <a:srgbClr val="000000"/>
                </a:solidFill>
                <a:latin typeface="Arial"/>
                <a:ea typeface="Arial"/>
                <a:cs typeface="Arial"/>
                <a:sym typeface="Arial"/>
              </a:endParaRPr>
            </a:p>
          </p:txBody>
        </p:sp>
      </p:grpSp>
      <p:grpSp>
        <p:nvGrpSpPr>
          <p:cNvPr id="162" name="Google Shape;162;p1"/>
          <p:cNvGrpSpPr/>
          <p:nvPr/>
        </p:nvGrpSpPr>
        <p:grpSpPr>
          <a:xfrm>
            <a:off x="225830" y="6012630"/>
            <a:ext cx="4282304" cy="4873685"/>
            <a:chOff x="225830" y="5759133"/>
            <a:chExt cx="4282304" cy="4873685"/>
          </a:xfrm>
        </p:grpSpPr>
        <p:sp>
          <p:nvSpPr>
            <p:cNvPr id="163" name="Google Shape;163;p1"/>
            <p:cNvSpPr/>
            <p:nvPr/>
          </p:nvSpPr>
          <p:spPr>
            <a:xfrm>
              <a:off x="225830" y="5759133"/>
              <a:ext cx="4282304"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1" i="0" lang="en-US" sz="3000" u="none" cap="none" strike="noStrike">
                  <a:solidFill>
                    <a:schemeClr val="lt1"/>
                  </a:solidFill>
                  <a:latin typeface="Arial Black"/>
                  <a:ea typeface="Arial Black"/>
                  <a:cs typeface="Arial Black"/>
                  <a:sym typeface="Arial Black"/>
                </a:rPr>
                <a:t>Acknowledgement </a:t>
              </a:r>
              <a:endParaRPr b="0" i="0" sz="1400" u="none" cap="none" strike="noStrike">
                <a:solidFill>
                  <a:srgbClr val="000000"/>
                </a:solidFill>
                <a:latin typeface="Arial"/>
                <a:ea typeface="Arial"/>
                <a:cs typeface="Arial"/>
                <a:sym typeface="Arial"/>
              </a:endParaRPr>
            </a:p>
          </p:txBody>
        </p:sp>
        <p:sp>
          <p:nvSpPr>
            <p:cNvPr id="164" name="Google Shape;164;p1"/>
            <p:cNvSpPr/>
            <p:nvPr/>
          </p:nvSpPr>
          <p:spPr>
            <a:xfrm>
              <a:off x="326144" y="6385501"/>
              <a:ext cx="4160777" cy="424731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chemeClr val="lt1"/>
                  </a:solidFill>
                  <a:latin typeface="Arial"/>
                  <a:ea typeface="Arial"/>
                  <a:cs typeface="Arial"/>
                  <a:sym typeface="Arial"/>
                </a:rPr>
                <a:t>The material presented is built on FIU and the Pinecrest Police Department’s support. We would like to thank Chief Samuel Ceballos Jr and Sgt. Schry for their assistance in this project.</a:t>
              </a:r>
              <a:endParaRPr b="0" i="0" sz="1400" u="none" cap="none" strike="noStrike">
                <a:solidFill>
                  <a:srgbClr val="000000"/>
                </a:solidFill>
                <a:latin typeface="Arial"/>
                <a:ea typeface="Arial"/>
                <a:cs typeface="Arial"/>
                <a:sym typeface="Arial"/>
              </a:endParaRPr>
            </a:p>
          </p:txBody>
        </p:sp>
      </p:grpSp>
      <p:grpSp>
        <p:nvGrpSpPr>
          <p:cNvPr id="165" name="Google Shape;165;p1"/>
          <p:cNvGrpSpPr/>
          <p:nvPr/>
        </p:nvGrpSpPr>
        <p:grpSpPr>
          <a:xfrm>
            <a:off x="6451239" y="25051951"/>
            <a:ext cx="8921779" cy="4951908"/>
            <a:chOff x="6451239" y="25101633"/>
            <a:chExt cx="8921779" cy="4951908"/>
          </a:xfrm>
        </p:grpSpPr>
        <p:sp>
          <p:nvSpPr>
            <p:cNvPr id="166" name="Google Shape;166;p1"/>
            <p:cNvSpPr/>
            <p:nvPr/>
          </p:nvSpPr>
          <p:spPr>
            <a:xfrm>
              <a:off x="6451239" y="25101633"/>
              <a:ext cx="8880300" cy="71310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rgbClr val="000000"/>
                </a:buClr>
                <a:buSzPts val="3000"/>
                <a:buFont typeface="Arial"/>
                <a:buNone/>
              </a:pPr>
              <a:r>
                <a:rPr b="1" lang="en-US" sz="3000">
                  <a:solidFill>
                    <a:srgbClr val="004237"/>
                  </a:solidFill>
                  <a:latin typeface="Arial Black"/>
                  <a:ea typeface="Arial Black"/>
                  <a:cs typeface="Arial Black"/>
                  <a:sym typeface="Arial Black"/>
                </a:rPr>
                <a:t>Backend Development</a:t>
              </a:r>
              <a:endParaRPr b="0" i="0" sz="3000" u="none" cap="none" strike="noStrike">
                <a:solidFill>
                  <a:srgbClr val="000000"/>
                </a:solidFill>
                <a:latin typeface="Arial Black"/>
                <a:ea typeface="Arial Black"/>
                <a:cs typeface="Arial Black"/>
                <a:sym typeface="Arial Black"/>
              </a:endParaRPr>
            </a:p>
          </p:txBody>
        </p:sp>
        <p:sp>
          <p:nvSpPr>
            <p:cNvPr id="167" name="Google Shape;167;p1"/>
            <p:cNvSpPr/>
            <p:nvPr/>
          </p:nvSpPr>
          <p:spPr>
            <a:xfrm>
              <a:off x="6492712" y="26210223"/>
              <a:ext cx="8880306" cy="1477328"/>
            </a:xfrm>
            <a:prstGeom prst="rect">
              <a:avLst/>
            </a:prstGeom>
            <a:noFill/>
            <a:ln>
              <a:noFill/>
            </a:ln>
          </p:spPr>
          <p:txBody>
            <a:bodyPr anchorCtr="0" anchor="t" bIns="45700" lIns="91425" spcFirstLastPara="1" rIns="91425" wrap="square" tIns="45700">
              <a:spAutoFit/>
            </a:bodyPr>
            <a:lstStyle/>
            <a:p>
              <a:pPr indent="-571500" lvl="0" marL="571500" rtl="0" algn="just">
                <a:spcBef>
                  <a:spcPts val="0"/>
                </a:spcBef>
                <a:spcAft>
                  <a:spcPts val="0"/>
                </a:spcAft>
                <a:buClr>
                  <a:srgbClr val="00B497"/>
                </a:buClr>
                <a:buSzPts val="3600"/>
                <a:buChar char="•"/>
              </a:pPr>
              <a:r>
                <a:rPr lang="en-US" sz="3000">
                  <a:solidFill>
                    <a:srgbClr val="004237"/>
                  </a:solidFill>
                </a:rPr>
                <a:t>Contributed to the development of the backend of the system using Rust and its libraries.</a:t>
              </a:r>
              <a:endParaRPr sz="3000"/>
            </a:p>
          </p:txBody>
        </p:sp>
        <p:sp>
          <p:nvSpPr>
            <p:cNvPr id="168" name="Google Shape;168;p1"/>
            <p:cNvSpPr/>
            <p:nvPr/>
          </p:nvSpPr>
          <p:spPr>
            <a:xfrm>
              <a:off x="6482150" y="27687557"/>
              <a:ext cx="8880300" cy="1161600"/>
            </a:xfrm>
            <a:prstGeom prst="rect">
              <a:avLst/>
            </a:prstGeom>
            <a:noFill/>
            <a:ln>
              <a:noFill/>
            </a:ln>
          </p:spPr>
          <p:txBody>
            <a:bodyPr anchorCtr="0" anchor="t" bIns="45700" lIns="91425" spcFirstLastPara="1" rIns="91425" wrap="square" tIns="45700">
              <a:spAutoFit/>
            </a:bodyPr>
            <a:lstStyle/>
            <a:p>
              <a:pPr indent="-571500" lvl="0" marL="571500" rtl="0" algn="just">
                <a:spcBef>
                  <a:spcPts val="0"/>
                </a:spcBef>
                <a:spcAft>
                  <a:spcPts val="0"/>
                </a:spcAft>
                <a:buClr>
                  <a:srgbClr val="00B497"/>
                </a:buClr>
                <a:buSzPts val="3600"/>
                <a:buChar char="•"/>
              </a:pPr>
              <a:r>
                <a:rPr lang="en-US" sz="3000">
                  <a:solidFill>
                    <a:srgbClr val="004237"/>
                  </a:solidFill>
                </a:rPr>
                <a:t>Tested the functionality for Positions, Shifts, and Schedules using Rust’s pre-built testing library.</a:t>
              </a:r>
              <a:endParaRPr sz="3000"/>
            </a:p>
          </p:txBody>
        </p:sp>
        <p:sp>
          <p:nvSpPr>
            <p:cNvPr id="169" name="Google Shape;169;p1"/>
            <p:cNvSpPr/>
            <p:nvPr/>
          </p:nvSpPr>
          <p:spPr>
            <a:xfrm>
              <a:off x="6482158" y="29037878"/>
              <a:ext cx="8880306" cy="1015663"/>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3000"/>
                <a:buFont typeface="Arial"/>
                <a:buNone/>
              </a:pPr>
              <a:r>
                <a:t/>
              </a:r>
              <a:endParaRPr b="0" i="0" sz="3000" u="none" cap="none" strike="noStrike">
                <a:solidFill>
                  <a:srgbClr val="000000"/>
                </a:solidFill>
                <a:latin typeface="Arial"/>
                <a:ea typeface="Arial"/>
                <a:cs typeface="Arial"/>
                <a:sym typeface="Arial"/>
              </a:endParaRPr>
            </a:p>
          </p:txBody>
        </p:sp>
      </p:grpSp>
      <p:sp>
        <p:nvSpPr>
          <p:cNvPr id="170" name="Google Shape;170;p1"/>
          <p:cNvSpPr/>
          <p:nvPr/>
        </p:nvSpPr>
        <p:spPr>
          <a:xfrm>
            <a:off x="15507775" y="25023112"/>
            <a:ext cx="8880300" cy="109260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Clr>
                <a:srgbClr val="000000"/>
              </a:buClr>
              <a:buSzPts val="3000"/>
              <a:buFont typeface="Arial"/>
              <a:buNone/>
            </a:pPr>
            <a:r>
              <a:rPr b="1" lang="en-US" sz="3000">
                <a:solidFill>
                  <a:srgbClr val="004237"/>
                </a:solidFill>
                <a:latin typeface="Arial Black"/>
                <a:ea typeface="Arial Black"/>
                <a:cs typeface="Arial Black"/>
                <a:sym typeface="Arial Black"/>
              </a:rPr>
              <a:t>Manage Shifts</a:t>
            </a:r>
            <a:endParaRPr b="0" i="0" sz="3000" u="none" cap="none" strike="noStrike">
              <a:solidFill>
                <a:srgbClr val="000000"/>
              </a:solidFill>
              <a:latin typeface="Arial Black"/>
              <a:ea typeface="Arial Black"/>
              <a:cs typeface="Arial Black"/>
              <a:sym typeface="Arial Black"/>
            </a:endParaRPr>
          </a:p>
        </p:txBody>
      </p:sp>
      <p:grpSp>
        <p:nvGrpSpPr>
          <p:cNvPr id="171" name="Google Shape;171;p1"/>
          <p:cNvGrpSpPr/>
          <p:nvPr/>
        </p:nvGrpSpPr>
        <p:grpSpPr>
          <a:xfrm>
            <a:off x="24522819" y="25053617"/>
            <a:ext cx="8921781" cy="5403555"/>
            <a:chOff x="6451239" y="25099958"/>
            <a:chExt cx="8921781" cy="5403555"/>
          </a:xfrm>
        </p:grpSpPr>
        <p:sp>
          <p:nvSpPr>
            <p:cNvPr id="172" name="Google Shape;172;p1"/>
            <p:cNvSpPr/>
            <p:nvPr/>
          </p:nvSpPr>
          <p:spPr>
            <a:xfrm>
              <a:off x="6451239" y="25099958"/>
              <a:ext cx="8880300" cy="71310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rgbClr val="000000"/>
                </a:buClr>
                <a:buSzPts val="3000"/>
                <a:buFont typeface="Arial"/>
                <a:buNone/>
              </a:pPr>
              <a:r>
                <a:rPr b="1" lang="en-US" sz="3000">
                  <a:solidFill>
                    <a:srgbClr val="004237"/>
                  </a:solidFill>
                  <a:latin typeface="Arial Black"/>
                  <a:ea typeface="Arial Black"/>
                  <a:cs typeface="Arial Black"/>
                  <a:sym typeface="Arial Black"/>
                </a:rPr>
                <a:t>API Development</a:t>
              </a:r>
              <a:endParaRPr b="0" i="0" sz="3000" u="none" cap="none" strike="noStrike">
                <a:solidFill>
                  <a:srgbClr val="000000"/>
                </a:solidFill>
                <a:latin typeface="Arial Black"/>
                <a:ea typeface="Arial Black"/>
                <a:cs typeface="Arial Black"/>
                <a:sym typeface="Arial Black"/>
              </a:endParaRPr>
            </a:p>
          </p:txBody>
        </p:sp>
        <p:sp>
          <p:nvSpPr>
            <p:cNvPr id="173" name="Google Shape;173;p1"/>
            <p:cNvSpPr/>
            <p:nvPr/>
          </p:nvSpPr>
          <p:spPr>
            <a:xfrm>
              <a:off x="6492720" y="26210218"/>
              <a:ext cx="8880300" cy="1455900"/>
            </a:xfrm>
            <a:prstGeom prst="rect">
              <a:avLst/>
            </a:prstGeom>
            <a:noFill/>
            <a:ln>
              <a:noFill/>
            </a:ln>
          </p:spPr>
          <p:txBody>
            <a:bodyPr anchorCtr="0" anchor="t" bIns="45700" lIns="91425" spcFirstLastPara="1" rIns="91425" wrap="square" tIns="45700">
              <a:spAutoFit/>
            </a:bodyPr>
            <a:lstStyle/>
            <a:p>
              <a:pPr indent="-571500" lvl="0" marL="571500" marR="0" rtl="0" algn="just">
                <a:lnSpc>
                  <a:spcPct val="100000"/>
                </a:lnSpc>
                <a:spcBef>
                  <a:spcPts val="0"/>
                </a:spcBef>
                <a:spcAft>
                  <a:spcPts val="0"/>
                </a:spcAft>
                <a:buClr>
                  <a:srgbClr val="00B497"/>
                </a:buClr>
                <a:buSzPts val="3600"/>
                <a:buFont typeface="Arial"/>
                <a:buChar char="•"/>
              </a:pPr>
              <a:r>
                <a:rPr lang="en-US" sz="3000">
                  <a:solidFill>
                    <a:srgbClr val="004237"/>
                  </a:solidFill>
                </a:rPr>
                <a:t>Programmed API functionality for Shifts, Positions, and Schedules.</a:t>
              </a:r>
              <a:endParaRPr b="0" i="0" sz="3000" u="none" cap="none" strike="noStrike">
                <a:solidFill>
                  <a:srgbClr val="000000"/>
                </a:solidFill>
                <a:latin typeface="Arial"/>
                <a:ea typeface="Arial"/>
                <a:cs typeface="Arial"/>
                <a:sym typeface="Arial"/>
              </a:endParaRPr>
            </a:p>
          </p:txBody>
        </p:sp>
        <p:sp>
          <p:nvSpPr>
            <p:cNvPr id="174" name="Google Shape;174;p1"/>
            <p:cNvSpPr/>
            <p:nvPr/>
          </p:nvSpPr>
          <p:spPr>
            <a:xfrm>
              <a:off x="6482170" y="27666117"/>
              <a:ext cx="8880300" cy="1536600"/>
            </a:xfrm>
            <a:prstGeom prst="rect">
              <a:avLst/>
            </a:prstGeom>
            <a:noFill/>
            <a:ln>
              <a:noFill/>
            </a:ln>
          </p:spPr>
          <p:txBody>
            <a:bodyPr anchorCtr="0" anchor="t" bIns="45700" lIns="91425" spcFirstLastPara="1" rIns="91425" wrap="square" tIns="45700">
              <a:spAutoFit/>
            </a:bodyPr>
            <a:lstStyle/>
            <a:p>
              <a:pPr indent="-571500" lvl="0" marL="571500" marR="0" rtl="0" algn="just">
                <a:lnSpc>
                  <a:spcPct val="100000"/>
                </a:lnSpc>
                <a:spcBef>
                  <a:spcPts val="0"/>
                </a:spcBef>
                <a:spcAft>
                  <a:spcPts val="0"/>
                </a:spcAft>
                <a:buClr>
                  <a:srgbClr val="00B497"/>
                </a:buClr>
                <a:buSzPts val="3600"/>
                <a:buFont typeface="Arial"/>
                <a:buChar char="•"/>
              </a:pPr>
              <a:r>
                <a:rPr lang="en-US" sz="3000">
                  <a:solidFill>
                    <a:srgbClr val="004237"/>
                  </a:solidFill>
                </a:rPr>
                <a:t>Created object relational mappings for Shifts, Positions, and Schedules using Rust’s Diesel library.</a:t>
              </a:r>
              <a:endParaRPr b="0" i="0" sz="3000" u="none" cap="none" strike="noStrike">
                <a:solidFill>
                  <a:srgbClr val="000000"/>
                </a:solidFill>
                <a:latin typeface="Arial"/>
                <a:ea typeface="Arial"/>
                <a:cs typeface="Arial"/>
                <a:sym typeface="Arial"/>
              </a:endParaRPr>
            </a:p>
          </p:txBody>
        </p:sp>
        <p:sp>
          <p:nvSpPr>
            <p:cNvPr id="175" name="Google Shape;175;p1"/>
            <p:cNvSpPr/>
            <p:nvPr/>
          </p:nvSpPr>
          <p:spPr>
            <a:xfrm>
              <a:off x="6482170" y="29502713"/>
              <a:ext cx="8880300" cy="1000800"/>
            </a:xfrm>
            <a:prstGeom prst="rect">
              <a:avLst/>
            </a:prstGeom>
            <a:noFill/>
            <a:ln>
              <a:noFill/>
            </a:ln>
          </p:spPr>
          <p:txBody>
            <a:bodyPr anchorCtr="0" anchor="t" bIns="45700" lIns="91425" spcFirstLastPara="1" rIns="91425" wrap="square" tIns="45700">
              <a:spAutoFit/>
            </a:bodyPr>
            <a:lstStyle/>
            <a:p>
              <a:pPr indent="0" lvl="0" marL="457200" marR="0" rtl="0" algn="just">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grpSp>
      <p:sp>
        <p:nvSpPr>
          <p:cNvPr id="176" name="Google Shape;176;p1"/>
          <p:cNvSpPr/>
          <p:nvPr/>
        </p:nvSpPr>
        <p:spPr>
          <a:xfrm>
            <a:off x="33558619" y="24934656"/>
            <a:ext cx="8880300" cy="71310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Clr>
                <a:srgbClr val="000000"/>
              </a:buClr>
              <a:buSzPts val="3000"/>
              <a:buFont typeface="Arial"/>
              <a:buNone/>
            </a:pPr>
            <a:r>
              <a:rPr b="1" lang="en-US" sz="3000">
                <a:solidFill>
                  <a:srgbClr val="004237"/>
                </a:solidFill>
                <a:latin typeface="Arial Black"/>
                <a:ea typeface="Arial Black"/>
                <a:cs typeface="Arial Black"/>
                <a:sym typeface="Arial Black"/>
              </a:rPr>
              <a:t>Manage Schedules</a:t>
            </a:r>
            <a:endParaRPr b="0" i="0" sz="3000" u="none" cap="none" strike="noStrike">
              <a:solidFill>
                <a:srgbClr val="000000"/>
              </a:solidFill>
              <a:latin typeface="Arial Black"/>
              <a:ea typeface="Arial Black"/>
              <a:cs typeface="Arial Black"/>
              <a:sym typeface="Arial Black"/>
            </a:endParaRPr>
          </a:p>
        </p:txBody>
      </p:sp>
      <p:pic>
        <p:nvPicPr>
          <p:cNvPr id="177" name="Google Shape;177;p1"/>
          <p:cNvPicPr preferRelativeResize="0"/>
          <p:nvPr/>
        </p:nvPicPr>
        <p:blipFill>
          <a:blip r:embed="rId18">
            <a:alphaModFix/>
          </a:blip>
          <a:stretch>
            <a:fillRect/>
          </a:stretch>
        </p:blipFill>
        <p:spPr>
          <a:xfrm>
            <a:off x="16976113" y="25770900"/>
            <a:ext cx="5943600" cy="2895600"/>
          </a:xfrm>
          <a:prstGeom prst="rect">
            <a:avLst/>
          </a:prstGeom>
          <a:noFill/>
          <a:ln>
            <a:noFill/>
          </a:ln>
        </p:spPr>
      </p:pic>
      <p:pic>
        <p:nvPicPr>
          <p:cNvPr id="178" name="Google Shape;178;p1"/>
          <p:cNvPicPr preferRelativeResize="0"/>
          <p:nvPr/>
        </p:nvPicPr>
        <p:blipFill>
          <a:blip r:embed="rId19">
            <a:alphaModFix/>
          </a:blip>
          <a:stretch>
            <a:fillRect/>
          </a:stretch>
        </p:blipFill>
        <p:spPr>
          <a:xfrm>
            <a:off x="35383438" y="25629550"/>
            <a:ext cx="4981575" cy="2133600"/>
          </a:xfrm>
          <a:prstGeom prst="rect">
            <a:avLst/>
          </a:prstGeom>
          <a:noFill/>
          <a:ln>
            <a:noFill/>
          </a:ln>
        </p:spPr>
      </p:pic>
      <p:pic>
        <p:nvPicPr>
          <p:cNvPr id="179" name="Google Shape;179;p1"/>
          <p:cNvPicPr preferRelativeResize="0"/>
          <p:nvPr/>
        </p:nvPicPr>
        <p:blipFill>
          <a:blip r:embed="rId20">
            <a:alphaModFix/>
          </a:blip>
          <a:stretch>
            <a:fillRect/>
          </a:stretch>
        </p:blipFill>
        <p:spPr>
          <a:xfrm>
            <a:off x="35026975" y="28059650"/>
            <a:ext cx="5943600" cy="2847975"/>
          </a:xfrm>
          <a:prstGeom prst="rect">
            <a:avLst/>
          </a:prstGeom>
          <a:noFill/>
          <a:ln>
            <a:noFill/>
          </a:ln>
        </p:spPr>
      </p:pic>
      <p:pic>
        <p:nvPicPr>
          <p:cNvPr id="180" name="Google Shape;180;p1"/>
          <p:cNvPicPr preferRelativeResize="0"/>
          <p:nvPr/>
        </p:nvPicPr>
        <p:blipFill>
          <a:blip r:embed="rId21">
            <a:alphaModFix/>
          </a:blip>
          <a:stretch>
            <a:fillRect/>
          </a:stretch>
        </p:blipFill>
        <p:spPr>
          <a:xfrm>
            <a:off x="16976125" y="28923650"/>
            <a:ext cx="5943600" cy="153352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2020-11-25T23:30:49Z</dcterms:created>
  <dc:creator>sitshanna@gmail.com</dc:creator>
</cp:coreProperties>
</file>