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  <p:sldMasterId id="214748367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34" roundtripDataSignature="AMtx7mgQqIW1h15T6YCTiXCVkx9De73U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customschemas.google.com/relationships/presentationmetadata" Target="meta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aee7722899_2_29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gaee7722899_2_2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a5a19508ec_1_4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4" name="Google Shape;524;ga5a19508ec_1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Google Shape;525;ga5a19508ec_1_4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aee7722899_3_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1" name="Google Shape;531;gaee7722899_3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gaee7722899_3_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aee7722899_2_6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8" name="Google Shape;538;gaee7722899_2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gaee7722899_2_6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aee7722899_5_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5" name="Google Shape;545;gaee7722899_5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gaee7722899_5_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a5a19508ec_1_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2" name="Google Shape;552;ga5a19508ec_1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ga5a19508ec_1_4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aee7722899_2_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9" name="Google Shape;559;gaee7722899_2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gaee7722899_2_5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aee7722899_5_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6" name="Google Shape;566;gaee7722899_5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7" name="Google Shape;567;gaee7722899_5_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aee7722899_3_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3" name="Google Shape;573;gaee7722899_3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gaee7722899_3_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a5a19508ec_1_5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0" name="Google Shape;580;ga5a19508ec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1" name="Google Shape;581;ga5a19508ec_1_5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aee7722899_2_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8" name="Google Shape;588;gaee7722899_2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gaee7722899_2_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a5a19508ec_1_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2" name="Google Shape;452;ga5a19508ec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ga5a19508ec_1_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a5a19508ec_1_5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7" name="Google Shape;597;ga5a19508ec_1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8" name="Google Shape;598;ga5a19508ec_1_5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a5a19508ec_1_6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4" name="Google Shape;604;ga5a19508ec_1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ga5a19508ec_1_6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a5a19508ec_1_7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1" name="Google Shape;611;ga5a19508ec_1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ga5a19508ec_1_7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aee7722899_2_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0" name="Google Shape;620;gaee7722899_2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gaee7722899_2_6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aee7722899_4_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7" name="Google Shape;627;gaee7722899_4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gaee7722899_4_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a5a19508ec_1_8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4" name="Google Shape;634;ga5a19508ec_1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5" name="Google Shape;635;ga5a19508ec_1_8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gaee7722899_2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1" name="Google Shape;641;gaee7722899_2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gaee7722899_2_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ga7cb27bfbe_0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8" name="Google Shape;648;ga7cb27bfbe_0_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9" name="Google Shape;649;ga7cb27bfbe_0_3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a5a19508ec_1_9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3" name="Google Shape;673;ga5a19508ec_1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4" name="Google Shape;674;ga5a19508ec_1_9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a7cb27bfbe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" name="Google Shape;459;ga7cb27bfbe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ga7cb27bfbe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a7cb27bfbe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a7cb27bfbe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ga7cb27bfbe_0_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a7cb27bfbe_0_1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8" name="Google Shape;478;ga7cb27bfbe_0_1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ga7cb27bfbe_0_1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a7cb27bfbe_0_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a7cb27bfbe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ga7cb27bfbe_0_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a7cb27bfbe_0_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Google Shape;498;ga7cb27bfbe_0_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ga7cb27bfbe_0_5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a5a19508ec_1_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9" name="Google Shape;509;ga5a19508ec_1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ga5a19508ec_1_3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aee7722899_2_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6" name="Google Shape;516;gaee7722899_2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gaee7722899_2_3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8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Relationship Id="rId3" Type="http://schemas.openxmlformats.org/officeDocument/2006/relationships/image" Target="../media/image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g"/><Relationship Id="rId3" Type="http://schemas.openxmlformats.org/officeDocument/2006/relationships/image" Target="../media/image17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g"/><Relationship Id="rId3" Type="http://schemas.openxmlformats.org/officeDocument/2006/relationships/image" Target="../media/image17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g"/><Relationship Id="rId3" Type="http://schemas.openxmlformats.org/officeDocument/2006/relationships/image" Target="../media/image17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png"/><Relationship Id="rId3" Type="http://schemas.openxmlformats.org/officeDocument/2006/relationships/image" Target="../media/image21.jp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jpg"/><Relationship Id="rId3" Type="http://schemas.openxmlformats.org/officeDocument/2006/relationships/image" Target="../media/image17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2.jpg"/><Relationship Id="rId3" Type="http://schemas.openxmlformats.org/officeDocument/2006/relationships/image" Target="../media/image17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png"/><Relationship Id="rId3" Type="http://schemas.openxmlformats.org/officeDocument/2006/relationships/image" Target="../media/image2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jp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jp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jpg"/><Relationship Id="rId3" Type="http://schemas.openxmlformats.org/officeDocument/2006/relationships/image" Target="../media/image1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3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92" name="Google Shape;9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2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95" name="Google Shape;9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97" name="Google Shape;97;p2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98" name="Google Shape;98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2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" name="Google Shape;100;p22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01" name="Google Shape;101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22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" name="Google Shape;103;p22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104" name="Google Shape;104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2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107" name="Google Shape;107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" name="Google Shape;109;p2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0" name="Google Shape;110;p2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13" name="Google Shape;113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14" name="Google Shape;11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3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17" name="Google Shape;117;p23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18" name="Google Shape;118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" name="Google Shape;120;p23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21" name="Google Shape;121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" name="Google Shape;123;p23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24" name="Google Shape;124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" name="Google Shape;126;p23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27" name="Google Shape;127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" name="Google Shape;129;p23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23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31" name="Google Shape;131;p23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34" name="Google Shape;134;p24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37" name="Google Shape;137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5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5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5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41" name="Google Shape;141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close up of a sign&#10;&#10;Description automatically generated" id="144" name="Google Shape;144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6" name="Google Shape;146;p26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47" name="Google Shape;147;p26"/>
          <p:cNvGrpSpPr/>
          <p:nvPr/>
        </p:nvGrpSpPr>
        <p:grpSpPr>
          <a:xfrm>
            <a:off x="3843957" y="582803"/>
            <a:ext cx="7628352" cy="1197932"/>
            <a:chOff x="3840781" y="580943"/>
            <a:chExt cx="7628352" cy="1197932"/>
          </a:xfrm>
        </p:grpSpPr>
        <p:sp>
          <p:nvSpPr>
            <p:cNvPr id="148" name="Google Shape;148;p26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6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26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1" name="Google Shape;151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52" name="Google Shape;152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54" name="Google Shape;154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7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close up of a sign&#10;&#10;Description automatically generated" id="156" name="Google Shape;15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7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58" name="Google Shape;158;p27"/>
          <p:cNvGrpSpPr/>
          <p:nvPr/>
        </p:nvGrpSpPr>
        <p:grpSpPr>
          <a:xfrm>
            <a:off x="3887648" y="438917"/>
            <a:ext cx="7578437" cy="1195570"/>
            <a:chOff x="3884346" y="453875"/>
            <a:chExt cx="7578437" cy="1195570"/>
          </a:xfrm>
        </p:grpSpPr>
        <p:sp>
          <p:nvSpPr>
            <p:cNvPr id="159" name="Google Shape;159;p27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27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" name="Google Shape;162;p27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64" name="Google Shape;164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8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close up of a sign&#10;&#10;Description automatically generated" id="168" name="Google Shape;16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71" name="Google Shape;171;p28"/>
          <p:cNvGrpSpPr/>
          <p:nvPr/>
        </p:nvGrpSpPr>
        <p:grpSpPr>
          <a:xfrm>
            <a:off x="3893905" y="434340"/>
            <a:ext cx="7570948" cy="1059565"/>
            <a:chOff x="3893905" y="434339"/>
            <a:chExt cx="7570948" cy="1059565"/>
          </a:xfrm>
        </p:grpSpPr>
        <p:sp>
          <p:nvSpPr>
            <p:cNvPr id="172" name="Google Shape;172;p28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28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28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78" name="Google Shape;178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9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81" name="Google Shape;181;p29"/>
          <p:cNvSpPr/>
          <p:nvPr>
            <p:ph idx="2" type="pic"/>
          </p:nvPr>
        </p:nvSpPr>
        <p:spPr>
          <a:xfrm flipH="1">
            <a:off x="3632198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182" name="Google Shape;182;p29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29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29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29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6" name="Google Shape;186;p2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88" name="Google Shape;188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0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0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93" name="Google Shape;193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1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97" name="Google Shape;197;p3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9" name="Google Shape;1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4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1" name="Google Shape;21;p14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32"/>
          <p:cNvGrpSpPr/>
          <p:nvPr/>
        </p:nvGrpSpPr>
        <p:grpSpPr>
          <a:xfrm>
            <a:off x="5539549" y="745237"/>
            <a:ext cx="522582" cy="530386"/>
            <a:chOff x="5537620" y="745237"/>
            <a:chExt cx="522582" cy="530386"/>
          </a:xfrm>
        </p:grpSpPr>
        <p:sp>
          <p:nvSpPr>
            <p:cNvPr id="201" name="Google Shape;201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3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6"/>
          </a:xfrm>
        </p:grpSpPr>
        <p:sp>
          <p:nvSpPr>
            <p:cNvPr id="204" name="Google Shape;204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2"/>
          <p:cNvGrpSpPr/>
          <p:nvPr/>
        </p:nvGrpSpPr>
        <p:grpSpPr>
          <a:xfrm>
            <a:off x="11086608" y="745237"/>
            <a:ext cx="522582" cy="530386"/>
            <a:chOff x="11140977" y="745237"/>
            <a:chExt cx="522582" cy="530386"/>
          </a:xfrm>
        </p:grpSpPr>
        <p:sp>
          <p:nvSpPr>
            <p:cNvPr id="207" name="Google Shape;20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3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6"/>
          </a:xfrm>
        </p:grpSpPr>
        <p:sp>
          <p:nvSpPr>
            <p:cNvPr id="210" name="Google Shape;210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32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2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TitleSlide.png" id="220" name="Google Shape;220;ga5a19508ec_1_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1667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ga5a19508ec_1_9"/>
          <p:cNvSpPr txBox="1"/>
          <p:nvPr>
            <p:ph type="ctrTitle"/>
          </p:nvPr>
        </p:nvSpPr>
        <p:spPr>
          <a:xfrm>
            <a:off x="2133600" y="2492375"/>
            <a:ext cx="9016998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4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2" name="Google Shape;222;ga5a19508ec_1_9"/>
          <p:cNvSpPr txBox="1"/>
          <p:nvPr>
            <p:ph idx="1" type="subTitle"/>
          </p:nvPr>
        </p:nvSpPr>
        <p:spPr>
          <a:xfrm>
            <a:off x="2133601" y="3966882"/>
            <a:ext cx="9016998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23" name="Google Shape;223;ga5a19508ec_1_9"/>
          <p:cNvSpPr txBox="1"/>
          <p:nvPr>
            <p:ph idx="12" type="sldNum"/>
          </p:nvPr>
        </p:nvSpPr>
        <p:spPr>
          <a:xfrm>
            <a:off x="11205633" y="219075"/>
            <a:ext cx="65828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4" name="Google Shape;224;ga5a19508ec_1_9"/>
          <p:cNvSpPr txBox="1"/>
          <p:nvPr>
            <p:ph idx="10" type="dt"/>
          </p:nvPr>
        </p:nvSpPr>
        <p:spPr>
          <a:xfrm>
            <a:off x="508000" y="6288088"/>
            <a:ext cx="25167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5" name="Google Shape;225;ga5a19508ec_1_9"/>
          <p:cNvSpPr txBox="1"/>
          <p:nvPr>
            <p:ph idx="11" type="ftr"/>
          </p:nvPr>
        </p:nvSpPr>
        <p:spPr>
          <a:xfrm>
            <a:off x="4406900" y="6288088"/>
            <a:ext cx="6985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227" name="Google Shape;227;ga5a19508ec_1_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1084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a5a19508ec_1_22"/>
          <p:cNvSpPr txBox="1"/>
          <p:nvPr>
            <p:ph type="title"/>
          </p:nvPr>
        </p:nvSpPr>
        <p:spPr>
          <a:xfrm>
            <a:off x="1039284" y="381000"/>
            <a:ext cx="101112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ga5a19508ec_1_22"/>
          <p:cNvSpPr txBox="1"/>
          <p:nvPr>
            <p:ph idx="1" type="body"/>
          </p:nvPr>
        </p:nvSpPr>
        <p:spPr>
          <a:xfrm>
            <a:off x="1039284" y="1828800"/>
            <a:ext cx="10111316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•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•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0" name="Google Shape;230;ga5a19508ec_1_22"/>
          <p:cNvSpPr txBox="1"/>
          <p:nvPr>
            <p:ph idx="10" type="dt"/>
          </p:nvPr>
        </p:nvSpPr>
        <p:spPr>
          <a:xfrm>
            <a:off x="508000" y="6288088"/>
            <a:ext cx="25167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1" name="Google Shape;231;ga5a19508ec_1_22"/>
          <p:cNvSpPr txBox="1"/>
          <p:nvPr>
            <p:ph idx="11" type="ftr"/>
          </p:nvPr>
        </p:nvSpPr>
        <p:spPr>
          <a:xfrm>
            <a:off x="4406900" y="6288088"/>
            <a:ext cx="6985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2" name="Google Shape;232;ga5a19508ec_1_22"/>
          <p:cNvSpPr txBox="1"/>
          <p:nvPr>
            <p:ph idx="12" type="sldNum"/>
          </p:nvPr>
        </p:nvSpPr>
        <p:spPr>
          <a:xfrm>
            <a:off x="11205633" y="219075"/>
            <a:ext cx="65828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aee7722899_2_305"/>
          <p:cNvSpPr txBox="1"/>
          <p:nvPr/>
        </p:nvSpPr>
        <p:spPr>
          <a:xfrm>
            <a:off x="4064295" y="418470"/>
            <a:ext cx="40728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39" name="Google Shape;239;gaee7722899_2_305"/>
          <p:cNvSpPr txBox="1"/>
          <p:nvPr>
            <p:ph type="title"/>
          </p:nvPr>
        </p:nvSpPr>
        <p:spPr>
          <a:xfrm>
            <a:off x="1603727" y="3721808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aee7722899_2_308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2" name="Google Shape;242;gaee7722899_2_308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243" name="Google Shape;243;gaee7722899_2_30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gaee7722899_2_308"/>
          <p:cNvSpPr txBox="1"/>
          <p:nvPr/>
        </p:nvSpPr>
        <p:spPr>
          <a:xfrm>
            <a:off x="7260219" y="6473301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45" name="Google Shape;245;gaee7722899_2_308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aee7722899_2_314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8" name="Google Shape;248;gaee7722899_2_314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49" name="Google Shape;249;gaee7722899_2_314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aee7722899_2_318"/>
          <p:cNvSpPr/>
          <p:nvPr>
            <p:ph idx="2" type="pic"/>
          </p:nvPr>
        </p:nvSpPr>
        <p:spPr>
          <a:xfrm flipH="1">
            <a:off x="3721876" y="880677"/>
            <a:ext cx="7988100" cy="5366100"/>
          </a:xfrm>
          <a:prstGeom prst="corner">
            <a:avLst>
              <a:gd fmla="val 57242" name="adj1"/>
              <a:gd fmla="val 95740" name="adj2"/>
            </a:avLst>
          </a:prstGeom>
          <a:blipFill rotWithShape="1">
            <a:blip r:embed="rId2">
              <a:alphaModFix amt="0"/>
            </a:blip>
            <a:stretch>
              <a:fillRect b="0" l="100000" r="10000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2" name="Google Shape;252;gaee7722899_2_318"/>
          <p:cNvSpPr txBox="1"/>
          <p:nvPr>
            <p:ph idx="1" type="body"/>
          </p:nvPr>
        </p:nvSpPr>
        <p:spPr>
          <a:xfrm>
            <a:off x="839788" y="2951929"/>
            <a:ext cx="2469600" cy="30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53" name="Google Shape;253;gaee7722899_2_318"/>
          <p:cNvSpPr txBox="1"/>
          <p:nvPr>
            <p:ph type="title"/>
          </p:nvPr>
        </p:nvSpPr>
        <p:spPr>
          <a:xfrm>
            <a:off x="839788" y="748430"/>
            <a:ext cx="4720800" cy="18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254" name="Google Shape;254;gaee7722899_2_3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5" name="Google Shape;255;gaee7722899_2_318"/>
          <p:cNvGrpSpPr/>
          <p:nvPr/>
        </p:nvGrpSpPr>
        <p:grpSpPr>
          <a:xfrm>
            <a:off x="3721719" y="773552"/>
            <a:ext cx="7988209" cy="2408545"/>
            <a:chOff x="3673804" y="736031"/>
            <a:chExt cx="7988209" cy="2408545"/>
          </a:xfrm>
        </p:grpSpPr>
        <p:sp>
          <p:nvSpPr>
            <p:cNvPr id="256" name="Google Shape;256;gaee7722899_2_318"/>
            <p:cNvSpPr/>
            <p:nvPr/>
          </p:nvSpPr>
          <p:spPr>
            <a:xfrm>
              <a:off x="6426113" y="736031"/>
              <a:ext cx="5235900" cy="1104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gaee7722899_2_318"/>
            <p:cNvSpPr/>
            <p:nvPr/>
          </p:nvSpPr>
          <p:spPr>
            <a:xfrm rot="5400000">
              <a:off x="6048904" y="1212164"/>
              <a:ext cx="861000" cy="106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gaee7722899_2_318"/>
            <p:cNvSpPr/>
            <p:nvPr/>
          </p:nvSpPr>
          <p:spPr>
            <a:xfrm rot="-5400000">
              <a:off x="5741965" y="2347394"/>
              <a:ext cx="1475100" cy="106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gaee7722899_2_318"/>
            <p:cNvSpPr/>
            <p:nvPr/>
          </p:nvSpPr>
          <p:spPr>
            <a:xfrm flipH="1">
              <a:off x="3673804" y="3034776"/>
              <a:ext cx="2859000" cy="109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0" name="Google Shape;260;gaee7722899_2_318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aee7722899_2_3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3" name="Google Shape;263;gaee7722899_2_329"/>
          <p:cNvGrpSpPr/>
          <p:nvPr/>
        </p:nvGrpSpPr>
        <p:grpSpPr>
          <a:xfrm rot="10800000">
            <a:off x="10644680" y="5408697"/>
            <a:ext cx="735600" cy="746571"/>
            <a:chOff x="897887" y="745236"/>
            <a:chExt cx="735600" cy="746571"/>
          </a:xfrm>
        </p:grpSpPr>
        <p:sp>
          <p:nvSpPr>
            <p:cNvPr id="264" name="Google Shape;264;gaee7722899_2_329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gaee7722899_2_329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6" name="Google Shape;266;gaee7722899_2_329"/>
          <p:cNvGrpSpPr/>
          <p:nvPr/>
        </p:nvGrpSpPr>
        <p:grpSpPr>
          <a:xfrm flipH="1" rot="10800000">
            <a:off x="789474" y="5408697"/>
            <a:ext cx="735600" cy="746571"/>
            <a:chOff x="897887" y="745236"/>
            <a:chExt cx="735600" cy="746571"/>
          </a:xfrm>
        </p:grpSpPr>
        <p:sp>
          <p:nvSpPr>
            <p:cNvPr id="267" name="Google Shape;267;gaee7722899_2_329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gaee7722899_2_329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9" name="Google Shape;269;gaee7722899_2_329"/>
          <p:cNvGrpSpPr/>
          <p:nvPr/>
        </p:nvGrpSpPr>
        <p:grpSpPr>
          <a:xfrm flipH="1">
            <a:off x="10644680" y="745236"/>
            <a:ext cx="735600" cy="746571"/>
            <a:chOff x="897887" y="745236"/>
            <a:chExt cx="735600" cy="746571"/>
          </a:xfrm>
        </p:grpSpPr>
        <p:sp>
          <p:nvSpPr>
            <p:cNvPr id="270" name="Google Shape;270;gaee7722899_2_329"/>
            <p:cNvSpPr/>
            <p:nvPr/>
          </p:nvSpPr>
          <p:spPr>
            <a:xfrm flipH="1" rot="-5400000">
              <a:off x="1186487" y="456636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gaee7722899_2_329"/>
            <p:cNvSpPr/>
            <p:nvPr/>
          </p:nvSpPr>
          <p:spPr>
            <a:xfrm flipH="1">
              <a:off x="897983" y="898707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2" name="Google Shape;272;gaee7722899_2_329"/>
          <p:cNvSpPr txBox="1"/>
          <p:nvPr>
            <p:ph idx="1" type="body"/>
          </p:nvPr>
        </p:nvSpPr>
        <p:spPr>
          <a:xfrm>
            <a:off x="2418591" y="2310784"/>
            <a:ext cx="75108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3" name="Google Shape;273;gaee7722899_2_329"/>
          <p:cNvSpPr txBox="1"/>
          <p:nvPr>
            <p:ph type="title"/>
          </p:nvPr>
        </p:nvSpPr>
        <p:spPr>
          <a:xfrm>
            <a:off x="2418590" y="1198471"/>
            <a:ext cx="7510800" cy="84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74" name="Google Shape;274;gaee7722899_2_329"/>
          <p:cNvGrpSpPr/>
          <p:nvPr/>
        </p:nvGrpSpPr>
        <p:grpSpPr>
          <a:xfrm flipH="1" rot="-5400000">
            <a:off x="786674" y="682454"/>
            <a:ext cx="731400" cy="747771"/>
            <a:chOff x="897887" y="745236"/>
            <a:chExt cx="731400" cy="747771"/>
          </a:xfrm>
        </p:grpSpPr>
        <p:sp>
          <p:nvSpPr>
            <p:cNvPr id="275" name="Google Shape;275;gaee7722899_2_329"/>
            <p:cNvSpPr/>
            <p:nvPr/>
          </p:nvSpPr>
          <p:spPr>
            <a:xfrm flipH="1" rot="-5400000">
              <a:off x="1184387" y="458736"/>
              <a:ext cx="158400" cy="731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gaee7722899_2_329"/>
            <p:cNvSpPr/>
            <p:nvPr/>
          </p:nvSpPr>
          <p:spPr>
            <a:xfrm flipH="1">
              <a:off x="897983" y="898707"/>
              <a:ext cx="158400" cy="5943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7" name="Google Shape;277;gaee7722899_2_329"/>
          <p:cNvSpPr txBox="1"/>
          <p:nvPr/>
        </p:nvSpPr>
        <p:spPr>
          <a:xfrm>
            <a:off x="3849624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78" name="Google Shape;278;gaee7722899_2_329"/>
          <p:cNvSpPr txBox="1"/>
          <p:nvPr/>
        </p:nvSpPr>
        <p:spPr>
          <a:xfrm>
            <a:off x="3849623" y="6404446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280" name="Google Shape;280;gaee7722899_2_3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gaee7722899_2_347"/>
          <p:cNvSpPr txBox="1"/>
          <p:nvPr/>
        </p:nvSpPr>
        <p:spPr>
          <a:xfrm>
            <a:off x="3244174" y="1626141"/>
            <a:ext cx="5791200" cy="93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10"/>
              <a:buFont typeface="Arial"/>
              <a:buNone/>
            </a:pPr>
            <a:r>
              <a:t/>
            </a:r>
            <a:endParaRPr b="0" i="0" sz="3509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gaee7722899_2_347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3" name="Google Shape;283;gaee7722899_2_347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4" name="Google Shape;284;gaee7722899_2_347"/>
          <p:cNvSpPr txBox="1"/>
          <p:nvPr/>
        </p:nvSpPr>
        <p:spPr>
          <a:xfrm>
            <a:off x="245940" y="6439788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286" name="Google Shape;286;gaee7722899_2_3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gaee7722899_2_353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8" name="Google Shape;288;gaee7722899_2_353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9" name="Google Shape;289;gaee7722899_2_353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90" name="Google Shape;290;gaee7722899_2_353"/>
          <p:cNvSpPr txBox="1"/>
          <p:nvPr/>
        </p:nvSpPr>
        <p:spPr>
          <a:xfrm>
            <a:off x="7260219" y="6473301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1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5" name="Google Shape;25;p1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aee7722899_2_35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3" name="Google Shape;293;gaee7722899_2_359"/>
          <p:cNvGrpSpPr/>
          <p:nvPr/>
        </p:nvGrpSpPr>
        <p:grpSpPr>
          <a:xfrm flipH="1" rot="10800000">
            <a:off x="11185086" y="298640"/>
            <a:ext cx="735600" cy="746571"/>
            <a:chOff x="10666926" y="5421429"/>
            <a:chExt cx="735600" cy="746571"/>
          </a:xfrm>
        </p:grpSpPr>
        <p:sp>
          <p:nvSpPr>
            <p:cNvPr id="294" name="Google Shape;294;gaee7722899_2_359"/>
            <p:cNvSpPr/>
            <p:nvPr/>
          </p:nvSpPr>
          <p:spPr>
            <a:xfrm flipH="1" rot="5400000">
              <a:off x="10955526" y="5721000"/>
              <a:ext cx="158400" cy="735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gaee7722899_2_359"/>
            <p:cNvSpPr/>
            <p:nvPr/>
          </p:nvSpPr>
          <p:spPr>
            <a:xfrm flipH="1" rot="10800000">
              <a:off x="11244030" y="5421429"/>
              <a:ext cx="158400" cy="5931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6" name="Google Shape;296;gaee7722899_2_359"/>
          <p:cNvSpPr txBox="1"/>
          <p:nvPr>
            <p:ph idx="1" type="body"/>
          </p:nvPr>
        </p:nvSpPr>
        <p:spPr>
          <a:xfrm>
            <a:off x="3282203" y="1788668"/>
            <a:ext cx="7902900" cy="42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7" name="Google Shape;297;gaee7722899_2_359"/>
          <p:cNvSpPr txBox="1"/>
          <p:nvPr/>
        </p:nvSpPr>
        <p:spPr>
          <a:xfrm>
            <a:off x="3282203" y="894071"/>
            <a:ext cx="61056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gaee7722899_2_359"/>
          <p:cNvSpPr txBox="1"/>
          <p:nvPr>
            <p:ph type="title"/>
          </p:nvPr>
        </p:nvSpPr>
        <p:spPr>
          <a:xfrm>
            <a:off x="3282203" y="819848"/>
            <a:ext cx="79029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299" name="Google Shape;299;gaee7722899_2_3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300" name="Google Shape;300;gaee7722899_2_3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gaee7722899_2_359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aee7722899_2_37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gaee7722899_2_370"/>
          <p:cNvSpPr txBox="1"/>
          <p:nvPr>
            <p:ph idx="1" type="body"/>
          </p:nvPr>
        </p:nvSpPr>
        <p:spPr>
          <a:xfrm>
            <a:off x="3282203" y="1788667"/>
            <a:ext cx="7929600" cy="41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5" name="Google Shape;305;gaee7722899_2_370"/>
          <p:cNvSpPr txBox="1"/>
          <p:nvPr>
            <p:ph type="title"/>
          </p:nvPr>
        </p:nvSpPr>
        <p:spPr>
          <a:xfrm>
            <a:off x="3282203" y="819848"/>
            <a:ext cx="79296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306" name="Google Shape;306;gaee7722899_2_37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307" name="Google Shape;307;gaee7722899_2_3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8" name="Google Shape;308;gaee7722899_2_370"/>
          <p:cNvGrpSpPr/>
          <p:nvPr/>
        </p:nvGrpSpPr>
        <p:grpSpPr>
          <a:xfrm>
            <a:off x="2393861" y="0"/>
            <a:ext cx="9798138" cy="6888989"/>
            <a:chOff x="2421468" y="-1"/>
            <a:chExt cx="9810892" cy="6873867"/>
          </a:xfrm>
        </p:grpSpPr>
        <p:sp>
          <p:nvSpPr>
            <p:cNvPr id="309" name="Google Shape;309;gaee7722899_2_370"/>
            <p:cNvSpPr/>
            <p:nvPr/>
          </p:nvSpPr>
          <p:spPr>
            <a:xfrm flipH="1" rot="-5400000">
              <a:off x="-852882" y="3408890"/>
              <a:ext cx="6723600" cy="1749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gaee7722899_2_370"/>
            <p:cNvSpPr/>
            <p:nvPr/>
          </p:nvSpPr>
          <p:spPr>
            <a:xfrm flipH="1">
              <a:off x="2421599" y="-1"/>
              <a:ext cx="9770400" cy="1344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gaee7722899_2_370"/>
            <p:cNvSpPr/>
            <p:nvPr/>
          </p:nvSpPr>
          <p:spPr>
            <a:xfrm flipH="1">
              <a:off x="2421533" y="6739466"/>
              <a:ext cx="5266200" cy="1344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gaee7722899_2_370"/>
            <p:cNvSpPr/>
            <p:nvPr/>
          </p:nvSpPr>
          <p:spPr>
            <a:xfrm flipH="1" rot="-5400000">
              <a:off x="11018860" y="1038599"/>
              <a:ext cx="2252100" cy="17490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3" name="Google Shape;313;gaee7722899_2_370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aee7722899_2_38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316" name="Google Shape;316;gaee7722899_2_38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gaee7722899_2_382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8" name="Google Shape;318;gaee7722899_2_382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319" name="Google Shape;319;gaee7722899_2_3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gaee7722899_2_382"/>
          <p:cNvSpPr txBox="1"/>
          <p:nvPr>
            <p:ph idx="2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321" name="Google Shape;321;gaee7722899_2_382"/>
          <p:cNvGrpSpPr/>
          <p:nvPr/>
        </p:nvGrpSpPr>
        <p:grpSpPr>
          <a:xfrm flipH="1" rot="10800000">
            <a:off x="5539549" y="5593542"/>
            <a:ext cx="522600" cy="530526"/>
            <a:chOff x="5537620" y="745237"/>
            <a:chExt cx="522600" cy="530526"/>
          </a:xfrm>
        </p:grpSpPr>
        <p:sp>
          <p:nvSpPr>
            <p:cNvPr id="322" name="Google Shape;322;gaee7722899_2_382"/>
            <p:cNvSpPr/>
            <p:nvPr/>
          </p:nvSpPr>
          <p:spPr>
            <a:xfrm flipH="1" rot="-5400000">
              <a:off x="5742670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gaee7722899_2_382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4" name="Google Shape;324;gaee7722899_2_382"/>
          <p:cNvGrpSpPr/>
          <p:nvPr/>
        </p:nvGrpSpPr>
        <p:grpSpPr>
          <a:xfrm>
            <a:off x="5539549" y="745237"/>
            <a:ext cx="522600" cy="529626"/>
            <a:chOff x="5537620" y="745237"/>
            <a:chExt cx="522600" cy="529626"/>
          </a:xfrm>
        </p:grpSpPr>
        <p:sp>
          <p:nvSpPr>
            <p:cNvPr id="325" name="Google Shape;325;gaee7722899_2_382"/>
            <p:cNvSpPr/>
            <p:nvPr/>
          </p:nvSpPr>
          <p:spPr>
            <a:xfrm flipH="1" rot="-5400000">
              <a:off x="5742670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gaee7722899_2_382"/>
            <p:cNvSpPr/>
            <p:nvPr/>
          </p:nvSpPr>
          <p:spPr>
            <a:xfrm flipH="1">
              <a:off x="5537718" y="854263"/>
              <a:ext cx="112500" cy="420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7" name="Google Shape;327;gaee7722899_2_382"/>
          <p:cNvGrpSpPr/>
          <p:nvPr/>
        </p:nvGrpSpPr>
        <p:grpSpPr>
          <a:xfrm>
            <a:off x="11086590" y="745237"/>
            <a:ext cx="522600" cy="530526"/>
            <a:chOff x="11140959" y="745237"/>
            <a:chExt cx="522600" cy="530526"/>
          </a:xfrm>
        </p:grpSpPr>
        <p:sp>
          <p:nvSpPr>
            <p:cNvPr id="328" name="Google Shape;328;gaee7722899_2_382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gaee7722899_2_382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0" name="Google Shape;330;gaee7722899_2_382"/>
          <p:cNvGrpSpPr/>
          <p:nvPr/>
        </p:nvGrpSpPr>
        <p:grpSpPr>
          <a:xfrm flipH="1" rot="10800000">
            <a:off x="11086590" y="5593542"/>
            <a:ext cx="522600" cy="530526"/>
            <a:chOff x="11140959" y="745237"/>
            <a:chExt cx="522600" cy="530526"/>
          </a:xfrm>
        </p:grpSpPr>
        <p:sp>
          <p:nvSpPr>
            <p:cNvPr id="331" name="Google Shape;331;gaee7722899_2_382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gaee7722899_2_382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3" name="Google Shape;333;gaee7722899_2_382"/>
          <p:cNvSpPr txBox="1"/>
          <p:nvPr/>
        </p:nvSpPr>
        <p:spPr>
          <a:xfrm>
            <a:off x="6382561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34" name="Google Shape;334;gaee7722899_2_382"/>
          <p:cNvSpPr txBox="1"/>
          <p:nvPr/>
        </p:nvSpPr>
        <p:spPr>
          <a:xfrm>
            <a:off x="5364986" y="6473301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aee7722899_2_40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337" name="Google Shape;337;gaee7722899_2_40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338" name="Google Shape;338;gaee7722899_2_4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gaee7722899_2_403"/>
          <p:cNvSpPr txBox="1"/>
          <p:nvPr>
            <p:ph idx="1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0" name="Google Shape;340;gaee7722899_2_403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341" name="Google Shape;341;gaee7722899_2_403"/>
          <p:cNvGrpSpPr/>
          <p:nvPr/>
        </p:nvGrpSpPr>
        <p:grpSpPr>
          <a:xfrm rot="10800000">
            <a:off x="11087498" y="5596128"/>
            <a:ext cx="522570" cy="530364"/>
            <a:chOff x="2645664" y="2011680"/>
            <a:chExt cx="735600" cy="746571"/>
          </a:xfrm>
        </p:grpSpPr>
        <p:sp>
          <p:nvSpPr>
            <p:cNvPr id="342" name="Google Shape;342;gaee7722899_2_403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gaee7722899_2_403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4" name="Google Shape;344;gaee7722899_2_403"/>
          <p:cNvGrpSpPr/>
          <p:nvPr/>
        </p:nvGrpSpPr>
        <p:grpSpPr>
          <a:xfrm flipH="1" rot="10800000">
            <a:off x="5539522" y="5593724"/>
            <a:ext cx="522570" cy="530364"/>
            <a:chOff x="2645664" y="2011680"/>
            <a:chExt cx="735600" cy="746571"/>
          </a:xfrm>
        </p:grpSpPr>
        <p:sp>
          <p:nvSpPr>
            <p:cNvPr id="345" name="Google Shape;345;gaee7722899_2_403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gaee7722899_2_403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7" name="Google Shape;347;gaee7722899_2_403"/>
          <p:cNvGrpSpPr/>
          <p:nvPr/>
        </p:nvGrpSpPr>
        <p:grpSpPr>
          <a:xfrm>
            <a:off x="5540587" y="745342"/>
            <a:ext cx="522570" cy="530364"/>
            <a:chOff x="2645664" y="2011680"/>
            <a:chExt cx="735600" cy="746571"/>
          </a:xfrm>
        </p:grpSpPr>
        <p:sp>
          <p:nvSpPr>
            <p:cNvPr id="348" name="Google Shape;348;gaee7722899_2_403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gaee7722899_2_403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0" name="Google Shape;350;gaee7722899_2_403"/>
          <p:cNvGrpSpPr/>
          <p:nvPr/>
        </p:nvGrpSpPr>
        <p:grpSpPr>
          <a:xfrm flipH="1">
            <a:off x="11087498" y="742110"/>
            <a:ext cx="522570" cy="530364"/>
            <a:chOff x="2645664" y="2011680"/>
            <a:chExt cx="735600" cy="746571"/>
          </a:xfrm>
        </p:grpSpPr>
        <p:sp>
          <p:nvSpPr>
            <p:cNvPr id="351" name="Google Shape;351;gaee7722899_2_403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gaee7722899_2_403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3" name="Google Shape;353;gaee7722899_2_403"/>
          <p:cNvSpPr txBox="1"/>
          <p:nvPr>
            <p:ph idx="2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4" name="Google Shape;354;gaee7722899_2_403"/>
          <p:cNvSpPr txBox="1"/>
          <p:nvPr/>
        </p:nvSpPr>
        <p:spPr>
          <a:xfrm>
            <a:off x="6382561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55" name="Google Shape;355;gaee7722899_2_403"/>
          <p:cNvSpPr txBox="1"/>
          <p:nvPr/>
        </p:nvSpPr>
        <p:spPr>
          <a:xfrm>
            <a:off x="5364986" y="6473301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aee7722899_2_424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358" name="Google Shape;358;gaee7722899_2_424"/>
          <p:cNvSpPr txBox="1"/>
          <p:nvPr/>
        </p:nvSpPr>
        <p:spPr>
          <a:xfrm>
            <a:off x="245940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aee7722899_2_427"/>
          <p:cNvSpPr txBox="1"/>
          <p:nvPr>
            <p:ph idx="1" type="body"/>
          </p:nvPr>
        </p:nvSpPr>
        <p:spPr>
          <a:xfrm>
            <a:off x="1590222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361" name="Google Shape;361;gaee7722899_2_4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gaee7722899_2_427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3" name="Google Shape;363;gaee7722899_2_427"/>
          <p:cNvSpPr txBox="1"/>
          <p:nvPr>
            <p:ph idx="2" type="body"/>
          </p:nvPr>
        </p:nvSpPr>
        <p:spPr>
          <a:xfrm>
            <a:off x="6352016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4" name="Google Shape;364;gaee7722899_2_427"/>
          <p:cNvSpPr txBox="1"/>
          <p:nvPr/>
        </p:nvSpPr>
        <p:spPr>
          <a:xfrm>
            <a:off x="245940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65" name="Google Shape;365;gaee7722899_2_427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aee7722899_2_434"/>
          <p:cNvSpPr/>
          <p:nvPr>
            <p:ph idx="2" type="pic"/>
          </p:nvPr>
        </p:nvSpPr>
        <p:spPr>
          <a:xfrm>
            <a:off x="3843957" y="696340"/>
            <a:ext cx="7622100" cy="5015100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close up of a sign&#10;&#10;Description automatically generated" id="368" name="Google Shape;368;gaee7722899_2_4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gaee7722899_2_434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70" name="Google Shape;370;gaee7722899_2_434"/>
          <p:cNvSpPr txBox="1"/>
          <p:nvPr>
            <p:ph type="title"/>
          </p:nvPr>
        </p:nvSpPr>
        <p:spPr>
          <a:xfrm>
            <a:off x="726040" y="544528"/>
            <a:ext cx="25833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371" name="Google Shape;371;gaee7722899_2_434"/>
          <p:cNvGrpSpPr/>
          <p:nvPr/>
        </p:nvGrpSpPr>
        <p:grpSpPr>
          <a:xfrm>
            <a:off x="3843842" y="582804"/>
            <a:ext cx="7628594" cy="1198003"/>
            <a:chOff x="3840666" y="580944"/>
            <a:chExt cx="7628594" cy="1198003"/>
          </a:xfrm>
        </p:grpSpPr>
        <p:sp>
          <p:nvSpPr>
            <p:cNvPr id="372" name="Google Shape;372;gaee7722899_2_434"/>
            <p:cNvSpPr/>
            <p:nvPr/>
          </p:nvSpPr>
          <p:spPr>
            <a:xfrm flipH="1">
              <a:off x="3840666" y="580944"/>
              <a:ext cx="5970300" cy="113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gaee7722899_2_434"/>
            <p:cNvSpPr/>
            <p:nvPr/>
          </p:nvSpPr>
          <p:spPr>
            <a:xfrm>
              <a:off x="9757159" y="1669147"/>
              <a:ext cx="1712100" cy="1098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gaee7722899_2_434"/>
            <p:cNvSpPr/>
            <p:nvPr/>
          </p:nvSpPr>
          <p:spPr>
            <a:xfrm flipH="1" rot="5400000">
              <a:off x="9201298" y="1125025"/>
              <a:ext cx="1197900" cy="10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5" name="Google Shape;375;gaee7722899_2_434"/>
          <p:cNvSpPr txBox="1"/>
          <p:nvPr/>
        </p:nvSpPr>
        <p:spPr>
          <a:xfrm>
            <a:off x="7260223" y="6475545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376" name="Google Shape;376;gaee7722899_2_434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378" name="Google Shape;378;gaee7722899_2_4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gaee7722899_2_445"/>
          <p:cNvSpPr/>
          <p:nvPr>
            <p:ph idx="2" type="pic"/>
          </p:nvPr>
        </p:nvSpPr>
        <p:spPr>
          <a:xfrm>
            <a:off x="3887648" y="546137"/>
            <a:ext cx="7578300" cy="5619000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close up of a sign&#10;&#10;Description automatically generated" id="380" name="Google Shape;380;gaee7722899_2_4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gaee7722899_2_445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382" name="Google Shape;382;gaee7722899_2_445"/>
          <p:cNvGrpSpPr/>
          <p:nvPr/>
        </p:nvGrpSpPr>
        <p:grpSpPr>
          <a:xfrm>
            <a:off x="3887636" y="438917"/>
            <a:ext cx="7578363" cy="1195483"/>
            <a:chOff x="3884334" y="453875"/>
            <a:chExt cx="7578363" cy="1195483"/>
          </a:xfrm>
        </p:grpSpPr>
        <p:sp>
          <p:nvSpPr>
            <p:cNvPr id="383" name="Google Shape;383;gaee7722899_2_445"/>
            <p:cNvSpPr/>
            <p:nvPr/>
          </p:nvSpPr>
          <p:spPr>
            <a:xfrm flipH="1">
              <a:off x="3884334" y="453875"/>
              <a:ext cx="5976000" cy="108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gaee7722899_2_445"/>
            <p:cNvSpPr/>
            <p:nvPr/>
          </p:nvSpPr>
          <p:spPr>
            <a:xfrm flipH="1" rot="5400000">
              <a:off x="9264384" y="944325"/>
              <a:ext cx="1080900" cy="1110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gaee7722899_2_445"/>
            <p:cNvSpPr/>
            <p:nvPr/>
          </p:nvSpPr>
          <p:spPr>
            <a:xfrm>
              <a:off x="9750298" y="1538958"/>
              <a:ext cx="1712400" cy="1104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6" name="Google Shape;386;gaee7722899_2_445"/>
          <p:cNvSpPr txBox="1"/>
          <p:nvPr>
            <p:ph type="title"/>
          </p:nvPr>
        </p:nvSpPr>
        <p:spPr>
          <a:xfrm>
            <a:off x="726040" y="544528"/>
            <a:ext cx="25833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7" name="Google Shape;387;gaee7722899_2_445"/>
          <p:cNvSpPr txBox="1"/>
          <p:nvPr/>
        </p:nvSpPr>
        <p:spPr>
          <a:xfrm>
            <a:off x="245940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88" name="Google Shape;388;gaee7722899_2_445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aee7722899_2_45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gaee7722899_2_457"/>
          <p:cNvSpPr/>
          <p:nvPr>
            <p:ph idx="2" type="pic"/>
          </p:nvPr>
        </p:nvSpPr>
        <p:spPr>
          <a:xfrm>
            <a:off x="3893905" y="537158"/>
            <a:ext cx="7570800" cy="5799600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close up of a sign&#10;&#10;Description automatically generated" id="392" name="Google Shape;392;gaee7722899_2_4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gaee7722899_2_457"/>
          <p:cNvSpPr txBox="1"/>
          <p:nvPr>
            <p:ph type="title"/>
          </p:nvPr>
        </p:nvSpPr>
        <p:spPr>
          <a:xfrm>
            <a:off x="726040" y="544528"/>
            <a:ext cx="25833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4" name="Google Shape;394;gaee7722899_2_457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395" name="Google Shape;395;gaee7722899_2_457"/>
          <p:cNvGrpSpPr/>
          <p:nvPr/>
        </p:nvGrpSpPr>
        <p:grpSpPr>
          <a:xfrm>
            <a:off x="3893860" y="434340"/>
            <a:ext cx="7571088" cy="1059711"/>
            <a:chOff x="3893860" y="434339"/>
            <a:chExt cx="7571088" cy="1059711"/>
          </a:xfrm>
        </p:grpSpPr>
        <p:sp>
          <p:nvSpPr>
            <p:cNvPr id="396" name="Google Shape;396;gaee7722899_2_457"/>
            <p:cNvSpPr/>
            <p:nvPr/>
          </p:nvSpPr>
          <p:spPr>
            <a:xfrm flipH="1">
              <a:off x="3893860" y="434339"/>
              <a:ext cx="6714000" cy="1098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gaee7722899_2_457"/>
            <p:cNvSpPr/>
            <p:nvPr/>
          </p:nvSpPr>
          <p:spPr>
            <a:xfrm flipH="1" rot="5400000">
              <a:off x="10127490" y="906400"/>
              <a:ext cx="848700" cy="1104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gaee7722899_2_457"/>
            <p:cNvSpPr/>
            <p:nvPr/>
          </p:nvSpPr>
          <p:spPr>
            <a:xfrm>
              <a:off x="10497148" y="1381850"/>
              <a:ext cx="967800" cy="1122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9" name="Google Shape;399;gaee7722899_2_457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aee7722899_2_46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402" name="Google Shape;402;gaee7722899_2_46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gaee7722899_2_468"/>
          <p:cNvSpPr txBox="1"/>
          <p:nvPr>
            <p:ph type="title"/>
          </p:nvPr>
        </p:nvSpPr>
        <p:spPr>
          <a:xfrm>
            <a:off x="726040" y="544528"/>
            <a:ext cx="33582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4" name="Google Shape;404;gaee7722899_2_468"/>
          <p:cNvSpPr txBox="1"/>
          <p:nvPr>
            <p:ph idx="1" type="body"/>
          </p:nvPr>
        </p:nvSpPr>
        <p:spPr>
          <a:xfrm>
            <a:off x="726042" y="1371538"/>
            <a:ext cx="2583300" cy="34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405" name="Google Shape;405;gaee7722899_2_468"/>
          <p:cNvSpPr/>
          <p:nvPr>
            <p:ph idx="2" type="pic"/>
          </p:nvPr>
        </p:nvSpPr>
        <p:spPr>
          <a:xfrm flipH="1">
            <a:off x="3632130" y="743802"/>
            <a:ext cx="7976100" cy="5370300"/>
          </a:xfrm>
          <a:prstGeom prst="corner">
            <a:avLst>
              <a:gd fmla="val 57567" name="adj1"/>
              <a:gd fmla="val 95877" name="adj2"/>
            </a:avLst>
          </a:prstGeom>
          <a:blipFill rotWithShape="1">
            <a:blip r:embed="rId3">
              <a:alphaModFix/>
            </a:blip>
            <a:stretch>
              <a:fillRect b="0" l="100000" r="10000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406" name="Google Shape;406;gaee7722899_2_468"/>
          <p:cNvGrpSpPr/>
          <p:nvPr/>
        </p:nvGrpSpPr>
        <p:grpSpPr>
          <a:xfrm>
            <a:off x="3632268" y="637953"/>
            <a:ext cx="7976013" cy="2393648"/>
            <a:chOff x="3683068" y="638356"/>
            <a:chExt cx="7976013" cy="2393648"/>
          </a:xfrm>
        </p:grpSpPr>
        <p:sp>
          <p:nvSpPr>
            <p:cNvPr id="407" name="Google Shape;407;gaee7722899_2_468"/>
            <p:cNvSpPr/>
            <p:nvPr/>
          </p:nvSpPr>
          <p:spPr>
            <a:xfrm>
              <a:off x="6417481" y="638356"/>
              <a:ext cx="5241600" cy="110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gaee7722899_2_468"/>
            <p:cNvSpPr/>
            <p:nvPr/>
          </p:nvSpPr>
          <p:spPr>
            <a:xfrm rot="-5400000">
              <a:off x="5326986" y="1829604"/>
              <a:ext cx="2292900" cy="1119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gaee7722899_2_468"/>
            <p:cNvSpPr/>
            <p:nvPr/>
          </p:nvSpPr>
          <p:spPr>
            <a:xfrm flipH="1">
              <a:off x="3683068" y="2924436"/>
              <a:ext cx="2754000" cy="1062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0" name="Google Shape;410;gaee7722899_2_468"/>
          <p:cNvSpPr txBox="1"/>
          <p:nvPr/>
        </p:nvSpPr>
        <p:spPr>
          <a:xfrm>
            <a:off x="5418161" y="6483240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6"/>
          <p:cNvSpPr/>
          <p:nvPr>
            <p:ph idx="2" type="pic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Google Shape;28;p16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6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30" name="Google Shape;3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16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32" name="Google Shape;32;p16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16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16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16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Google Shape;36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412" name="Google Shape;412;gaee7722899_2_47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gaee7722899_2_479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4" name="Google Shape;414;gaee7722899_2_479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5" name="Google Shape;415;gaee7722899_2_479"/>
          <p:cNvSpPr txBox="1"/>
          <p:nvPr/>
        </p:nvSpPr>
        <p:spPr>
          <a:xfrm>
            <a:off x="245940" y="6439788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417" name="Google Shape;417;gaee7722899_2_48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gaee7722899_2_484"/>
          <p:cNvSpPr txBox="1"/>
          <p:nvPr>
            <p:ph idx="1" type="body"/>
          </p:nvPr>
        </p:nvSpPr>
        <p:spPr>
          <a:xfrm>
            <a:off x="2229190" y="2737943"/>
            <a:ext cx="8147400" cy="29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9" name="Google Shape;419;gaee7722899_2_484"/>
          <p:cNvSpPr txBox="1"/>
          <p:nvPr>
            <p:ph type="title"/>
          </p:nvPr>
        </p:nvSpPr>
        <p:spPr>
          <a:xfrm>
            <a:off x="3960364" y="1809715"/>
            <a:ext cx="4358700" cy="74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0" name="Google Shape;420;gaee7722899_2_484"/>
          <p:cNvSpPr txBox="1"/>
          <p:nvPr/>
        </p:nvSpPr>
        <p:spPr>
          <a:xfrm>
            <a:off x="7260219" y="6473301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421" name="Google Shape;421;gaee7722899_2_484"/>
          <p:cNvSpPr txBox="1"/>
          <p:nvPr/>
        </p:nvSpPr>
        <p:spPr>
          <a:xfrm>
            <a:off x="245942" y="6483240"/>
            <a:ext cx="4685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aee7722899_2_49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4" name="Google Shape;424;gaee7722899_2_490"/>
          <p:cNvGrpSpPr/>
          <p:nvPr/>
        </p:nvGrpSpPr>
        <p:grpSpPr>
          <a:xfrm>
            <a:off x="5539549" y="745237"/>
            <a:ext cx="522600" cy="530526"/>
            <a:chOff x="5537620" y="745237"/>
            <a:chExt cx="522600" cy="530526"/>
          </a:xfrm>
        </p:grpSpPr>
        <p:sp>
          <p:nvSpPr>
            <p:cNvPr id="425" name="Google Shape;425;gaee7722899_2_490"/>
            <p:cNvSpPr/>
            <p:nvPr/>
          </p:nvSpPr>
          <p:spPr>
            <a:xfrm flipH="1" rot="-5400000">
              <a:off x="5742670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gaee7722899_2_490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7" name="Google Shape;427;gaee7722899_2_490"/>
          <p:cNvGrpSpPr/>
          <p:nvPr/>
        </p:nvGrpSpPr>
        <p:grpSpPr>
          <a:xfrm flipH="1" rot="10800000">
            <a:off x="5539549" y="5593542"/>
            <a:ext cx="522600" cy="530526"/>
            <a:chOff x="5537620" y="745237"/>
            <a:chExt cx="522600" cy="530526"/>
          </a:xfrm>
        </p:grpSpPr>
        <p:sp>
          <p:nvSpPr>
            <p:cNvPr id="428" name="Google Shape;428;gaee7722899_2_490"/>
            <p:cNvSpPr/>
            <p:nvPr/>
          </p:nvSpPr>
          <p:spPr>
            <a:xfrm flipH="1" rot="-5400000">
              <a:off x="5742670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gaee7722899_2_490"/>
            <p:cNvSpPr/>
            <p:nvPr/>
          </p:nvSpPr>
          <p:spPr>
            <a:xfrm flipH="1">
              <a:off x="5537718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0" name="Google Shape;430;gaee7722899_2_490"/>
          <p:cNvGrpSpPr/>
          <p:nvPr/>
        </p:nvGrpSpPr>
        <p:grpSpPr>
          <a:xfrm>
            <a:off x="11086590" y="745237"/>
            <a:ext cx="522600" cy="530526"/>
            <a:chOff x="11140959" y="745237"/>
            <a:chExt cx="522600" cy="530526"/>
          </a:xfrm>
        </p:grpSpPr>
        <p:sp>
          <p:nvSpPr>
            <p:cNvPr id="431" name="Google Shape;431;gaee7722899_2_490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32;gaee7722899_2_490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3" name="Google Shape;433;gaee7722899_2_490"/>
          <p:cNvGrpSpPr/>
          <p:nvPr/>
        </p:nvGrpSpPr>
        <p:grpSpPr>
          <a:xfrm flipH="1" rot="10800000">
            <a:off x="11086590" y="5593542"/>
            <a:ext cx="522600" cy="530526"/>
            <a:chOff x="11140959" y="745237"/>
            <a:chExt cx="522600" cy="530526"/>
          </a:xfrm>
        </p:grpSpPr>
        <p:sp>
          <p:nvSpPr>
            <p:cNvPr id="434" name="Google Shape;434;gaee7722899_2_490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5" name="Google Shape;435;gaee7722899_2_490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6" name="Google Shape;436;gaee7722899_2_490"/>
          <p:cNvSpPr txBox="1"/>
          <p:nvPr>
            <p:ph idx="1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437" name="Google Shape;437;gaee7722899_2_4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438" name="Google Shape;438;gaee7722899_2_4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gaee7722899_2_490"/>
          <p:cNvSpPr txBox="1"/>
          <p:nvPr>
            <p:ph idx="2" type="body"/>
          </p:nvPr>
        </p:nvSpPr>
        <p:spPr>
          <a:xfrm>
            <a:off x="545290" y="1852474"/>
            <a:ext cx="3802800" cy="3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0" name="Google Shape;440;gaee7722899_2_490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1" name="Google Shape;441;gaee7722899_2_490"/>
          <p:cNvSpPr txBox="1"/>
          <p:nvPr/>
        </p:nvSpPr>
        <p:spPr>
          <a:xfrm>
            <a:off x="6382561" y="222722"/>
            <a:ext cx="44928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442" name="Google Shape;442;gaee7722899_2_490"/>
          <p:cNvSpPr txBox="1"/>
          <p:nvPr/>
        </p:nvSpPr>
        <p:spPr>
          <a:xfrm>
            <a:off x="5364986" y="6473301"/>
            <a:ext cx="6528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" name="Google Shape;39;p17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40" name="Google Shape;40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" name="Google Shape;42;p17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43" name="Google Shape;43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" name="Google Shape;45;p17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46" name="Google Shape;46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" name="Google Shape;48;p17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0" name="Google Shape;50;p17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51" name="Google Shape;51;p17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7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" name="Google Shape;53;p17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4" name="Google Shape;54;p17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56" name="Google Shape;56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8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10"/>
              <a:buFont typeface="Arial"/>
              <a:buNone/>
            </a:pPr>
            <a:r>
              <a:t/>
            </a:r>
            <a:endParaRPr b="0" i="0" sz="3509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8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62" name="Google Shape;62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9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9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6" name="Google Shape;66;p19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9" name="Google Shape;69;p20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70" name="Google Shape;70;p20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0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" name="Google Shape;72;p20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20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0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75" name="Google Shape;75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6" name="Google Shape;7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21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82" name="Google Shape;82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83" name="Google Shape;8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oogle Shape;84;p21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85" name="Google Shape;85;p21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21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21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21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" name="Google Shape;89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24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32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3.xml"/><Relationship Id="rId1" Type="http://schemas.openxmlformats.org/officeDocument/2006/relationships/image" Target="../media/image12.jpg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40.xml"/><Relationship Id="rId6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aee7722899_2_30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5" name="Google Shape;235;gaee7722899_2_301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236" name="Google Shape;236;gaee7722899_2_30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1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1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5.png"/><Relationship Id="rId4" Type="http://schemas.openxmlformats.org/officeDocument/2006/relationships/image" Target="../media/image4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7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20" Type="http://schemas.openxmlformats.org/officeDocument/2006/relationships/image" Target="../media/image70.png"/><Relationship Id="rId11" Type="http://schemas.openxmlformats.org/officeDocument/2006/relationships/image" Target="../media/image57.jpg"/><Relationship Id="rId10" Type="http://schemas.openxmlformats.org/officeDocument/2006/relationships/image" Target="../media/image51.jpg"/><Relationship Id="rId13" Type="http://schemas.openxmlformats.org/officeDocument/2006/relationships/image" Target="../media/image55.jpg"/><Relationship Id="rId1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2.jpg"/><Relationship Id="rId4" Type="http://schemas.openxmlformats.org/officeDocument/2006/relationships/image" Target="../media/image46.jpg"/><Relationship Id="rId9" Type="http://schemas.openxmlformats.org/officeDocument/2006/relationships/image" Target="../media/image61.png"/><Relationship Id="rId15" Type="http://schemas.openxmlformats.org/officeDocument/2006/relationships/image" Target="../media/image65.jpg"/><Relationship Id="rId14" Type="http://schemas.openxmlformats.org/officeDocument/2006/relationships/image" Target="../media/image58.png"/><Relationship Id="rId17" Type="http://schemas.openxmlformats.org/officeDocument/2006/relationships/image" Target="../media/image68.png"/><Relationship Id="rId16" Type="http://schemas.openxmlformats.org/officeDocument/2006/relationships/image" Target="../media/image67.jpg"/><Relationship Id="rId5" Type="http://schemas.openxmlformats.org/officeDocument/2006/relationships/image" Target="../media/image49.jpg"/><Relationship Id="rId19" Type="http://schemas.openxmlformats.org/officeDocument/2006/relationships/image" Target="../media/image69.png"/><Relationship Id="rId6" Type="http://schemas.openxmlformats.org/officeDocument/2006/relationships/image" Target="../media/image50.png"/><Relationship Id="rId18" Type="http://schemas.openxmlformats.org/officeDocument/2006/relationships/image" Target="../media/image64.png"/><Relationship Id="rId7" Type="http://schemas.openxmlformats.org/officeDocument/2006/relationships/image" Target="../media/image48.png"/><Relationship Id="rId8" Type="http://schemas.openxmlformats.org/officeDocument/2006/relationships/image" Target="../media/image53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7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6.jpg"/><Relationship Id="rId4" Type="http://schemas.openxmlformats.org/officeDocument/2006/relationships/image" Target="../media/image32.jpg"/><Relationship Id="rId5" Type="http://schemas.openxmlformats.org/officeDocument/2006/relationships/image" Target="../media/image35.jpg"/><Relationship Id="rId6" Type="http://schemas.openxmlformats.org/officeDocument/2006/relationships/image" Target="../media/image30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8.jpg"/><Relationship Id="rId4" Type="http://schemas.openxmlformats.org/officeDocument/2006/relationships/image" Target="../media/image29.jpg"/><Relationship Id="rId5" Type="http://schemas.openxmlformats.org/officeDocument/2006/relationships/image" Target="../media/image3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4.png"/><Relationship Id="rId4" Type="http://schemas.openxmlformats.org/officeDocument/2006/relationships/image" Target="../media/image27.png"/><Relationship Id="rId5" Type="http://schemas.openxmlformats.org/officeDocument/2006/relationships/image" Target="../media/image4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3.png"/><Relationship Id="rId4" Type="http://schemas.openxmlformats.org/officeDocument/2006/relationships/image" Target="../media/image31.png"/><Relationship Id="rId5" Type="http://schemas.openxmlformats.org/officeDocument/2006/relationships/image" Target="../media/image37.png"/><Relationship Id="rId6" Type="http://schemas.openxmlformats.org/officeDocument/2006/relationships/image" Target="../media/image3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aee7722899_2_296"/>
          <p:cNvSpPr txBox="1"/>
          <p:nvPr>
            <p:ph idx="4294967295" type="ctrTitle"/>
          </p:nvPr>
        </p:nvSpPr>
        <p:spPr>
          <a:xfrm>
            <a:off x="304800" y="2667000"/>
            <a:ext cx="115824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SkillCourt v14</a:t>
            </a:r>
            <a:br>
              <a:rPr lang="en-US"/>
            </a:br>
            <a:r>
              <a:rPr lang="en-US" sz="2800"/>
              <a:t>Team Member(s): Daniel Barbosa, Drew Blumenthal, Luis Miranda, Carlos Reyes, Ricardo Ruiz, Chris Solis.</a:t>
            </a:r>
            <a:br>
              <a:rPr lang="en-US" sz="2800"/>
            </a:br>
            <a:r>
              <a:rPr lang="en-US" sz="2800"/>
              <a:t>Product Owner(s): Guðmundur Traustason 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448" name="Google Shape;448;gaee7722899_2_296"/>
          <p:cNvSpPr txBox="1"/>
          <p:nvPr>
            <p:ph idx="4294967295" type="subTitle"/>
          </p:nvPr>
        </p:nvSpPr>
        <p:spPr>
          <a:xfrm>
            <a:off x="304800" y="5643562"/>
            <a:ext cx="115824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December 4th, 2020</a:t>
            </a:r>
            <a:endParaRPr/>
          </a:p>
        </p:txBody>
      </p:sp>
      <p:sp>
        <p:nvSpPr>
          <p:cNvPr id="449" name="Google Shape;449;gaee7722899_2_296"/>
          <p:cNvSpPr txBox="1"/>
          <p:nvPr/>
        </p:nvSpPr>
        <p:spPr>
          <a:xfrm>
            <a:off x="377028" y="1106164"/>
            <a:ext cx="115824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Senior Project Final Presentation</a:t>
            </a:r>
            <a:br>
              <a:rPr b="0" i="0" lang="en-US" sz="4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n-US" sz="4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Fall 2020</a:t>
            </a:r>
            <a:endParaRPr>
              <a:solidFill>
                <a:srgbClr val="FFFFFF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a5a19508ec_1_41"/>
          <p:cNvSpPr txBox="1"/>
          <p:nvPr>
            <p:ph type="title"/>
          </p:nvPr>
        </p:nvSpPr>
        <p:spPr>
          <a:xfrm>
            <a:off x="1590225" y="470304"/>
            <a:ext cx="89844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Case: Dashboard System</a:t>
            </a:r>
            <a:endParaRPr/>
          </a:p>
        </p:txBody>
      </p:sp>
      <p:pic>
        <p:nvPicPr>
          <p:cNvPr id="528" name="Google Shape;528;ga5a19508ec_1_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9325" y="1391475"/>
            <a:ext cx="5718375" cy="490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aee7722899_3_6"/>
          <p:cNvSpPr txBox="1"/>
          <p:nvPr>
            <p:ph type="title"/>
          </p:nvPr>
        </p:nvSpPr>
        <p:spPr>
          <a:xfrm>
            <a:off x="1590225" y="470303"/>
            <a:ext cx="8984400" cy="955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Case: New User Login</a:t>
            </a:r>
            <a:endParaRPr/>
          </a:p>
        </p:txBody>
      </p:sp>
      <p:pic>
        <p:nvPicPr>
          <p:cNvPr id="535" name="Google Shape;535;gaee7722899_3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6213" y="1527703"/>
            <a:ext cx="6579565" cy="5127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aee7722899_2_60"/>
          <p:cNvSpPr txBox="1"/>
          <p:nvPr>
            <p:ph type="title"/>
          </p:nvPr>
        </p:nvSpPr>
        <p:spPr>
          <a:xfrm>
            <a:off x="1590225" y="470303"/>
            <a:ext cx="8984400" cy="955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Case: Site Navigation</a:t>
            </a:r>
            <a:endParaRPr/>
          </a:p>
        </p:txBody>
      </p:sp>
      <p:pic>
        <p:nvPicPr>
          <p:cNvPr id="542" name="Google Shape;542;gaee7722899_2_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8475" y="1425600"/>
            <a:ext cx="7452801" cy="4647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aee7722899_5_3"/>
          <p:cNvSpPr txBox="1"/>
          <p:nvPr>
            <p:ph type="title"/>
          </p:nvPr>
        </p:nvSpPr>
        <p:spPr>
          <a:xfrm>
            <a:off x="1590248" y="782025"/>
            <a:ext cx="42633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Case: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Saving Duo &amp; Trio Game Data</a:t>
            </a:r>
            <a:endParaRPr/>
          </a:p>
        </p:txBody>
      </p:sp>
      <p:pic>
        <p:nvPicPr>
          <p:cNvPr id="549" name="Google Shape;549;gaee7722899_5_3"/>
          <p:cNvPicPr preferRelativeResize="0"/>
          <p:nvPr/>
        </p:nvPicPr>
        <p:blipFill rotWithShape="1">
          <a:blip r:embed="rId3">
            <a:alphaModFix/>
          </a:blip>
          <a:srcRect b="32828" l="27360" r="25547" t="4040"/>
          <a:stretch/>
        </p:blipFill>
        <p:spPr>
          <a:xfrm>
            <a:off x="5853550" y="430026"/>
            <a:ext cx="5790048" cy="599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" name="Google Shape;555;ga5a19508ec_1_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3851" y="338388"/>
            <a:ext cx="6734574" cy="6181223"/>
          </a:xfrm>
          <a:prstGeom prst="rect">
            <a:avLst/>
          </a:prstGeom>
          <a:noFill/>
          <a:ln>
            <a:noFill/>
          </a:ln>
        </p:spPr>
      </p:pic>
      <p:sp>
        <p:nvSpPr>
          <p:cNvPr id="556" name="Google Shape;556;ga5a19508ec_1_47"/>
          <p:cNvSpPr txBox="1"/>
          <p:nvPr>
            <p:ph type="title"/>
          </p:nvPr>
        </p:nvSpPr>
        <p:spPr>
          <a:xfrm>
            <a:off x="1191675" y="533400"/>
            <a:ext cx="3902100" cy="1547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Sequence Diagram: Player Dashboards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aee7722899_2_52"/>
          <p:cNvSpPr txBox="1"/>
          <p:nvPr>
            <p:ph type="title"/>
          </p:nvPr>
        </p:nvSpPr>
        <p:spPr>
          <a:xfrm>
            <a:off x="1590225" y="470304"/>
            <a:ext cx="8984400" cy="846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Sequence Diagrams: Site Navigation</a:t>
            </a:r>
            <a:endParaRPr/>
          </a:p>
        </p:txBody>
      </p:sp>
      <p:pic>
        <p:nvPicPr>
          <p:cNvPr id="563" name="Google Shape;563;gaee7722899_2_52"/>
          <p:cNvPicPr preferRelativeResize="0"/>
          <p:nvPr/>
        </p:nvPicPr>
        <p:blipFill rotWithShape="1">
          <a:blip r:embed="rId3">
            <a:alphaModFix/>
          </a:blip>
          <a:srcRect b="0" l="0" r="17891" t="0"/>
          <a:stretch/>
        </p:blipFill>
        <p:spPr>
          <a:xfrm>
            <a:off x="2365962" y="1425600"/>
            <a:ext cx="7460076" cy="4928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aee7722899_5_10"/>
          <p:cNvSpPr txBox="1"/>
          <p:nvPr>
            <p:ph type="title"/>
          </p:nvPr>
        </p:nvSpPr>
        <p:spPr>
          <a:xfrm>
            <a:off x="1603800" y="528028"/>
            <a:ext cx="8984400" cy="909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Sequence Diagram: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Player Selection for Game Setup</a:t>
            </a:r>
            <a:endParaRPr/>
          </a:p>
        </p:txBody>
      </p:sp>
      <p:pic>
        <p:nvPicPr>
          <p:cNvPr id="570" name="Google Shape;570;gaee7722899_5_10"/>
          <p:cNvPicPr preferRelativeResize="0"/>
          <p:nvPr/>
        </p:nvPicPr>
        <p:blipFill rotWithShape="1">
          <a:blip r:embed="rId3">
            <a:alphaModFix/>
          </a:blip>
          <a:srcRect b="30981" l="0" r="0" t="3943"/>
          <a:stretch/>
        </p:blipFill>
        <p:spPr>
          <a:xfrm>
            <a:off x="3036563" y="1517825"/>
            <a:ext cx="5966674" cy="5024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gaee7722899_3_13"/>
          <p:cNvSpPr txBox="1"/>
          <p:nvPr>
            <p:ph type="title"/>
          </p:nvPr>
        </p:nvSpPr>
        <p:spPr>
          <a:xfrm>
            <a:off x="1590225" y="470304"/>
            <a:ext cx="8984400" cy="831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Sequence Diagram: New User Login</a:t>
            </a:r>
            <a:endParaRPr/>
          </a:p>
        </p:txBody>
      </p:sp>
      <p:pic>
        <p:nvPicPr>
          <p:cNvPr id="577" name="Google Shape;577;gaee7722899_3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67000" y="1425600"/>
            <a:ext cx="8863425" cy="4972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a5a19508ec_1_53"/>
          <p:cNvSpPr txBox="1"/>
          <p:nvPr>
            <p:ph type="title"/>
          </p:nvPr>
        </p:nvSpPr>
        <p:spPr>
          <a:xfrm>
            <a:off x="1590225" y="470304"/>
            <a:ext cx="8984400" cy="794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Architecture</a:t>
            </a:r>
            <a:endParaRPr/>
          </a:p>
        </p:txBody>
      </p:sp>
      <p:sp>
        <p:nvSpPr>
          <p:cNvPr id="584" name="Google Shape;584;ga5a19508ec_1_53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42875" lvl="0" marL="282575" rtl="0" algn="r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  <a:p>
            <a:pPr indent="-142875" lvl="0" marL="282575" rtl="0" algn="r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  <a:p>
            <a:pPr indent="-142875" lvl="0" marL="282575" rtl="0" algn="r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rPr lang="en-US"/>
              <a:t>MVC (Model View Controller)</a:t>
            </a:r>
            <a:endParaRPr/>
          </a:p>
        </p:txBody>
      </p:sp>
      <p:pic>
        <p:nvPicPr>
          <p:cNvPr id="585" name="Google Shape;585;ga5a19508ec_1_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6700" y="1828800"/>
            <a:ext cx="3059403" cy="420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aee7722899_2_18"/>
          <p:cNvSpPr txBox="1"/>
          <p:nvPr>
            <p:ph type="title"/>
          </p:nvPr>
        </p:nvSpPr>
        <p:spPr>
          <a:xfrm>
            <a:off x="1590225" y="470305"/>
            <a:ext cx="8984400" cy="616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Architecture</a:t>
            </a:r>
            <a:endParaRPr/>
          </a:p>
        </p:txBody>
      </p:sp>
      <p:sp>
        <p:nvSpPr>
          <p:cNvPr id="592" name="Google Shape;592;gaee7722899_2_18"/>
          <p:cNvSpPr txBox="1"/>
          <p:nvPr>
            <p:ph idx="1" type="body"/>
          </p:nvPr>
        </p:nvSpPr>
        <p:spPr>
          <a:xfrm>
            <a:off x="1590225" y="1227325"/>
            <a:ext cx="8984400" cy="50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428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</a:pPr>
            <a:r>
              <a:rPr lang="en-US" sz="2200"/>
              <a:t>The Client/Server Model architecture describes the way the SkillCourt Mobile Application(client) interacts with the website/database(server).</a:t>
            </a:r>
            <a:endParaRPr sz="2200"/>
          </a:p>
        </p:txBody>
      </p:sp>
      <p:pic>
        <p:nvPicPr>
          <p:cNvPr id="593" name="Google Shape;593;gaee7722899_2_18"/>
          <p:cNvPicPr preferRelativeResize="0"/>
          <p:nvPr/>
        </p:nvPicPr>
        <p:blipFill rotWithShape="1">
          <a:blip r:embed="rId3">
            <a:alphaModFix/>
          </a:blip>
          <a:srcRect b="50132" l="0" r="0" t="0"/>
          <a:stretch/>
        </p:blipFill>
        <p:spPr>
          <a:xfrm>
            <a:off x="1426575" y="3352150"/>
            <a:ext cx="4762500" cy="189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gaee7722899_2_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26650" y="2522625"/>
            <a:ext cx="2182726" cy="3706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a5a19508ec_1_16"/>
          <p:cNvSpPr txBox="1"/>
          <p:nvPr>
            <p:ph type="title"/>
          </p:nvPr>
        </p:nvSpPr>
        <p:spPr>
          <a:xfrm>
            <a:off x="1590225" y="470304"/>
            <a:ext cx="8984400" cy="79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456" name="Google Shape;456;ga5a19508ec_1_16"/>
          <p:cNvSpPr txBox="1"/>
          <p:nvPr>
            <p:ph idx="1" type="body"/>
          </p:nvPr>
        </p:nvSpPr>
        <p:spPr>
          <a:xfrm>
            <a:off x="1590222" y="1447925"/>
            <a:ext cx="89844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68275" lvl="0" marL="2825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None/>
            </a:pPr>
            <a:r>
              <a:rPr b="1" lang="en-US" sz="2000">
                <a:solidFill>
                  <a:srgbClr val="EFEFEF"/>
                </a:solidFill>
              </a:rPr>
              <a:t>Whole Project:</a:t>
            </a:r>
            <a:endParaRPr b="1" sz="2000">
              <a:solidFill>
                <a:srgbClr val="EFEFEF"/>
              </a:solidFill>
            </a:endParaRPr>
          </a:p>
          <a:p>
            <a:pPr indent="-295275" lvl="1" marL="5778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•"/>
            </a:pPr>
            <a:r>
              <a:rPr lang="en-US" sz="1800">
                <a:solidFill>
                  <a:srgbClr val="EFEFEF"/>
                </a:solidFill>
              </a:rPr>
              <a:t>SkillCourt aims to help soccer players improve their skill through customizable games and extensive data analysis tools, in a way that’s never been done before.</a:t>
            </a:r>
            <a:endParaRPr sz="1800">
              <a:solidFill>
                <a:srgbClr val="EFEFEF"/>
              </a:solidFill>
            </a:endParaRPr>
          </a:p>
          <a:p>
            <a:pPr indent="-168275" lvl="0" marL="2825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None/>
            </a:pPr>
            <a:r>
              <a:rPr b="1" lang="en-US" sz="2000">
                <a:solidFill>
                  <a:srgbClr val="EFEFEF"/>
                </a:solidFill>
              </a:rPr>
              <a:t>Previous System:</a:t>
            </a:r>
            <a:endParaRPr b="1" sz="2000">
              <a:solidFill>
                <a:srgbClr val="EFEFEF"/>
              </a:solidFill>
            </a:endParaRPr>
          </a:p>
          <a:p>
            <a:pPr indent="-295275" lvl="1" marL="5778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•"/>
            </a:pPr>
            <a:r>
              <a:rPr lang="en-US" sz="1800">
                <a:solidFill>
                  <a:srgbClr val="EFEFEF"/>
                </a:solidFill>
              </a:rPr>
              <a:t>App with basic functionality.</a:t>
            </a:r>
            <a:endParaRPr sz="1800">
              <a:solidFill>
                <a:srgbClr val="EFEFEF"/>
              </a:solidFill>
            </a:endParaRPr>
          </a:p>
          <a:p>
            <a:pPr indent="-295275" lvl="1" marL="5778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•"/>
            </a:pPr>
            <a:r>
              <a:rPr lang="en-US" sz="1800">
                <a:solidFill>
                  <a:srgbClr val="EFEFEF"/>
                </a:solidFill>
              </a:rPr>
              <a:t>Website homepage.</a:t>
            </a:r>
            <a:endParaRPr sz="1800">
              <a:solidFill>
                <a:srgbClr val="EFEFEF"/>
              </a:solidFill>
            </a:endParaRPr>
          </a:p>
          <a:p>
            <a:pPr indent="-168275" lvl="0" marL="2825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None/>
            </a:pPr>
            <a:r>
              <a:rPr b="1" lang="en-US" sz="2000">
                <a:solidFill>
                  <a:srgbClr val="EFEFEF"/>
                </a:solidFill>
              </a:rPr>
              <a:t>Problems We Are Addressing:</a:t>
            </a:r>
            <a:endParaRPr b="1" sz="2000">
              <a:solidFill>
                <a:srgbClr val="EFEFEF"/>
              </a:solidFill>
            </a:endParaRPr>
          </a:p>
          <a:p>
            <a:pPr indent="-295275" lvl="1" marL="5778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•"/>
            </a:pPr>
            <a:r>
              <a:rPr lang="en-US" sz="1800">
                <a:solidFill>
                  <a:srgbClr val="EFEFEF"/>
                </a:solidFill>
              </a:rPr>
              <a:t>Current version of SkillCourt app doesn’t have enough flexibility in game creation and data collection.</a:t>
            </a:r>
            <a:endParaRPr sz="1800">
              <a:solidFill>
                <a:srgbClr val="EFEFEF"/>
              </a:solidFill>
            </a:endParaRPr>
          </a:p>
          <a:p>
            <a:pPr indent="-295275" lvl="1" marL="5778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•"/>
            </a:pPr>
            <a:r>
              <a:rPr lang="en-US" sz="1800">
                <a:solidFill>
                  <a:srgbClr val="EFEFEF"/>
                </a:solidFill>
              </a:rPr>
              <a:t>Data is only stored locally on the app.</a:t>
            </a:r>
            <a:endParaRPr sz="1800">
              <a:solidFill>
                <a:srgbClr val="EFEFEF"/>
              </a:solidFill>
            </a:endParaRPr>
          </a:p>
          <a:p>
            <a:pPr indent="-295275" lvl="1" marL="5778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•"/>
            </a:pPr>
            <a:r>
              <a:rPr lang="en-US" sz="1800">
                <a:solidFill>
                  <a:srgbClr val="EFEFEF"/>
                </a:solidFill>
              </a:rPr>
              <a:t>There is essentially no website component to it, which really constrains the possibility of it being a platform to learn/compete on.</a:t>
            </a:r>
            <a:endParaRPr sz="1800">
              <a:solidFill>
                <a:srgbClr val="EFEFEF"/>
              </a:solidFill>
            </a:endParaRPr>
          </a:p>
          <a:p>
            <a:pPr indent="-295275" lvl="1" marL="5778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Char char="•"/>
            </a:pPr>
            <a:r>
              <a:rPr lang="en-US" sz="1800">
                <a:solidFill>
                  <a:srgbClr val="EFEFEF"/>
                </a:solidFill>
              </a:rPr>
              <a:t>There are no user accounts associated with the app or website.</a:t>
            </a:r>
            <a:endParaRPr sz="1800">
              <a:solidFill>
                <a:srgbClr val="EFEFE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a5a19508ec_1_59"/>
          <p:cNvSpPr txBox="1"/>
          <p:nvPr>
            <p:ph type="title"/>
          </p:nvPr>
        </p:nvSpPr>
        <p:spPr>
          <a:xfrm>
            <a:off x="1122200" y="452553"/>
            <a:ext cx="89844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Deployment</a:t>
            </a:r>
            <a:endParaRPr/>
          </a:p>
        </p:txBody>
      </p:sp>
      <p:pic>
        <p:nvPicPr>
          <p:cNvPr id="601" name="Google Shape;601;ga5a19508ec_1_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2200" y="1425575"/>
            <a:ext cx="6220700" cy="526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a5a19508ec_1_65"/>
          <p:cNvSpPr txBox="1"/>
          <p:nvPr>
            <p:ph idx="4294967295" type="title"/>
          </p:nvPr>
        </p:nvSpPr>
        <p:spPr>
          <a:xfrm>
            <a:off x="1039284" y="381000"/>
            <a:ext cx="101112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</a:t>
            </a:r>
            <a:endParaRPr/>
          </a:p>
        </p:txBody>
      </p:sp>
      <p:sp>
        <p:nvSpPr>
          <p:cNvPr id="608" name="Google Shape;608;ga5a19508ec_1_65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428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rPr lang="en-US"/>
              <a:t>Persistent data design</a:t>
            </a:r>
            <a:endParaRPr/>
          </a:p>
          <a:p>
            <a:pPr indent="-1428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rPr lang="en-US"/>
              <a:t>Security/Privacy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a5a19508ec_1_71"/>
          <p:cNvSpPr txBox="1"/>
          <p:nvPr>
            <p:ph type="title"/>
          </p:nvPr>
        </p:nvSpPr>
        <p:spPr>
          <a:xfrm>
            <a:off x="577250" y="424127"/>
            <a:ext cx="8984400" cy="107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Mobile App Class Diagram</a:t>
            </a:r>
            <a:endParaRPr/>
          </a:p>
        </p:txBody>
      </p:sp>
      <p:sp>
        <p:nvSpPr>
          <p:cNvPr id="615" name="Google Shape;615;ga5a19508ec_1_71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428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rPr lang="en-US"/>
              <a:t>Identify the design patterns used</a:t>
            </a:r>
            <a:endParaRPr/>
          </a:p>
          <a:p>
            <a:pPr indent="-1428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rPr lang="en-US"/>
              <a:t>Highlight the classes that you created/modified</a:t>
            </a:r>
            <a:endParaRPr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</p:txBody>
      </p:sp>
      <p:pic>
        <p:nvPicPr>
          <p:cNvPr id="616" name="Google Shape;616;ga5a19508ec_1_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7250" y="1600101"/>
            <a:ext cx="9963049" cy="4830724"/>
          </a:xfrm>
          <a:prstGeom prst="rect">
            <a:avLst/>
          </a:prstGeom>
          <a:noFill/>
          <a:ln>
            <a:noFill/>
          </a:ln>
        </p:spPr>
      </p:pic>
      <p:sp>
        <p:nvSpPr>
          <p:cNvPr id="617" name="Google Shape;617;ga5a19508ec_1_71"/>
          <p:cNvSpPr txBox="1"/>
          <p:nvPr/>
        </p:nvSpPr>
        <p:spPr>
          <a:xfrm>
            <a:off x="8173600" y="5680525"/>
            <a:ext cx="2366700" cy="7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Green: New class</a:t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Yellow: Modified Existing class</a:t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/>
              <a:t>Blue: Unmodified existing class</a:t>
            </a:r>
            <a:endParaRPr sz="11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aee7722899_2_68"/>
          <p:cNvSpPr txBox="1"/>
          <p:nvPr>
            <p:ph type="title"/>
          </p:nvPr>
        </p:nvSpPr>
        <p:spPr>
          <a:xfrm>
            <a:off x="1264800" y="470300"/>
            <a:ext cx="2192400" cy="1740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Website </a:t>
            </a:r>
            <a:r>
              <a:rPr lang="en-US"/>
              <a:t>Class Diagram</a:t>
            </a:r>
            <a:endParaRPr/>
          </a:p>
        </p:txBody>
      </p:sp>
      <p:pic>
        <p:nvPicPr>
          <p:cNvPr id="624" name="Google Shape;624;gaee7722899_2_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3600" y="470300"/>
            <a:ext cx="6862999" cy="5820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aee7722899_4_3"/>
          <p:cNvSpPr txBox="1"/>
          <p:nvPr>
            <p:ph type="title"/>
          </p:nvPr>
        </p:nvSpPr>
        <p:spPr>
          <a:xfrm>
            <a:off x="497800" y="425175"/>
            <a:ext cx="2841000" cy="1740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Dashboard System </a:t>
            </a:r>
            <a:r>
              <a:rPr lang="en-US"/>
              <a:t>Class Diagram</a:t>
            </a:r>
            <a:endParaRPr/>
          </a:p>
        </p:txBody>
      </p:sp>
      <p:pic>
        <p:nvPicPr>
          <p:cNvPr id="631" name="Google Shape;631;gaee7722899_4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5575" y="255650"/>
            <a:ext cx="7037002" cy="5893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a5a19508ec_1_89"/>
          <p:cNvSpPr txBox="1"/>
          <p:nvPr>
            <p:ph idx="4294967295" type="title"/>
          </p:nvPr>
        </p:nvSpPr>
        <p:spPr>
          <a:xfrm>
            <a:off x="1039284" y="381000"/>
            <a:ext cx="101112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Test Suites and Test Cases</a:t>
            </a:r>
            <a:endParaRPr/>
          </a:p>
        </p:txBody>
      </p:sp>
      <p:sp>
        <p:nvSpPr>
          <p:cNvPr id="638" name="Google Shape;638;ga5a19508ec_1_89"/>
          <p:cNvSpPr txBox="1"/>
          <p:nvPr>
            <p:ph idx="4294967295" type="body"/>
          </p:nvPr>
        </p:nvSpPr>
        <p:spPr>
          <a:xfrm>
            <a:off x="1039275" y="1425600"/>
            <a:ext cx="10111200" cy="50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/>
              <a:t>Test Case 1:</a:t>
            </a:r>
            <a:r>
              <a:rPr lang="en-US" sz="1600"/>
              <a:t> Verify that session data is associated to a specific player. 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/>
              <a:t>Purpose:</a:t>
            </a:r>
            <a:r>
              <a:rPr lang="en-US" sz="1600"/>
              <a:t> Ensure that the Session Data is saved with the respective player. 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/>
              <a:t>Precondition: </a:t>
            </a:r>
            <a:r>
              <a:rPr lang="en-US" sz="1600"/>
              <a:t>A game has already been started and finished after selecting a player on the selection screen and user is on Game Over screen. 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/>
              <a:t>Expected Outcome:</a:t>
            </a:r>
            <a:r>
              <a:rPr lang="en-US" sz="1600"/>
              <a:t> AndroidStudio log should print out message with the playerID being saved. This playerID corresponds to the playerID selected in player selection, 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/>
              <a:t>Actual Outcome: </a:t>
            </a:r>
            <a:r>
              <a:rPr lang="en-US" sz="1600"/>
              <a:t>AndroidStudio log should print out message with the playerID being saved. This playerID corresponds to the playerID selected in player selection, 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/>
              <a:t>Status: </a:t>
            </a:r>
            <a:r>
              <a:rPr lang="en-US" sz="1600"/>
              <a:t>Success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Test Case 7: </a:t>
            </a:r>
            <a:r>
              <a:rPr lang="en-US" sz="1600"/>
              <a:t>Successful login as a player leads the user to the Player Dashboard with slightly restricted accessibility for all features across the dashboard. 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Purpose:</a:t>
            </a:r>
            <a:r>
              <a:rPr lang="en-US" sz="1600"/>
              <a:t> To ensure that this user type is presented with the appropriate content after login and that the correct accessibility is in place. . 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Precondition:</a:t>
            </a:r>
            <a:r>
              <a:rPr lang="en-US" sz="1600"/>
              <a:t> Logged in user had already been created through the mobile application. 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Expected Outcome: </a:t>
            </a:r>
            <a:r>
              <a:rPr lang="en-US" sz="1600"/>
              <a:t>User is directed to the home player view, and dashboard has all available features for a player-type user at their disposal. 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Actual Outcome: </a:t>
            </a:r>
            <a:r>
              <a:rPr lang="en-US" sz="1600"/>
              <a:t>User is directed to the home player view, and dashboard has all available features for a player-type user at their disposal. 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Status:</a:t>
            </a:r>
            <a:r>
              <a:rPr lang="en-US" sz="1600"/>
              <a:t> Success.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aee7722899_2_9"/>
          <p:cNvSpPr txBox="1"/>
          <p:nvPr>
            <p:ph idx="4294967295" type="title"/>
          </p:nvPr>
        </p:nvSpPr>
        <p:spPr>
          <a:xfrm>
            <a:off x="1039284" y="381000"/>
            <a:ext cx="101112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Test Suites and Test Cases</a:t>
            </a:r>
            <a:endParaRPr/>
          </a:p>
        </p:txBody>
      </p:sp>
      <p:sp>
        <p:nvSpPr>
          <p:cNvPr id="645" name="Google Shape;645;gaee7722899_2_9"/>
          <p:cNvSpPr txBox="1"/>
          <p:nvPr>
            <p:ph idx="4294967295" type="body"/>
          </p:nvPr>
        </p:nvSpPr>
        <p:spPr>
          <a:xfrm>
            <a:off x="1039275" y="1425600"/>
            <a:ext cx="10111200" cy="47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800"/>
              <a:t>T</a:t>
            </a:r>
            <a:r>
              <a:rPr b="1" lang="en-US" sz="1800"/>
              <a:t>est Case 2:</a:t>
            </a:r>
            <a:r>
              <a:rPr lang="en-US" sz="1800"/>
              <a:t> Verify solo, duo, and trio games are played with the selected player and color for the respective player.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/>
              <a:t>Purpose: </a:t>
            </a:r>
            <a:r>
              <a:rPr lang="en-US" sz="1800"/>
              <a:t>To ensure that the player id’s and colors coincide so that players can know when their turn begins.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/>
              <a:t>Precondition</a:t>
            </a:r>
            <a:r>
              <a:rPr lang="en-US" sz="1800"/>
              <a:t>: User has set up a game with a player id and color.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/>
              <a:t>Expected Outcome:</a:t>
            </a:r>
            <a:r>
              <a:rPr lang="en-US" sz="1800"/>
              <a:t> Each game is played back to back with the corresponding color for that player.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/>
              <a:t>Actual Outcome:</a:t>
            </a:r>
            <a:r>
              <a:rPr lang="en-US" sz="1800"/>
              <a:t> Each game is played back to back with the corresponding color for that player.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/>
              <a:t>Status</a:t>
            </a:r>
            <a:r>
              <a:rPr lang="en-US" sz="1800"/>
              <a:t>: Success 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/>
              <a:t>Test Case 8: </a:t>
            </a:r>
            <a:r>
              <a:rPr lang="en-US" sz="1800"/>
              <a:t>Updating a forgotten password by submitting a password reset form.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/>
              <a:t>Precondition: </a:t>
            </a:r>
            <a:r>
              <a:rPr lang="en-US" sz="1800"/>
              <a:t>User requesting a password reset is an existing user. 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/>
              <a:t>Expected Outcome:</a:t>
            </a:r>
            <a:r>
              <a:rPr lang="en-US" sz="1800"/>
              <a:t> The user receives an email from the SkillCourt project notifying them the purpose of the message and provides them with a tokenized link to reset their password.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/>
              <a:t>Actual Outcome</a:t>
            </a:r>
            <a:r>
              <a:rPr lang="en-US" sz="1800"/>
              <a:t>: The user receives an email from the SkillCourt project notifying them the purpose of the message and provides them with a tokenized link to reset their password.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800"/>
              <a:t>Status: </a:t>
            </a:r>
            <a:r>
              <a:rPr lang="en-US" sz="1800"/>
              <a:t>Success. </a:t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a7cb27bfbe_0_39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ga7cb27bfbe_0_39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Technology Used</a:t>
            </a:r>
            <a:endParaRPr/>
          </a:p>
        </p:txBody>
      </p:sp>
      <p:pic>
        <p:nvPicPr>
          <p:cNvPr id="653" name="Google Shape;653;ga7cb27bfbe_0_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1175" y="3329275"/>
            <a:ext cx="1628775" cy="48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ga7cb27bfbe_0_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33525" y="1598212"/>
            <a:ext cx="1076325" cy="1474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55" name="Google Shape;655;ga7cb27bfbe_0_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810075" y="1909461"/>
            <a:ext cx="1838325" cy="851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56" name="Google Shape;656;ga7cb27bfbe_0_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96275" y="1547145"/>
            <a:ext cx="1437025" cy="1420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" name="Google Shape;657;ga7cb27bfbe_0_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174576" y="2045487"/>
            <a:ext cx="1437025" cy="143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8" name="Google Shape;658;ga7cb27bfbe_0_3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364825" y="3060859"/>
            <a:ext cx="1554684" cy="13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9" name="Google Shape;659;ga7cb27bfbe_0_3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059475" y="4023404"/>
            <a:ext cx="1554675" cy="627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" name="Google Shape;660;ga7cb27bfbe_0_3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185028" y="4263809"/>
            <a:ext cx="1437025" cy="1701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ga7cb27bfbe_0_3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868950" y="3400312"/>
            <a:ext cx="895350" cy="105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ga7cb27bfbe_0_3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8108701" y="4490547"/>
            <a:ext cx="1838325" cy="164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" name="Google Shape;663;ga7cb27bfbe_0_3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244675" y="3396774"/>
            <a:ext cx="1285422" cy="75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ga7cb27bfbe_0_39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753300" y="3329249"/>
            <a:ext cx="1152525" cy="58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" name="Google Shape;665;ga7cb27bfbe_0_3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6281077" y="4785258"/>
            <a:ext cx="1717629" cy="147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" name="Google Shape;666;ga7cb27bfbe_0_39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4772067" y="4785244"/>
            <a:ext cx="1285425" cy="1268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7" name="Google Shape;667;ga7cb27bfbe_0_39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2894607" y="1684143"/>
            <a:ext cx="1437025" cy="143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Google Shape;668;ga7cb27bfbe_0_39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635850" y="1564175"/>
            <a:ext cx="2061175" cy="143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Google Shape;669;ga7cb27bfbe_0_39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3428551" y="4573497"/>
            <a:ext cx="1076325" cy="1514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Google Shape;670;ga7cb27bfbe_0_39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1411025" y="4859613"/>
            <a:ext cx="2369075" cy="132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ga5a19508ec_1_95"/>
          <p:cNvSpPr txBox="1"/>
          <p:nvPr>
            <p:ph type="title"/>
          </p:nvPr>
        </p:nvSpPr>
        <p:spPr>
          <a:xfrm>
            <a:off x="1590225" y="470305"/>
            <a:ext cx="8984400" cy="700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677" name="Google Shape;677;ga5a19508ec_1_95"/>
          <p:cNvSpPr txBox="1"/>
          <p:nvPr>
            <p:ph idx="1" type="body"/>
          </p:nvPr>
        </p:nvSpPr>
        <p:spPr>
          <a:xfrm>
            <a:off x="1590222" y="1340325"/>
            <a:ext cx="89844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SkillCourt is a platform for players and coaches to not only play games, but also to share, compete, learn, and improve their soccer skill in an engaging and efficient way.</a:t>
            </a:r>
            <a:endParaRPr sz="1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If you have any further questions please contact us!​</a:t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600"/>
              <a:t>Product Owner: Guðmundur Traustason​</a:t>
            </a:r>
            <a:endParaRPr sz="1600"/>
          </a:p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600"/>
              <a:t>Email: gummi.traustason@gmail.com​</a:t>
            </a:r>
            <a:endParaRPr sz="1600"/>
          </a:p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600"/>
              <a:t>Developers Fall 2020: Carlos Reyes, Drew Blumenthal, Daniel Barbosa, Luis Miranda, Ricardo Ruiz, Chris Solis</a:t>
            </a:r>
            <a:endParaRPr sz="1600"/>
          </a:p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600"/>
              <a:t>Thank you!</a:t>
            </a:r>
            <a:endParaRPr/>
          </a:p>
        </p:txBody>
      </p:sp>
      <p:pic>
        <p:nvPicPr>
          <p:cNvPr id="678" name="Google Shape;678;ga5a19508ec_1_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3850" y="2561175"/>
            <a:ext cx="1204300" cy="114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a7cb27bfbe_0_1"/>
          <p:cNvSpPr txBox="1"/>
          <p:nvPr>
            <p:ph idx="1" type="body"/>
          </p:nvPr>
        </p:nvSpPr>
        <p:spPr>
          <a:xfrm>
            <a:off x="1590225" y="1478100"/>
            <a:ext cx="8984400" cy="4839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5275" lvl="0" marL="2825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Char char="●"/>
            </a:pPr>
            <a:r>
              <a:rPr b="1" lang="en-US" sz="2000">
                <a:solidFill>
                  <a:srgbClr val="EFEFEF"/>
                </a:solidFill>
              </a:rPr>
              <a:t>Whole Project:</a:t>
            </a:r>
            <a:endParaRPr b="1" sz="2000">
              <a:solidFill>
                <a:srgbClr val="EFEFEF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Char char="○"/>
            </a:pPr>
            <a:r>
              <a:rPr lang="en-US" sz="2000">
                <a:solidFill>
                  <a:srgbClr val="EFEFEF"/>
                </a:solidFill>
              </a:rPr>
              <a:t>Capitalize on the data being saved by playing by introducing a persistent database</a:t>
            </a:r>
            <a:endParaRPr sz="2000">
              <a:solidFill>
                <a:srgbClr val="EFEFEF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Char char="○"/>
            </a:pPr>
            <a:r>
              <a:rPr lang="en-US" sz="2000">
                <a:solidFill>
                  <a:srgbClr val="EFEFEF"/>
                </a:solidFill>
              </a:rPr>
              <a:t>A more complex user account system: user authentication, account management and profile customization. </a:t>
            </a:r>
            <a:endParaRPr sz="2000">
              <a:solidFill>
                <a:srgbClr val="EFEFEF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000"/>
              <a:buChar char="○"/>
            </a:pPr>
            <a:r>
              <a:rPr lang="en-US" sz="2000">
                <a:solidFill>
                  <a:srgbClr val="EFEFEF"/>
                </a:solidFill>
              </a:rPr>
              <a:t>Let the club owners navigate through the data of each player and a leaderboard. </a:t>
            </a:r>
            <a:endParaRPr sz="2000">
              <a:solidFill>
                <a:srgbClr val="EFEFEF"/>
              </a:solidFill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EFEFEF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ga7cb27bfbe_0_1"/>
          <p:cNvSpPr txBox="1"/>
          <p:nvPr>
            <p:ph type="title"/>
          </p:nvPr>
        </p:nvSpPr>
        <p:spPr>
          <a:xfrm>
            <a:off x="1590222" y="267110"/>
            <a:ext cx="8984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Solution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a7cb27bfbe_0_7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ga7cb27bfbe_0_7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Old User Interface SkillCourt v13.0: Android App</a:t>
            </a:r>
            <a:endParaRPr/>
          </a:p>
        </p:txBody>
      </p:sp>
      <p:sp>
        <p:nvSpPr>
          <p:cNvPr id="471" name="Google Shape;471;ga7cb27bfbe_0_7"/>
          <p:cNvSpPr txBox="1"/>
          <p:nvPr/>
        </p:nvSpPr>
        <p:spPr>
          <a:xfrm>
            <a:off x="-8889975" y="2452148"/>
            <a:ext cx="3925500" cy="42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472" name="Google Shape;472;ga7cb27bfbe_0_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8600" y="1978537"/>
            <a:ext cx="1833852" cy="345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ga7cb27bfbe_0_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50453" y="1978525"/>
            <a:ext cx="1681025" cy="3457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ga7cb27bfbe_0_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08775" y="1978525"/>
            <a:ext cx="1681025" cy="3457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ga7cb27bfbe_0_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26128" y="1978525"/>
            <a:ext cx="1681025" cy="3457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a7cb27bfbe_0_118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Old User Interface SkillCourt v13.0: Website Dashboard</a:t>
            </a:r>
            <a:endParaRPr/>
          </a:p>
        </p:txBody>
      </p:sp>
      <p:sp>
        <p:nvSpPr>
          <p:cNvPr id="482" name="Google Shape;482;ga7cb27bfbe_0_118"/>
          <p:cNvSpPr txBox="1"/>
          <p:nvPr/>
        </p:nvSpPr>
        <p:spPr>
          <a:xfrm>
            <a:off x="-8889975" y="2452148"/>
            <a:ext cx="3925500" cy="42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483" name="Google Shape;483;ga7cb27bfbe_0_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3425" y="2581813"/>
            <a:ext cx="5075350" cy="2598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ga7cb27bfbe_0_1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0775" y="1599859"/>
            <a:ext cx="4238575" cy="2047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ga7cb27bfbe_0_1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80776" y="3850901"/>
            <a:ext cx="4238569" cy="235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a7cb27bfbe_0_13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2" name="Google Shape;492;ga7cb27bfbe_0_13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New User Interface SkillCourt v14.0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Android App</a:t>
            </a:r>
            <a:endParaRPr/>
          </a:p>
        </p:txBody>
      </p:sp>
      <p:pic>
        <p:nvPicPr>
          <p:cNvPr id="493" name="Google Shape;493;ga7cb27bfbe_0_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0225" y="1939927"/>
            <a:ext cx="2164013" cy="433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Google Shape;494;ga7cb27bfbe_0_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7575" y="1917691"/>
            <a:ext cx="2242375" cy="43833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ame Mode and Station selection screen for the SkillCourt Game Setup.&#10;" id="495" name="Google Shape;495;ga7cb27bfbe_0_13"/>
          <p:cNvPicPr preferRelativeResize="0"/>
          <p:nvPr/>
        </p:nvPicPr>
        <p:blipFill rotWithShape="1">
          <a:blip r:embed="rId5">
            <a:alphaModFix/>
          </a:blip>
          <a:srcRect b="0" l="0" r="0" t="3185"/>
          <a:stretch/>
        </p:blipFill>
        <p:spPr>
          <a:xfrm>
            <a:off x="7947875" y="1878512"/>
            <a:ext cx="2242365" cy="446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a7cb27bfbe_0_59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ga7cb27bfbe_0_59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New User Interface SkillCourt v14.0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Website Dashboard</a:t>
            </a:r>
            <a:endParaRPr/>
          </a:p>
        </p:txBody>
      </p:sp>
      <p:pic>
        <p:nvPicPr>
          <p:cNvPr id="503" name="Google Shape;503;ga7cb27bfbe_0_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5775" y="1796000"/>
            <a:ext cx="3857450" cy="22466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computer&#10;&#10;Description automatically generated" id="504" name="Google Shape;504;ga7cb27bfbe_0_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53579" y="1796000"/>
            <a:ext cx="3857446" cy="2183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computer&#10;&#10;Description automatically generated" id="505" name="Google Shape;505;ga7cb27bfbe_0_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53575" y="4080475"/>
            <a:ext cx="3857450" cy="2198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ga7cb27bfbe_0_5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05775" y="4199960"/>
            <a:ext cx="3857450" cy="2078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a5a19508ec_1_35"/>
          <p:cNvSpPr txBox="1"/>
          <p:nvPr>
            <p:ph type="title"/>
          </p:nvPr>
        </p:nvSpPr>
        <p:spPr>
          <a:xfrm>
            <a:off x="1590225" y="470305"/>
            <a:ext cx="8984400" cy="68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User Stories </a:t>
            </a:r>
            <a:endParaRPr/>
          </a:p>
        </p:txBody>
      </p:sp>
      <p:sp>
        <p:nvSpPr>
          <p:cNvPr id="513" name="Google Shape;513;ga5a19508ec_1_35"/>
          <p:cNvSpPr txBox="1"/>
          <p:nvPr>
            <p:ph idx="1" type="body"/>
          </p:nvPr>
        </p:nvSpPr>
        <p:spPr>
          <a:xfrm>
            <a:off x="1590225" y="1274150"/>
            <a:ext cx="9770400" cy="50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FFFFFF"/>
                </a:solidFill>
              </a:rPr>
              <a:t>    </a:t>
            </a:r>
            <a:r>
              <a:rPr b="1" lang="en-US" sz="1800">
                <a:solidFill>
                  <a:srgbClr val="FFFFFF"/>
                </a:solidFill>
              </a:rPr>
              <a:t>User Story 8:</a:t>
            </a:r>
            <a:r>
              <a:rPr lang="en-US" sz="1800">
                <a:solidFill>
                  <a:srgbClr val="FFFFFF"/>
                </a:solidFill>
              </a:rPr>
              <a:t> YouTube Video Embed </a:t>
            </a:r>
            <a:endParaRPr sz="1800">
              <a:solidFill>
                <a:srgbClr val="FFFFFF"/>
              </a:solidFill>
            </a:endParaRPr>
          </a:p>
          <a:p>
            <a:pPr indent="-168275" lvl="0" marL="2825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</a:pPr>
            <a:r>
              <a:rPr b="1" lang="en-US" sz="1800">
                <a:solidFill>
                  <a:srgbClr val="FFFFFF"/>
                </a:solidFill>
              </a:rPr>
              <a:t>User Story 19:</a:t>
            </a:r>
            <a:r>
              <a:rPr lang="en-US" sz="1800">
                <a:solidFill>
                  <a:srgbClr val="FFFFFF"/>
                </a:solidFill>
              </a:rPr>
              <a:t> Tutorial/Get Started page when a user registers</a:t>
            </a:r>
            <a:endParaRPr sz="1800">
              <a:solidFill>
                <a:srgbClr val="FFFFFF"/>
              </a:solidFill>
            </a:endParaRPr>
          </a:p>
          <a:p>
            <a:pPr indent="-168275" lvl="0" marL="2825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</a:pPr>
            <a:r>
              <a:rPr b="1" lang="en-US" sz="1800">
                <a:solidFill>
                  <a:srgbClr val="FFFFFF"/>
                </a:solidFill>
              </a:rPr>
              <a:t>User Story 20: </a:t>
            </a:r>
            <a:r>
              <a:rPr lang="en-US" sz="1800">
                <a:solidFill>
                  <a:srgbClr val="FFFFFF"/>
                </a:solidFill>
              </a:rPr>
              <a:t> Set up Laravel Mailer to be ready for production.</a:t>
            </a:r>
            <a:endParaRPr sz="1800">
              <a:solidFill>
                <a:srgbClr val="FFFFFF"/>
              </a:solidFill>
            </a:endParaRPr>
          </a:p>
          <a:p>
            <a:pPr indent="-168275" lvl="0" marL="2825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</a:pPr>
            <a:r>
              <a:rPr b="1" lang="en-US" sz="1800">
                <a:solidFill>
                  <a:srgbClr val="FFFFFF"/>
                </a:solidFill>
              </a:rPr>
              <a:t>User Story 35:</a:t>
            </a:r>
            <a:r>
              <a:rPr lang="en-US" sz="1800">
                <a:solidFill>
                  <a:srgbClr val="FFFFFF"/>
                </a:solidFill>
              </a:rPr>
              <a:t> Coach notification system for alerting about underperforming players.</a:t>
            </a:r>
            <a:endParaRPr sz="1800">
              <a:solidFill>
                <a:srgbClr val="FFFFFF"/>
              </a:solidFill>
            </a:endParaRPr>
          </a:p>
          <a:p>
            <a:pPr indent="-168275" lvl="0" marL="2825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</a:pPr>
            <a:r>
              <a:rPr b="1" lang="en-US" sz="1800">
                <a:solidFill>
                  <a:schemeClr val="lt1"/>
                </a:solidFill>
              </a:rPr>
              <a:t>User Story 41:</a:t>
            </a:r>
            <a:r>
              <a:rPr lang="en-US" sz="1800">
                <a:solidFill>
                  <a:schemeClr val="lt1"/>
                </a:solidFill>
              </a:rPr>
              <a:t> Synchronize Stations across devices</a:t>
            </a:r>
            <a:endParaRPr sz="1800">
              <a:solidFill>
                <a:schemeClr val="lt1"/>
              </a:solidFill>
            </a:endParaRPr>
          </a:p>
          <a:p>
            <a:pPr indent="-168275" lvl="0" marL="2825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b="1" lang="en-US" sz="1800">
                <a:solidFill>
                  <a:schemeClr val="lt1"/>
                </a:solidFill>
              </a:rPr>
              <a:t>User Story 42:</a:t>
            </a:r>
            <a:r>
              <a:rPr lang="en-US" sz="1800">
                <a:solidFill>
                  <a:schemeClr val="lt1"/>
                </a:solidFill>
              </a:rPr>
              <a:t> Choose between “local” list of stations or a global stations list</a:t>
            </a:r>
            <a:endParaRPr sz="1800">
              <a:solidFill>
                <a:schemeClr val="lt1"/>
              </a:solidFill>
            </a:endParaRPr>
          </a:p>
          <a:p>
            <a:pPr indent="-168275" lvl="0" marL="2825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b="1" lang="en-US" sz="1800">
                <a:solidFill>
                  <a:schemeClr val="lt1"/>
                </a:solidFill>
              </a:rPr>
              <a:t>User Story 46:</a:t>
            </a:r>
            <a:r>
              <a:rPr lang="en-US" sz="1800">
                <a:solidFill>
                  <a:schemeClr val="lt1"/>
                </a:solidFill>
              </a:rPr>
              <a:t> Add duo and trio game functionality </a:t>
            </a:r>
            <a:endParaRPr sz="1800">
              <a:solidFill>
                <a:schemeClr val="lt1"/>
              </a:solidFill>
            </a:endParaRPr>
          </a:p>
          <a:p>
            <a:pPr indent="-168275" lvl="0" marL="2825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</a:pPr>
            <a:r>
              <a:rPr b="1" lang="en-US" sz="1800">
                <a:solidFill>
                  <a:srgbClr val="FFFFFF"/>
                </a:solidFill>
              </a:rPr>
              <a:t>User Story 46:</a:t>
            </a:r>
            <a:r>
              <a:rPr lang="en-US" sz="1800">
                <a:solidFill>
                  <a:srgbClr val="FFFFFF"/>
                </a:solidFill>
              </a:rPr>
              <a:t> Allow players to Log in on the website.</a:t>
            </a:r>
            <a:endParaRPr sz="1800">
              <a:solidFill>
                <a:srgbClr val="FFFFFF"/>
              </a:solidFill>
            </a:endParaRPr>
          </a:p>
          <a:p>
            <a:pPr indent="-168275" lvl="0" marL="2825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b="1" lang="en-US" sz="1800">
                <a:solidFill>
                  <a:schemeClr val="lt1"/>
                </a:solidFill>
              </a:rPr>
              <a:t>User Story 54:</a:t>
            </a:r>
            <a:r>
              <a:rPr lang="en-US" sz="1800">
                <a:solidFill>
                  <a:schemeClr val="lt1"/>
                </a:solidFill>
              </a:rPr>
              <a:t> Let users edit bio on user profile.</a:t>
            </a:r>
            <a:endParaRPr sz="1800">
              <a:solidFill>
                <a:schemeClr val="lt1"/>
              </a:solidFill>
            </a:endParaRPr>
          </a:p>
          <a:p>
            <a:pPr indent="-168275" lvl="0" marL="282575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</a:pPr>
            <a:r>
              <a:rPr b="1" lang="en-US" sz="1800">
                <a:solidFill>
                  <a:srgbClr val="FFFFFF"/>
                </a:solidFill>
              </a:rPr>
              <a:t>User Story 55:</a:t>
            </a:r>
            <a:r>
              <a:rPr lang="en-US" sz="1800">
                <a:solidFill>
                  <a:srgbClr val="FFFFFF"/>
                </a:solidFill>
              </a:rPr>
              <a:t> Selectivity with accessible data for players to view (players can view averages from other clubs)</a:t>
            </a:r>
            <a:endParaRPr sz="1800">
              <a:solidFill>
                <a:srgbClr val="FFFFFF"/>
              </a:solidFill>
            </a:endParaRPr>
          </a:p>
          <a:p>
            <a:pPr indent="-168275" lvl="0" marL="282575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aee7722899_2_30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Significant </a:t>
            </a:r>
            <a:r>
              <a:rPr lang="en-US"/>
              <a:t>User Stories </a:t>
            </a:r>
            <a:endParaRPr/>
          </a:p>
        </p:txBody>
      </p:sp>
      <p:sp>
        <p:nvSpPr>
          <p:cNvPr id="520" name="Google Shape;520;gaee7722899_2_30"/>
          <p:cNvSpPr txBox="1"/>
          <p:nvPr>
            <p:ph idx="1" type="body"/>
          </p:nvPr>
        </p:nvSpPr>
        <p:spPr>
          <a:xfrm>
            <a:off x="1590222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rgbClr val="FFFFFF"/>
                </a:solidFill>
              </a:rPr>
              <a:t>User Story 46: Allow players to Log in on the website.</a:t>
            </a:r>
            <a:endParaRPr sz="1500">
              <a:solidFill>
                <a:srgbClr val="FFFFFF"/>
              </a:solidFill>
            </a:endParaRPr>
          </a:p>
          <a:p>
            <a:pPr indent="-320675" lvl="1" marL="5778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•"/>
            </a:pPr>
            <a:r>
              <a:rPr lang="en-US" sz="1500">
                <a:solidFill>
                  <a:srgbClr val="FFFFFF"/>
                </a:solidFill>
              </a:rPr>
              <a:t>As a player, I want to be able to see my own statistical performance in a dashboard that displays information relevant to me. (This is a broad user story that can be further broken down)</a:t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rgbClr val="FFFFFF"/>
                </a:solidFill>
              </a:rPr>
              <a:t>User Story 55: Selectivity with accessible data for players to view (players can view averages from other clubs)</a:t>
            </a:r>
            <a:endParaRPr sz="1500">
              <a:solidFill>
                <a:srgbClr val="FFFFFF"/>
              </a:solidFill>
            </a:endParaRPr>
          </a:p>
          <a:p>
            <a:pPr indent="-320675" lvl="1" marL="5778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•"/>
            </a:pPr>
            <a:r>
              <a:rPr lang="en-US" sz="1500">
                <a:solidFill>
                  <a:srgbClr val="FFFFFF"/>
                </a:solidFill>
              </a:rPr>
              <a:t>As a user, I would like to access a page that displays the Club averages for the entirety of all clubs, in efforts to be able to compare my performance against the top players across the other clubs.</a:t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</a:endParaRPr>
          </a:p>
        </p:txBody>
      </p:sp>
      <p:sp>
        <p:nvSpPr>
          <p:cNvPr id="521" name="Google Shape;521;gaee7722899_2_30"/>
          <p:cNvSpPr txBox="1"/>
          <p:nvPr>
            <p:ph idx="1" type="body"/>
          </p:nvPr>
        </p:nvSpPr>
        <p:spPr>
          <a:xfrm>
            <a:off x="6241479" y="1951600"/>
            <a:ext cx="50691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rgbClr val="FFFFFF"/>
                </a:solidFill>
              </a:rPr>
              <a:t>User Story SU20-46: Add duo and trio game functionality </a:t>
            </a:r>
            <a:endParaRPr sz="1500">
              <a:solidFill>
                <a:srgbClr val="FFFFFF"/>
              </a:solidFill>
            </a:endParaRPr>
          </a:p>
          <a:p>
            <a:pPr indent="-320675" lvl="1" marL="5778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Char char="•"/>
            </a:pPr>
            <a:r>
              <a:rPr lang="en-US" sz="1500">
                <a:solidFill>
                  <a:srgbClr val="FFFFFF"/>
                </a:solidFill>
              </a:rPr>
              <a:t>As a product owner, I want players to be able to play in a group of at most 3 people taking turns, so that the group can go from station to station.</a:t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rgbClr val="FFFFFF"/>
                </a:solidFill>
              </a:rPr>
              <a:t>User Story 41: Synchronize Stations across devices</a:t>
            </a:r>
            <a:endParaRPr sz="1500">
              <a:solidFill>
                <a:srgbClr val="FFFFFF"/>
              </a:solidFill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Char char="•"/>
            </a:pPr>
            <a:r>
              <a:rPr lang="en-US" sz="1500">
                <a:solidFill>
                  <a:srgbClr val="FFFFFF"/>
                </a:solidFill>
              </a:rPr>
              <a:t>As a user, I want the global and club stations to be synchronized, so that I can reuse setup that I have used before on other devices.</a:t>
            </a:r>
            <a:endParaRPr sz="1500">
              <a:solidFill>
                <a:srgbClr val="FFFFFF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rgbClr val="FFFFFF"/>
                </a:solidFill>
              </a:rPr>
              <a:t>User Story 42: Choose between “local” list of station/game set-ups or a global list</a:t>
            </a:r>
            <a:endParaRPr sz="15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