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6" Type="http://schemas.openxmlformats.org/officeDocument/2006/relationships/slide" Target="slides/slide10.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8dddb3f286_0_1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8dddb3f286_0_1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88" name="Google Shape;188;g8dddb3f286_0_1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8dddb3f286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8dddb3f286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51" name="Google Shape;251;g8dddb3f286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8dddb3f286_0_2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g8dddb3f286_0_2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94" name="Google Shape;194;g8dddb3f286_0_2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8dddb3f286_1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8dddb3f286_1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02" name="Google Shape;202;g8dddb3f286_1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8dddb3f286_0_2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g8dddb3f286_0_29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09" name="Google Shape;209;g8dddb3f286_0_2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8dddb3f286_0_2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g8dddb3f286_0_29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16" name="Google Shape;216;g8dddb3f286_0_2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8dddb3f286_0_3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g8dddb3f286_0_30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23" name="Google Shape;223;g8dddb3f286_0_30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8dddb3f286_0_3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g8dddb3f286_0_3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30" name="Google Shape;230;g8dddb3f286_0_3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8dddb3f286_0_3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8dddb3f286_0_3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37" name="Google Shape;237;g8dddb3f286_0_3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8dddb3f286_0_3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g8dddb3f286_0_3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244" name="Google Shape;244;g8dddb3f286_0_3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8" name="Shape 58"/>
        <p:cNvGrpSpPr/>
        <p:nvPr/>
      </p:nvGrpSpPr>
      <p:grpSpPr>
        <a:xfrm>
          <a:off x="0" y="0"/>
          <a:ext cx="0" cy="0"/>
          <a:chOff x="0" y="0"/>
          <a:chExt cx="0" cy="0"/>
        </a:xfrm>
      </p:grpSpPr>
      <p:pic>
        <p:nvPicPr>
          <p:cNvPr descr="Overlay-TitleSlide.png" id="59" name="Google Shape;59;p14"/>
          <p:cNvPicPr preferRelativeResize="0"/>
          <p:nvPr/>
        </p:nvPicPr>
        <p:blipFill rotWithShape="1">
          <a:blip r:embed="rId2">
            <a:alphaModFix/>
          </a:blip>
          <a:srcRect b="0" l="0" r="0" t="0"/>
          <a:stretch/>
        </p:blipFill>
        <p:spPr>
          <a:xfrm>
            <a:off x="158750" y="140494"/>
            <a:ext cx="6619875" cy="4862514"/>
          </a:xfrm>
          <a:prstGeom prst="rect">
            <a:avLst/>
          </a:prstGeom>
          <a:noFill/>
          <a:ln>
            <a:noFill/>
          </a:ln>
        </p:spPr>
      </p:pic>
      <p:sp>
        <p:nvSpPr>
          <p:cNvPr id="60" name="Google Shape;60;p14"/>
          <p:cNvSpPr txBox="1"/>
          <p:nvPr>
            <p:ph type="ctrTitle"/>
          </p:nvPr>
        </p:nvSpPr>
        <p:spPr>
          <a:xfrm>
            <a:off x="1600200" y="1869281"/>
            <a:ext cx="6762600" cy="1102500"/>
          </a:xfrm>
          <a:prstGeom prst="rect">
            <a:avLst/>
          </a:prstGeom>
          <a:noFill/>
          <a:ln>
            <a:noFill/>
          </a:ln>
        </p:spPr>
        <p:txBody>
          <a:bodyPr anchorCtr="0" anchor="b" bIns="45700" lIns="91425" spcFirstLastPara="1" rIns="91425" wrap="square" tIns="45700">
            <a:noAutofit/>
          </a:bodyPr>
          <a:lstStyle>
            <a:lvl1pPr lvl="0" rtl="0" algn="r">
              <a:spcBef>
                <a:spcPts val="0"/>
              </a:spcBef>
              <a:spcAft>
                <a:spcPts val="0"/>
              </a:spcAft>
              <a:buSzPts val="1400"/>
              <a:buNone/>
              <a:defRPr sz="44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1" name="Google Shape;61;p14"/>
          <p:cNvSpPr txBox="1"/>
          <p:nvPr>
            <p:ph idx="1" type="subTitle"/>
          </p:nvPr>
        </p:nvSpPr>
        <p:spPr>
          <a:xfrm>
            <a:off x="1600201" y="2975162"/>
            <a:ext cx="6762600" cy="1314600"/>
          </a:xfrm>
          <a:prstGeom prst="rect">
            <a:avLst/>
          </a:prstGeom>
          <a:noFill/>
          <a:ln>
            <a:noFill/>
          </a:ln>
        </p:spPr>
        <p:txBody>
          <a:bodyPr anchorCtr="0" anchor="t" bIns="45700" lIns="91425" spcFirstLastPara="1" rIns="91425" wrap="square" tIns="45700">
            <a:noAutofit/>
          </a:bodyPr>
          <a:lstStyle>
            <a:lvl1pPr lvl="0" rtl="0" algn="r">
              <a:spcBef>
                <a:spcPts val="600"/>
              </a:spcBef>
              <a:spcAft>
                <a:spcPts val="0"/>
              </a:spcAft>
              <a:buClr>
                <a:schemeClr val="lt1"/>
              </a:buClr>
              <a:buSzPts val="1800"/>
              <a:buNone/>
              <a:defRPr sz="1800">
                <a:solidFill>
                  <a:schemeClr val="lt1"/>
                </a:solidFill>
              </a:defRPr>
            </a:lvl1pPr>
            <a:lvl2pPr lvl="1" rtl="0" algn="ctr">
              <a:spcBef>
                <a:spcPts val="600"/>
              </a:spcBef>
              <a:spcAft>
                <a:spcPts val="0"/>
              </a:spcAft>
              <a:buClr>
                <a:srgbClr val="888888"/>
              </a:buClr>
              <a:buSzPts val="2000"/>
              <a:buNone/>
              <a:defRPr>
                <a:solidFill>
                  <a:srgbClr val="888888"/>
                </a:solidFill>
              </a:defRPr>
            </a:lvl2pPr>
            <a:lvl3pPr lvl="2" rtl="0" algn="ctr">
              <a:spcBef>
                <a:spcPts val="600"/>
              </a:spcBef>
              <a:spcAft>
                <a:spcPts val="0"/>
              </a:spcAft>
              <a:buClr>
                <a:srgbClr val="888888"/>
              </a:buClr>
              <a:buSzPts val="1800"/>
              <a:buNone/>
              <a:defRPr>
                <a:solidFill>
                  <a:srgbClr val="888888"/>
                </a:solidFill>
              </a:defRPr>
            </a:lvl3pPr>
            <a:lvl4pPr lvl="3" rtl="0" algn="ctr">
              <a:spcBef>
                <a:spcPts val="600"/>
              </a:spcBef>
              <a:spcAft>
                <a:spcPts val="0"/>
              </a:spcAft>
              <a:buClr>
                <a:srgbClr val="888888"/>
              </a:buClr>
              <a:buSzPts val="1800"/>
              <a:buNone/>
              <a:defRPr>
                <a:solidFill>
                  <a:srgbClr val="888888"/>
                </a:solidFill>
              </a:defRPr>
            </a:lvl4pPr>
            <a:lvl5pPr lvl="4" rtl="0" algn="ctr">
              <a:spcBef>
                <a:spcPts val="600"/>
              </a:spcBef>
              <a:spcAft>
                <a:spcPts val="0"/>
              </a:spcAft>
              <a:buClr>
                <a:srgbClr val="888888"/>
              </a:buClr>
              <a:buSzPts val="18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62" name="Google Shape;62;p14"/>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4"/>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4" name="Google Shape;64;p14"/>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5" name="Shape 65"/>
        <p:cNvGrpSpPr/>
        <p:nvPr/>
      </p:nvGrpSpPr>
      <p:grpSpPr>
        <a:xfrm>
          <a:off x="0" y="0"/>
          <a:ext cx="0" cy="0"/>
          <a:chOff x="0" y="0"/>
          <a:chExt cx="0" cy="0"/>
        </a:xfrm>
      </p:grpSpPr>
      <p:pic>
        <p:nvPicPr>
          <p:cNvPr descr="Overlay-ContentSlides.png" id="66" name="Google Shape;66;p15"/>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67" name="Google Shape;67;p15"/>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8" name="Google Shape;68;p15"/>
          <p:cNvSpPr txBox="1"/>
          <p:nvPr>
            <p:ph idx="1" type="body"/>
          </p:nvPr>
        </p:nvSpPr>
        <p:spPr>
          <a:xfrm>
            <a:off x="779463" y="1371600"/>
            <a:ext cx="7583400" cy="31563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9" name="Google Shape;69;p15"/>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0" name="Google Shape;70;p15"/>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1" name="Google Shape;71;p15"/>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pic>
        <p:nvPicPr>
          <p:cNvPr descr="Overlay-SectionHeader.png" id="73" name="Google Shape;73;p16"/>
          <p:cNvPicPr preferRelativeResize="0"/>
          <p:nvPr/>
        </p:nvPicPr>
        <p:blipFill rotWithShape="1">
          <a:blip r:embed="rId2">
            <a:alphaModFix/>
          </a:blip>
          <a:srcRect b="0" l="0" r="0" t="0"/>
          <a:stretch/>
        </p:blipFill>
        <p:spPr>
          <a:xfrm>
            <a:off x="381000" y="0"/>
            <a:ext cx="6619875" cy="4862514"/>
          </a:xfrm>
          <a:prstGeom prst="rect">
            <a:avLst/>
          </a:prstGeom>
          <a:noFill/>
          <a:ln>
            <a:noFill/>
          </a:ln>
        </p:spPr>
      </p:pic>
      <p:sp>
        <p:nvSpPr>
          <p:cNvPr id="74" name="Google Shape;74;p16"/>
          <p:cNvSpPr txBox="1"/>
          <p:nvPr>
            <p:ph type="title"/>
          </p:nvPr>
        </p:nvSpPr>
        <p:spPr>
          <a:xfrm>
            <a:off x="779463" y="1943520"/>
            <a:ext cx="7583400" cy="10215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1" sz="4400" cap="none">
                <a:solidFill>
                  <a:srgbClr val="001D4D"/>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5" name="Google Shape;75;p16"/>
          <p:cNvSpPr txBox="1"/>
          <p:nvPr>
            <p:ph idx="1" type="body"/>
          </p:nvPr>
        </p:nvSpPr>
        <p:spPr>
          <a:xfrm>
            <a:off x="779463" y="2962765"/>
            <a:ext cx="7583400" cy="1125300"/>
          </a:xfrm>
          <a:prstGeom prst="rect">
            <a:avLst/>
          </a:prstGeom>
          <a:noFill/>
          <a:ln>
            <a:noFill/>
          </a:ln>
        </p:spPr>
        <p:txBody>
          <a:bodyPr anchorCtr="0" anchor="t" bIns="45700" lIns="91425" spcFirstLastPara="1" rIns="91425" wrap="square" tIns="45700">
            <a:noAutofit/>
          </a:bodyPr>
          <a:lstStyle>
            <a:lvl1pPr indent="-228600" lvl="0" marL="457200" rtl="0" algn="l">
              <a:spcBef>
                <a:spcPts val="600"/>
              </a:spcBef>
              <a:spcAft>
                <a:spcPts val="0"/>
              </a:spcAft>
              <a:buClr>
                <a:srgbClr val="001D4D"/>
              </a:buClr>
              <a:buSzPts val="2000"/>
              <a:buNone/>
              <a:defRPr sz="2000" cap="none">
                <a:solidFill>
                  <a:srgbClr val="001D4D"/>
                </a:solidFill>
              </a:defRPr>
            </a:lvl1pPr>
            <a:lvl2pPr indent="-228600" lvl="1" marL="914400" rtl="0" algn="l">
              <a:spcBef>
                <a:spcPts val="600"/>
              </a:spcBef>
              <a:spcAft>
                <a:spcPts val="0"/>
              </a:spcAft>
              <a:buClr>
                <a:srgbClr val="888888"/>
              </a:buClr>
              <a:buSzPts val="1800"/>
              <a:buNone/>
              <a:defRPr sz="1800">
                <a:solidFill>
                  <a:srgbClr val="888888"/>
                </a:solidFill>
              </a:defRPr>
            </a:lvl2pPr>
            <a:lvl3pPr indent="-228600" lvl="2" marL="1371600" rtl="0" algn="l">
              <a:spcBef>
                <a:spcPts val="600"/>
              </a:spcBef>
              <a:spcAft>
                <a:spcPts val="0"/>
              </a:spcAft>
              <a:buClr>
                <a:srgbClr val="888888"/>
              </a:buClr>
              <a:buSzPts val="1600"/>
              <a:buNone/>
              <a:defRPr sz="1600">
                <a:solidFill>
                  <a:srgbClr val="888888"/>
                </a:solidFill>
              </a:defRPr>
            </a:lvl3pPr>
            <a:lvl4pPr indent="-228600" lvl="3" marL="1828800" rtl="0" algn="l">
              <a:spcBef>
                <a:spcPts val="600"/>
              </a:spcBef>
              <a:spcAft>
                <a:spcPts val="0"/>
              </a:spcAft>
              <a:buClr>
                <a:srgbClr val="888888"/>
              </a:buClr>
              <a:buSzPts val="1400"/>
              <a:buNone/>
              <a:defRPr sz="1400">
                <a:solidFill>
                  <a:srgbClr val="888888"/>
                </a:solidFill>
              </a:defRPr>
            </a:lvl4pPr>
            <a:lvl5pPr indent="-228600" lvl="4" marL="2286000" rtl="0" algn="l">
              <a:spcBef>
                <a:spcPts val="60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76" name="Google Shape;76;p16"/>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7" name="Google Shape;77;p16"/>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8" name="Google Shape;78;p16"/>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9" name="Shape 79"/>
        <p:cNvGrpSpPr/>
        <p:nvPr/>
      </p:nvGrpSpPr>
      <p:grpSpPr>
        <a:xfrm>
          <a:off x="0" y="0"/>
          <a:ext cx="0" cy="0"/>
          <a:chOff x="0" y="0"/>
          <a:chExt cx="0" cy="0"/>
        </a:xfrm>
      </p:grpSpPr>
      <p:pic>
        <p:nvPicPr>
          <p:cNvPr descr="Overlay-ContentSlides.png" id="80" name="Google Shape;80;p17"/>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81" name="Google Shape;81;p17"/>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2" name="Google Shape;82;p17"/>
          <p:cNvSpPr txBox="1"/>
          <p:nvPr>
            <p:ph idx="1" type="body"/>
          </p:nvPr>
        </p:nvSpPr>
        <p:spPr>
          <a:xfrm>
            <a:off x="779462" y="1371600"/>
            <a:ext cx="3657600" cy="31647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3" name="Google Shape;83;p17"/>
          <p:cNvSpPr txBox="1"/>
          <p:nvPr>
            <p:ph idx="2" type="body"/>
          </p:nvPr>
        </p:nvSpPr>
        <p:spPr>
          <a:xfrm>
            <a:off x="4688541" y="1371600"/>
            <a:ext cx="3657600" cy="31647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4" name="Google Shape;84;p17"/>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5" name="Google Shape;85;p17"/>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6" name="Google Shape;86;p17"/>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7" name="Shape 87"/>
        <p:cNvGrpSpPr/>
        <p:nvPr/>
      </p:nvGrpSpPr>
      <p:grpSpPr>
        <a:xfrm>
          <a:off x="0" y="0"/>
          <a:ext cx="0" cy="0"/>
          <a:chOff x="0" y="0"/>
          <a:chExt cx="0" cy="0"/>
        </a:xfrm>
      </p:grpSpPr>
      <p:pic>
        <p:nvPicPr>
          <p:cNvPr descr="Overlay-ContentSlides.png" id="88" name="Google Shape;88;p18"/>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cxnSp>
        <p:nvCxnSpPr>
          <p:cNvPr id="89" name="Google Shape;89;p18"/>
          <p:cNvCxnSpPr/>
          <p:nvPr/>
        </p:nvCxnSpPr>
        <p:spPr>
          <a:xfrm>
            <a:off x="874713" y="1714500"/>
            <a:ext cx="3562500" cy="1200"/>
          </a:xfrm>
          <a:prstGeom prst="straightConnector1">
            <a:avLst/>
          </a:prstGeom>
          <a:noFill/>
          <a:ln cap="flat" cmpd="sng" w="19050">
            <a:solidFill>
              <a:schemeClr val="lt1"/>
            </a:solidFill>
            <a:prstDash val="solid"/>
            <a:round/>
            <a:headEnd len="sm" w="sm" type="none"/>
            <a:tailEnd len="sm" w="sm" type="none"/>
          </a:ln>
        </p:spPr>
      </p:cxnSp>
      <p:cxnSp>
        <p:nvCxnSpPr>
          <p:cNvPr id="90" name="Google Shape;90;p18"/>
          <p:cNvCxnSpPr/>
          <p:nvPr/>
        </p:nvCxnSpPr>
        <p:spPr>
          <a:xfrm>
            <a:off x="4816475" y="1714500"/>
            <a:ext cx="3565500" cy="1200"/>
          </a:xfrm>
          <a:prstGeom prst="straightConnector1">
            <a:avLst/>
          </a:prstGeom>
          <a:noFill/>
          <a:ln cap="flat" cmpd="sng" w="19050">
            <a:solidFill>
              <a:schemeClr val="lt1"/>
            </a:solidFill>
            <a:prstDash val="solid"/>
            <a:round/>
            <a:headEnd len="sm" w="sm" type="none"/>
            <a:tailEnd len="sm" w="sm" type="none"/>
          </a:ln>
        </p:spPr>
      </p:cxnSp>
      <p:cxnSp>
        <p:nvCxnSpPr>
          <p:cNvPr id="91" name="Google Shape;91;p18"/>
          <p:cNvCxnSpPr/>
          <p:nvPr/>
        </p:nvCxnSpPr>
        <p:spPr>
          <a:xfrm>
            <a:off x="874713" y="1714500"/>
            <a:ext cx="3562500" cy="1200"/>
          </a:xfrm>
          <a:prstGeom prst="straightConnector1">
            <a:avLst/>
          </a:prstGeom>
          <a:noFill/>
          <a:ln cap="flat" cmpd="sng" w="19050">
            <a:solidFill>
              <a:schemeClr val="lt1"/>
            </a:solidFill>
            <a:prstDash val="solid"/>
            <a:round/>
            <a:headEnd len="sm" w="sm" type="none"/>
            <a:tailEnd len="sm" w="sm" type="none"/>
          </a:ln>
        </p:spPr>
      </p:cxnSp>
      <p:cxnSp>
        <p:nvCxnSpPr>
          <p:cNvPr id="92" name="Google Shape;92;p18"/>
          <p:cNvCxnSpPr/>
          <p:nvPr/>
        </p:nvCxnSpPr>
        <p:spPr>
          <a:xfrm>
            <a:off x="4816475" y="1714500"/>
            <a:ext cx="3565500" cy="1200"/>
          </a:xfrm>
          <a:prstGeom prst="straightConnector1">
            <a:avLst/>
          </a:prstGeom>
          <a:noFill/>
          <a:ln cap="flat" cmpd="sng" w="19050">
            <a:solidFill>
              <a:schemeClr val="lt1"/>
            </a:solidFill>
            <a:prstDash val="solid"/>
            <a:round/>
            <a:headEnd len="sm" w="sm" type="none"/>
            <a:tailEnd len="sm" w="sm" type="none"/>
          </a:ln>
        </p:spPr>
      </p:cxnSp>
      <p:sp>
        <p:nvSpPr>
          <p:cNvPr id="93" name="Google Shape;93;p18"/>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8"/>
          <p:cNvSpPr txBox="1"/>
          <p:nvPr>
            <p:ph idx="1" type="body"/>
          </p:nvPr>
        </p:nvSpPr>
        <p:spPr>
          <a:xfrm>
            <a:off x="779463" y="1079126"/>
            <a:ext cx="3657600" cy="592500"/>
          </a:xfrm>
          <a:prstGeom prst="rect">
            <a:avLst/>
          </a:prstGeom>
          <a:noFill/>
          <a:ln>
            <a:noFill/>
          </a:ln>
        </p:spPr>
        <p:txBody>
          <a:bodyPr anchorCtr="0" anchor="b" bIns="45700" lIns="91425" spcFirstLastPara="1" rIns="91425" wrap="square" tIns="45700">
            <a:noAutofit/>
          </a:bodyPr>
          <a:lstStyle>
            <a:lvl1pPr indent="-228600" lvl="0" marL="457200" rtl="0" algn="ctr">
              <a:lnSpc>
                <a:spcPct val="107142"/>
              </a:lnSpc>
              <a:spcBef>
                <a:spcPts val="0"/>
              </a:spcBef>
              <a:spcAft>
                <a:spcPts val="0"/>
              </a:spcAft>
              <a:buClr>
                <a:srgbClr val="001D4D"/>
              </a:buClr>
              <a:buSzPts val="2800"/>
              <a:buNone/>
              <a:defRPr b="0" sz="2800"/>
            </a:lvl1pPr>
            <a:lvl2pPr indent="-228600" lvl="1" marL="914400" rtl="0" algn="l">
              <a:spcBef>
                <a:spcPts val="600"/>
              </a:spcBef>
              <a:spcAft>
                <a:spcPts val="0"/>
              </a:spcAft>
              <a:buClr>
                <a:srgbClr val="001D4D"/>
              </a:buClr>
              <a:buSzPts val="2000"/>
              <a:buNone/>
              <a:defRPr b="1" sz="2000"/>
            </a:lvl2pPr>
            <a:lvl3pPr indent="-228600" lvl="2" marL="1371600" rtl="0" algn="l">
              <a:spcBef>
                <a:spcPts val="600"/>
              </a:spcBef>
              <a:spcAft>
                <a:spcPts val="0"/>
              </a:spcAft>
              <a:buClr>
                <a:srgbClr val="001D4D"/>
              </a:buClr>
              <a:buSzPts val="1800"/>
              <a:buNone/>
              <a:defRPr b="1" sz="1800"/>
            </a:lvl3pPr>
            <a:lvl4pPr indent="-228600" lvl="3" marL="1828800" rtl="0" algn="l">
              <a:spcBef>
                <a:spcPts val="600"/>
              </a:spcBef>
              <a:spcAft>
                <a:spcPts val="0"/>
              </a:spcAft>
              <a:buClr>
                <a:srgbClr val="001D4D"/>
              </a:buClr>
              <a:buSzPts val="1600"/>
              <a:buNone/>
              <a:defRPr b="1" sz="1600"/>
            </a:lvl4pPr>
            <a:lvl5pPr indent="-228600" lvl="4" marL="2286000" rtl="0" algn="l">
              <a:spcBef>
                <a:spcPts val="600"/>
              </a:spcBef>
              <a:spcAft>
                <a:spcPts val="0"/>
              </a:spcAft>
              <a:buClr>
                <a:srgbClr val="001D4D"/>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95" name="Google Shape;95;p18"/>
          <p:cNvSpPr txBox="1"/>
          <p:nvPr>
            <p:ph idx="2" type="body"/>
          </p:nvPr>
        </p:nvSpPr>
        <p:spPr>
          <a:xfrm>
            <a:off x="779463" y="1771649"/>
            <a:ext cx="3657600" cy="27645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96" name="Google Shape;96;p18"/>
          <p:cNvSpPr txBox="1"/>
          <p:nvPr>
            <p:ph idx="3" type="body"/>
          </p:nvPr>
        </p:nvSpPr>
        <p:spPr>
          <a:xfrm>
            <a:off x="4705350" y="1079126"/>
            <a:ext cx="3657600" cy="592500"/>
          </a:xfrm>
          <a:prstGeom prst="rect">
            <a:avLst/>
          </a:prstGeom>
          <a:noFill/>
          <a:ln>
            <a:noFill/>
          </a:ln>
        </p:spPr>
        <p:txBody>
          <a:bodyPr anchorCtr="0" anchor="b" bIns="45700" lIns="91425" spcFirstLastPara="1" rIns="91425" wrap="square" tIns="45700">
            <a:noAutofit/>
          </a:bodyPr>
          <a:lstStyle>
            <a:lvl1pPr indent="-228600" lvl="0" marL="457200" rtl="0" algn="ctr">
              <a:lnSpc>
                <a:spcPct val="107142"/>
              </a:lnSpc>
              <a:spcBef>
                <a:spcPts val="0"/>
              </a:spcBef>
              <a:spcAft>
                <a:spcPts val="0"/>
              </a:spcAft>
              <a:buClr>
                <a:srgbClr val="001D4D"/>
              </a:buClr>
              <a:buSzPts val="2800"/>
              <a:buNone/>
              <a:defRPr b="0" sz="2800"/>
            </a:lvl1pPr>
            <a:lvl2pPr indent="-228600" lvl="1" marL="914400" rtl="0" algn="l">
              <a:spcBef>
                <a:spcPts val="600"/>
              </a:spcBef>
              <a:spcAft>
                <a:spcPts val="0"/>
              </a:spcAft>
              <a:buClr>
                <a:srgbClr val="001D4D"/>
              </a:buClr>
              <a:buSzPts val="2000"/>
              <a:buNone/>
              <a:defRPr b="1" sz="2000"/>
            </a:lvl2pPr>
            <a:lvl3pPr indent="-228600" lvl="2" marL="1371600" rtl="0" algn="l">
              <a:spcBef>
                <a:spcPts val="600"/>
              </a:spcBef>
              <a:spcAft>
                <a:spcPts val="0"/>
              </a:spcAft>
              <a:buClr>
                <a:srgbClr val="001D4D"/>
              </a:buClr>
              <a:buSzPts val="1800"/>
              <a:buNone/>
              <a:defRPr b="1" sz="1800"/>
            </a:lvl3pPr>
            <a:lvl4pPr indent="-228600" lvl="3" marL="1828800" rtl="0" algn="l">
              <a:spcBef>
                <a:spcPts val="600"/>
              </a:spcBef>
              <a:spcAft>
                <a:spcPts val="0"/>
              </a:spcAft>
              <a:buClr>
                <a:srgbClr val="001D4D"/>
              </a:buClr>
              <a:buSzPts val="1600"/>
              <a:buNone/>
              <a:defRPr b="1" sz="1600"/>
            </a:lvl4pPr>
            <a:lvl5pPr indent="-228600" lvl="4" marL="2286000" rtl="0" algn="l">
              <a:spcBef>
                <a:spcPts val="600"/>
              </a:spcBef>
              <a:spcAft>
                <a:spcPts val="0"/>
              </a:spcAft>
              <a:buClr>
                <a:srgbClr val="001D4D"/>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97" name="Google Shape;97;p18"/>
          <p:cNvSpPr txBox="1"/>
          <p:nvPr>
            <p:ph idx="4" type="body"/>
          </p:nvPr>
        </p:nvSpPr>
        <p:spPr>
          <a:xfrm>
            <a:off x="4705350" y="1771649"/>
            <a:ext cx="3657600" cy="27645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98" name="Google Shape;98;p18"/>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9" name="Google Shape;99;p18"/>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8"/>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101" name="Shape 101"/>
        <p:cNvGrpSpPr/>
        <p:nvPr/>
      </p:nvGrpSpPr>
      <p:grpSpPr>
        <a:xfrm>
          <a:off x="0" y="0"/>
          <a:ext cx="0" cy="0"/>
          <a:chOff x="0" y="0"/>
          <a:chExt cx="0" cy="0"/>
        </a:xfrm>
      </p:grpSpPr>
      <p:pic>
        <p:nvPicPr>
          <p:cNvPr descr="Overlay-ContentSlides.png" id="102" name="Google Shape;102;p19"/>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03" name="Google Shape;103;p19"/>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4" name="Google Shape;104;p19"/>
          <p:cNvSpPr txBox="1"/>
          <p:nvPr>
            <p:ph idx="1" type="body"/>
          </p:nvPr>
        </p:nvSpPr>
        <p:spPr>
          <a:xfrm>
            <a:off x="779462" y="1371601"/>
            <a:ext cx="75852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05" name="Google Shape;105;p19"/>
          <p:cNvSpPr txBox="1"/>
          <p:nvPr>
            <p:ph idx="2" type="body"/>
          </p:nvPr>
        </p:nvSpPr>
        <p:spPr>
          <a:xfrm>
            <a:off x="779462" y="2993862"/>
            <a:ext cx="75852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06" name="Google Shape;106;p19"/>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9"/>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p19"/>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109" name="Shape 109"/>
        <p:cNvGrpSpPr/>
        <p:nvPr/>
      </p:nvGrpSpPr>
      <p:grpSpPr>
        <a:xfrm>
          <a:off x="0" y="0"/>
          <a:ext cx="0" cy="0"/>
          <a:chOff x="0" y="0"/>
          <a:chExt cx="0" cy="0"/>
        </a:xfrm>
      </p:grpSpPr>
      <p:pic>
        <p:nvPicPr>
          <p:cNvPr descr="Overlay-ContentSlides.png" id="110" name="Google Shape;110;p20"/>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11" name="Google Shape;111;p20"/>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2" name="Google Shape;112;p20"/>
          <p:cNvSpPr txBox="1"/>
          <p:nvPr>
            <p:ph idx="1" type="body"/>
          </p:nvPr>
        </p:nvSpPr>
        <p:spPr>
          <a:xfrm>
            <a:off x="4710953" y="1371601"/>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3" name="Google Shape;113;p20"/>
          <p:cNvSpPr txBox="1"/>
          <p:nvPr>
            <p:ph idx="2" type="body"/>
          </p:nvPr>
        </p:nvSpPr>
        <p:spPr>
          <a:xfrm>
            <a:off x="4710953" y="2993862"/>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4" name="Google Shape;114;p20"/>
          <p:cNvSpPr txBox="1"/>
          <p:nvPr>
            <p:ph idx="3" type="body"/>
          </p:nvPr>
        </p:nvSpPr>
        <p:spPr>
          <a:xfrm>
            <a:off x="779462" y="1371600"/>
            <a:ext cx="3657600" cy="31647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5" name="Google Shape;115;p20"/>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6" name="Google Shape;116;p20"/>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7" name="Google Shape;117;p20"/>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118" name="Shape 118"/>
        <p:cNvGrpSpPr/>
        <p:nvPr/>
      </p:nvGrpSpPr>
      <p:grpSpPr>
        <a:xfrm>
          <a:off x="0" y="0"/>
          <a:ext cx="0" cy="0"/>
          <a:chOff x="0" y="0"/>
          <a:chExt cx="0" cy="0"/>
        </a:xfrm>
      </p:grpSpPr>
      <p:pic>
        <p:nvPicPr>
          <p:cNvPr descr="Overlay-ContentSlides.png" id="119" name="Google Shape;119;p21"/>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20" name="Google Shape;120;p21"/>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1" name="Google Shape;121;p21"/>
          <p:cNvSpPr txBox="1"/>
          <p:nvPr>
            <p:ph idx="1" type="body"/>
          </p:nvPr>
        </p:nvSpPr>
        <p:spPr>
          <a:xfrm>
            <a:off x="779463" y="1371601"/>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22" name="Google Shape;122;p21"/>
          <p:cNvSpPr txBox="1"/>
          <p:nvPr>
            <p:ph idx="2" type="body"/>
          </p:nvPr>
        </p:nvSpPr>
        <p:spPr>
          <a:xfrm>
            <a:off x="779463" y="2993862"/>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23" name="Google Shape;123;p21"/>
          <p:cNvSpPr txBox="1"/>
          <p:nvPr>
            <p:ph idx="3" type="body"/>
          </p:nvPr>
        </p:nvSpPr>
        <p:spPr>
          <a:xfrm>
            <a:off x="4710953" y="1371601"/>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24" name="Google Shape;124;p21"/>
          <p:cNvSpPr txBox="1"/>
          <p:nvPr>
            <p:ph idx="4" type="body"/>
          </p:nvPr>
        </p:nvSpPr>
        <p:spPr>
          <a:xfrm>
            <a:off x="4710953" y="2993862"/>
            <a:ext cx="3657600" cy="15429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25" name="Google Shape;125;p21"/>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6" name="Google Shape;126;p21"/>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1"/>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pic>
        <p:nvPicPr>
          <p:cNvPr descr="Overlay-ContentSlides.png" id="129" name="Google Shape;129;p22"/>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30" name="Google Shape;130;p22"/>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1" name="Google Shape;131;p22"/>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 name="Google Shape;132;p22"/>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3" name="Google Shape;133;p22"/>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4" name="Shape 134"/>
        <p:cNvGrpSpPr/>
        <p:nvPr/>
      </p:nvGrpSpPr>
      <p:grpSpPr>
        <a:xfrm>
          <a:off x="0" y="0"/>
          <a:ext cx="0" cy="0"/>
          <a:chOff x="0" y="0"/>
          <a:chExt cx="0" cy="0"/>
        </a:xfrm>
      </p:grpSpPr>
      <p:pic>
        <p:nvPicPr>
          <p:cNvPr descr="Overlay-ContentSlides.png" id="135" name="Google Shape;135;p23"/>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36" name="Google Shape;136;p23"/>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7" name="Google Shape;137;p23"/>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8" name="Google Shape;138;p23"/>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9" name="Shape 139"/>
        <p:cNvGrpSpPr/>
        <p:nvPr/>
      </p:nvGrpSpPr>
      <p:grpSpPr>
        <a:xfrm>
          <a:off x="0" y="0"/>
          <a:ext cx="0" cy="0"/>
          <a:chOff x="0" y="0"/>
          <a:chExt cx="0" cy="0"/>
        </a:xfrm>
      </p:grpSpPr>
      <p:pic>
        <p:nvPicPr>
          <p:cNvPr descr="Overlay-ContentCaption.png" id="140" name="Google Shape;140;p24"/>
          <p:cNvPicPr preferRelativeResize="0"/>
          <p:nvPr/>
        </p:nvPicPr>
        <p:blipFill rotWithShape="1">
          <a:blip r:embed="rId2">
            <a:alphaModFix/>
          </a:blip>
          <a:srcRect b="0" l="0" r="0" t="0"/>
          <a:stretch/>
        </p:blipFill>
        <p:spPr>
          <a:xfrm>
            <a:off x="158750" y="140494"/>
            <a:ext cx="6619875" cy="4862514"/>
          </a:xfrm>
          <a:prstGeom prst="rect">
            <a:avLst/>
          </a:prstGeom>
          <a:noFill/>
          <a:ln>
            <a:noFill/>
          </a:ln>
        </p:spPr>
      </p:pic>
      <p:sp>
        <p:nvSpPr>
          <p:cNvPr id="141" name="Google Shape;141;p24"/>
          <p:cNvSpPr txBox="1"/>
          <p:nvPr>
            <p:ph type="title"/>
          </p:nvPr>
        </p:nvSpPr>
        <p:spPr>
          <a:xfrm>
            <a:off x="779464" y="442913"/>
            <a:ext cx="3657600" cy="871500"/>
          </a:xfrm>
          <a:prstGeom prst="rect">
            <a:avLst/>
          </a:prstGeom>
          <a:noFill/>
          <a:ln>
            <a:noFill/>
          </a:ln>
        </p:spPr>
        <p:txBody>
          <a:bodyPr anchorCtr="0" anchor="b" bIns="45700" lIns="91425" spcFirstLastPara="1" rIns="91425" wrap="square" tIns="45700">
            <a:noAutofit/>
          </a:bodyPr>
          <a:lstStyle>
            <a:lvl1pPr lvl="0" rtl="0" algn="ctr">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4"/>
          <p:cNvSpPr txBox="1"/>
          <p:nvPr>
            <p:ph idx="1" type="body"/>
          </p:nvPr>
        </p:nvSpPr>
        <p:spPr>
          <a:xfrm>
            <a:off x="4693023" y="554691"/>
            <a:ext cx="3657600" cy="3981600"/>
          </a:xfrm>
          <a:prstGeom prst="rect">
            <a:avLst/>
          </a:prstGeom>
          <a:noFill/>
          <a:ln>
            <a:noFill/>
          </a:ln>
        </p:spPr>
        <p:txBody>
          <a:bodyPr anchorCtr="0" anchor="t" bIns="45700" lIns="91425" spcFirstLastPara="1" rIns="91425" wrap="square" tIns="45700">
            <a:noAutofit/>
          </a:bodyPr>
          <a:lstStyle>
            <a:lvl1pPr indent="-355600" lvl="0" marL="457200" rtl="0" algn="l">
              <a:spcBef>
                <a:spcPts val="2000"/>
              </a:spcBef>
              <a:spcAft>
                <a:spcPts val="0"/>
              </a:spcAft>
              <a:buClr>
                <a:srgbClr val="001D4D"/>
              </a:buClr>
              <a:buSzPts val="2000"/>
              <a:buChar char="⚫"/>
              <a:defRPr sz="2000"/>
            </a:lvl1pPr>
            <a:lvl2pPr indent="-342900" lvl="1" marL="914400" rtl="0" algn="l">
              <a:spcBef>
                <a:spcPts val="600"/>
              </a:spcBef>
              <a:spcAft>
                <a:spcPts val="0"/>
              </a:spcAft>
              <a:buClr>
                <a:srgbClr val="001D4D"/>
              </a:buClr>
              <a:buSzPts val="1800"/>
              <a:buChar char="⚫"/>
              <a:defRPr sz="1800"/>
            </a:lvl2pPr>
            <a:lvl3pPr indent="-342900" lvl="2" marL="1371600" rtl="0" algn="l">
              <a:spcBef>
                <a:spcPts val="600"/>
              </a:spcBef>
              <a:spcAft>
                <a:spcPts val="0"/>
              </a:spcAft>
              <a:buClr>
                <a:srgbClr val="001D4D"/>
              </a:buClr>
              <a:buSzPts val="1800"/>
              <a:buChar char="⚫"/>
              <a:defRPr sz="1800"/>
            </a:lvl3pPr>
            <a:lvl4pPr indent="-342900" lvl="3" marL="1828800" rtl="0" algn="l">
              <a:spcBef>
                <a:spcPts val="600"/>
              </a:spcBef>
              <a:spcAft>
                <a:spcPts val="0"/>
              </a:spcAft>
              <a:buClr>
                <a:srgbClr val="001D4D"/>
              </a:buClr>
              <a:buSzPts val="1800"/>
              <a:buChar char="⚫"/>
              <a:defRPr sz="1800"/>
            </a:lvl4pPr>
            <a:lvl5pPr indent="-342900" lvl="4" marL="2286000" rtl="0" algn="l">
              <a:spcBef>
                <a:spcPts val="600"/>
              </a:spcBef>
              <a:spcAft>
                <a:spcPts val="0"/>
              </a:spcAft>
              <a:buClr>
                <a:srgbClr val="001D4D"/>
              </a:buClr>
              <a:buSzPts val="1800"/>
              <a:buChar char="⚫"/>
              <a:defRPr sz="18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43" name="Google Shape;143;p24"/>
          <p:cNvSpPr txBox="1"/>
          <p:nvPr>
            <p:ph idx="2" type="body"/>
          </p:nvPr>
        </p:nvSpPr>
        <p:spPr>
          <a:xfrm>
            <a:off x="779464" y="1362075"/>
            <a:ext cx="3657600" cy="2866800"/>
          </a:xfrm>
          <a:prstGeom prst="rect">
            <a:avLst/>
          </a:prstGeom>
          <a:noFill/>
          <a:ln>
            <a:noFill/>
          </a:ln>
        </p:spPr>
        <p:txBody>
          <a:bodyPr anchorCtr="0" anchor="t" bIns="45700" lIns="91425" spcFirstLastPara="1" rIns="91425" wrap="square" tIns="45700">
            <a:noAutofit/>
          </a:bodyPr>
          <a:lstStyle>
            <a:lvl1pPr indent="-228600" lvl="0" marL="457200" rtl="0" algn="ctr">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4" name="Google Shape;144;p24"/>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5" name="Google Shape;145;p24"/>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 name="Google Shape;146;p24"/>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7" name="Shape 147"/>
        <p:cNvGrpSpPr/>
        <p:nvPr/>
      </p:nvGrpSpPr>
      <p:grpSpPr>
        <a:xfrm>
          <a:off x="0" y="0"/>
          <a:ext cx="0" cy="0"/>
          <a:chOff x="0" y="0"/>
          <a:chExt cx="0" cy="0"/>
        </a:xfrm>
      </p:grpSpPr>
      <p:pic>
        <p:nvPicPr>
          <p:cNvPr descr="Overlay-PictureCaption.png" id="148" name="Google Shape;148;p25"/>
          <p:cNvPicPr preferRelativeResize="0"/>
          <p:nvPr/>
        </p:nvPicPr>
        <p:blipFill rotWithShape="1">
          <a:blip r:embed="rId2">
            <a:alphaModFix/>
          </a:blip>
          <a:srcRect b="0" l="0" r="0" t="0"/>
          <a:stretch/>
        </p:blipFill>
        <p:spPr>
          <a:xfrm>
            <a:off x="449263" y="140494"/>
            <a:ext cx="8535986" cy="4862514"/>
          </a:xfrm>
          <a:prstGeom prst="rect">
            <a:avLst/>
          </a:prstGeom>
          <a:noFill/>
          <a:ln>
            <a:noFill/>
          </a:ln>
        </p:spPr>
      </p:pic>
      <p:sp>
        <p:nvSpPr>
          <p:cNvPr id="149" name="Google Shape;149;p25"/>
          <p:cNvSpPr txBox="1"/>
          <p:nvPr>
            <p:ph type="title"/>
          </p:nvPr>
        </p:nvSpPr>
        <p:spPr>
          <a:xfrm>
            <a:off x="3886200" y="400050"/>
            <a:ext cx="4476600" cy="939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0" name="Google Shape;150;p25"/>
          <p:cNvSpPr txBox="1"/>
          <p:nvPr>
            <p:ph idx="1" type="body"/>
          </p:nvPr>
        </p:nvSpPr>
        <p:spPr>
          <a:xfrm>
            <a:off x="3886124" y="1371600"/>
            <a:ext cx="4474500" cy="2857500"/>
          </a:xfrm>
          <a:prstGeom prst="rect">
            <a:avLst/>
          </a:prstGeom>
          <a:noFill/>
          <a:ln>
            <a:noFill/>
          </a:ln>
        </p:spPr>
        <p:txBody>
          <a:bodyPr anchorCtr="0" anchor="t" bIns="45700" lIns="91425" spcFirstLastPara="1" rIns="91425" wrap="square" tIns="45700">
            <a:noAutofit/>
          </a:bodyPr>
          <a:lstStyle>
            <a:lvl1pPr indent="-228600" lvl="0" marL="457200" rtl="0" algn="l">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51" name="Google Shape;151;p25"/>
          <p:cNvSpPr/>
          <p:nvPr>
            <p:ph idx="2" type="pic"/>
          </p:nvPr>
        </p:nvSpPr>
        <p:spPr>
          <a:xfrm flipH="1">
            <a:off x="188240" y="134469"/>
            <a:ext cx="3281100" cy="4862400"/>
          </a:xfrm>
          <a:prstGeom prst="round1Rect">
            <a:avLst>
              <a:gd fmla="val 17325"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52" name="Google Shape;152;p25"/>
          <p:cNvSpPr txBox="1"/>
          <p:nvPr>
            <p:ph idx="10" type="dt"/>
          </p:nvPr>
        </p:nvSpPr>
        <p:spPr>
          <a:xfrm>
            <a:off x="38862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5"/>
          <p:cNvSpPr txBox="1"/>
          <p:nvPr>
            <p:ph idx="11" type="ftr"/>
          </p:nvPr>
        </p:nvSpPr>
        <p:spPr>
          <a:xfrm>
            <a:off x="5867400" y="4716066"/>
            <a:ext cx="26766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5"/>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55" name="Shape 155"/>
        <p:cNvGrpSpPr/>
        <p:nvPr/>
      </p:nvGrpSpPr>
      <p:grpSpPr>
        <a:xfrm>
          <a:off x="0" y="0"/>
          <a:ext cx="0" cy="0"/>
          <a:chOff x="0" y="0"/>
          <a:chExt cx="0" cy="0"/>
        </a:xfrm>
      </p:grpSpPr>
      <p:pic>
        <p:nvPicPr>
          <p:cNvPr descr="Overlay-PictureCaption-Extras.png" id="156" name="Google Shape;156;p26"/>
          <p:cNvPicPr preferRelativeResize="0"/>
          <p:nvPr/>
        </p:nvPicPr>
        <p:blipFill rotWithShape="1">
          <a:blip r:embed="rId2">
            <a:alphaModFix/>
          </a:blip>
          <a:srcRect b="0" l="0" r="0" t="0"/>
          <a:stretch/>
        </p:blipFill>
        <p:spPr>
          <a:xfrm>
            <a:off x="158750" y="140494"/>
            <a:ext cx="6619875" cy="4862514"/>
          </a:xfrm>
          <a:prstGeom prst="rect">
            <a:avLst/>
          </a:prstGeom>
          <a:noFill/>
          <a:ln>
            <a:noFill/>
          </a:ln>
        </p:spPr>
      </p:pic>
      <p:sp>
        <p:nvSpPr>
          <p:cNvPr id="157" name="Google Shape;157;p26"/>
          <p:cNvSpPr txBox="1"/>
          <p:nvPr>
            <p:ph type="title"/>
          </p:nvPr>
        </p:nvSpPr>
        <p:spPr>
          <a:xfrm>
            <a:off x="4710953" y="400050"/>
            <a:ext cx="3657600" cy="939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8" name="Google Shape;158;p26"/>
          <p:cNvSpPr/>
          <p:nvPr>
            <p:ph idx="2" type="pic"/>
          </p:nvPr>
        </p:nvSpPr>
        <p:spPr>
          <a:xfrm flipH="1">
            <a:off x="596153" y="1200149"/>
            <a:ext cx="3657600" cy="2743200"/>
          </a:xfrm>
          <a:prstGeom prst="ellipse">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59" name="Google Shape;159;p26"/>
          <p:cNvSpPr txBox="1"/>
          <p:nvPr>
            <p:ph idx="1" type="body"/>
          </p:nvPr>
        </p:nvSpPr>
        <p:spPr>
          <a:xfrm>
            <a:off x="4710412" y="1371600"/>
            <a:ext cx="3657600" cy="2857500"/>
          </a:xfrm>
          <a:prstGeom prst="rect">
            <a:avLst/>
          </a:prstGeom>
          <a:noFill/>
          <a:ln>
            <a:noFill/>
          </a:ln>
        </p:spPr>
        <p:txBody>
          <a:bodyPr anchorCtr="0" anchor="t" bIns="45700" lIns="91425" spcFirstLastPara="1" rIns="91425" wrap="square" tIns="45700">
            <a:noAutofit/>
          </a:bodyPr>
          <a:lstStyle>
            <a:lvl1pPr indent="-228600" lvl="0" marL="457200" rtl="0" algn="l">
              <a:spcBef>
                <a:spcPts val="20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60" name="Google Shape;160;p26"/>
          <p:cNvSpPr txBox="1"/>
          <p:nvPr>
            <p:ph idx="10" type="dt"/>
          </p:nvPr>
        </p:nvSpPr>
        <p:spPr>
          <a:xfrm>
            <a:off x="381000" y="4716066"/>
            <a:ext cx="1865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1" name="Google Shape;161;p26"/>
          <p:cNvSpPr txBox="1"/>
          <p:nvPr>
            <p:ph idx="11" type="ftr"/>
          </p:nvPr>
        </p:nvSpPr>
        <p:spPr>
          <a:xfrm>
            <a:off x="3325813" y="4716066"/>
            <a:ext cx="52182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2" name="Google Shape;162;p26"/>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63" name="Shape 163"/>
        <p:cNvGrpSpPr/>
        <p:nvPr/>
      </p:nvGrpSpPr>
      <p:grpSpPr>
        <a:xfrm>
          <a:off x="0" y="0"/>
          <a:ext cx="0" cy="0"/>
          <a:chOff x="0" y="0"/>
          <a:chExt cx="0" cy="0"/>
        </a:xfrm>
      </p:grpSpPr>
      <p:pic>
        <p:nvPicPr>
          <p:cNvPr descr="Overlay-PictureCaption-Extras.png" id="164" name="Google Shape;164;p27"/>
          <p:cNvPicPr preferRelativeResize="0"/>
          <p:nvPr/>
        </p:nvPicPr>
        <p:blipFill rotWithShape="1">
          <a:blip r:embed="rId2">
            <a:alphaModFix/>
          </a:blip>
          <a:srcRect b="0" l="0" r="0" t="0"/>
          <a:stretch/>
        </p:blipFill>
        <p:spPr>
          <a:xfrm>
            <a:off x="158750" y="140494"/>
            <a:ext cx="6619875" cy="4862514"/>
          </a:xfrm>
          <a:prstGeom prst="rect">
            <a:avLst/>
          </a:prstGeom>
          <a:noFill/>
          <a:ln>
            <a:noFill/>
          </a:ln>
        </p:spPr>
      </p:pic>
      <p:sp>
        <p:nvSpPr>
          <p:cNvPr id="165" name="Google Shape;165;p27"/>
          <p:cNvSpPr txBox="1"/>
          <p:nvPr>
            <p:ph type="title"/>
          </p:nvPr>
        </p:nvSpPr>
        <p:spPr>
          <a:xfrm>
            <a:off x="808038" y="2833968"/>
            <a:ext cx="7560600" cy="8271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b="0" sz="3600"/>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6" name="Google Shape;166;p27"/>
          <p:cNvSpPr/>
          <p:nvPr>
            <p:ph idx="2" type="pic"/>
          </p:nvPr>
        </p:nvSpPr>
        <p:spPr>
          <a:xfrm flipH="1">
            <a:off x="871610" y="571500"/>
            <a:ext cx="7427700" cy="2242500"/>
          </a:xfrm>
          <a:prstGeom prst="roundRect">
            <a:avLst>
              <a:gd fmla="val 7476" name="adj"/>
            </a:avLst>
          </a:prstGeom>
          <a:blipFill rotWithShape="1">
            <a:blip r:embed="rId3">
              <a:alphaModFix/>
            </a:blip>
            <a:stretch>
              <a:fillRect b="0" l="100000" r="10000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67" name="Google Shape;167;p27"/>
          <p:cNvSpPr txBox="1"/>
          <p:nvPr>
            <p:ph idx="1" type="body"/>
          </p:nvPr>
        </p:nvSpPr>
        <p:spPr>
          <a:xfrm>
            <a:off x="808034" y="3620620"/>
            <a:ext cx="7560000" cy="915600"/>
          </a:xfrm>
          <a:prstGeom prst="rect">
            <a:avLst/>
          </a:prstGeom>
          <a:noFill/>
          <a:ln>
            <a:noFill/>
          </a:ln>
        </p:spPr>
        <p:txBody>
          <a:bodyPr anchorCtr="0" anchor="t" bIns="45700" lIns="91425" spcFirstLastPara="1" rIns="91425" wrap="square" tIns="45700">
            <a:noAutofit/>
          </a:bodyPr>
          <a:lstStyle>
            <a:lvl1pPr indent="-228600" lvl="0" marL="457200" rtl="0" algn="l">
              <a:spcBef>
                <a:spcPts val="600"/>
              </a:spcBef>
              <a:spcAft>
                <a:spcPts val="0"/>
              </a:spcAft>
              <a:buClr>
                <a:srgbClr val="001D4D"/>
              </a:buClr>
              <a:buSzPts val="1800"/>
              <a:buNone/>
              <a:defRPr sz="1800"/>
            </a:lvl1pPr>
            <a:lvl2pPr indent="-228600" lvl="1" marL="914400" rtl="0" algn="l">
              <a:spcBef>
                <a:spcPts val="600"/>
              </a:spcBef>
              <a:spcAft>
                <a:spcPts val="0"/>
              </a:spcAft>
              <a:buClr>
                <a:srgbClr val="001D4D"/>
              </a:buClr>
              <a:buSzPts val="1200"/>
              <a:buNone/>
              <a:defRPr sz="1200"/>
            </a:lvl2pPr>
            <a:lvl3pPr indent="-228600" lvl="2" marL="1371600" rtl="0" algn="l">
              <a:spcBef>
                <a:spcPts val="600"/>
              </a:spcBef>
              <a:spcAft>
                <a:spcPts val="0"/>
              </a:spcAft>
              <a:buClr>
                <a:srgbClr val="001D4D"/>
              </a:buClr>
              <a:buSzPts val="1000"/>
              <a:buNone/>
              <a:defRPr sz="1000"/>
            </a:lvl3pPr>
            <a:lvl4pPr indent="-228600" lvl="3" marL="1828800" rtl="0" algn="l">
              <a:spcBef>
                <a:spcPts val="600"/>
              </a:spcBef>
              <a:spcAft>
                <a:spcPts val="0"/>
              </a:spcAft>
              <a:buClr>
                <a:srgbClr val="001D4D"/>
              </a:buClr>
              <a:buSzPts val="900"/>
              <a:buNone/>
              <a:defRPr sz="900"/>
            </a:lvl4pPr>
            <a:lvl5pPr indent="-228600" lvl="4" marL="2286000" rtl="0" algn="l">
              <a:spcBef>
                <a:spcPts val="600"/>
              </a:spcBef>
              <a:spcAft>
                <a:spcPts val="0"/>
              </a:spcAft>
              <a:buClr>
                <a:srgbClr val="001D4D"/>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68" name="Google Shape;168;p27"/>
          <p:cNvSpPr txBox="1"/>
          <p:nvPr>
            <p:ph idx="10" type="dt"/>
          </p:nvPr>
        </p:nvSpPr>
        <p:spPr>
          <a:xfrm>
            <a:off x="381000" y="4716066"/>
            <a:ext cx="1865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9" name="Google Shape;169;p27"/>
          <p:cNvSpPr txBox="1"/>
          <p:nvPr>
            <p:ph idx="11" type="ftr"/>
          </p:nvPr>
        </p:nvSpPr>
        <p:spPr>
          <a:xfrm>
            <a:off x="3325813" y="4716066"/>
            <a:ext cx="52182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0" name="Google Shape;170;p27"/>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71" name="Shape 171"/>
        <p:cNvGrpSpPr/>
        <p:nvPr/>
      </p:nvGrpSpPr>
      <p:grpSpPr>
        <a:xfrm>
          <a:off x="0" y="0"/>
          <a:ext cx="0" cy="0"/>
          <a:chOff x="0" y="0"/>
          <a:chExt cx="0" cy="0"/>
        </a:xfrm>
      </p:grpSpPr>
      <p:pic>
        <p:nvPicPr>
          <p:cNvPr descr="Overlay-ContentSlides.png" id="172" name="Google Shape;172;p28"/>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73" name="Google Shape;173;p28"/>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4" name="Google Shape;174;p28"/>
          <p:cNvSpPr txBox="1"/>
          <p:nvPr>
            <p:ph idx="1" type="body"/>
          </p:nvPr>
        </p:nvSpPr>
        <p:spPr>
          <a:xfrm rot="5400000">
            <a:off x="2993100" y="-841950"/>
            <a:ext cx="3156300" cy="75834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5" name="Google Shape;175;p28"/>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6" name="Google Shape;176;p28"/>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7" name="Google Shape;177;p28"/>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8" name="Shape 178"/>
        <p:cNvGrpSpPr/>
        <p:nvPr/>
      </p:nvGrpSpPr>
      <p:grpSpPr>
        <a:xfrm>
          <a:off x="0" y="0"/>
          <a:ext cx="0" cy="0"/>
          <a:chOff x="0" y="0"/>
          <a:chExt cx="0" cy="0"/>
        </a:xfrm>
      </p:grpSpPr>
      <p:pic>
        <p:nvPicPr>
          <p:cNvPr descr="Overlay-ContentSlides.png" id="179" name="Google Shape;179;p29"/>
          <p:cNvPicPr preferRelativeResize="0"/>
          <p:nvPr/>
        </p:nvPicPr>
        <p:blipFill rotWithShape="1">
          <a:blip r:embed="rId2">
            <a:alphaModFix/>
          </a:blip>
          <a:srcRect b="0" l="0" r="0" t="0"/>
          <a:stretch/>
        </p:blipFill>
        <p:spPr>
          <a:xfrm>
            <a:off x="150813" y="140494"/>
            <a:ext cx="6621065" cy="4861323"/>
          </a:xfrm>
          <a:prstGeom prst="rect">
            <a:avLst/>
          </a:prstGeom>
          <a:noFill/>
          <a:ln>
            <a:noFill/>
          </a:ln>
        </p:spPr>
      </p:pic>
      <p:sp>
        <p:nvSpPr>
          <p:cNvPr id="180" name="Google Shape;180;p29"/>
          <p:cNvSpPr txBox="1"/>
          <p:nvPr>
            <p:ph type="title"/>
          </p:nvPr>
        </p:nvSpPr>
        <p:spPr>
          <a:xfrm rot="5400000">
            <a:off x="6031949" y="1881347"/>
            <a:ext cx="3951600" cy="1358100"/>
          </a:xfrm>
          <a:prstGeom prst="rect">
            <a:avLst/>
          </a:prstGeom>
          <a:noFill/>
          <a:ln>
            <a:noFill/>
          </a:ln>
        </p:spPr>
        <p:txBody>
          <a:bodyPr anchorCtr="0" anchor="b"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1" name="Google Shape;181;p29"/>
          <p:cNvSpPr txBox="1"/>
          <p:nvPr>
            <p:ph idx="1" type="body"/>
          </p:nvPr>
        </p:nvSpPr>
        <p:spPr>
          <a:xfrm rot="5400000">
            <a:off x="1888925" y="-524952"/>
            <a:ext cx="3951600" cy="6170700"/>
          </a:xfrm>
          <a:prstGeom prst="rect">
            <a:avLst/>
          </a:prstGeom>
          <a:noFill/>
          <a:ln>
            <a:noFill/>
          </a:ln>
        </p:spPr>
        <p:txBody>
          <a:bodyPr anchorCtr="0" anchor="t" bIns="45700" lIns="91425" spcFirstLastPara="1" rIns="91425" wrap="square" tIns="45700">
            <a:noAutofit/>
          </a:bodyPr>
          <a:lstStyle>
            <a:lvl1pPr indent="-342900" lvl="0" marL="457200" rtl="0" algn="l">
              <a:spcBef>
                <a:spcPts val="2000"/>
              </a:spcBef>
              <a:spcAft>
                <a:spcPts val="0"/>
              </a:spcAft>
              <a:buClr>
                <a:srgbClr val="001D4D"/>
              </a:buClr>
              <a:buSzPts val="1800"/>
              <a:buChar char="⚫"/>
              <a:defRPr/>
            </a:lvl1pPr>
            <a:lvl2pPr indent="-342900" lvl="1" marL="914400" rtl="0" algn="l">
              <a:spcBef>
                <a:spcPts val="600"/>
              </a:spcBef>
              <a:spcAft>
                <a:spcPts val="0"/>
              </a:spcAft>
              <a:buClr>
                <a:srgbClr val="001D4D"/>
              </a:buClr>
              <a:buSzPts val="1800"/>
              <a:buChar char="⚫"/>
              <a:defRPr/>
            </a:lvl2pPr>
            <a:lvl3pPr indent="-342900" lvl="2" marL="1371600" rtl="0" algn="l">
              <a:spcBef>
                <a:spcPts val="600"/>
              </a:spcBef>
              <a:spcAft>
                <a:spcPts val="0"/>
              </a:spcAft>
              <a:buClr>
                <a:srgbClr val="001D4D"/>
              </a:buClr>
              <a:buSzPts val="1800"/>
              <a:buChar char="⚫"/>
              <a:defRPr/>
            </a:lvl3pPr>
            <a:lvl4pPr indent="-342900" lvl="3" marL="1828800" rtl="0" algn="l">
              <a:spcBef>
                <a:spcPts val="600"/>
              </a:spcBef>
              <a:spcAft>
                <a:spcPts val="0"/>
              </a:spcAft>
              <a:buClr>
                <a:srgbClr val="001D4D"/>
              </a:buClr>
              <a:buSzPts val="1800"/>
              <a:buChar char="⚫"/>
              <a:defRPr/>
            </a:lvl4pPr>
            <a:lvl5pPr indent="-342900" lvl="4" marL="2286000" rtl="0" algn="l">
              <a:spcBef>
                <a:spcPts val="600"/>
              </a:spcBef>
              <a:spcAft>
                <a:spcPts val="0"/>
              </a:spcAft>
              <a:buClr>
                <a:srgbClr val="001D4D"/>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2" name="Google Shape;182;p29"/>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3" name="Google Shape;183;p29"/>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4" name="Google Shape;184;p29"/>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6" Type="http://schemas.openxmlformats.org/officeDocument/2006/relationships/slideLayout" Target="../slideLayouts/slideLayout16.xml"/><Relationship Id="rId18" Type="http://schemas.openxmlformats.org/officeDocument/2006/relationships/theme" Target="../theme/theme1.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p:nvPr/>
        </p:nvSpPr>
        <p:spPr>
          <a:xfrm>
            <a:off x="190500" y="142875"/>
            <a:ext cx="8764500" cy="4858800"/>
          </a:xfrm>
          <a:prstGeom prst="round2DiagRect">
            <a:avLst>
              <a:gd fmla="val 9416" name="adj1"/>
              <a:gd fmla="val 0" name="adj2"/>
            </a:avLst>
          </a:prstGeom>
          <a:gradFill>
            <a:gsLst>
              <a:gs pos="0">
                <a:srgbClr val="B27A00"/>
              </a:gs>
              <a:gs pos="13000">
                <a:srgbClr val="B27A00"/>
              </a:gs>
              <a:gs pos="100000">
                <a:schemeClr val="lt1"/>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2" name="Google Shape;52;p13"/>
          <p:cNvSpPr txBox="1"/>
          <p:nvPr>
            <p:ph type="title"/>
          </p:nvPr>
        </p:nvSpPr>
        <p:spPr>
          <a:xfrm>
            <a:off x="779463" y="285750"/>
            <a:ext cx="7583400" cy="7833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Google Shape;53;p13"/>
          <p:cNvSpPr txBox="1"/>
          <p:nvPr>
            <p:ph idx="1" type="body"/>
          </p:nvPr>
        </p:nvSpPr>
        <p:spPr>
          <a:xfrm>
            <a:off x="779463" y="1371600"/>
            <a:ext cx="7583400" cy="3156300"/>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54" name="Google Shape;54;p13"/>
          <p:cNvSpPr txBox="1"/>
          <p:nvPr>
            <p:ph idx="10" type="dt"/>
          </p:nvPr>
        </p:nvSpPr>
        <p:spPr>
          <a:xfrm>
            <a:off x="381000" y="4716066"/>
            <a:ext cx="1887600" cy="2739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5" name="Google Shape;55;p13"/>
          <p:cNvSpPr txBox="1"/>
          <p:nvPr>
            <p:ph idx="11" type="ftr"/>
          </p:nvPr>
        </p:nvSpPr>
        <p:spPr>
          <a:xfrm>
            <a:off x="3305175" y="4716066"/>
            <a:ext cx="5238900" cy="27390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6" name="Google Shape;56;p13"/>
          <p:cNvSpPr txBox="1"/>
          <p:nvPr>
            <p:ph idx="12" type="sldNum"/>
          </p:nvPr>
        </p:nvSpPr>
        <p:spPr>
          <a:xfrm>
            <a:off x="8404225" y="164306"/>
            <a:ext cx="4938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
              <a:t>‹#›</a:t>
            </a:fld>
            <a:endParaRPr/>
          </a:p>
        </p:txBody>
      </p:sp>
      <p:pic>
        <p:nvPicPr>
          <p:cNvPr descr="FIULogo_H_CMYK_fx.png" id="57" name="Google Shape;57;p13"/>
          <p:cNvPicPr preferRelativeResize="0"/>
          <p:nvPr/>
        </p:nvPicPr>
        <p:blipFill rotWithShape="1">
          <a:blip r:embed="rId1">
            <a:alphaModFix/>
          </a:blip>
          <a:srcRect b="0" l="0" r="0" t="0"/>
          <a:stretch/>
        </p:blipFill>
        <p:spPr>
          <a:xfrm>
            <a:off x="6103938" y="4469606"/>
            <a:ext cx="1822847" cy="52030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0"/>
          <p:cNvSpPr txBox="1"/>
          <p:nvPr>
            <p:ph type="ctrTitle"/>
          </p:nvPr>
        </p:nvSpPr>
        <p:spPr>
          <a:xfrm>
            <a:off x="228600" y="2000250"/>
            <a:ext cx="8686800" cy="18288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
              <a:t>Shortcomings/Wishlist</a:t>
            </a:r>
            <a:br>
              <a:rPr lang="en"/>
            </a:br>
            <a:r>
              <a:rPr lang="en" sz="2800"/>
              <a:t>Av</a:t>
            </a:r>
            <a:r>
              <a:rPr lang="en" sz="2800"/>
              <a:t>iation Job Portal</a:t>
            </a:r>
            <a:endParaRPr sz="2800"/>
          </a:p>
          <a:p>
            <a:pPr indent="0" lvl="0" marL="0" rtl="0" algn="ctr">
              <a:spcBef>
                <a:spcPts val="0"/>
              </a:spcBef>
              <a:spcAft>
                <a:spcPts val="0"/>
              </a:spcAft>
              <a:buNone/>
            </a:pPr>
            <a:r>
              <a:rPr lang="en" sz="2800"/>
              <a:t>Capstone 1/Senior Project Summer 2020</a:t>
            </a:r>
            <a:br>
              <a:rPr lang="en" sz="2800"/>
            </a:br>
            <a:br>
              <a:rPr lang="en"/>
            </a:br>
            <a:r>
              <a:rPr lang="en" sz="1800"/>
              <a:t>School of Computing and Information Sciences</a:t>
            </a:r>
            <a:br>
              <a:rPr lang="en" sz="1800"/>
            </a:br>
            <a:r>
              <a:rPr lang="en" sz="1800"/>
              <a:t>Florida International University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9"/>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Add an events page, where company owner can add events that jobseekers can rsvp for.</a:t>
            </a:r>
            <a:endParaRPr sz="1900">
              <a:solidFill>
                <a:srgbClr val="001D4D"/>
              </a:solidFill>
            </a:endParaRPr>
          </a:p>
          <a:p>
            <a:pPr indent="-317500" lvl="0" marL="457200" rtl="0" algn="l">
              <a:lnSpc>
                <a:spcPct val="115000"/>
              </a:lnSpc>
              <a:spcBef>
                <a:spcPts val="0"/>
              </a:spcBef>
              <a:spcAft>
                <a:spcPts val="0"/>
              </a:spcAft>
              <a:buClr>
                <a:schemeClr val="dk1"/>
              </a:buClr>
              <a:buSzPts val="1400"/>
              <a:buChar char="●"/>
            </a:pPr>
            <a:r>
              <a:rPr lang="en" sz="1900">
                <a:solidFill>
                  <a:srgbClr val="001D4D"/>
                </a:solidFill>
              </a:rPr>
              <a:t>Jobseekers can use the page to search for the most recent events, and filter out events by company name.</a:t>
            </a:r>
            <a:br>
              <a:rPr lang="en" sz="1100">
                <a:solidFill>
                  <a:schemeClr val="dk1"/>
                </a:solidFill>
              </a:rPr>
            </a:br>
            <a:endParaRPr/>
          </a:p>
        </p:txBody>
      </p:sp>
      <p:sp>
        <p:nvSpPr>
          <p:cNvPr id="254" name="Google Shape;254;p39"/>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Events Page</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1"/>
          <p:cNvSpPr txBox="1"/>
          <p:nvPr/>
        </p:nvSpPr>
        <p:spPr>
          <a:xfrm>
            <a:off x="234900" y="1655250"/>
            <a:ext cx="8674200" cy="1449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Our team was able to create the front-end design implementation of a notification system, however, this has not been connected to the functions of the website and is currently not operational.</a:t>
            </a:r>
            <a:br>
              <a:rPr lang="en" sz="1100">
                <a:solidFill>
                  <a:schemeClr val="dk1"/>
                </a:solidFill>
              </a:rPr>
            </a:br>
            <a:endParaRPr/>
          </a:p>
        </p:txBody>
      </p:sp>
      <p:sp>
        <p:nvSpPr>
          <p:cNvPr id="197" name="Google Shape;197;p31"/>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Notification System (backend)</a:t>
            </a:r>
            <a:endParaRPr b="1" sz="3400" u="sng">
              <a:solidFill>
                <a:srgbClr val="001D4D"/>
              </a:solidFill>
              <a:latin typeface="Trebuchet MS"/>
              <a:ea typeface="Trebuchet MS"/>
              <a:cs typeface="Trebuchet MS"/>
              <a:sym typeface="Trebuchet MS"/>
            </a:endParaRPr>
          </a:p>
        </p:txBody>
      </p:sp>
      <p:pic>
        <p:nvPicPr>
          <p:cNvPr id="198" name="Google Shape;198;p31"/>
          <p:cNvPicPr preferRelativeResize="0"/>
          <p:nvPr/>
        </p:nvPicPr>
        <p:blipFill>
          <a:blip r:embed="rId3">
            <a:alphaModFix/>
          </a:blip>
          <a:stretch>
            <a:fillRect/>
          </a:stretch>
        </p:blipFill>
        <p:spPr>
          <a:xfrm>
            <a:off x="3186988" y="2782450"/>
            <a:ext cx="2770036" cy="17341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2"/>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Our team was also able to create the front-end design implementation for a chat system for user to user communication. A backend model will need to be created and connected to the front-end for the implementation to work. Some useful django packages for this implementation are django-postman and django-directmessages.</a:t>
            </a:r>
            <a:br>
              <a:rPr lang="en" sz="1100">
                <a:solidFill>
                  <a:schemeClr val="dk1"/>
                </a:solidFill>
              </a:rPr>
            </a:br>
            <a:endParaRPr/>
          </a:p>
        </p:txBody>
      </p:sp>
      <p:sp>
        <p:nvSpPr>
          <p:cNvPr id="205" name="Google Shape;205;p32"/>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Chat System (backend)</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3"/>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Chat</a:t>
            </a:r>
            <a:r>
              <a:rPr b="1" lang="en" sz="3400" u="sng">
                <a:solidFill>
                  <a:srgbClr val="001D4D"/>
                </a:solidFill>
                <a:latin typeface="Trebuchet MS"/>
                <a:ea typeface="Trebuchet MS"/>
                <a:cs typeface="Trebuchet MS"/>
                <a:sym typeface="Trebuchet MS"/>
              </a:rPr>
              <a:t> System (backend)</a:t>
            </a:r>
            <a:endParaRPr b="1" sz="3400" u="sng">
              <a:solidFill>
                <a:srgbClr val="001D4D"/>
              </a:solidFill>
              <a:latin typeface="Trebuchet MS"/>
              <a:ea typeface="Trebuchet MS"/>
              <a:cs typeface="Trebuchet MS"/>
              <a:sym typeface="Trebuchet MS"/>
            </a:endParaRPr>
          </a:p>
        </p:txBody>
      </p:sp>
      <p:pic>
        <p:nvPicPr>
          <p:cNvPr id="212" name="Google Shape;212;p33"/>
          <p:cNvPicPr preferRelativeResize="0"/>
          <p:nvPr/>
        </p:nvPicPr>
        <p:blipFill>
          <a:blip r:embed="rId3">
            <a:alphaModFix/>
          </a:blip>
          <a:stretch>
            <a:fillRect/>
          </a:stretch>
        </p:blipFill>
        <p:spPr>
          <a:xfrm>
            <a:off x="2007650" y="1436100"/>
            <a:ext cx="5128699" cy="28848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4"/>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The button to subscribe to a company is currently viewable on the site, however, it is not currently functional.</a:t>
            </a:r>
            <a:br>
              <a:rPr lang="en" sz="1100">
                <a:solidFill>
                  <a:schemeClr val="dk1"/>
                </a:solidFill>
              </a:rPr>
            </a:br>
            <a:endParaRPr/>
          </a:p>
        </p:txBody>
      </p:sp>
      <p:sp>
        <p:nvSpPr>
          <p:cNvPr id="219" name="Google Shape;219;p34"/>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Subscribe to Company Updates</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5"/>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As a Company Employer there is no way currently to search for potential job candidates by their skills, experience, education, etc. This is something we would like to include in a future release.</a:t>
            </a:r>
            <a:br>
              <a:rPr lang="en" sz="1100">
                <a:solidFill>
                  <a:schemeClr val="dk1"/>
                </a:solidFill>
              </a:rPr>
            </a:br>
            <a:endParaRPr/>
          </a:p>
        </p:txBody>
      </p:sp>
      <p:sp>
        <p:nvSpPr>
          <p:cNvPr id="226" name="Google Shape;226;p35"/>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Search for Job Candidates</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6"/>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Employers can view job applications and modify their status, however, there is no built in “note-taking” or candidate review section that was originally mentioned in the project proposal document.</a:t>
            </a:r>
            <a:br>
              <a:rPr lang="en" sz="1100">
                <a:solidFill>
                  <a:schemeClr val="dk1"/>
                </a:solidFill>
              </a:rPr>
            </a:br>
            <a:endParaRPr/>
          </a:p>
        </p:txBody>
      </p:sp>
      <p:sp>
        <p:nvSpPr>
          <p:cNvPr id="233" name="Google Shape;233;p36"/>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Review Job Candidates</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7"/>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Based on the original project proposal, it would be beneficial to use the skills parsed from user resumes to automatically match Job Seekers with Job Positions related to their skillset, as well as Company Employers with candidates that meet their desired qualifications.</a:t>
            </a:r>
            <a:br>
              <a:rPr lang="en" sz="1100">
                <a:solidFill>
                  <a:schemeClr val="dk1"/>
                </a:solidFill>
              </a:rPr>
            </a:br>
            <a:endParaRPr/>
          </a:p>
        </p:txBody>
      </p:sp>
      <p:sp>
        <p:nvSpPr>
          <p:cNvPr id="240" name="Google Shape;240;p37"/>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Suggested Jobs/Candidates</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8"/>
          <p:cNvSpPr txBox="1"/>
          <p:nvPr/>
        </p:nvSpPr>
        <p:spPr>
          <a:xfrm>
            <a:off x="234900" y="1655250"/>
            <a:ext cx="8674200" cy="1943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900">
                <a:solidFill>
                  <a:srgbClr val="001D4D"/>
                </a:solidFill>
              </a:rPr>
              <a:t>The current parsing algorithm in place is sufficient for basic profile setup however some improvements can be made. Some examples of improvements that could be made is improving accuracy and allowing education/work experience to be parsed as well.</a:t>
            </a:r>
            <a:br>
              <a:rPr lang="en" sz="1100">
                <a:solidFill>
                  <a:schemeClr val="dk1"/>
                </a:solidFill>
              </a:rPr>
            </a:br>
            <a:endParaRPr/>
          </a:p>
        </p:txBody>
      </p:sp>
      <p:sp>
        <p:nvSpPr>
          <p:cNvPr id="247" name="Google Shape;247;p38"/>
          <p:cNvSpPr txBox="1"/>
          <p:nvPr/>
        </p:nvSpPr>
        <p:spPr>
          <a:xfrm>
            <a:off x="1125300" y="733775"/>
            <a:ext cx="6893400" cy="5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400" u="sng">
                <a:solidFill>
                  <a:srgbClr val="001D4D"/>
                </a:solidFill>
                <a:latin typeface="Trebuchet MS"/>
                <a:ea typeface="Trebuchet MS"/>
                <a:cs typeface="Trebuchet MS"/>
                <a:sym typeface="Trebuchet MS"/>
              </a:rPr>
              <a:t>Improved Resume Parser</a:t>
            </a:r>
            <a:endParaRPr b="1" sz="3400" u="sng">
              <a:solidFill>
                <a:srgbClr val="001D4D"/>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