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90204" pitchFamily="34" charset="0"/>
        <a:ea typeface="MS PGothic"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90204" pitchFamily="34" charset="0"/>
        <a:ea typeface="MS PGothic"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90204" pitchFamily="34" charset="0"/>
        <a:ea typeface="MS PGothic"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90204" pitchFamily="34" charset="0"/>
        <a:ea typeface="MS PGothic"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90204" pitchFamily="34" charset="0"/>
        <a:ea typeface="MS PGothic" panose="020B0600070205080204" pitchFamily="34" charset="-128"/>
        <a:cs typeface="+mn-cs"/>
      </a:defRPr>
    </a:lvl5pPr>
    <a:lvl6pPr marL="2286000" algn="l" defTabSz="914400" rtl="0" eaLnBrk="1" latinLnBrk="0" hangingPunct="1">
      <a:defRPr sz="8400" kern="1200">
        <a:solidFill>
          <a:schemeClr val="tx1"/>
        </a:solidFill>
        <a:latin typeface="Arial" panose="020B0604020202090204" pitchFamily="34" charset="0"/>
        <a:ea typeface="MS PGothic" panose="020B0600070205080204" pitchFamily="34" charset="-128"/>
        <a:cs typeface="+mn-cs"/>
      </a:defRPr>
    </a:lvl6pPr>
    <a:lvl7pPr marL="2743200" algn="l" defTabSz="914400" rtl="0" eaLnBrk="1" latinLnBrk="0" hangingPunct="1">
      <a:defRPr sz="8400" kern="1200">
        <a:solidFill>
          <a:schemeClr val="tx1"/>
        </a:solidFill>
        <a:latin typeface="Arial" panose="020B0604020202090204" pitchFamily="34" charset="0"/>
        <a:ea typeface="MS PGothic" panose="020B0600070205080204" pitchFamily="34" charset="-128"/>
        <a:cs typeface="+mn-cs"/>
      </a:defRPr>
    </a:lvl7pPr>
    <a:lvl8pPr marL="3200400" algn="l" defTabSz="914400" rtl="0" eaLnBrk="1" latinLnBrk="0" hangingPunct="1">
      <a:defRPr sz="8400" kern="1200">
        <a:solidFill>
          <a:schemeClr val="tx1"/>
        </a:solidFill>
        <a:latin typeface="Arial" panose="020B0604020202090204" pitchFamily="34" charset="0"/>
        <a:ea typeface="MS PGothic" panose="020B0600070205080204" pitchFamily="34" charset="-128"/>
        <a:cs typeface="+mn-cs"/>
      </a:defRPr>
    </a:lvl8pPr>
    <a:lvl9pPr marL="3657600" algn="l" defTabSz="914400" rtl="0" eaLnBrk="1" latinLnBrk="0" hangingPunct="1">
      <a:defRPr sz="8400" kern="1200">
        <a:solidFill>
          <a:schemeClr val="tx1"/>
        </a:solidFill>
        <a:latin typeface="Arial" panose="020B060402020209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30" d="100"/>
          <a:sy n="30" d="100"/>
        </p:scale>
        <p:origin x="715" y="6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9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Arial" panose="020B0604020202090204" pitchFamily="34" charset="0"/>
                <a:ea typeface="MS PGothic" panose="020B0600070205080204" pitchFamily="34" charset="-128"/>
              </a:defRPr>
            </a:lvl1pPr>
          </a:lstStyle>
          <a:p>
            <a:pPr>
              <a:defRPr/>
            </a:pPr>
            <a:fld id="{8A1B5A77-566D-43E0-BABB-B7464DC924D8}" type="datetime1">
              <a:rPr lang="en-US" altLang="en-US"/>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endParaRPr lang="en-US" noProof="0"/>
          </a:p>
          <a:p>
            <a:pPr lvl="1"/>
            <a:r>
              <a:rPr lang="en-US" noProof="0"/>
              <a:t>Second level</a:t>
            </a:r>
            <a:endParaRPr lang="en-US" noProof="0"/>
          </a:p>
          <a:p>
            <a:pPr lvl="2"/>
            <a:r>
              <a:rPr lang="en-US" noProof="0"/>
              <a:t>Third level</a:t>
            </a:r>
            <a:endParaRPr lang="en-US" noProof="0"/>
          </a:p>
          <a:p>
            <a:pPr lvl="3"/>
            <a:r>
              <a:rPr lang="en-US" noProof="0"/>
              <a:t>Fourth level</a:t>
            </a:r>
            <a:endParaRPr lang="en-US" noProof="0"/>
          </a:p>
          <a:p>
            <a:pPr lvl="4"/>
            <a:r>
              <a:rPr lang="en-US"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9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fld id="{197C5B00-B6F6-488E-9C35-2070113CE24D}" type="slidenum">
              <a:rPr lang="en-US" altLang="en-US"/>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en-US">
              <a:ea typeface="MS PGothic"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DE2D3BD-E0C1-4D3A-995A-F3AED54C456C}" type="slidenum">
              <a:rPr lang="en-US" altLang="en-US">
                <a:latin typeface="Arial" panose="020B0604020202090204" pitchFamily="34" charset="0"/>
              </a:rPr>
            </a:fld>
            <a:endParaRPr lang="en-US" altLang="en-US">
              <a:latin typeface="Arial" panose="020B060402020209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296D49DF-7D5E-4046-8937-26EC35611809}" type="slidenum">
              <a:rPr lang="en-US" altLang="en-US"/>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239C46BC-C3F5-4B6F-835E-ED6BE5CB44C1}" type="slidenum">
              <a:rPr lang="en-US" altLang="en-US"/>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9BB87D8C-A2BA-4AF8-9A31-85E0B4869AF9}" type="slidenum">
              <a:rPr lang="en-US" altLang="en-US"/>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13132920-8123-4EFF-BA31-5545A5DBBF36}" type="slidenum">
              <a:rPr lang="en-US" altLang="en-US"/>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F4CA7915-F06E-4B7E-B3B4-9803C9B3EDE7}" type="slidenum">
              <a:rPr lang="en-US" altLang="en-US"/>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2F671103-84F6-4756-9CB4-E155F6E0933F}" type="slidenum">
              <a:rPr lang="en-US" altLang="en-US"/>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5B007837-33F6-424A-872B-377D47D3AB1E}" type="slidenum">
              <a:rPr lang="en-US" altLang="en-US"/>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E87BDDC5-984B-4DA4-8760-8105961B140C}" type="slidenum">
              <a:rPr lang="en-US" altLang="en-US"/>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fld id="{75268F30-8CEF-415F-8770-5272F45A8ABB}" type="slidenum">
              <a:rPr lang="en-US" altLang="en-US"/>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D5FF3FD7-B375-490A-A62E-A38CE43E37AB}" type="slidenum">
              <a:rPr lang="en-US" altLang="en-US"/>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2319651F-5923-4978-824D-18772B1476F0}" type="slidenum">
              <a:rPr lang="en-US" altLang="en-US"/>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lstStyle/>
          <a:p>
            <a:pPr lvl="0"/>
            <a:r>
              <a:rPr lang="en-US" altLang="en-US"/>
              <a:t>Haga clic para cambiar el estilo de título	</a:t>
            </a:r>
            <a:endParaRPr lang="en-US" altLang="en-US"/>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lstStyle/>
          <a:p>
            <a:pPr lvl="0"/>
            <a:r>
              <a:rPr lang="en-US" altLang="en-US"/>
              <a:t>Haga clic para modificar el estilo de texto del patrón</a:t>
            </a:r>
            <a:endParaRPr lang="en-US" altLang="en-US"/>
          </a:p>
          <a:p>
            <a:pPr lvl="1"/>
            <a:r>
              <a:rPr lang="en-US" altLang="en-US"/>
              <a:t>Segundo nivel</a:t>
            </a:r>
            <a:endParaRPr lang="en-US" altLang="en-US"/>
          </a:p>
          <a:p>
            <a:pPr lvl="2"/>
            <a:r>
              <a:rPr lang="en-US" altLang="en-US"/>
              <a:t>Tercer nivel</a:t>
            </a:r>
            <a:endParaRPr lang="en-US" altLang="en-US"/>
          </a:p>
          <a:p>
            <a:pPr lvl="3"/>
            <a:r>
              <a:rPr lang="en-US" altLang="en-US"/>
              <a:t>Cuarto nivel</a:t>
            </a:r>
            <a:endParaRPr lang="en-US" altLang="en-US"/>
          </a:p>
          <a:p>
            <a:pPr lvl="4"/>
            <a:r>
              <a:rPr lang="en-US" altLang="en-US"/>
              <a:t>Quinto nivel</a:t>
            </a:r>
            <a:endParaRPr lang="en-US" altLang="en-US"/>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ln>
          <a:effectLst/>
        </p:spPr>
        <p:txBody>
          <a:bodyPr vert="horz" wrap="square" lIns="428460" tIns="214230" rIns="428460" bIns="214230" numCol="1" anchor="t" anchorCtr="0" compatLnSpc="1"/>
          <a:lstStyle>
            <a:lvl1pPr eaLnBrk="1" hangingPunct="1">
              <a:defRPr sz="6600">
                <a:latin typeface="Arial" panose="020B0604020202090204" pitchFamily="34"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ln>
          <a:effectLst/>
        </p:spPr>
        <p:txBody>
          <a:bodyPr vert="horz" wrap="square" lIns="428460" tIns="214230" rIns="428460" bIns="214230" numCol="1" anchor="t" anchorCtr="0" compatLnSpc="1"/>
          <a:lstStyle>
            <a:lvl1pPr algn="ctr" eaLnBrk="1" hangingPunct="1">
              <a:defRPr sz="6600">
                <a:latin typeface="Arial" panose="020B0604020202090204" pitchFamily="34"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ln>
          <a:effectLst/>
        </p:spPr>
        <p:txBody>
          <a:bodyPr vert="horz" wrap="square" lIns="428460" tIns="214230" rIns="428460" bIns="214230" numCol="1" anchor="t" anchorCtr="0" compatLnSpc="1"/>
          <a:lstStyle>
            <a:lvl1pPr algn="r" eaLnBrk="1" hangingPunct="1">
              <a:defRPr sz="6600"/>
            </a:lvl1pPr>
          </a:lstStyle>
          <a:p>
            <a:fld id="{7926D2A0-6A6A-4A71-9221-33EF688E5BCD}" type="slidenum">
              <a:rPr lang="en-US" altLang="en-US"/>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345" rtl="0" eaLnBrk="0" fontAlgn="base" hangingPunct="0">
        <a:spcBef>
          <a:spcPct val="0"/>
        </a:spcBef>
        <a:spcAft>
          <a:spcPct val="0"/>
        </a:spcAft>
        <a:defRPr sz="20600">
          <a:solidFill>
            <a:schemeClr val="tx2"/>
          </a:solidFill>
          <a:latin typeface="+mj-lt"/>
          <a:ea typeface="MS PGothic" panose="020B0600070205080204" pitchFamily="34" charset="-128"/>
          <a:cs typeface="MS PGothic" panose="020B0600070205080204" pitchFamily="34" charset="-128"/>
        </a:defRPr>
      </a:lvl1pPr>
      <a:lvl2pPr algn="ctr" defTabSz="4284345" rtl="0" eaLnBrk="0" fontAlgn="base" hangingPunct="0">
        <a:spcBef>
          <a:spcPct val="0"/>
        </a:spcBef>
        <a:spcAft>
          <a:spcPct val="0"/>
        </a:spcAft>
        <a:defRPr sz="20600">
          <a:solidFill>
            <a:schemeClr val="tx2"/>
          </a:solidFill>
          <a:latin typeface="Arial" panose="020B0604020202090204" pitchFamily="34" charset="0"/>
          <a:ea typeface="MS PGothic" panose="020B0600070205080204" pitchFamily="34" charset="-128"/>
          <a:cs typeface="MS PGothic" panose="020B0600070205080204" pitchFamily="34" charset="-128"/>
        </a:defRPr>
      </a:lvl2pPr>
      <a:lvl3pPr algn="ctr" defTabSz="4284345" rtl="0" eaLnBrk="0" fontAlgn="base" hangingPunct="0">
        <a:spcBef>
          <a:spcPct val="0"/>
        </a:spcBef>
        <a:spcAft>
          <a:spcPct val="0"/>
        </a:spcAft>
        <a:defRPr sz="20600">
          <a:solidFill>
            <a:schemeClr val="tx2"/>
          </a:solidFill>
          <a:latin typeface="Arial" panose="020B0604020202090204" pitchFamily="34" charset="0"/>
          <a:ea typeface="MS PGothic" panose="020B0600070205080204" pitchFamily="34" charset="-128"/>
          <a:cs typeface="MS PGothic" panose="020B0600070205080204" pitchFamily="34" charset="-128"/>
        </a:defRPr>
      </a:lvl3pPr>
      <a:lvl4pPr algn="ctr" defTabSz="4284345" rtl="0" eaLnBrk="0" fontAlgn="base" hangingPunct="0">
        <a:spcBef>
          <a:spcPct val="0"/>
        </a:spcBef>
        <a:spcAft>
          <a:spcPct val="0"/>
        </a:spcAft>
        <a:defRPr sz="20600">
          <a:solidFill>
            <a:schemeClr val="tx2"/>
          </a:solidFill>
          <a:latin typeface="Arial" panose="020B0604020202090204" pitchFamily="34" charset="0"/>
          <a:ea typeface="MS PGothic" panose="020B0600070205080204" pitchFamily="34" charset="-128"/>
          <a:cs typeface="MS PGothic" panose="020B0600070205080204" pitchFamily="34" charset="-128"/>
        </a:defRPr>
      </a:lvl4pPr>
      <a:lvl5pPr algn="ctr" defTabSz="4284345" rtl="0" eaLnBrk="0" fontAlgn="base" hangingPunct="0">
        <a:spcBef>
          <a:spcPct val="0"/>
        </a:spcBef>
        <a:spcAft>
          <a:spcPct val="0"/>
        </a:spcAft>
        <a:defRPr sz="20600">
          <a:solidFill>
            <a:schemeClr val="tx2"/>
          </a:solidFill>
          <a:latin typeface="Arial" panose="020B0604020202090204" pitchFamily="34" charset="0"/>
          <a:ea typeface="MS PGothic" panose="020B0600070205080204" pitchFamily="34" charset="-128"/>
          <a:cs typeface="MS PGothic" panose="020B0600070205080204" pitchFamily="34" charset="-128"/>
        </a:defRPr>
      </a:lvl5pPr>
      <a:lvl6pPr marL="457200" algn="ctr" defTabSz="4284345" rtl="0" fontAlgn="base">
        <a:spcBef>
          <a:spcPct val="0"/>
        </a:spcBef>
        <a:spcAft>
          <a:spcPct val="0"/>
        </a:spcAft>
        <a:defRPr sz="20600">
          <a:solidFill>
            <a:schemeClr val="tx2"/>
          </a:solidFill>
          <a:latin typeface="Arial" panose="020B0604020202090204" pitchFamily="34" charset="0"/>
        </a:defRPr>
      </a:lvl6pPr>
      <a:lvl7pPr marL="914400" algn="ctr" defTabSz="4284345" rtl="0" fontAlgn="base">
        <a:spcBef>
          <a:spcPct val="0"/>
        </a:spcBef>
        <a:spcAft>
          <a:spcPct val="0"/>
        </a:spcAft>
        <a:defRPr sz="20600">
          <a:solidFill>
            <a:schemeClr val="tx2"/>
          </a:solidFill>
          <a:latin typeface="Arial" panose="020B0604020202090204" pitchFamily="34" charset="0"/>
        </a:defRPr>
      </a:lvl7pPr>
      <a:lvl8pPr marL="1371600" algn="ctr" defTabSz="4284345" rtl="0" fontAlgn="base">
        <a:spcBef>
          <a:spcPct val="0"/>
        </a:spcBef>
        <a:spcAft>
          <a:spcPct val="0"/>
        </a:spcAft>
        <a:defRPr sz="20600">
          <a:solidFill>
            <a:schemeClr val="tx2"/>
          </a:solidFill>
          <a:latin typeface="Arial" panose="020B0604020202090204" pitchFamily="34" charset="0"/>
        </a:defRPr>
      </a:lvl8pPr>
      <a:lvl9pPr marL="1828800" algn="ctr" defTabSz="4284345" rtl="0" fontAlgn="base">
        <a:spcBef>
          <a:spcPct val="0"/>
        </a:spcBef>
        <a:spcAft>
          <a:spcPct val="0"/>
        </a:spcAft>
        <a:defRPr sz="20600">
          <a:solidFill>
            <a:schemeClr val="tx2"/>
          </a:solidFill>
          <a:latin typeface="Arial" panose="020B0604020202090204" pitchFamily="34" charset="0"/>
        </a:defRPr>
      </a:lvl9pPr>
    </p:titleStyle>
    <p:bodyStyle>
      <a:lvl1pPr marL="1606550" indent="-1606550" algn="l" defTabSz="4284345" rtl="0" eaLnBrk="0" fontAlgn="base" hangingPunct="0">
        <a:spcBef>
          <a:spcPct val="20000"/>
        </a:spcBef>
        <a:spcAft>
          <a:spcPct val="0"/>
        </a:spcAft>
        <a:buChar char="•"/>
        <a:defRPr sz="15000">
          <a:solidFill>
            <a:schemeClr val="tx1"/>
          </a:solidFill>
          <a:latin typeface="+mn-lt"/>
          <a:ea typeface="MS PGothic" panose="020B0600070205080204" pitchFamily="34" charset="-128"/>
          <a:cs typeface="MS PGothic" panose="020B0600070205080204" pitchFamily="34" charset="-128"/>
        </a:defRPr>
      </a:lvl1pPr>
      <a:lvl2pPr marL="3481705" indent="-1339850" algn="l" defTabSz="4284345" rtl="0" eaLnBrk="0" fontAlgn="base" hangingPunct="0">
        <a:spcBef>
          <a:spcPct val="20000"/>
        </a:spcBef>
        <a:spcAft>
          <a:spcPct val="0"/>
        </a:spcAft>
        <a:buChar char="–"/>
        <a:defRPr sz="13100">
          <a:solidFill>
            <a:schemeClr val="tx1"/>
          </a:solidFill>
          <a:latin typeface="+mn-lt"/>
          <a:ea typeface="MS PGothic" panose="020B0600070205080204" pitchFamily="34" charset="-128"/>
        </a:defRPr>
      </a:lvl2pPr>
      <a:lvl3pPr marL="5356225" indent="-1071880" algn="l" defTabSz="4284345" rtl="0" eaLnBrk="0" fontAlgn="base" hangingPunct="0">
        <a:spcBef>
          <a:spcPct val="20000"/>
        </a:spcBef>
        <a:spcAft>
          <a:spcPct val="0"/>
        </a:spcAft>
        <a:buChar char="•"/>
        <a:defRPr sz="11200">
          <a:solidFill>
            <a:schemeClr val="tx1"/>
          </a:solidFill>
          <a:latin typeface="+mn-lt"/>
          <a:ea typeface="MS PGothic" panose="020B0600070205080204" pitchFamily="34" charset="-128"/>
        </a:defRPr>
      </a:lvl3pPr>
      <a:lvl4pPr marL="7498080" indent="-1071880" algn="l" defTabSz="4284345" rtl="0" eaLnBrk="0" fontAlgn="base" hangingPunct="0">
        <a:spcBef>
          <a:spcPct val="20000"/>
        </a:spcBef>
        <a:spcAft>
          <a:spcPct val="0"/>
        </a:spcAft>
        <a:buChar char="–"/>
        <a:defRPr sz="9400">
          <a:solidFill>
            <a:schemeClr val="tx1"/>
          </a:solidFill>
          <a:latin typeface="+mn-lt"/>
          <a:ea typeface="MS PGothic" panose="020B0600070205080204" pitchFamily="34" charset="-128"/>
        </a:defRPr>
      </a:lvl4pPr>
      <a:lvl5pPr marL="9641205" indent="-1071880" algn="l" defTabSz="4284345" rtl="0" eaLnBrk="0" fontAlgn="base" hangingPunct="0">
        <a:spcBef>
          <a:spcPct val="20000"/>
        </a:spcBef>
        <a:spcAft>
          <a:spcPct val="0"/>
        </a:spcAft>
        <a:buChar char="»"/>
        <a:defRPr sz="9400">
          <a:solidFill>
            <a:schemeClr val="tx1"/>
          </a:solidFill>
          <a:latin typeface="+mn-lt"/>
          <a:ea typeface="MS PGothic" panose="020B0600070205080204" pitchFamily="34" charset="-128"/>
        </a:defRPr>
      </a:lvl5pPr>
      <a:lvl6pPr marL="10098405" indent="-1071880" algn="l" defTabSz="4284345" rtl="0" fontAlgn="base">
        <a:spcBef>
          <a:spcPct val="20000"/>
        </a:spcBef>
        <a:spcAft>
          <a:spcPct val="0"/>
        </a:spcAft>
        <a:buChar char="»"/>
        <a:defRPr sz="9400">
          <a:solidFill>
            <a:schemeClr val="tx1"/>
          </a:solidFill>
          <a:latin typeface="+mn-lt"/>
        </a:defRPr>
      </a:lvl6pPr>
      <a:lvl7pPr marL="10555605" indent="-1071880" algn="l" defTabSz="4284345" rtl="0" fontAlgn="base">
        <a:spcBef>
          <a:spcPct val="20000"/>
        </a:spcBef>
        <a:spcAft>
          <a:spcPct val="0"/>
        </a:spcAft>
        <a:buChar char="»"/>
        <a:defRPr sz="9400">
          <a:solidFill>
            <a:schemeClr val="tx1"/>
          </a:solidFill>
          <a:latin typeface="+mn-lt"/>
        </a:defRPr>
      </a:lvl7pPr>
      <a:lvl8pPr marL="11012805" indent="-1071880" algn="l" defTabSz="4284345" rtl="0" fontAlgn="base">
        <a:spcBef>
          <a:spcPct val="20000"/>
        </a:spcBef>
        <a:spcAft>
          <a:spcPct val="0"/>
        </a:spcAft>
        <a:buChar char="»"/>
        <a:defRPr sz="9400">
          <a:solidFill>
            <a:schemeClr val="tx1"/>
          </a:solidFill>
          <a:latin typeface="+mn-lt"/>
        </a:defRPr>
      </a:lvl8pPr>
      <a:lvl9pPr marL="11470005" indent="-1071880" algn="l" defTabSz="4284345"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p:cNvSpPr txBox="1">
            <a:spLocks noChangeArrowheads="1"/>
          </p:cNvSpPr>
          <p:nvPr/>
        </p:nvSpPr>
        <p:spPr bwMode="auto">
          <a:xfrm>
            <a:off x="6561138" y="2655253"/>
            <a:ext cx="19346862" cy="245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520">
              <a:spcBef>
                <a:spcPct val="20000"/>
              </a:spcBef>
              <a:buChar char="•"/>
              <a:defRPr sz="15000">
                <a:solidFill>
                  <a:schemeClr val="tx1"/>
                </a:solidFill>
                <a:latin typeface="Arial" panose="020B0604020202090204" pitchFamily="34" charset="0"/>
                <a:ea typeface="MS PGothic" panose="020B0600070205080204" pitchFamily="34" charset="-128"/>
              </a:defRPr>
            </a:lvl1pPr>
            <a:lvl2pPr marL="37931725" indent="-37474525" defTabSz="985520">
              <a:spcBef>
                <a:spcPct val="20000"/>
              </a:spcBef>
              <a:buChar char="–"/>
              <a:defRPr sz="13100">
                <a:solidFill>
                  <a:schemeClr val="tx1"/>
                </a:solidFill>
                <a:latin typeface="Arial" panose="020B0604020202090204" pitchFamily="34" charset="0"/>
                <a:ea typeface="MS PGothic" panose="020B0600070205080204" pitchFamily="34" charset="-128"/>
              </a:defRPr>
            </a:lvl2pPr>
            <a:lvl3pPr marL="5356225" indent="-1071880" defTabSz="985520">
              <a:spcBef>
                <a:spcPct val="20000"/>
              </a:spcBef>
              <a:buChar char="•"/>
              <a:defRPr sz="11200">
                <a:solidFill>
                  <a:schemeClr val="tx1"/>
                </a:solidFill>
                <a:latin typeface="Arial" panose="020B0604020202090204" pitchFamily="34" charset="0"/>
                <a:ea typeface="MS PGothic" panose="020B0600070205080204" pitchFamily="34" charset="-128"/>
              </a:defRPr>
            </a:lvl3pPr>
            <a:lvl4pPr marL="7498080" indent="-1071880" defTabSz="985520">
              <a:spcBef>
                <a:spcPct val="20000"/>
              </a:spcBef>
              <a:buChar char="–"/>
              <a:defRPr sz="9400">
                <a:solidFill>
                  <a:schemeClr val="tx1"/>
                </a:solidFill>
                <a:latin typeface="Arial" panose="020B0604020202090204" pitchFamily="34" charset="0"/>
                <a:ea typeface="MS PGothic" panose="020B0600070205080204" pitchFamily="34" charset="-128"/>
              </a:defRPr>
            </a:lvl4pPr>
            <a:lvl5pPr marL="9641205" indent="-1071880" defTabSz="985520">
              <a:spcBef>
                <a:spcPct val="20000"/>
              </a:spcBef>
              <a:buChar char="»"/>
              <a:defRPr sz="9400">
                <a:solidFill>
                  <a:schemeClr val="tx1"/>
                </a:solidFill>
                <a:latin typeface="Arial" panose="020B0604020202090204" pitchFamily="34" charset="0"/>
                <a:ea typeface="MS PGothic" panose="020B0600070205080204" pitchFamily="34" charset="-128"/>
              </a:defRPr>
            </a:lvl5pPr>
            <a:lvl6pPr marL="100984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6pPr>
            <a:lvl7pPr marL="105556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7pPr>
            <a:lvl8pPr marL="110128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8pPr>
            <a:lvl9pPr marL="114700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9pPr>
          </a:lstStyle>
          <a:p>
            <a:pPr algn="ctr" eaLnBrk="1" hangingPunct="1">
              <a:spcBef>
                <a:spcPct val="0"/>
              </a:spcBef>
              <a:buFontTx/>
              <a:buNone/>
              <a:defRPr/>
            </a:pPr>
            <a:r>
              <a:rPr lang="en-US" altLang="en-US" sz="4800" b="1" dirty="0">
                <a:solidFill>
                  <a:srgbClr val="081E3F"/>
                </a:solidFill>
              </a:rPr>
              <a:t>Aviation Job Board Userprofile</a:t>
            </a:r>
            <a:endParaRPr lang="en-US" altLang="en-US" sz="4800" b="1" dirty="0">
              <a:solidFill>
                <a:srgbClr val="081E3F"/>
              </a:solidFill>
            </a:endParaRPr>
          </a:p>
          <a:p>
            <a:pPr algn="ctr" eaLnBrk="1" hangingPunct="1">
              <a:spcBef>
                <a:spcPct val="0"/>
              </a:spcBef>
              <a:buFontTx/>
              <a:buNone/>
              <a:defRPr/>
            </a:pPr>
            <a:r>
              <a:rPr lang="en-US" altLang="en-US" sz="3500" b="1" dirty="0">
                <a:solidFill>
                  <a:srgbClr val="081E3F"/>
                </a:solidFill>
              </a:rPr>
              <a:t>Students: Tinghui Zhang</a:t>
            </a:r>
            <a:endParaRPr lang="en-US" altLang="en-US" sz="3500" dirty="0">
              <a:solidFill>
                <a:srgbClr val="081E3F"/>
              </a:solidFill>
            </a:endParaRPr>
          </a:p>
          <a:p>
            <a:pPr algn="ctr" eaLnBrk="1" hangingPunct="1">
              <a:spcBef>
                <a:spcPct val="0"/>
              </a:spcBef>
              <a:buFontTx/>
              <a:buNone/>
              <a:defRPr/>
            </a:pPr>
            <a:r>
              <a:rPr lang="en-US" altLang="en-US" sz="3500" b="1" dirty="0">
                <a:solidFill>
                  <a:srgbClr val="081E3F"/>
                </a:solidFill>
              </a:rPr>
              <a:t>Mentor:</a:t>
            </a:r>
            <a:r>
              <a:rPr lang="en-US" altLang="en-US" sz="3500" b="1" i="1" dirty="0">
                <a:solidFill>
                  <a:srgbClr val="081E3F"/>
                </a:solidFill>
              </a:rPr>
              <a:t> </a:t>
            </a:r>
            <a:r>
              <a:rPr lang="en-US" altLang="en-US" sz="3500" i="1" dirty="0">
                <a:solidFill>
                  <a:srgbClr val="081E3F"/>
                </a:solidFill>
                <a:sym typeface="+mn-ea"/>
              </a:rPr>
              <a:t>Dr. Masoud </a:t>
            </a:r>
            <a:r>
              <a:rPr lang="en-US" altLang="en-US" sz="3500" i="1" dirty="0" err="1">
                <a:solidFill>
                  <a:srgbClr val="081E3F"/>
                </a:solidFill>
                <a:sym typeface="+mn-ea"/>
              </a:rPr>
              <a:t>Sadjadi</a:t>
            </a:r>
            <a:r>
              <a:rPr lang="en-US" altLang="ja-JP" sz="3500" dirty="0">
                <a:solidFill>
                  <a:schemeClr val="accent6">
                    <a:lumMod val="50000"/>
                  </a:schemeClr>
                </a:solidFill>
              </a:rPr>
              <a:t> </a:t>
            </a:r>
            <a:endParaRPr lang="en-US" altLang="ja-JP" sz="3500" dirty="0">
              <a:solidFill>
                <a:schemeClr val="accent6">
                  <a:lumMod val="50000"/>
                </a:schemeClr>
              </a:solidFill>
            </a:endParaRPr>
          </a:p>
          <a:p>
            <a:pPr algn="ctr" eaLnBrk="1" hangingPunct="1">
              <a:spcBef>
                <a:spcPct val="0"/>
              </a:spcBef>
              <a:buFontTx/>
              <a:buNone/>
              <a:defRPr/>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endParaRPr lang="en-US" altLang="en-US" sz="3500" dirty="0">
              <a:solidFill>
                <a:srgbClr val="081E3F"/>
              </a:solidFill>
            </a:endParaRPr>
          </a:p>
        </p:txBody>
      </p:sp>
      <p:sp>
        <p:nvSpPr>
          <p:cNvPr id="3075" name="Text Box 72"/>
          <p:cNvSpPr txBox="1">
            <a:spLocks noChangeArrowheads="1"/>
          </p:cNvSpPr>
          <p:nvPr/>
        </p:nvSpPr>
        <p:spPr bwMode="auto">
          <a:xfrm>
            <a:off x="1219200" y="42367200"/>
            <a:ext cx="30632400" cy="102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4030" indent="-494030" defTabSz="985520">
              <a:spcBef>
                <a:spcPct val="20000"/>
              </a:spcBef>
              <a:buChar char="•"/>
              <a:defRPr sz="15000">
                <a:solidFill>
                  <a:schemeClr val="tx1"/>
                </a:solidFill>
                <a:latin typeface="Arial" panose="020B0604020202090204" pitchFamily="34" charset="0"/>
                <a:ea typeface="MS PGothic" panose="020B0600070205080204" pitchFamily="34" charset="-128"/>
              </a:defRPr>
            </a:lvl1pPr>
            <a:lvl2pPr marL="37931725" indent="-37474525" defTabSz="985520">
              <a:spcBef>
                <a:spcPct val="20000"/>
              </a:spcBef>
              <a:buChar char="–"/>
              <a:defRPr sz="13100">
                <a:solidFill>
                  <a:schemeClr val="tx1"/>
                </a:solidFill>
                <a:latin typeface="Arial" panose="020B0604020202090204" pitchFamily="34" charset="0"/>
                <a:ea typeface="MS PGothic" panose="020B0600070205080204" pitchFamily="34" charset="-128"/>
              </a:defRPr>
            </a:lvl2pPr>
            <a:lvl3pPr marL="5356225" indent="-1071880" defTabSz="985520">
              <a:spcBef>
                <a:spcPct val="20000"/>
              </a:spcBef>
              <a:buChar char="•"/>
              <a:defRPr sz="11200">
                <a:solidFill>
                  <a:schemeClr val="tx1"/>
                </a:solidFill>
                <a:latin typeface="Arial" panose="020B0604020202090204" pitchFamily="34" charset="0"/>
                <a:ea typeface="MS PGothic" panose="020B0600070205080204" pitchFamily="34" charset="-128"/>
              </a:defRPr>
            </a:lvl3pPr>
            <a:lvl4pPr marL="7498080" indent="-1071880" defTabSz="985520">
              <a:spcBef>
                <a:spcPct val="20000"/>
              </a:spcBef>
              <a:buChar char="–"/>
              <a:defRPr sz="9400">
                <a:solidFill>
                  <a:schemeClr val="tx1"/>
                </a:solidFill>
                <a:latin typeface="Arial" panose="020B0604020202090204" pitchFamily="34" charset="0"/>
                <a:ea typeface="MS PGothic" panose="020B0600070205080204" pitchFamily="34" charset="-128"/>
              </a:defRPr>
            </a:lvl4pPr>
            <a:lvl5pPr marL="9641205" indent="-1071880" defTabSz="985520">
              <a:spcBef>
                <a:spcPct val="20000"/>
              </a:spcBef>
              <a:buChar char="»"/>
              <a:defRPr sz="9400">
                <a:solidFill>
                  <a:schemeClr val="tx1"/>
                </a:solidFill>
                <a:latin typeface="Arial" panose="020B0604020202090204" pitchFamily="34" charset="0"/>
                <a:ea typeface="MS PGothic" panose="020B0600070205080204" pitchFamily="34" charset="-128"/>
              </a:defRPr>
            </a:lvl5pPr>
            <a:lvl6pPr marL="100984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6pPr>
            <a:lvl7pPr marL="105556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7pPr>
            <a:lvl8pPr marL="110128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8pPr>
            <a:lvl9pPr marL="11470005" indent="-1071880" defTabSz="98552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9pPr>
          </a:lstStyle>
          <a:p>
            <a:pPr algn="ctr" eaLnBrk="1" hangingPunct="1">
              <a:spcBef>
                <a:spcPct val="0"/>
              </a:spcBef>
              <a:buClr>
                <a:srgbClr val="3333CC"/>
              </a:buClr>
              <a:buFontTx/>
              <a:buNone/>
            </a:pPr>
            <a:r>
              <a:rPr lang="en-US" altLang="en-US" sz="3000"/>
              <a:t>The material presented in this poster is based upon the work supported by FIU and the Architecture Department. I thank Dr. Masoud Sadjadi for assistance, cooperation and mentorship that I received throughout this process.</a:t>
            </a:r>
            <a:endParaRPr lang="en-US" altLang="en-US" sz="3000"/>
          </a:p>
        </p:txBody>
      </p:sp>
      <p:sp>
        <p:nvSpPr>
          <p:cNvPr id="3076" name="Rectangle 18"/>
          <p:cNvSpPr>
            <a:spLocks noChangeArrowheads="1"/>
          </p:cNvSpPr>
          <p:nvPr/>
        </p:nvSpPr>
        <p:spPr bwMode="auto">
          <a:xfrm>
            <a:off x="914400" y="5525135"/>
            <a:ext cx="31089600" cy="35661600"/>
          </a:xfrm>
          <a:prstGeom prst="rect">
            <a:avLst/>
          </a:prstGeom>
          <a:noFill/>
          <a:ln w="63500">
            <a:solidFill>
              <a:srgbClr val="081E3F"/>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90204" pitchFamily="34" charset="0"/>
                <a:ea typeface="MS PGothic" panose="020B0600070205080204" pitchFamily="34" charset="-128"/>
              </a:defRPr>
            </a:lvl1pPr>
            <a:lvl2pPr marL="37931725" indent="-37474525">
              <a:spcBef>
                <a:spcPct val="20000"/>
              </a:spcBef>
              <a:buChar char="–"/>
              <a:defRPr sz="13100">
                <a:solidFill>
                  <a:schemeClr val="tx1"/>
                </a:solidFill>
                <a:latin typeface="Arial" panose="020B0604020202090204" pitchFamily="34" charset="0"/>
                <a:ea typeface="MS PGothic" panose="020B0600070205080204" pitchFamily="34" charset="-128"/>
              </a:defRPr>
            </a:lvl2pPr>
            <a:lvl3pPr marL="5356225" indent="-1071880">
              <a:spcBef>
                <a:spcPct val="20000"/>
              </a:spcBef>
              <a:buChar char="•"/>
              <a:defRPr sz="11200">
                <a:solidFill>
                  <a:schemeClr val="tx1"/>
                </a:solidFill>
                <a:latin typeface="Arial" panose="020B0604020202090204" pitchFamily="34" charset="0"/>
                <a:ea typeface="MS PGothic" panose="020B0600070205080204" pitchFamily="34" charset="-128"/>
              </a:defRPr>
            </a:lvl3pPr>
            <a:lvl4pPr marL="7498080" indent="-1071880">
              <a:spcBef>
                <a:spcPct val="20000"/>
              </a:spcBef>
              <a:buChar char="–"/>
              <a:defRPr sz="9400">
                <a:solidFill>
                  <a:schemeClr val="tx1"/>
                </a:solidFill>
                <a:latin typeface="Arial" panose="020B0604020202090204" pitchFamily="34" charset="0"/>
                <a:ea typeface="MS PGothic" panose="020B0600070205080204" pitchFamily="34" charset="-128"/>
              </a:defRPr>
            </a:lvl4pPr>
            <a:lvl5pPr marL="9641205" indent="-1071880">
              <a:spcBef>
                <a:spcPct val="20000"/>
              </a:spcBef>
              <a:buChar char="»"/>
              <a:defRPr sz="9400">
                <a:solidFill>
                  <a:schemeClr val="tx1"/>
                </a:solidFill>
                <a:latin typeface="Arial" panose="020B0604020202090204" pitchFamily="34" charset="0"/>
                <a:ea typeface="MS PGothic" panose="020B0600070205080204" pitchFamily="34" charset="-128"/>
              </a:defRPr>
            </a:lvl5pPr>
            <a:lvl6pPr marL="100984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6pPr>
            <a:lvl7pPr marL="105556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7pPr>
            <a:lvl8pPr marL="110128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8pPr>
            <a:lvl9pPr marL="114700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9pPr>
          </a:lstStyle>
          <a:p>
            <a:pPr eaLnBrk="1" hangingPunct="1">
              <a:spcBef>
                <a:spcPct val="0"/>
              </a:spcBef>
              <a:buFontTx/>
              <a:buNone/>
            </a:pPr>
            <a:endParaRPr lang="en-US" altLang="en-US" sz="8400"/>
          </a:p>
        </p:txBody>
      </p:sp>
      <p:sp>
        <p:nvSpPr>
          <p:cNvPr id="3077" name="Text Box 19"/>
          <p:cNvSpPr txBox="1">
            <a:spLocks noChangeArrowheads="1"/>
          </p:cNvSpPr>
          <p:nvPr/>
        </p:nvSpPr>
        <p:spPr bwMode="auto">
          <a:xfrm>
            <a:off x="23749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Problem</a:t>
            </a:r>
            <a:endParaRPr lang="en-US" altLang="en-US" sz="4100" b="1">
              <a:solidFill>
                <a:srgbClr val="B6862C"/>
              </a:solidFill>
            </a:endParaRPr>
          </a:p>
        </p:txBody>
      </p:sp>
      <p:sp>
        <p:nvSpPr>
          <p:cNvPr id="3078" name="Rectangle 18"/>
          <p:cNvSpPr>
            <a:spLocks noChangeArrowheads="1"/>
          </p:cNvSpPr>
          <p:nvPr/>
        </p:nvSpPr>
        <p:spPr bwMode="auto">
          <a:xfrm>
            <a:off x="914400" y="42062400"/>
            <a:ext cx="31089600" cy="1371600"/>
          </a:xfrm>
          <a:prstGeom prst="rect">
            <a:avLst/>
          </a:prstGeom>
          <a:noFill/>
          <a:ln w="63500">
            <a:solidFill>
              <a:srgbClr val="081E3F"/>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90204" pitchFamily="34" charset="0"/>
                <a:ea typeface="MS PGothic" panose="020B0600070205080204" pitchFamily="34" charset="-128"/>
              </a:defRPr>
            </a:lvl1pPr>
            <a:lvl2pPr marL="37931725" indent="-37474525">
              <a:spcBef>
                <a:spcPct val="20000"/>
              </a:spcBef>
              <a:buChar char="–"/>
              <a:defRPr sz="13100">
                <a:solidFill>
                  <a:schemeClr val="tx1"/>
                </a:solidFill>
                <a:latin typeface="Arial" panose="020B0604020202090204" pitchFamily="34" charset="0"/>
                <a:ea typeface="MS PGothic" panose="020B0600070205080204" pitchFamily="34" charset="-128"/>
              </a:defRPr>
            </a:lvl2pPr>
            <a:lvl3pPr marL="5356225" indent="-1071880">
              <a:spcBef>
                <a:spcPct val="20000"/>
              </a:spcBef>
              <a:buChar char="•"/>
              <a:defRPr sz="11200">
                <a:solidFill>
                  <a:schemeClr val="tx1"/>
                </a:solidFill>
                <a:latin typeface="Arial" panose="020B0604020202090204" pitchFamily="34" charset="0"/>
                <a:ea typeface="MS PGothic" panose="020B0600070205080204" pitchFamily="34" charset="-128"/>
              </a:defRPr>
            </a:lvl3pPr>
            <a:lvl4pPr marL="7498080" indent="-1071880">
              <a:spcBef>
                <a:spcPct val="20000"/>
              </a:spcBef>
              <a:buChar char="–"/>
              <a:defRPr sz="9400">
                <a:solidFill>
                  <a:schemeClr val="tx1"/>
                </a:solidFill>
                <a:latin typeface="Arial" panose="020B0604020202090204" pitchFamily="34" charset="0"/>
                <a:ea typeface="MS PGothic" panose="020B0600070205080204" pitchFamily="34" charset="-128"/>
              </a:defRPr>
            </a:lvl4pPr>
            <a:lvl5pPr marL="9641205" indent="-1071880">
              <a:spcBef>
                <a:spcPct val="20000"/>
              </a:spcBef>
              <a:buChar char="»"/>
              <a:defRPr sz="9400">
                <a:solidFill>
                  <a:schemeClr val="tx1"/>
                </a:solidFill>
                <a:latin typeface="Arial" panose="020B0604020202090204" pitchFamily="34" charset="0"/>
                <a:ea typeface="MS PGothic" panose="020B0600070205080204" pitchFamily="34" charset="-128"/>
              </a:defRPr>
            </a:lvl5pPr>
            <a:lvl6pPr marL="100984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6pPr>
            <a:lvl7pPr marL="105556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7pPr>
            <a:lvl8pPr marL="110128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8pPr>
            <a:lvl9pPr marL="11470005" indent="-1071880" eaLnBrk="0" fontAlgn="base" hangingPunct="0">
              <a:spcBef>
                <a:spcPct val="20000"/>
              </a:spcBef>
              <a:spcAft>
                <a:spcPct val="0"/>
              </a:spcAft>
              <a:buChar char="»"/>
              <a:defRPr sz="9400">
                <a:solidFill>
                  <a:schemeClr val="tx1"/>
                </a:solidFill>
                <a:latin typeface="Arial" panose="020B0604020202090204" pitchFamily="34" charset="0"/>
                <a:ea typeface="MS PGothic" panose="020B0600070205080204" pitchFamily="34" charset="-128"/>
              </a:defRPr>
            </a:lvl9pPr>
          </a:lstStyle>
          <a:p>
            <a:pPr eaLnBrk="1" hangingPunct="1">
              <a:spcBef>
                <a:spcPct val="0"/>
              </a:spcBef>
              <a:buFontTx/>
              <a:buNone/>
            </a:pPr>
            <a:endParaRPr lang="en-US" altLang="en-US" sz="8400"/>
          </a:p>
        </p:txBody>
      </p:sp>
      <p:sp>
        <p:nvSpPr>
          <p:cNvPr id="3079" name="Text Box 19"/>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ln>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Acknowledgement</a:t>
            </a:r>
            <a:endParaRPr lang="en-US" altLang="en-US" sz="4100" b="1">
              <a:solidFill>
                <a:srgbClr val="B6862C"/>
              </a:solidFill>
            </a:endParaRPr>
          </a:p>
        </p:txBody>
      </p:sp>
      <p:sp>
        <p:nvSpPr>
          <p:cNvPr id="3080" name="Text Box 19"/>
          <p:cNvSpPr txBox="1">
            <a:spLocks noChangeArrowheads="1"/>
          </p:cNvSpPr>
          <p:nvPr/>
        </p:nvSpPr>
        <p:spPr bwMode="auto">
          <a:xfrm>
            <a:off x="10372725"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Current System</a:t>
            </a:r>
            <a:endParaRPr lang="en-US" altLang="en-US" sz="4100" b="1">
              <a:solidFill>
                <a:srgbClr val="B6862C"/>
              </a:solidFill>
            </a:endParaRPr>
          </a:p>
        </p:txBody>
      </p:sp>
      <p:sp>
        <p:nvSpPr>
          <p:cNvPr id="3081" name="Text Box 19"/>
          <p:cNvSpPr txBox="1">
            <a:spLocks noChangeArrowheads="1"/>
          </p:cNvSpPr>
          <p:nvPr/>
        </p:nvSpPr>
        <p:spPr bwMode="auto">
          <a:xfrm>
            <a:off x="178308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Requirements</a:t>
            </a:r>
            <a:endParaRPr lang="en-US" altLang="en-US" sz="4100" b="1">
              <a:solidFill>
                <a:srgbClr val="B6862C"/>
              </a:solidFill>
            </a:endParaRPr>
          </a:p>
        </p:txBody>
      </p:sp>
      <p:sp>
        <p:nvSpPr>
          <p:cNvPr id="3082" name="Text Box 19"/>
          <p:cNvSpPr txBox="1">
            <a:spLocks noChangeArrowheads="1"/>
          </p:cNvSpPr>
          <p:nvPr/>
        </p:nvSpPr>
        <p:spPr bwMode="auto">
          <a:xfrm>
            <a:off x="12499975" y="17325340"/>
            <a:ext cx="7470140" cy="728345"/>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System &amp; Object Design</a:t>
            </a:r>
            <a:endParaRPr lang="en-US" altLang="en-US" sz="4100" b="1">
              <a:solidFill>
                <a:srgbClr val="B6862C"/>
              </a:solidFill>
            </a:endParaRPr>
          </a:p>
        </p:txBody>
      </p:sp>
      <p:sp>
        <p:nvSpPr>
          <p:cNvPr id="3084" name="Text Box 19"/>
          <p:cNvSpPr txBox="1">
            <a:spLocks noChangeArrowheads="1"/>
          </p:cNvSpPr>
          <p:nvPr/>
        </p:nvSpPr>
        <p:spPr bwMode="auto">
          <a:xfrm>
            <a:off x="25508585" y="5793105"/>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Implementation</a:t>
            </a:r>
            <a:endParaRPr lang="en-US" altLang="en-US" sz="4100" b="1">
              <a:solidFill>
                <a:srgbClr val="B6862C"/>
              </a:solidFill>
            </a:endParaRPr>
          </a:p>
        </p:txBody>
      </p:sp>
      <p:sp>
        <p:nvSpPr>
          <p:cNvPr id="3085" name="Text Box 19"/>
          <p:cNvSpPr txBox="1">
            <a:spLocks noChangeArrowheads="1"/>
          </p:cNvSpPr>
          <p:nvPr/>
        </p:nvSpPr>
        <p:spPr bwMode="auto">
          <a:xfrm>
            <a:off x="16097885" y="29624020"/>
            <a:ext cx="5486400" cy="728345"/>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Verification</a:t>
            </a:r>
            <a:endParaRPr lang="en-US" altLang="en-US" sz="4100" b="1">
              <a:solidFill>
                <a:srgbClr val="B6862C"/>
              </a:solidFill>
            </a:endParaRPr>
          </a:p>
        </p:txBody>
      </p:sp>
      <p:sp>
        <p:nvSpPr>
          <p:cNvPr id="3086" name="Text Box 19"/>
          <p:cNvSpPr txBox="1">
            <a:spLocks noChangeArrowheads="1"/>
          </p:cNvSpPr>
          <p:nvPr/>
        </p:nvSpPr>
        <p:spPr bwMode="auto">
          <a:xfrm>
            <a:off x="5687695" y="2962021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Screenshots</a:t>
            </a:r>
            <a:endParaRPr lang="en-US" altLang="en-US" sz="4100" b="1">
              <a:solidFill>
                <a:srgbClr val="B6862C"/>
              </a:solidFill>
            </a:endParaRPr>
          </a:p>
        </p:txBody>
      </p:sp>
      <p:sp>
        <p:nvSpPr>
          <p:cNvPr id="3087" name="Text Box 19"/>
          <p:cNvSpPr txBox="1">
            <a:spLocks noChangeArrowheads="1"/>
          </p:cNvSpPr>
          <p:nvPr/>
        </p:nvSpPr>
        <p:spPr bwMode="auto">
          <a:xfrm>
            <a:off x="24637365" y="2962021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520">
              <a:defRPr sz="8400">
                <a:solidFill>
                  <a:schemeClr val="tx1"/>
                </a:solidFill>
                <a:latin typeface="Arial" panose="020B0604020202090204" pitchFamily="34" charset="0"/>
                <a:ea typeface="MS PGothic" panose="020B0600070205080204" pitchFamily="34" charset="-128"/>
              </a:defRPr>
            </a:lvl1pPr>
            <a:lvl2pPr marL="742950" indent="-285750" defTabSz="985520">
              <a:defRPr sz="8400">
                <a:solidFill>
                  <a:schemeClr val="tx1"/>
                </a:solidFill>
                <a:latin typeface="Arial" panose="020B0604020202090204" pitchFamily="34" charset="0"/>
                <a:ea typeface="MS PGothic" panose="020B0600070205080204" pitchFamily="34" charset="-128"/>
              </a:defRPr>
            </a:lvl2pPr>
            <a:lvl3pPr marL="1143000" indent="-228600" defTabSz="985520">
              <a:defRPr sz="8400">
                <a:solidFill>
                  <a:schemeClr val="tx1"/>
                </a:solidFill>
                <a:latin typeface="Arial" panose="020B0604020202090204" pitchFamily="34" charset="0"/>
                <a:ea typeface="MS PGothic" panose="020B0600070205080204" pitchFamily="34" charset="-128"/>
              </a:defRPr>
            </a:lvl3pPr>
            <a:lvl4pPr marL="1600200" indent="-228600" defTabSz="985520">
              <a:defRPr sz="8400">
                <a:solidFill>
                  <a:schemeClr val="tx1"/>
                </a:solidFill>
                <a:latin typeface="Arial" panose="020B0604020202090204" pitchFamily="34" charset="0"/>
                <a:ea typeface="MS PGothic" panose="020B0600070205080204" pitchFamily="34" charset="-128"/>
              </a:defRPr>
            </a:lvl4pPr>
            <a:lvl5pPr marL="2057400" indent="-228600" defTabSz="985520">
              <a:defRPr sz="8400">
                <a:solidFill>
                  <a:schemeClr val="tx1"/>
                </a:solidFill>
                <a:latin typeface="Arial" panose="020B0604020202090204" pitchFamily="34" charset="0"/>
                <a:ea typeface="MS PGothic" panose="020B0600070205080204" pitchFamily="34" charset="-128"/>
              </a:defRPr>
            </a:lvl5pPr>
            <a:lvl6pPr marL="25146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defTabSz="98552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spcBef>
                <a:spcPct val="50000"/>
              </a:spcBef>
            </a:pPr>
            <a:r>
              <a:rPr lang="en-US" altLang="en-US" sz="4100" b="1">
                <a:solidFill>
                  <a:srgbClr val="B6862C"/>
                </a:solidFill>
              </a:rPr>
              <a:t>Summary</a:t>
            </a:r>
            <a:endParaRPr lang="en-US" altLang="en-US" sz="4100" b="1">
              <a:solidFill>
                <a:srgbClr val="B6862C"/>
              </a:solidFill>
            </a:endParaRPr>
          </a:p>
        </p:txBody>
      </p:sp>
      <p:sp>
        <p:nvSpPr>
          <p:cNvPr id="14351" name="TextBox 3"/>
          <p:cNvSpPr txBox="1">
            <a:spLocks noChangeArrowheads="1"/>
          </p:cNvSpPr>
          <p:nvPr/>
        </p:nvSpPr>
        <p:spPr bwMode="auto">
          <a:xfrm>
            <a:off x="6561138" y="0"/>
            <a:ext cx="19346862" cy="2276475"/>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lvl1pPr>
              <a:defRPr sz="8400">
                <a:solidFill>
                  <a:schemeClr val="tx1"/>
                </a:solidFill>
                <a:latin typeface="Arial" panose="020B0604020202090204" pitchFamily="34" charset="0"/>
                <a:ea typeface="MS PGothic" panose="020B0600070205080204" pitchFamily="34" charset="-128"/>
              </a:defRPr>
            </a:lvl1pPr>
            <a:lvl2pPr marL="742950" indent="-285750">
              <a:defRPr sz="8400">
                <a:solidFill>
                  <a:schemeClr val="tx1"/>
                </a:solidFill>
                <a:latin typeface="Arial" panose="020B0604020202090204" pitchFamily="34" charset="0"/>
                <a:ea typeface="MS PGothic" panose="020B0600070205080204" pitchFamily="34" charset="-128"/>
              </a:defRPr>
            </a:lvl2pPr>
            <a:lvl3pPr marL="1143000" indent="-228600">
              <a:defRPr sz="8400">
                <a:solidFill>
                  <a:schemeClr val="tx1"/>
                </a:solidFill>
                <a:latin typeface="Arial" panose="020B0604020202090204" pitchFamily="34" charset="0"/>
                <a:ea typeface="MS PGothic" panose="020B0600070205080204" pitchFamily="34" charset="-128"/>
              </a:defRPr>
            </a:lvl3pPr>
            <a:lvl4pPr marL="1600200" indent="-228600">
              <a:defRPr sz="8400">
                <a:solidFill>
                  <a:schemeClr val="tx1"/>
                </a:solidFill>
                <a:latin typeface="Arial" panose="020B0604020202090204" pitchFamily="34" charset="0"/>
                <a:ea typeface="MS PGothic" panose="020B0600070205080204" pitchFamily="34" charset="-128"/>
              </a:defRPr>
            </a:lvl4pPr>
            <a:lvl5pPr marL="2057400" indent="-228600">
              <a:defRPr sz="8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90204" pitchFamily="34" charset="0"/>
                <a:ea typeface="MS PGothic" panose="020B0600070205080204" pitchFamily="34" charset="-128"/>
              </a:defRPr>
            </a:lvl9pPr>
          </a:lstStyle>
          <a:p>
            <a:pPr algn="ctr" eaLnBrk="1" hangingPunct="1">
              <a:defRPr/>
            </a:pPr>
            <a:r>
              <a:rPr lang="en-US" altLang="en-US" sz="7000" b="1" dirty="0">
                <a:solidFill>
                  <a:srgbClr val="B6862C"/>
                </a:solidFill>
              </a:rPr>
              <a:t>School of Computing &amp; Information Sciences</a:t>
            </a:r>
            <a:endParaRPr lang="en-US" altLang="en-US" sz="7000" b="1" dirty="0">
              <a:solidFill>
                <a:srgbClr val="B6862C"/>
              </a:solidFill>
            </a:endParaRPr>
          </a:p>
          <a:p>
            <a:pPr algn="ctr" eaLnBrk="1" hangingPunct="1">
              <a:defRPr/>
            </a:pPr>
            <a:r>
              <a:rPr lang="en-US" altLang="en-US" sz="7200" i="1" dirty="0">
                <a:solidFill>
                  <a:srgbClr val="B6862C"/>
                </a:solidFill>
              </a:rPr>
              <a:t>Summer 2020 Senior Design Project</a:t>
            </a:r>
            <a:endParaRPr lang="en-US" altLang="en-US" sz="7200" i="1" dirty="0">
              <a:solidFill>
                <a:srgbClr val="B6862C"/>
              </a:solidFill>
            </a:endParaRPr>
          </a:p>
        </p:txBody>
      </p:sp>
      <p:pic>
        <p:nvPicPr>
          <p:cNvPr id="308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2"/>
          <p:cNvSpPr txBox="1"/>
          <p:nvPr/>
        </p:nvSpPr>
        <p:spPr>
          <a:xfrm>
            <a:off x="2374900" y="7192645"/>
            <a:ext cx="6207760" cy="8093710"/>
          </a:xfrm>
          <a:prstGeom prst="rect">
            <a:avLst/>
          </a:prstGeom>
          <a:noFill/>
        </p:spPr>
        <p:txBody>
          <a:bodyPr wrap="square" rtlCol="0">
            <a:spAutoFit/>
          </a:bodyPr>
          <a:p>
            <a:r>
              <a:rPr lang="en-US" sz="3600"/>
              <a:t>	</a:t>
            </a:r>
            <a:r>
              <a:rPr lang="en-US" sz="4000"/>
              <a:t>Few aviation based employment sites exist that use sophisticated solutions for transparently bridging job  seekers with employers. Additionally, they don’t include other solutions that dominant employment web platforms typically use to efficiently build profiles for their users such as through resume parsing.</a:t>
            </a:r>
            <a:endParaRPr lang="en-US" sz="4000"/>
          </a:p>
        </p:txBody>
      </p:sp>
      <p:sp>
        <p:nvSpPr>
          <p:cNvPr id="2" name="Text Box 1"/>
          <p:cNvSpPr txBox="1"/>
          <p:nvPr/>
        </p:nvSpPr>
        <p:spPr>
          <a:xfrm>
            <a:off x="25163780" y="7192645"/>
            <a:ext cx="6176010" cy="7477760"/>
          </a:xfrm>
          <a:prstGeom prst="rect">
            <a:avLst/>
          </a:prstGeom>
          <a:noFill/>
        </p:spPr>
        <p:txBody>
          <a:bodyPr wrap="square" rtlCol="0">
            <a:spAutoFit/>
          </a:bodyPr>
          <a:p>
            <a:pPr marL="571500" indent="-571500">
              <a:buFont typeface="Arial" panose="020B0604020202090204" pitchFamily="34" charset="0"/>
              <a:buChar char="•"/>
            </a:pPr>
            <a:r>
              <a:rPr lang="en-US" sz="4000"/>
              <a:t>Python 3.8</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Django </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HTML5, CSS, SASS, JavaScript, jQuery, Bootstrap for Front-End</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PostgreSQL Database hosted on an Amazon Web Service (AWS) Server for Back-End</a:t>
            </a:r>
            <a:endParaRPr lang="en-US" sz="4000"/>
          </a:p>
        </p:txBody>
      </p:sp>
      <p:sp>
        <p:nvSpPr>
          <p:cNvPr id="4" name="Text Box 3"/>
          <p:cNvSpPr txBox="1"/>
          <p:nvPr/>
        </p:nvSpPr>
        <p:spPr>
          <a:xfrm>
            <a:off x="10372725" y="6978650"/>
            <a:ext cx="5725160" cy="4399915"/>
          </a:xfrm>
          <a:prstGeom prst="rect">
            <a:avLst/>
          </a:prstGeom>
          <a:noFill/>
        </p:spPr>
        <p:txBody>
          <a:bodyPr wrap="square" rtlCol="0">
            <a:spAutoFit/>
          </a:bodyPr>
          <a:p>
            <a:pPr marL="571500" indent="-571500">
              <a:buFont typeface="Arial" panose="020B0604020202090204" pitchFamily="34" charset="0"/>
              <a:buChar char="•"/>
            </a:pPr>
            <a:r>
              <a:rPr lang="en-US" sz="4000"/>
              <a:t>This is the projects first version</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Almost the entirety of the projects design was made from scratch</a:t>
            </a:r>
            <a:endParaRPr lang="en-US" sz="4000"/>
          </a:p>
        </p:txBody>
      </p:sp>
      <p:sp>
        <p:nvSpPr>
          <p:cNvPr id="5" name="Text Box 4"/>
          <p:cNvSpPr txBox="1"/>
          <p:nvPr/>
        </p:nvSpPr>
        <p:spPr>
          <a:xfrm>
            <a:off x="24637365" y="31015305"/>
            <a:ext cx="6176010" cy="8093710"/>
          </a:xfrm>
          <a:prstGeom prst="rect">
            <a:avLst/>
          </a:prstGeom>
          <a:noFill/>
        </p:spPr>
        <p:txBody>
          <a:bodyPr wrap="square" rtlCol="0">
            <a:spAutoFit/>
          </a:bodyPr>
          <a:p>
            <a:r>
              <a:rPr lang="en-US" sz="4000"/>
              <a:t>	Our website allows job seekers to customize their user profile with the assistance of a parser upon  submitting a resume. Job seekers are also able to search and filter through job postings. In addition, Employers are able to customize their company profiles and post job postings for users to search for. </a:t>
            </a:r>
            <a:endParaRPr lang="en-US" sz="4000"/>
          </a:p>
        </p:txBody>
      </p:sp>
      <p:sp>
        <p:nvSpPr>
          <p:cNvPr id="6" name="Text Box 5"/>
          <p:cNvSpPr txBox="1"/>
          <p:nvPr/>
        </p:nvSpPr>
        <p:spPr>
          <a:xfrm>
            <a:off x="17830800" y="6978650"/>
            <a:ext cx="5768975" cy="9940290"/>
          </a:xfrm>
          <a:prstGeom prst="rect">
            <a:avLst/>
          </a:prstGeom>
          <a:noFill/>
        </p:spPr>
        <p:txBody>
          <a:bodyPr wrap="square" rtlCol="0">
            <a:spAutoFit/>
          </a:bodyPr>
          <a:p>
            <a:pPr marL="571500" indent="-571500">
              <a:buFont typeface="Arial" panose="020B0604020202090204" pitchFamily="34" charset="0"/>
              <a:buChar char="•"/>
            </a:pPr>
            <a:r>
              <a:rPr lang="en-US" sz="4000"/>
              <a:t>Portal must allow jobseekers and employers to create and maintain profiles.</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Jobseekers should be able to build their profile via resume parsing.</a:t>
            </a:r>
            <a:endParaRPr lang="en-US" sz="4000"/>
          </a:p>
          <a:p>
            <a:pPr marL="571500" indent="-571500">
              <a:buFont typeface="Arial" panose="020B0604020202090204" pitchFamily="34" charset="0"/>
              <a:buChar char="•"/>
            </a:pPr>
            <a:endParaRPr lang="en-US" sz="4000"/>
          </a:p>
          <a:p>
            <a:pPr marL="571500" indent="-571500">
              <a:buFont typeface="Arial" panose="020B0604020202090204" pitchFamily="34" charset="0"/>
              <a:buChar char="•"/>
            </a:pPr>
            <a:r>
              <a:rPr lang="en-US" sz="4000"/>
              <a:t>Employers should be able to post jobs and jobseekers should be able to apply to them only having to upload their resume.</a:t>
            </a:r>
            <a:endParaRPr lang="en-US" sz="4000"/>
          </a:p>
        </p:txBody>
      </p:sp>
      <p:pic>
        <p:nvPicPr>
          <p:cNvPr id="7" name="Picture 6" descr="TinghuiZhang-userprofile-CD"/>
          <p:cNvPicPr>
            <a:picLocks noChangeAspect="1"/>
          </p:cNvPicPr>
          <p:nvPr/>
        </p:nvPicPr>
        <p:blipFill>
          <a:blip r:embed="rId2"/>
          <a:stretch>
            <a:fillRect/>
          </a:stretch>
        </p:blipFill>
        <p:spPr>
          <a:xfrm>
            <a:off x="1976755" y="18863310"/>
            <a:ext cx="8395970" cy="8460740"/>
          </a:xfrm>
          <a:prstGeom prst="rect">
            <a:avLst/>
          </a:prstGeom>
        </p:spPr>
      </p:pic>
      <p:pic>
        <p:nvPicPr>
          <p:cNvPr id="8" name="Picture 7" descr="TinghuiZhang-userprofile-SD"/>
          <p:cNvPicPr>
            <a:picLocks noChangeAspect="1"/>
          </p:cNvPicPr>
          <p:nvPr/>
        </p:nvPicPr>
        <p:blipFill>
          <a:blip r:embed="rId3"/>
          <a:stretch>
            <a:fillRect/>
          </a:stretch>
        </p:blipFill>
        <p:spPr>
          <a:xfrm>
            <a:off x="12212320" y="18863310"/>
            <a:ext cx="8045450" cy="10093960"/>
          </a:xfrm>
          <a:prstGeom prst="rect">
            <a:avLst/>
          </a:prstGeom>
        </p:spPr>
      </p:pic>
      <p:pic>
        <p:nvPicPr>
          <p:cNvPr id="10" name="Picture 9" descr="TinghuiZhang-userprofile-UC"/>
          <p:cNvPicPr>
            <a:picLocks noChangeAspect="1"/>
          </p:cNvPicPr>
          <p:nvPr/>
        </p:nvPicPr>
        <p:blipFill>
          <a:blip r:embed="rId4"/>
          <a:stretch>
            <a:fillRect/>
          </a:stretch>
        </p:blipFill>
        <p:spPr>
          <a:xfrm>
            <a:off x="22225000" y="18863310"/>
            <a:ext cx="7898765" cy="9871710"/>
          </a:xfrm>
          <a:prstGeom prst="rect">
            <a:avLst/>
          </a:prstGeom>
        </p:spPr>
      </p:pic>
      <p:sp>
        <p:nvSpPr>
          <p:cNvPr id="11" name="Text Box 10"/>
          <p:cNvSpPr txBox="1"/>
          <p:nvPr/>
        </p:nvSpPr>
        <p:spPr>
          <a:xfrm>
            <a:off x="16097885" y="31015305"/>
            <a:ext cx="5791835" cy="7477760"/>
          </a:xfrm>
          <a:prstGeom prst="rect">
            <a:avLst/>
          </a:prstGeom>
          <a:noFill/>
        </p:spPr>
        <p:txBody>
          <a:bodyPr wrap="square" rtlCol="0">
            <a:spAutoFit/>
          </a:bodyPr>
          <a:p>
            <a:r>
              <a:rPr lang="en-US" sz="4000"/>
              <a:t>	A set of mock data for job posts and users (of both job seeker and employers) were manually loaded into  the database to test all user cases that involve interaction with job posts and user privileges. The websites  parser was tested manually with mock resumes.</a:t>
            </a:r>
            <a:endParaRPr lang="en-US" sz="4000"/>
          </a:p>
        </p:txBody>
      </p:sp>
      <p:pic>
        <p:nvPicPr>
          <p:cNvPr id="12" name="Picture 11" descr="p"/>
          <p:cNvPicPr>
            <a:picLocks noChangeAspect="1"/>
          </p:cNvPicPr>
          <p:nvPr/>
        </p:nvPicPr>
        <p:blipFill>
          <a:blip r:embed="rId5"/>
          <a:stretch>
            <a:fillRect/>
          </a:stretch>
        </p:blipFill>
        <p:spPr>
          <a:xfrm>
            <a:off x="3811270" y="30770830"/>
            <a:ext cx="9239885" cy="4243705"/>
          </a:xfrm>
          <a:prstGeom prst="rect">
            <a:avLst/>
          </a:prstGeom>
        </p:spPr>
      </p:pic>
      <p:pic>
        <p:nvPicPr>
          <p:cNvPr id="14" name="Picture 13" descr="job"/>
          <p:cNvPicPr>
            <a:picLocks noChangeAspect="1"/>
          </p:cNvPicPr>
          <p:nvPr/>
        </p:nvPicPr>
        <p:blipFill>
          <a:blip r:embed="rId6"/>
          <a:stretch>
            <a:fillRect/>
          </a:stretch>
        </p:blipFill>
        <p:spPr>
          <a:xfrm>
            <a:off x="3811270" y="35433000"/>
            <a:ext cx="9306560" cy="4271645"/>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284345" rtl="0" eaLnBrk="1" fontAlgn="base" latinLnBrk="0" hangingPunct="1">
          <a:lnSpc>
            <a:spcPct val="100000"/>
          </a:lnSpc>
          <a:spcBef>
            <a:spcPct val="0"/>
          </a:spcBef>
          <a:spcAft>
            <a:spcPct val="0"/>
          </a:spcAft>
          <a:buClrTx/>
          <a:buSzTx/>
          <a:buFontTx/>
          <a:buNone/>
          <a:defRPr kumimoji="0" lang="en-US" sz="8400" b="0" i="0" u="none" strike="noStrike" cap="none" normalizeH="0" baseline="0" smtClean="0">
            <a:ln>
              <a:noFill/>
            </a:ln>
            <a:solidFill>
              <a:schemeClr val="tx1"/>
            </a:solidFill>
            <a:effectLst/>
            <a:latin typeface="Arial" panose="020B060402020209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284345" rtl="0" eaLnBrk="1" fontAlgn="base" latinLnBrk="0" hangingPunct="1">
          <a:lnSpc>
            <a:spcPct val="100000"/>
          </a:lnSpc>
          <a:spcBef>
            <a:spcPct val="0"/>
          </a:spcBef>
          <a:spcAft>
            <a:spcPct val="0"/>
          </a:spcAft>
          <a:buClrTx/>
          <a:buSzTx/>
          <a:buFontTx/>
          <a:buNone/>
          <a:defRPr kumimoji="0" lang="en-US" sz="8400" b="0" i="0" u="none" strike="noStrike" cap="none" normalizeH="0" baseline="0" smtClean="0">
            <a:ln>
              <a:noFill/>
            </a:ln>
            <a:solidFill>
              <a:schemeClr val="tx1"/>
            </a:solidFill>
            <a:effectLst/>
            <a:latin typeface="Arial" panose="020B0604020202090204" pitchFamily="34"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1950</Words>
  <Application>WPS Presentation</Application>
  <PresentationFormat>自定义</PresentationFormat>
  <Paragraphs>52</Paragraphs>
  <Slides>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vt:i4>
      </vt:variant>
    </vt:vector>
  </HeadingPairs>
  <TitlesOfParts>
    <vt:vector size="13" baseType="lpstr">
      <vt:lpstr>Arial</vt:lpstr>
      <vt:lpstr>SimSun</vt:lpstr>
      <vt:lpstr>Wingdings</vt:lpstr>
      <vt:lpstr>MS PGothic</vt:lpstr>
      <vt:lpstr>Hiragino Sans GB</vt:lpstr>
      <vt:lpstr>Calibri</vt:lpstr>
      <vt:lpstr>Helvetica Neue</vt:lpstr>
      <vt:lpstr>微软雅黑</vt:lpstr>
      <vt:lpstr>HYQiHeiKW</vt:lpstr>
      <vt:lpstr>Arial Unicode MS</vt:lpstr>
      <vt:lpstr>HYShuSongErKW</vt:lpstr>
      <vt:lpstr>Diseño predeterminado</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tinghuizhang</cp:lastModifiedBy>
  <cp:revision>40</cp:revision>
  <dcterms:created xsi:type="dcterms:W3CDTF">2020-08-03T08:19:45Z</dcterms:created>
  <dcterms:modified xsi:type="dcterms:W3CDTF">2020-08-03T08:19:45Z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y fmtid="{D5CDD505-2E9C-101B-9397-08002B2CF9AE}" pid="3" name="KSOProductBuildVer">
    <vt:lpwstr>1033-1.9.1.2994</vt:lpwstr>
  </property>
</Properties>
</file>