
<file path=[Content_Types].xml><?xml version="1.0" encoding="utf-8"?>
<Types xmlns="http://schemas.openxmlformats.org/package/2006/content-types">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9.xml"/>
  <Override ContentType="application/vnd.openxmlformats-officedocument.presentationml.slideLayout+xml" PartName="/ppt/slideLayouts/slideLayout4.xml"/>
  <Override ContentType="application/vnd.openxmlformats-officedocument.presentationml.slideLayout+xml" PartName="/ppt/slideLayouts/slideLayout1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Master+xml" PartName="/ppt/slideMasters/slideMaster1.xml"/>
  <Override ContentType="application/vnd.openxmlformats-officedocument.presentationml.slide+xml" PartName="/ppt/slides/slide24.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11.xml"/>
  <Override ContentType="application/vnd.openxmlformats-officedocument.presentationml.slide+xml" PartName="/ppt/slides/slide22.xml"/>
  <Override ContentType="application/vnd.openxmlformats-officedocument.presentationml.slide+xml" PartName="/ppt/slides/slide1.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3.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theme+xml" PartName="/ppt/theme/theme1.xml"/>
  <Override ContentType="application/vnd.openxmlformats-officedocument.theme+xml" PartName="/ppt/theme/theme2.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22.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24.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9.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custom-properties+xml" PartName="/docProps/custom.xml"/>
  <Override ContentType="application/binary" PartName="/ppt/metadata"/>
  <Override ContentType="application/vnd.openxmlformats-officedocument.presentationml.notesMaster+xml" PartName="/ppt/notesMasters/notesMaster1.xml"/>
  <Override ContentType="application/vnd.openxmlformats-officedocument.presentationml.presProps+xml" PartName="/ppt/presProps.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custom-properties" Target="docProps/custom.xml"/><Relationship Id="rId2" Type="http://schemas.openxmlformats.org/package/2006/relationships/metadata/core-properties" Target="docProps/core.xml"/><Relationship Id="rId3"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48" r:id="rId5"/>
  </p:sldMasterIdLst>
  <p:notesMasterIdLst>
    <p:notesMasterId r:id="rId6"/>
  </p:notesMasterIdLst>
  <p:sldIdLst>
    <p:sldId id="256" r:id="rId7"/>
    <p:sldId id="257" r:id="rId8"/>
    <p:sldId id="258" r:id="rId9"/>
    <p:sldId id="259" r:id="rId10"/>
    <p:sldId id="260" r:id="rId11"/>
    <p:sldId id="261" r:id="rId12"/>
    <p:sldId id="262" r:id="rId13"/>
    <p:sldId id="263" r:id="rId14"/>
    <p:sldId id="264" r:id="rId15"/>
    <p:sldId id="265" r:id="rId16"/>
    <p:sldId id="266" r:id="rId17"/>
    <p:sldId id="267" r:id="rId18"/>
    <p:sldId id="268" r:id="rId19"/>
    <p:sldId id="269" r:id="rId20"/>
    <p:sldId id="270" r:id="rId21"/>
    <p:sldId id="271" r:id="rId22"/>
    <p:sldId id="272" r:id="rId23"/>
    <p:sldId id="273" r:id="rId24"/>
    <p:sldId id="274" r:id="rId25"/>
    <p:sldId id="275" r:id="rId26"/>
    <p:sldId id="276" r:id="rId27"/>
    <p:sldId id="277" r:id="rId28"/>
    <p:sldId id="278" r:id="rId29"/>
    <p:sldId id="279" r:id="rId30"/>
  </p:sldIdLst>
  <p:sldSz cy="6858000" cx="9144000"/>
  <p:notesSz cx="6858000" cy="9144000"/>
  <p:embeddedFontLst>
    <p:embeddedFont>
      <p:font typeface="Proxima Nova"/>
      <p:regular r:id="rId31"/>
      <p:bold r:id="rId32"/>
      <p:italic r:id="rId33"/>
      <p:boldItalic r:id="rId34"/>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2160">
          <p15:clr>
            <a:srgbClr val="A4A3A4"/>
          </p15:clr>
        </p15:guide>
        <p15:guide id="2" pos="2880">
          <p15:clr>
            <a:srgbClr val="A4A3A4"/>
          </p15:clr>
        </p15:guide>
      </p15:sldGuideLst>
    </p:ext>
    <p:ext uri="http://customooxmlschemas.google.com/">
      <go:slidesCustomData xmlns:go="http://customooxmlschemas.google.com/" r:id="rId35" roundtripDataSignature="AMtx7mhcWOSlAruEJB/1jOfXNaYNOb+RWQ=="/>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AF97188F-BE4D-4457-99C6-C3EC161A64FC}">
  <a:tblStyle styleId="{AF97188F-BE4D-4457-99C6-C3EC161A64FC}" styleName="Table_0">
    <a:wholeTbl>
      <a:tcTxStyle>
        <a:font>
          <a:latin typeface="Arial"/>
          <a:ea typeface="Arial"/>
          <a:cs typeface="Arial"/>
        </a:font>
        <a:srgbClr val="000000"/>
      </a:tcTxStyle>
      <a:tcStyle>
        <a:tcBdr>
          <a:left>
            <a:ln cap="flat" cmpd="sng" w="9525">
              <a:solidFill>
                <a:srgbClr val="9E9E9E"/>
              </a:solidFill>
              <a:prstDash val="solid"/>
              <a:round/>
              <a:headEnd len="sm" w="sm" type="none"/>
              <a:tailEnd len="sm" w="sm" type="none"/>
            </a:ln>
          </a:left>
          <a:right>
            <a:ln cap="flat" cmpd="sng" w="9525">
              <a:solidFill>
                <a:srgbClr val="9E9E9E"/>
              </a:solidFill>
              <a:prstDash val="solid"/>
              <a:round/>
              <a:headEnd len="sm" w="sm" type="none"/>
              <a:tailEnd len="sm" w="sm" type="none"/>
            </a:ln>
          </a:right>
          <a:top>
            <a:ln cap="flat" cmpd="sng" w="9525">
              <a:solidFill>
                <a:srgbClr val="9E9E9E"/>
              </a:solidFill>
              <a:prstDash val="solid"/>
              <a:round/>
              <a:headEnd len="sm" w="sm" type="none"/>
              <a:tailEnd len="sm" w="sm" type="none"/>
            </a:ln>
          </a:top>
          <a:bottom>
            <a:ln cap="flat" cmpd="sng" w="9525">
              <a:solidFill>
                <a:srgbClr val="9E9E9E"/>
              </a:solidFill>
              <a:prstDash val="solid"/>
              <a:round/>
              <a:headEnd len="sm" w="sm" type="none"/>
              <a:tailEnd len="sm" w="sm" type="none"/>
            </a:ln>
          </a:bottom>
          <a:insideH>
            <a:ln cap="flat" cmpd="sng" w="9525">
              <a:solidFill>
                <a:srgbClr val="9E9E9E"/>
              </a:solidFill>
              <a:prstDash val="solid"/>
              <a:round/>
              <a:headEnd len="sm" w="sm" type="none"/>
              <a:tailEnd len="sm" w="sm" type="none"/>
            </a:ln>
          </a:insideH>
          <a:insideV>
            <a:ln cap="flat" cmpd="sng" w="9525">
              <a:solidFill>
                <a:srgbClr val="9E9E9E"/>
              </a:solidFill>
              <a:prstDash val="solid"/>
              <a:round/>
              <a:headEnd len="sm" w="sm" type="none"/>
              <a:tailEnd len="sm" w="sm" type="none"/>
            </a:ln>
          </a:insideV>
        </a:tcBdr>
      </a:tc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2160" orient="horz"/>
        <p:guide pos="2880"/>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slide" Target="slides/slide14.xml"/><Relationship Id="rId22" Type="http://schemas.openxmlformats.org/officeDocument/2006/relationships/slide" Target="slides/slide16.xml"/><Relationship Id="rId21" Type="http://schemas.openxmlformats.org/officeDocument/2006/relationships/slide" Target="slides/slide15.xml"/><Relationship Id="rId24" Type="http://schemas.openxmlformats.org/officeDocument/2006/relationships/slide" Target="slides/slide18.xml"/><Relationship Id="rId23" Type="http://schemas.openxmlformats.org/officeDocument/2006/relationships/slide" Target="slides/slide17.xml"/><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tableStyles" Target="tableStyles.xml"/><Relationship Id="rId9" Type="http://schemas.openxmlformats.org/officeDocument/2006/relationships/slide" Target="slides/slide3.xml"/><Relationship Id="rId26" Type="http://schemas.openxmlformats.org/officeDocument/2006/relationships/slide" Target="slides/slide20.xml"/><Relationship Id="rId25" Type="http://schemas.openxmlformats.org/officeDocument/2006/relationships/slide" Target="slides/slide19.xml"/><Relationship Id="rId28" Type="http://schemas.openxmlformats.org/officeDocument/2006/relationships/slide" Target="slides/slide22.xml"/><Relationship Id="rId27" Type="http://schemas.openxmlformats.org/officeDocument/2006/relationships/slide" Target="slides/slide21.xml"/><Relationship Id="rId5" Type="http://schemas.openxmlformats.org/officeDocument/2006/relationships/slideMaster" Target="slideMasters/slideMaster1.xml"/><Relationship Id="rId6" Type="http://schemas.openxmlformats.org/officeDocument/2006/relationships/notesMaster" Target="notesMasters/notesMaster1.xml"/><Relationship Id="rId29" Type="http://schemas.openxmlformats.org/officeDocument/2006/relationships/slide" Target="slides/slide23.xml"/><Relationship Id="rId7" Type="http://schemas.openxmlformats.org/officeDocument/2006/relationships/slide" Target="slides/slide1.xml"/><Relationship Id="rId8" Type="http://schemas.openxmlformats.org/officeDocument/2006/relationships/slide" Target="slides/slide2.xml"/><Relationship Id="rId31" Type="http://schemas.openxmlformats.org/officeDocument/2006/relationships/font" Target="fonts/ProximaNova-regular.fntdata"/><Relationship Id="rId30" Type="http://schemas.openxmlformats.org/officeDocument/2006/relationships/slide" Target="slides/slide24.xml"/><Relationship Id="rId11" Type="http://schemas.openxmlformats.org/officeDocument/2006/relationships/slide" Target="slides/slide5.xml"/><Relationship Id="rId33" Type="http://schemas.openxmlformats.org/officeDocument/2006/relationships/font" Target="fonts/ProximaNova-italic.fntdata"/><Relationship Id="rId10" Type="http://schemas.openxmlformats.org/officeDocument/2006/relationships/slide" Target="slides/slide4.xml"/><Relationship Id="rId32" Type="http://schemas.openxmlformats.org/officeDocument/2006/relationships/font" Target="fonts/ProximaNova-bold.fntdata"/><Relationship Id="rId13" Type="http://schemas.openxmlformats.org/officeDocument/2006/relationships/slide" Target="slides/slide7.xml"/><Relationship Id="rId35" Type="http://customschemas.google.com/relationships/presentationmetadata" Target="metadata"/><Relationship Id="rId12" Type="http://schemas.openxmlformats.org/officeDocument/2006/relationships/slide" Target="slides/slide6.xml"/><Relationship Id="rId34" Type="http://schemas.openxmlformats.org/officeDocument/2006/relationships/font" Target="fonts/ProximaNova-boldItalic.fntdata"/><Relationship Id="rId15" Type="http://schemas.openxmlformats.org/officeDocument/2006/relationships/slide" Target="slides/slide9.xml"/><Relationship Id="rId14" Type="http://schemas.openxmlformats.org/officeDocument/2006/relationships/slide" Target="slides/slide8.xml"/><Relationship Id="rId17" Type="http://schemas.openxmlformats.org/officeDocument/2006/relationships/slide" Target="slides/slide11.xml"/><Relationship Id="rId16" Type="http://schemas.openxmlformats.org/officeDocument/2006/relationships/slide" Target="slides/slide10.xml"/><Relationship Id="rId19" Type="http://schemas.openxmlformats.org/officeDocument/2006/relationships/slide" Target="slides/slide13.xml"/><Relationship Id="rId18" Type="http://schemas.openxmlformats.org/officeDocument/2006/relationships/slide" Target="slides/slide1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2971800" cy="457200"/>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dk1"/>
                </a:solidFill>
                <a:latin typeface="Arial"/>
                <a:ea typeface="Arial"/>
                <a:cs typeface="Arial"/>
                <a:sym typeface="Arial"/>
              </a:defRPr>
            </a:lvl1pPr>
            <a:lvl2pPr lvl="1"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lvl="2"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lvl="3"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lvl="4"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lvl="5"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lvl="6"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lvl="7"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lvl="8"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4" name="Google Shape;4;n"/>
          <p:cNvSpPr txBox="1"/>
          <p:nvPr>
            <p:ph idx="10" type="dt"/>
          </p:nvPr>
        </p:nvSpPr>
        <p:spPr>
          <a:xfrm>
            <a:off x="3884613" y="0"/>
            <a:ext cx="2971800" cy="457200"/>
          </a:xfrm>
          <a:prstGeom prst="rect">
            <a:avLst/>
          </a:prstGeom>
          <a:noFill/>
          <a:ln>
            <a:noFill/>
          </a:ln>
        </p:spPr>
        <p:txBody>
          <a:bodyPr anchorCtr="0" anchor="t" bIns="45700" lIns="91425" spcFirstLastPara="1" rIns="91425" wrap="square" tIns="45700">
            <a:noAutofit/>
          </a:bodyPr>
          <a:lstStyle>
            <a:lvl1pPr lvl="0" marR="0" rtl="0" algn="r">
              <a:spcBef>
                <a:spcPts val="0"/>
              </a:spcBef>
              <a:spcAft>
                <a:spcPts val="0"/>
              </a:spcAft>
              <a:buSzPts val="1400"/>
              <a:buNone/>
              <a:defRPr b="0" i="0" sz="1200" u="none" cap="none" strike="noStrike">
                <a:solidFill>
                  <a:schemeClr val="dk1"/>
                </a:solidFill>
                <a:latin typeface="Arial"/>
                <a:ea typeface="Arial"/>
                <a:cs typeface="Arial"/>
                <a:sym typeface="Arial"/>
              </a:defRPr>
            </a:lvl1pPr>
            <a:lvl2pPr lvl="1"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lvl="2"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lvl="3"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lvl="4"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lvl="5"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lvl="6"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lvl="7"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lvl="8"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5" name="Google Shape;5;n"/>
          <p:cNvSpPr/>
          <p:nvPr>
            <p:ph idx="3"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lvl1pPr indent="-228600" lvl="0" marL="457200" marR="0" rtl="0" algn="l">
              <a:spcBef>
                <a:spcPts val="360"/>
              </a:spcBef>
              <a:spcAft>
                <a:spcPts val="0"/>
              </a:spcAft>
              <a:buSzPts val="1400"/>
              <a:buNone/>
              <a:defRPr b="0" i="0" sz="1200" u="none" cap="none" strike="noStrike">
                <a:solidFill>
                  <a:schemeClr val="dk1"/>
                </a:solidFill>
                <a:latin typeface="Calibri"/>
                <a:ea typeface="Calibri"/>
                <a:cs typeface="Calibri"/>
                <a:sym typeface="Calibri"/>
              </a:defRPr>
            </a:lvl1pPr>
            <a:lvl2pPr indent="-228600" lvl="1" marL="914400" marR="0" rtl="0" algn="l">
              <a:spcBef>
                <a:spcPts val="360"/>
              </a:spcBef>
              <a:spcAft>
                <a:spcPts val="0"/>
              </a:spcAft>
              <a:buSzPts val="1400"/>
              <a:buNone/>
              <a:defRPr b="0" i="0" sz="1200" u="none" cap="none" strike="noStrike">
                <a:solidFill>
                  <a:schemeClr val="dk1"/>
                </a:solidFill>
                <a:latin typeface="Calibri"/>
                <a:ea typeface="Calibri"/>
                <a:cs typeface="Calibri"/>
                <a:sym typeface="Calibri"/>
              </a:defRPr>
            </a:lvl2pPr>
            <a:lvl3pPr indent="-228600" lvl="2" marL="1371600" marR="0" rtl="0" algn="l">
              <a:spcBef>
                <a:spcPts val="360"/>
              </a:spcBef>
              <a:spcAft>
                <a:spcPts val="0"/>
              </a:spcAft>
              <a:buSzPts val="1400"/>
              <a:buNone/>
              <a:defRPr b="0" i="0" sz="1200" u="none" cap="none" strike="noStrike">
                <a:solidFill>
                  <a:schemeClr val="dk1"/>
                </a:solidFill>
                <a:latin typeface="Calibri"/>
                <a:ea typeface="Calibri"/>
                <a:cs typeface="Calibri"/>
                <a:sym typeface="Calibri"/>
              </a:defRPr>
            </a:lvl3pPr>
            <a:lvl4pPr indent="-228600" lvl="3" marL="1828800" marR="0" rtl="0" algn="l">
              <a:spcBef>
                <a:spcPts val="360"/>
              </a:spcBef>
              <a:spcAft>
                <a:spcPts val="0"/>
              </a:spcAft>
              <a:buSzPts val="1400"/>
              <a:buNone/>
              <a:defRPr b="0" i="0" sz="1200" u="none" cap="none" strike="noStrike">
                <a:solidFill>
                  <a:schemeClr val="dk1"/>
                </a:solidFill>
                <a:latin typeface="Calibri"/>
                <a:ea typeface="Calibri"/>
                <a:cs typeface="Calibri"/>
                <a:sym typeface="Calibri"/>
              </a:defRPr>
            </a:lvl4pPr>
            <a:lvl5pPr indent="-228600" lvl="4" marL="2286000" marR="0" rtl="0" algn="l">
              <a:spcBef>
                <a:spcPts val="360"/>
              </a:spcBef>
              <a:spcAft>
                <a:spcPts val="0"/>
              </a:spcAft>
              <a:buSzPts val="1400"/>
              <a:buNone/>
              <a:defRPr b="0" i="0" sz="1200" u="none" cap="none" strike="noStrike">
                <a:solidFill>
                  <a:schemeClr val="dk1"/>
                </a:solidFill>
                <a:latin typeface="Calibri"/>
                <a:ea typeface="Calibri"/>
                <a:cs typeface="Calibri"/>
                <a:sym typeface="Calibri"/>
              </a:defRPr>
            </a:lvl5pPr>
            <a:lvl6pPr indent="-228600" lvl="5" marL="27432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6pPr>
            <a:lvl7pPr indent="-228600" lvl="6" marL="32004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7pPr>
            <a:lvl8pPr indent="-228600" lvl="7" marL="36576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8pPr>
            <a:lvl9pPr indent="-228600" lvl="8" marL="41148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9pPr>
          </a:lstStyle>
          <a:p/>
        </p:txBody>
      </p:sp>
      <p:sp>
        <p:nvSpPr>
          <p:cNvPr id="7" name="Google Shape;7;n"/>
          <p:cNvSpPr txBox="1"/>
          <p:nvPr>
            <p:ph idx="11" type="ftr"/>
          </p:nvPr>
        </p:nvSpPr>
        <p:spPr>
          <a:xfrm>
            <a:off x="0" y="8685213"/>
            <a:ext cx="2971800" cy="457200"/>
          </a:xfrm>
          <a:prstGeom prst="rect">
            <a:avLst/>
          </a:prstGeom>
          <a:noFill/>
          <a:ln>
            <a:noFill/>
          </a:ln>
        </p:spPr>
        <p:txBody>
          <a:bodyPr anchorCtr="0" anchor="b"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dk1"/>
                </a:solidFill>
                <a:latin typeface="Arial"/>
                <a:ea typeface="Arial"/>
                <a:cs typeface="Arial"/>
                <a:sym typeface="Arial"/>
              </a:defRPr>
            </a:lvl1pPr>
            <a:lvl2pPr lvl="1"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lvl="2"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lvl="3"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lvl="4"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lvl="5"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lvl="6"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lvl="7"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lvl="8"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8" name="Google Shape;8;n"/>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b="0" i="0" lang="en-US" sz="1200" u="none" cap="none" strike="noStrike">
                <a:solidFill>
                  <a:schemeClr val="dk1"/>
                </a:solidFill>
                <a:latin typeface="Arial"/>
                <a:ea typeface="Arial"/>
                <a:cs typeface="Arial"/>
                <a:sym typeface="Arial"/>
              </a:rPr>
              <a:t>‹#›</a:t>
            </a:fld>
            <a:endParaRPr b="0" i="0" sz="1200" u="none" cap="none" strike="noStrike">
              <a:solidFill>
                <a:schemeClr val="dk1"/>
              </a:solidFill>
              <a:latin typeface="Arial"/>
              <a:ea typeface="Arial"/>
              <a:cs typeface="Arial"/>
              <a:sym typeface="Arial"/>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4" name="Shape 144"/>
        <p:cNvGrpSpPr/>
        <p:nvPr/>
      </p:nvGrpSpPr>
      <p:grpSpPr>
        <a:xfrm>
          <a:off x="0" y="0"/>
          <a:ext cx="0" cy="0"/>
          <a:chOff x="0" y="0"/>
          <a:chExt cx="0" cy="0"/>
        </a:xfrm>
      </p:grpSpPr>
      <p:sp>
        <p:nvSpPr>
          <p:cNvPr id="145" name="Google Shape;145;p1: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46" name="Google Shape;146;p1: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Greet your audience, thank them for attending your presentation, introduce yourself, introduce your project, introduce your team members, and quickly indicate what each of you did in a high-level manner, and put more emphasis on your part/contribution.</a:t>
            </a:r>
            <a:endParaRPr/>
          </a:p>
          <a:p>
            <a:pPr indent="0" lvl="0" marL="0" rtl="0" algn="l">
              <a:spcBef>
                <a:spcPts val="360"/>
              </a:spcBef>
              <a:spcAft>
                <a:spcPts val="0"/>
              </a:spcAft>
              <a:buNone/>
            </a:pPr>
            <a:r>
              <a:t/>
            </a:r>
            <a:endParaRPr/>
          </a:p>
        </p:txBody>
      </p:sp>
      <p:sp>
        <p:nvSpPr>
          <p:cNvPr id="147" name="Google Shape;147;p1: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6" name="Shape 216"/>
        <p:cNvGrpSpPr/>
        <p:nvPr/>
      </p:nvGrpSpPr>
      <p:grpSpPr>
        <a:xfrm>
          <a:off x="0" y="0"/>
          <a:ext cx="0" cy="0"/>
          <a:chOff x="0" y="0"/>
          <a:chExt cx="0" cy="0"/>
        </a:xfrm>
      </p:grpSpPr>
      <p:sp>
        <p:nvSpPr>
          <p:cNvPr id="217" name="Google Shape;217;p7: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18" name="Google Shape;218;p7: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5. System design:</a:t>
            </a:r>
            <a:endParaRPr/>
          </a:p>
          <a:p>
            <a:pPr indent="0" lvl="0" marL="0" rtl="0" algn="l">
              <a:spcBef>
                <a:spcPts val="360"/>
              </a:spcBef>
              <a:spcAft>
                <a:spcPts val="0"/>
              </a:spcAft>
              <a:buNone/>
            </a:pPr>
            <a:r>
              <a:rPr lang="en-US"/>
              <a:t>5.1. System decomposition; identify the architecture patterns used (one slide).</a:t>
            </a:r>
            <a:endParaRPr/>
          </a:p>
          <a:p>
            <a:pPr indent="0" lvl="0" marL="0" rtl="0" algn="l">
              <a:spcBef>
                <a:spcPts val="360"/>
              </a:spcBef>
              <a:spcAft>
                <a:spcPts val="0"/>
              </a:spcAft>
              <a:buNone/>
            </a:pPr>
            <a:r>
              <a:rPr lang="en-US"/>
              <a:t>5.2. System deployment – h/w and s/w requirements (one slide).</a:t>
            </a:r>
            <a:endParaRPr/>
          </a:p>
          <a:p>
            <a:pPr indent="0" lvl="0" marL="0" rtl="0" algn="l">
              <a:spcBef>
                <a:spcPts val="360"/>
              </a:spcBef>
              <a:spcAft>
                <a:spcPts val="0"/>
              </a:spcAft>
              <a:buNone/>
            </a:pPr>
            <a:r>
              <a:rPr lang="en-US"/>
              <a:t>5.3. Persistent data design (one slide).</a:t>
            </a:r>
            <a:endParaRPr/>
          </a:p>
          <a:p>
            <a:pPr indent="0" lvl="0" marL="0" rtl="0" algn="l">
              <a:spcBef>
                <a:spcPts val="360"/>
              </a:spcBef>
              <a:spcAft>
                <a:spcPts val="0"/>
              </a:spcAft>
              <a:buNone/>
            </a:pPr>
            <a:r>
              <a:rPr lang="en-US"/>
              <a:t>5.4. Security/Privacy (one slide).</a:t>
            </a:r>
            <a:endParaRPr/>
          </a:p>
          <a:p>
            <a:pPr indent="0" lvl="0" marL="0" rtl="0" algn="l">
              <a:spcBef>
                <a:spcPts val="360"/>
              </a:spcBef>
              <a:spcAft>
                <a:spcPts val="0"/>
              </a:spcAft>
              <a:buNone/>
            </a:pPr>
            <a:r>
              <a:t/>
            </a:r>
            <a:endParaRPr/>
          </a:p>
        </p:txBody>
      </p:sp>
      <p:sp>
        <p:nvSpPr>
          <p:cNvPr id="219" name="Google Shape;219;p7: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5" name="Shape 225"/>
        <p:cNvGrpSpPr/>
        <p:nvPr/>
      </p:nvGrpSpPr>
      <p:grpSpPr>
        <a:xfrm>
          <a:off x="0" y="0"/>
          <a:ext cx="0" cy="0"/>
          <a:chOff x="0" y="0"/>
          <a:chExt cx="0" cy="0"/>
        </a:xfrm>
      </p:grpSpPr>
      <p:sp>
        <p:nvSpPr>
          <p:cNvPr id="226" name="Google Shape;226;p8: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27" name="Google Shape;227;p8: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5. System design:</a:t>
            </a:r>
            <a:endParaRPr/>
          </a:p>
          <a:p>
            <a:pPr indent="0" lvl="0" marL="0" rtl="0" algn="l">
              <a:spcBef>
                <a:spcPts val="360"/>
              </a:spcBef>
              <a:spcAft>
                <a:spcPts val="0"/>
              </a:spcAft>
              <a:buNone/>
            </a:pPr>
            <a:r>
              <a:rPr lang="en-US"/>
              <a:t>5.1. System decomposition; identify the architecture patterns used (one slide).</a:t>
            </a:r>
            <a:endParaRPr/>
          </a:p>
          <a:p>
            <a:pPr indent="0" lvl="0" marL="0" rtl="0" algn="l">
              <a:spcBef>
                <a:spcPts val="360"/>
              </a:spcBef>
              <a:spcAft>
                <a:spcPts val="0"/>
              </a:spcAft>
              <a:buNone/>
            </a:pPr>
            <a:r>
              <a:rPr lang="en-US"/>
              <a:t>5.2. System deployment – h/w and s/w requirements (one slide).</a:t>
            </a:r>
            <a:endParaRPr/>
          </a:p>
          <a:p>
            <a:pPr indent="0" lvl="0" marL="0" rtl="0" algn="l">
              <a:spcBef>
                <a:spcPts val="360"/>
              </a:spcBef>
              <a:spcAft>
                <a:spcPts val="0"/>
              </a:spcAft>
              <a:buNone/>
            </a:pPr>
            <a:r>
              <a:rPr lang="en-US"/>
              <a:t>5.3. Persistent data design (one slide).</a:t>
            </a:r>
            <a:endParaRPr/>
          </a:p>
          <a:p>
            <a:pPr indent="0" lvl="0" marL="0" rtl="0" algn="l">
              <a:spcBef>
                <a:spcPts val="360"/>
              </a:spcBef>
              <a:spcAft>
                <a:spcPts val="0"/>
              </a:spcAft>
              <a:buNone/>
            </a:pPr>
            <a:r>
              <a:rPr lang="en-US"/>
              <a:t>5.4. Security/Privacy (one slide).</a:t>
            </a:r>
            <a:endParaRPr/>
          </a:p>
          <a:p>
            <a:pPr indent="0" lvl="0" marL="0" rtl="0" algn="l">
              <a:spcBef>
                <a:spcPts val="360"/>
              </a:spcBef>
              <a:spcAft>
                <a:spcPts val="0"/>
              </a:spcAft>
              <a:buNone/>
            </a:pPr>
            <a:r>
              <a:t/>
            </a:r>
            <a:endParaRPr/>
          </a:p>
        </p:txBody>
      </p:sp>
      <p:sp>
        <p:nvSpPr>
          <p:cNvPr id="228" name="Google Shape;228;p8: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4" name="Shape 234"/>
        <p:cNvGrpSpPr/>
        <p:nvPr/>
      </p:nvGrpSpPr>
      <p:grpSpPr>
        <a:xfrm>
          <a:off x="0" y="0"/>
          <a:ext cx="0" cy="0"/>
          <a:chOff x="0" y="0"/>
          <a:chExt cx="0" cy="0"/>
        </a:xfrm>
      </p:grpSpPr>
      <p:sp>
        <p:nvSpPr>
          <p:cNvPr id="235" name="Google Shape;235;p9: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36" name="Google Shape;236;p9: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5. System design:</a:t>
            </a:r>
            <a:endParaRPr/>
          </a:p>
          <a:p>
            <a:pPr indent="0" lvl="0" marL="0" rtl="0" algn="l">
              <a:spcBef>
                <a:spcPts val="360"/>
              </a:spcBef>
              <a:spcAft>
                <a:spcPts val="0"/>
              </a:spcAft>
              <a:buNone/>
            </a:pPr>
            <a:r>
              <a:rPr lang="en-US"/>
              <a:t>5.1. System decomposition; identify the architecture patterns used (one slide).</a:t>
            </a:r>
            <a:endParaRPr/>
          </a:p>
          <a:p>
            <a:pPr indent="0" lvl="0" marL="0" rtl="0" algn="l">
              <a:spcBef>
                <a:spcPts val="360"/>
              </a:spcBef>
              <a:spcAft>
                <a:spcPts val="0"/>
              </a:spcAft>
              <a:buNone/>
            </a:pPr>
            <a:r>
              <a:rPr lang="en-US"/>
              <a:t>5.2. System deployment – h/w and s/w requirements (one slide).</a:t>
            </a:r>
            <a:endParaRPr/>
          </a:p>
          <a:p>
            <a:pPr indent="0" lvl="0" marL="0" rtl="0" algn="l">
              <a:spcBef>
                <a:spcPts val="360"/>
              </a:spcBef>
              <a:spcAft>
                <a:spcPts val="0"/>
              </a:spcAft>
              <a:buNone/>
            </a:pPr>
            <a:r>
              <a:rPr lang="en-US"/>
              <a:t>5.3. Persistent data design (one slide).</a:t>
            </a:r>
            <a:endParaRPr/>
          </a:p>
          <a:p>
            <a:pPr indent="0" lvl="0" marL="0" rtl="0" algn="l">
              <a:spcBef>
                <a:spcPts val="360"/>
              </a:spcBef>
              <a:spcAft>
                <a:spcPts val="0"/>
              </a:spcAft>
              <a:buNone/>
            </a:pPr>
            <a:r>
              <a:rPr lang="en-US"/>
              <a:t>5.4. Security/Privacy (one slide).</a:t>
            </a:r>
            <a:endParaRPr/>
          </a:p>
          <a:p>
            <a:pPr indent="0" lvl="0" marL="0" rtl="0" algn="l">
              <a:spcBef>
                <a:spcPts val="360"/>
              </a:spcBef>
              <a:spcAft>
                <a:spcPts val="0"/>
              </a:spcAft>
              <a:buNone/>
            </a:pPr>
            <a:r>
              <a:t/>
            </a:r>
            <a:endParaRPr/>
          </a:p>
        </p:txBody>
      </p:sp>
      <p:sp>
        <p:nvSpPr>
          <p:cNvPr id="237" name="Google Shape;237;p9: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1" name="Shape 241"/>
        <p:cNvGrpSpPr/>
        <p:nvPr/>
      </p:nvGrpSpPr>
      <p:grpSpPr>
        <a:xfrm>
          <a:off x="0" y="0"/>
          <a:ext cx="0" cy="0"/>
          <a:chOff x="0" y="0"/>
          <a:chExt cx="0" cy="0"/>
        </a:xfrm>
      </p:grpSpPr>
      <p:sp>
        <p:nvSpPr>
          <p:cNvPr id="242" name="Google Shape;242;p10: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43" name="Google Shape;243;p10: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6. Detailed design:</a:t>
            </a:r>
            <a:endParaRPr/>
          </a:p>
          <a:p>
            <a:pPr indent="0" lvl="0" marL="0" rtl="0" algn="l">
              <a:spcBef>
                <a:spcPts val="360"/>
              </a:spcBef>
              <a:spcAft>
                <a:spcPts val="0"/>
              </a:spcAft>
              <a:buNone/>
            </a:pPr>
            <a:r>
              <a:rPr lang="en-US"/>
              <a:t>6.1. Minimal class diagram. Identify the design patterns used (one or more slides).</a:t>
            </a:r>
            <a:endParaRPr/>
          </a:p>
          <a:p>
            <a:pPr indent="0" lvl="0" marL="0" rtl="0" algn="l">
              <a:spcBef>
                <a:spcPts val="360"/>
              </a:spcBef>
              <a:spcAft>
                <a:spcPts val="0"/>
              </a:spcAft>
              <a:buNone/>
            </a:pPr>
            <a:r>
              <a:rPr lang="en-US"/>
              <a:t>6.2. State machine for the main control object or the most important object of the implemented uses cases (one or more slides).</a:t>
            </a:r>
            <a:endParaRPr/>
          </a:p>
          <a:p>
            <a:pPr indent="0" lvl="0" marL="0" rtl="0" algn="l">
              <a:spcBef>
                <a:spcPts val="360"/>
              </a:spcBef>
              <a:spcAft>
                <a:spcPts val="0"/>
              </a:spcAft>
              <a:buNone/>
            </a:pPr>
            <a:r>
              <a:rPr lang="en-US"/>
              <a:t>6.3. Main algorithm used related to an implemented use case described above (one or more slides).</a:t>
            </a:r>
            <a:endParaRPr/>
          </a:p>
          <a:p>
            <a:pPr indent="0" lvl="0" marL="0" rtl="0" algn="l">
              <a:spcBef>
                <a:spcPts val="360"/>
              </a:spcBef>
              <a:spcAft>
                <a:spcPts val="0"/>
              </a:spcAft>
              <a:buNone/>
            </a:pPr>
            <a:r>
              <a:t/>
            </a:r>
            <a:endParaRPr/>
          </a:p>
        </p:txBody>
      </p:sp>
      <p:sp>
        <p:nvSpPr>
          <p:cNvPr id="244" name="Google Shape;244;p10: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0" name="Shape 250"/>
        <p:cNvGrpSpPr/>
        <p:nvPr/>
      </p:nvGrpSpPr>
      <p:grpSpPr>
        <a:xfrm>
          <a:off x="0" y="0"/>
          <a:ext cx="0" cy="0"/>
          <a:chOff x="0" y="0"/>
          <a:chExt cx="0" cy="0"/>
        </a:xfrm>
      </p:grpSpPr>
      <p:sp>
        <p:nvSpPr>
          <p:cNvPr id="251" name="Google Shape;251;p11: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52" name="Google Shape;252;p11: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6. Detailed design:</a:t>
            </a:r>
            <a:endParaRPr/>
          </a:p>
          <a:p>
            <a:pPr indent="0" lvl="0" marL="0" rtl="0" algn="l">
              <a:spcBef>
                <a:spcPts val="360"/>
              </a:spcBef>
              <a:spcAft>
                <a:spcPts val="0"/>
              </a:spcAft>
              <a:buNone/>
            </a:pPr>
            <a:r>
              <a:rPr lang="en-US"/>
              <a:t>6.1. Minimal class diagram. Identify the design patterns used (one or more slides).</a:t>
            </a:r>
            <a:endParaRPr/>
          </a:p>
          <a:p>
            <a:pPr indent="0" lvl="0" marL="0" rtl="0" algn="l">
              <a:spcBef>
                <a:spcPts val="360"/>
              </a:spcBef>
              <a:spcAft>
                <a:spcPts val="0"/>
              </a:spcAft>
              <a:buNone/>
            </a:pPr>
            <a:r>
              <a:rPr lang="en-US"/>
              <a:t>6.2. State machine for the main control object or the most important object of the implemented uses cases (one or more slides).</a:t>
            </a:r>
            <a:endParaRPr/>
          </a:p>
          <a:p>
            <a:pPr indent="0" lvl="0" marL="0" rtl="0" algn="l">
              <a:spcBef>
                <a:spcPts val="360"/>
              </a:spcBef>
              <a:spcAft>
                <a:spcPts val="0"/>
              </a:spcAft>
              <a:buNone/>
            </a:pPr>
            <a:r>
              <a:rPr lang="en-US"/>
              <a:t>6.3. Main algorithm used related to an implemented use case described above (one or more slides).</a:t>
            </a:r>
            <a:endParaRPr/>
          </a:p>
          <a:p>
            <a:pPr indent="0" lvl="0" marL="0" rtl="0" algn="l">
              <a:spcBef>
                <a:spcPts val="360"/>
              </a:spcBef>
              <a:spcAft>
                <a:spcPts val="0"/>
              </a:spcAft>
              <a:buNone/>
            </a:pPr>
            <a:r>
              <a:t/>
            </a:r>
            <a:endParaRPr/>
          </a:p>
          <a:p>
            <a:pPr indent="0" lvl="0" marL="0" rtl="0" algn="l">
              <a:spcBef>
                <a:spcPts val="360"/>
              </a:spcBef>
              <a:spcAft>
                <a:spcPts val="0"/>
              </a:spcAft>
              <a:buNone/>
            </a:pPr>
            <a:r>
              <a:t/>
            </a:r>
            <a:endParaRPr/>
          </a:p>
        </p:txBody>
      </p:sp>
      <p:sp>
        <p:nvSpPr>
          <p:cNvPr id="253" name="Google Shape;253;p11: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7" name="Shape 257"/>
        <p:cNvGrpSpPr/>
        <p:nvPr/>
      </p:nvGrpSpPr>
      <p:grpSpPr>
        <a:xfrm>
          <a:off x="0" y="0"/>
          <a:ext cx="0" cy="0"/>
          <a:chOff x="0" y="0"/>
          <a:chExt cx="0" cy="0"/>
        </a:xfrm>
      </p:grpSpPr>
      <p:sp>
        <p:nvSpPr>
          <p:cNvPr id="258" name="Google Shape;258;p13: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59" name="Google Shape;259;p13: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7. Test Suites and Test Cases (one sunny day and one rainy day) for the use case represented in part (5) above (2 slides).</a:t>
            </a:r>
            <a:endParaRPr/>
          </a:p>
          <a:p>
            <a:pPr indent="0" lvl="0" marL="0" rtl="0" algn="l">
              <a:spcBef>
                <a:spcPts val="360"/>
              </a:spcBef>
              <a:spcAft>
                <a:spcPts val="0"/>
              </a:spcAft>
              <a:buNone/>
            </a:pPr>
            <a:r>
              <a:rPr lang="en-US"/>
              <a:t>7.1 One sunny day and one rainy day for the implemented use cases (one or more slides).</a:t>
            </a:r>
            <a:endParaRPr/>
          </a:p>
          <a:p>
            <a:pPr indent="0" lvl="0" marL="0" rtl="0" algn="l">
              <a:spcBef>
                <a:spcPts val="360"/>
              </a:spcBef>
              <a:spcAft>
                <a:spcPts val="0"/>
              </a:spcAft>
              <a:buNone/>
            </a:pPr>
            <a:r>
              <a:rPr lang="en-US"/>
              <a:t>7.2 Automated test scripts for the implemented use cases (one or more slides).</a:t>
            </a:r>
            <a:endParaRPr/>
          </a:p>
          <a:p>
            <a:pPr indent="0" lvl="0" marL="0" rtl="0" algn="l">
              <a:spcBef>
                <a:spcPts val="360"/>
              </a:spcBef>
              <a:spcAft>
                <a:spcPts val="0"/>
              </a:spcAft>
              <a:buNone/>
            </a:pPr>
            <a:r>
              <a:t/>
            </a:r>
            <a:endParaRPr/>
          </a:p>
        </p:txBody>
      </p:sp>
      <p:sp>
        <p:nvSpPr>
          <p:cNvPr id="260" name="Google Shape;260;p13: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4" name="Shape 264"/>
        <p:cNvGrpSpPr/>
        <p:nvPr/>
      </p:nvGrpSpPr>
      <p:grpSpPr>
        <a:xfrm>
          <a:off x="0" y="0"/>
          <a:ext cx="0" cy="0"/>
          <a:chOff x="0" y="0"/>
          <a:chExt cx="0" cy="0"/>
        </a:xfrm>
      </p:grpSpPr>
      <p:sp>
        <p:nvSpPr>
          <p:cNvPr id="265" name="Google Shape;265;g8eceaa3bea_0_7: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
        <p:nvSpPr>
          <p:cNvPr id="266" name="Google Shape;266;g8eceaa3bea_0_7: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360"/>
              </a:spcBef>
              <a:spcAft>
                <a:spcPts val="0"/>
              </a:spcAft>
              <a:buNone/>
            </a:pPr>
            <a:r>
              <a:t/>
            </a:r>
            <a:endParaRPr/>
          </a:p>
        </p:txBody>
      </p:sp>
      <p:sp>
        <p:nvSpPr>
          <p:cNvPr id="267" name="Google Shape;267;g8eceaa3bea_0_7: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1" name="Shape 271"/>
        <p:cNvGrpSpPr/>
        <p:nvPr/>
      </p:nvGrpSpPr>
      <p:grpSpPr>
        <a:xfrm>
          <a:off x="0" y="0"/>
          <a:ext cx="0" cy="0"/>
          <a:chOff x="0" y="0"/>
          <a:chExt cx="0" cy="0"/>
        </a:xfrm>
      </p:grpSpPr>
      <p:sp>
        <p:nvSpPr>
          <p:cNvPr id="272" name="Google Shape;272;g8eceaa3bea_0_21: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
        <p:nvSpPr>
          <p:cNvPr id="273" name="Google Shape;273;g8eceaa3bea_0_21: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360"/>
              </a:spcBef>
              <a:spcAft>
                <a:spcPts val="0"/>
              </a:spcAft>
              <a:buNone/>
            </a:pPr>
            <a:r>
              <a:t/>
            </a:r>
            <a:endParaRPr/>
          </a:p>
        </p:txBody>
      </p:sp>
      <p:sp>
        <p:nvSpPr>
          <p:cNvPr id="274" name="Google Shape;274;g8eceaa3bea_0_21: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8" name="Shape 278"/>
        <p:cNvGrpSpPr/>
        <p:nvPr/>
      </p:nvGrpSpPr>
      <p:grpSpPr>
        <a:xfrm>
          <a:off x="0" y="0"/>
          <a:ext cx="0" cy="0"/>
          <a:chOff x="0" y="0"/>
          <a:chExt cx="0" cy="0"/>
        </a:xfrm>
      </p:grpSpPr>
      <p:sp>
        <p:nvSpPr>
          <p:cNvPr id="279" name="Google Shape;279;g8eceaa3bea_0_31: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
        <p:nvSpPr>
          <p:cNvPr id="280" name="Google Shape;280;g8eceaa3bea_0_31: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360"/>
              </a:spcBef>
              <a:spcAft>
                <a:spcPts val="0"/>
              </a:spcAft>
              <a:buNone/>
            </a:pPr>
            <a:r>
              <a:t/>
            </a:r>
            <a:endParaRPr/>
          </a:p>
        </p:txBody>
      </p:sp>
      <p:sp>
        <p:nvSpPr>
          <p:cNvPr id="281" name="Google Shape;281;g8eceaa3bea_0_31: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6" name="Shape 286"/>
        <p:cNvGrpSpPr/>
        <p:nvPr/>
      </p:nvGrpSpPr>
      <p:grpSpPr>
        <a:xfrm>
          <a:off x="0" y="0"/>
          <a:ext cx="0" cy="0"/>
          <a:chOff x="0" y="0"/>
          <a:chExt cx="0" cy="0"/>
        </a:xfrm>
      </p:grpSpPr>
      <p:sp>
        <p:nvSpPr>
          <p:cNvPr id="287" name="Google Shape;287;g8eceaa3bea_0_41: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
        <p:nvSpPr>
          <p:cNvPr id="288" name="Google Shape;288;g8eceaa3bea_0_41: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360"/>
              </a:spcBef>
              <a:spcAft>
                <a:spcPts val="0"/>
              </a:spcAft>
              <a:buNone/>
            </a:pPr>
            <a:r>
              <a:t/>
            </a:r>
            <a:endParaRPr/>
          </a:p>
        </p:txBody>
      </p:sp>
      <p:sp>
        <p:nvSpPr>
          <p:cNvPr id="289" name="Google Shape;289;g8eceaa3bea_0_41: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8" name="Shape 158"/>
        <p:cNvGrpSpPr/>
        <p:nvPr/>
      </p:nvGrpSpPr>
      <p:grpSpPr>
        <a:xfrm>
          <a:off x="0" y="0"/>
          <a:ext cx="0" cy="0"/>
          <a:chOff x="0" y="0"/>
          <a:chExt cx="0" cy="0"/>
        </a:xfrm>
      </p:grpSpPr>
      <p:sp>
        <p:nvSpPr>
          <p:cNvPr id="159" name="Google Shape;159;p2: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60" name="Google Shape;160;p2: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Introduce the problem that the whole project tackles and stay focused on the parts that you have been working. Indicate if there is an existing previous system, enumerate its problems/limitations, etc.</a:t>
            </a:r>
            <a:endParaRPr/>
          </a:p>
          <a:p>
            <a:pPr indent="0" lvl="0" marL="0" rtl="0" algn="l">
              <a:spcBef>
                <a:spcPts val="360"/>
              </a:spcBef>
              <a:spcAft>
                <a:spcPts val="0"/>
              </a:spcAft>
              <a:buNone/>
            </a:pPr>
            <a:r>
              <a:t/>
            </a:r>
            <a:endParaRPr/>
          </a:p>
        </p:txBody>
      </p:sp>
      <p:sp>
        <p:nvSpPr>
          <p:cNvPr id="161" name="Google Shape;161;p2: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3" name="Shape 293"/>
        <p:cNvGrpSpPr/>
        <p:nvPr/>
      </p:nvGrpSpPr>
      <p:grpSpPr>
        <a:xfrm>
          <a:off x="0" y="0"/>
          <a:ext cx="0" cy="0"/>
          <a:chOff x="0" y="0"/>
          <a:chExt cx="0" cy="0"/>
        </a:xfrm>
      </p:grpSpPr>
      <p:sp>
        <p:nvSpPr>
          <p:cNvPr id="294" name="Google Shape;294;g8eceaa3bea_0_51: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
        <p:nvSpPr>
          <p:cNvPr id="295" name="Google Shape;295;g8eceaa3bea_0_51: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360"/>
              </a:spcBef>
              <a:spcAft>
                <a:spcPts val="0"/>
              </a:spcAft>
              <a:buNone/>
            </a:pPr>
            <a:r>
              <a:t/>
            </a:r>
            <a:endParaRPr/>
          </a:p>
        </p:txBody>
      </p:sp>
      <p:sp>
        <p:nvSpPr>
          <p:cNvPr id="296" name="Google Shape;296;g8eceaa3bea_0_51: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0" name="Shape 300"/>
        <p:cNvGrpSpPr/>
        <p:nvPr/>
      </p:nvGrpSpPr>
      <p:grpSpPr>
        <a:xfrm>
          <a:off x="0" y="0"/>
          <a:ext cx="0" cy="0"/>
          <a:chOff x="0" y="0"/>
          <a:chExt cx="0" cy="0"/>
        </a:xfrm>
      </p:grpSpPr>
      <p:sp>
        <p:nvSpPr>
          <p:cNvPr id="301" name="Google Shape;301;g8eceaa3bea_0_70: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
        <p:nvSpPr>
          <p:cNvPr id="302" name="Google Shape;302;g8eceaa3bea_0_70: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360"/>
              </a:spcBef>
              <a:spcAft>
                <a:spcPts val="0"/>
              </a:spcAft>
              <a:buNone/>
            </a:pPr>
            <a:r>
              <a:t/>
            </a:r>
            <a:endParaRPr/>
          </a:p>
        </p:txBody>
      </p:sp>
      <p:sp>
        <p:nvSpPr>
          <p:cNvPr id="303" name="Google Shape;303;g8eceaa3bea_0_70: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8" name="Shape 308"/>
        <p:cNvGrpSpPr/>
        <p:nvPr/>
      </p:nvGrpSpPr>
      <p:grpSpPr>
        <a:xfrm>
          <a:off x="0" y="0"/>
          <a:ext cx="0" cy="0"/>
          <a:chOff x="0" y="0"/>
          <a:chExt cx="0" cy="0"/>
        </a:xfrm>
      </p:grpSpPr>
      <p:sp>
        <p:nvSpPr>
          <p:cNvPr id="309" name="Google Shape;309;g8eceaa3bea_0_80: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
        <p:nvSpPr>
          <p:cNvPr id="310" name="Google Shape;310;g8eceaa3bea_0_80: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360"/>
              </a:spcBef>
              <a:spcAft>
                <a:spcPts val="0"/>
              </a:spcAft>
              <a:buNone/>
            </a:pPr>
            <a:r>
              <a:t/>
            </a:r>
            <a:endParaRPr/>
          </a:p>
        </p:txBody>
      </p:sp>
      <p:sp>
        <p:nvSpPr>
          <p:cNvPr id="311" name="Google Shape;311;g8eceaa3bea_0_80: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5" name="Shape 315"/>
        <p:cNvGrpSpPr/>
        <p:nvPr/>
      </p:nvGrpSpPr>
      <p:grpSpPr>
        <a:xfrm>
          <a:off x="0" y="0"/>
          <a:ext cx="0" cy="0"/>
          <a:chOff x="0" y="0"/>
          <a:chExt cx="0" cy="0"/>
        </a:xfrm>
      </p:grpSpPr>
      <p:sp>
        <p:nvSpPr>
          <p:cNvPr id="316" name="Google Shape;316;p14: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17" name="Google Shape;317;p14: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Summarize your contribution</a:t>
            </a:r>
            <a:endParaRPr/>
          </a:p>
          <a:p>
            <a:pPr indent="0" lvl="0" marL="0" rtl="0" algn="l">
              <a:spcBef>
                <a:spcPts val="360"/>
              </a:spcBef>
              <a:spcAft>
                <a:spcPts val="0"/>
              </a:spcAft>
              <a:buNone/>
            </a:pPr>
            <a:r>
              <a:rPr lang="en-US"/>
              <a:t>Include your contact information</a:t>
            </a:r>
            <a:endParaRPr/>
          </a:p>
          <a:p>
            <a:pPr indent="0" lvl="0" marL="0" rtl="0" algn="l">
              <a:spcBef>
                <a:spcPts val="360"/>
              </a:spcBef>
              <a:spcAft>
                <a:spcPts val="0"/>
              </a:spcAft>
              <a:buNone/>
            </a:pPr>
            <a:r>
              <a:rPr lang="en-US"/>
              <a:t>Ask if anyone has any questions for you.</a:t>
            </a:r>
            <a:endParaRPr/>
          </a:p>
          <a:p>
            <a:pPr indent="0" lvl="0" marL="0" rtl="0" algn="l">
              <a:spcBef>
                <a:spcPts val="360"/>
              </a:spcBef>
              <a:spcAft>
                <a:spcPts val="0"/>
              </a:spcAft>
              <a:buNone/>
            </a:pPr>
            <a:r>
              <a:rPr lang="en-US"/>
              <a:t>Thank your audience</a:t>
            </a:r>
            <a:endParaRPr/>
          </a:p>
          <a:p>
            <a:pPr indent="0" lvl="0" marL="0" rtl="0" algn="l">
              <a:spcBef>
                <a:spcPts val="360"/>
              </a:spcBef>
              <a:spcAft>
                <a:spcPts val="0"/>
              </a:spcAft>
              <a:buNone/>
            </a:pPr>
            <a:r>
              <a:t/>
            </a:r>
            <a:endParaRPr/>
          </a:p>
        </p:txBody>
      </p:sp>
      <p:sp>
        <p:nvSpPr>
          <p:cNvPr id="318" name="Google Shape;318;p14: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2" name="Shape 322"/>
        <p:cNvGrpSpPr/>
        <p:nvPr/>
      </p:nvGrpSpPr>
      <p:grpSpPr>
        <a:xfrm>
          <a:off x="0" y="0"/>
          <a:ext cx="0" cy="0"/>
          <a:chOff x="0" y="0"/>
          <a:chExt cx="0" cy="0"/>
        </a:xfrm>
      </p:grpSpPr>
      <p:sp>
        <p:nvSpPr>
          <p:cNvPr id="323" name="Google Shape;323;g8d3335f6ea_0_36: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24" name="Google Shape;324;g8d3335f6ea_0_36: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Summarize your contribution</a:t>
            </a:r>
            <a:endParaRPr/>
          </a:p>
          <a:p>
            <a:pPr indent="0" lvl="0" marL="0" rtl="0" algn="l">
              <a:spcBef>
                <a:spcPts val="360"/>
              </a:spcBef>
              <a:spcAft>
                <a:spcPts val="0"/>
              </a:spcAft>
              <a:buNone/>
            </a:pPr>
            <a:r>
              <a:rPr lang="en-US"/>
              <a:t>Include your contact information</a:t>
            </a:r>
            <a:endParaRPr/>
          </a:p>
          <a:p>
            <a:pPr indent="0" lvl="0" marL="0" rtl="0" algn="l">
              <a:spcBef>
                <a:spcPts val="360"/>
              </a:spcBef>
              <a:spcAft>
                <a:spcPts val="0"/>
              </a:spcAft>
              <a:buNone/>
            </a:pPr>
            <a:r>
              <a:rPr lang="en-US"/>
              <a:t>Ask if anyone has any questions for you.</a:t>
            </a:r>
            <a:endParaRPr/>
          </a:p>
          <a:p>
            <a:pPr indent="0" lvl="0" marL="0" rtl="0" algn="l">
              <a:spcBef>
                <a:spcPts val="360"/>
              </a:spcBef>
              <a:spcAft>
                <a:spcPts val="0"/>
              </a:spcAft>
              <a:buNone/>
            </a:pPr>
            <a:r>
              <a:rPr lang="en-US"/>
              <a:t>Thank your audience</a:t>
            </a:r>
            <a:endParaRPr/>
          </a:p>
          <a:p>
            <a:pPr indent="0" lvl="0" marL="0" rtl="0" algn="l">
              <a:spcBef>
                <a:spcPts val="360"/>
              </a:spcBef>
              <a:spcAft>
                <a:spcPts val="0"/>
              </a:spcAft>
              <a:buNone/>
            </a:pPr>
            <a:r>
              <a:t/>
            </a:r>
            <a:endParaRPr/>
          </a:p>
        </p:txBody>
      </p:sp>
      <p:sp>
        <p:nvSpPr>
          <p:cNvPr id="325" name="Google Shape;325;g8d3335f6ea_0_36: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5" name="Shape 165"/>
        <p:cNvGrpSpPr/>
        <p:nvPr/>
      </p:nvGrpSpPr>
      <p:grpSpPr>
        <a:xfrm>
          <a:off x="0" y="0"/>
          <a:ext cx="0" cy="0"/>
          <a:chOff x="0" y="0"/>
          <a:chExt cx="0" cy="0"/>
        </a:xfrm>
      </p:grpSpPr>
      <p:sp>
        <p:nvSpPr>
          <p:cNvPr id="166" name="Google Shape;166;p3: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67" name="Google Shape;167;p3: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Project Management (schedule for entire semester) (one slide; Gantt Chart).</a:t>
            </a:r>
            <a:endParaRPr/>
          </a:p>
        </p:txBody>
      </p:sp>
      <p:sp>
        <p:nvSpPr>
          <p:cNvPr id="168" name="Google Shape;168;p3: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2" name="Shape 172"/>
        <p:cNvGrpSpPr/>
        <p:nvPr/>
      </p:nvGrpSpPr>
      <p:grpSpPr>
        <a:xfrm>
          <a:off x="0" y="0"/>
          <a:ext cx="0" cy="0"/>
          <a:chOff x="0" y="0"/>
          <a:chExt cx="0" cy="0"/>
        </a:xfrm>
      </p:grpSpPr>
      <p:sp>
        <p:nvSpPr>
          <p:cNvPr id="173" name="Google Shape;173;p4: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74" name="Google Shape;174;p4: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4. Requirements:</a:t>
            </a:r>
            <a:endParaRPr/>
          </a:p>
          <a:p>
            <a:pPr indent="0" lvl="0" marL="0" rtl="0" algn="l">
              <a:spcBef>
                <a:spcPts val="360"/>
              </a:spcBef>
              <a:spcAft>
                <a:spcPts val="0"/>
              </a:spcAft>
              <a:buNone/>
            </a:pPr>
            <a:r>
              <a:rPr lang="en-US"/>
              <a:t>4.1. User stories implemented (one or more slides).</a:t>
            </a:r>
            <a:endParaRPr/>
          </a:p>
          <a:p>
            <a:pPr indent="0" lvl="0" marL="0" rtl="0" algn="l">
              <a:spcBef>
                <a:spcPts val="360"/>
              </a:spcBef>
              <a:spcAft>
                <a:spcPts val="0"/>
              </a:spcAft>
              <a:buNone/>
            </a:pPr>
            <a:r>
              <a:rPr lang="en-US"/>
              <a:t>4.2. UML use cases and the use case diagram for the implemented use cases (one or more slides).</a:t>
            </a:r>
            <a:endParaRPr/>
          </a:p>
          <a:p>
            <a:pPr indent="0" lvl="0" marL="0" rtl="0" algn="l">
              <a:spcBef>
                <a:spcPts val="360"/>
              </a:spcBef>
              <a:spcAft>
                <a:spcPts val="0"/>
              </a:spcAft>
              <a:buNone/>
            </a:pPr>
            <a:r>
              <a:rPr lang="en-US"/>
              <a:t>4.3. UML sequence diagrams for the implemented use cases.</a:t>
            </a:r>
            <a:endParaRPr/>
          </a:p>
          <a:p>
            <a:pPr indent="0" lvl="0" marL="0" rtl="0" algn="l">
              <a:spcBef>
                <a:spcPts val="360"/>
              </a:spcBef>
              <a:spcAft>
                <a:spcPts val="0"/>
              </a:spcAft>
              <a:buNone/>
            </a:pPr>
            <a:r>
              <a:t/>
            </a:r>
            <a:endParaRPr/>
          </a:p>
        </p:txBody>
      </p:sp>
      <p:sp>
        <p:nvSpPr>
          <p:cNvPr id="175" name="Google Shape;175;p4: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9" name="Shape 179"/>
        <p:cNvGrpSpPr/>
        <p:nvPr/>
      </p:nvGrpSpPr>
      <p:grpSpPr>
        <a:xfrm>
          <a:off x="0" y="0"/>
          <a:ext cx="0" cy="0"/>
          <a:chOff x="0" y="0"/>
          <a:chExt cx="0" cy="0"/>
        </a:xfrm>
      </p:grpSpPr>
      <p:sp>
        <p:nvSpPr>
          <p:cNvPr id="180" name="Google Shape;180;g8d3335f6ea_0_18: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81" name="Google Shape;181;g8d3335f6ea_0_18: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4. Requirements:</a:t>
            </a:r>
            <a:endParaRPr/>
          </a:p>
          <a:p>
            <a:pPr indent="0" lvl="0" marL="0" rtl="0" algn="l">
              <a:spcBef>
                <a:spcPts val="360"/>
              </a:spcBef>
              <a:spcAft>
                <a:spcPts val="0"/>
              </a:spcAft>
              <a:buNone/>
            </a:pPr>
            <a:r>
              <a:rPr lang="en-US"/>
              <a:t>4.1. User stories implemented (one or more slides).</a:t>
            </a:r>
            <a:endParaRPr/>
          </a:p>
          <a:p>
            <a:pPr indent="0" lvl="0" marL="0" rtl="0" algn="l">
              <a:spcBef>
                <a:spcPts val="360"/>
              </a:spcBef>
              <a:spcAft>
                <a:spcPts val="0"/>
              </a:spcAft>
              <a:buNone/>
            </a:pPr>
            <a:r>
              <a:rPr lang="en-US"/>
              <a:t>4.2. UML use cases and the use case diagram for the implemented use cases (one or more slides).</a:t>
            </a:r>
            <a:endParaRPr/>
          </a:p>
          <a:p>
            <a:pPr indent="0" lvl="0" marL="0" rtl="0" algn="l">
              <a:spcBef>
                <a:spcPts val="360"/>
              </a:spcBef>
              <a:spcAft>
                <a:spcPts val="0"/>
              </a:spcAft>
              <a:buNone/>
            </a:pPr>
            <a:r>
              <a:rPr lang="en-US"/>
              <a:t>4.3. UML sequence diagrams for the implemented use cases.</a:t>
            </a:r>
            <a:endParaRPr/>
          </a:p>
          <a:p>
            <a:pPr indent="0" lvl="0" marL="0" rtl="0" algn="l">
              <a:spcBef>
                <a:spcPts val="360"/>
              </a:spcBef>
              <a:spcAft>
                <a:spcPts val="0"/>
              </a:spcAft>
              <a:buNone/>
            </a:pPr>
            <a:r>
              <a:t/>
            </a:r>
            <a:endParaRPr/>
          </a:p>
        </p:txBody>
      </p:sp>
      <p:sp>
        <p:nvSpPr>
          <p:cNvPr id="182" name="Google Shape;182;g8d3335f6ea_0_18: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6" name="Shape 186"/>
        <p:cNvGrpSpPr/>
        <p:nvPr/>
      </p:nvGrpSpPr>
      <p:grpSpPr>
        <a:xfrm>
          <a:off x="0" y="0"/>
          <a:ext cx="0" cy="0"/>
          <a:chOff x="0" y="0"/>
          <a:chExt cx="0" cy="0"/>
        </a:xfrm>
      </p:grpSpPr>
      <p:sp>
        <p:nvSpPr>
          <p:cNvPr id="187" name="Google Shape;187;g8d3335f6ea_0_4: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88" name="Google Shape;188;g8d3335f6ea_0_4: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4. Requirements:</a:t>
            </a:r>
            <a:endParaRPr/>
          </a:p>
          <a:p>
            <a:pPr indent="0" lvl="0" marL="0" rtl="0" algn="l">
              <a:spcBef>
                <a:spcPts val="360"/>
              </a:spcBef>
              <a:spcAft>
                <a:spcPts val="0"/>
              </a:spcAft>
              <a:buNone/>
            </a:pPr>
            <a:r>
              <a:rPr lang="en-US"/>
              <a:t>4.1. User stories implemented (one or more slides).</a:t>
            </a:r>
            <a:endParaRPr/>
          </a:p>
          <a:p>
            <a:pPr indent="0" lvl="0" marL="0" rtl="0" algn="l">
              <a:spcBef>
                <a:spcPts val="360"/>
              </a:spcBef>
              <a:spcAft>
                <a:spcPts val="0"/>
              </a:spcAft>
              <a:buNone/>
            </a:pPr>
            <a:r>
              <a:rPr lang="en-US"/>
              <a:t>4.2. UML use cases and the use case diagram for the implemented use cases (one or more slides).</a:t>
            </a:r>
            <a:endParaRPr/>
          </a:p>
          <a:p>
            <a:pPr indent="0" lvl="0" marL="0" rtl="0" algn="l">
              <a:spcBef>
                <a:spcPts val="360"/>
              </a:spcBef>
              <a:spcAft>
                <a:spcPts val="0"/>
              </a:spcAft>
              <a:buNone/>
            </a:pPr>
            <a:r>
              <a:rPr lang="en-US"/>
              <a:t>4.3. UML sequence diagrams for the implemented use cases.</a:t>
            </a:r>
            <a:endParaRPr/>
          </a:p>
          <a:p>
            <a:pPr indent="0" lvl="0" marL="0" rtl="0" algn="l">
              <a:spcBef>
                <a:spcPts val="360"/>
              </a:spcBef>
              <a:spcAft>
                <a:spcPts val="0"/>
              </a:spcAft>
              <a:buNone/>
            </a:pPr>
            <a:r>
              <a:t/>
            </a:r>
            <a:endParaRPr/>
          </a:p>
        </p:txBody>
      </p:sp>
      <p:sp>
        <p:nvSpPr>
          <p:cNvPr id="189" name="Google Shape;189;g8d3335f6ea_0_4: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3" name="Shape 193"/>
        <p:cNvGrpSpPr/>
        <p:nvPr/>
      </p:nvGrpSpPr>
      <p:grpSpPr>
        <a:xfrm>
          <a:off x="0" y="0"/>
          <a:ext cx="0" cy="0"/>
          <a:chOff x="0" y="0"/>
          <a:chExt cx="0" cy="0"/>
        </a:xfrm>
      </p:grpSpPr>
      <p:sp>
        <p:nvSpPr>
          <p:cNvPr id="194" name="Google Shape;194;g8d3335f6ea_0_11: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95" name="Google Shape;195;g8d3335f6ea_0_11: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4. Requirements:</a:t>
            </a:r>
            <a:endParaRPr/>
          </a:p>
          <a:p>
            <a:pPr indent="0" lvl="0" marL="0" rtl="0" algn="l">
              <a:spcBef>
                <a:spcPts val="360"/>
              </a:spcBef>
              <a:spcAft>
                <a:spcPts val="0"/>
              </a:spcAft>
              <a:buNone/>
            </a:pPr>
            <a:r>
              <a:rPr lang="en-US"/>
              <a:t>4.1. User stories implemented (one or more slides).</a:t>
            </a:r>
            <a:endParaRPr/>
          </a:p>
          <a:p>
            <a:pPr indent="0" lvl="0" marL="0" rtl="0" algn="l">
              <a:spcBef>
                <a:spcPts val="360"/>
              </a:spcBef>
              <a:spcAft>
                <a:spcPts val="0"/>
              </a:spcAft>
              <a:buNone/>
            </a:pPr>
            <a:r>
              <a:rPr lang="en-US"/>
              <a:t>4.2. UML use cases and the use case diagram for the implemented use cases (one or more slides).</a:t>
            </a:r>
            <a:endParaRPr/>
          </a:p>
          <a:p>
            <a:pPr indent="0" lvl="0" marL="0" rtl="0" algn="l">
              <a:spcBef>
                <a:spcPts val="360"/>
              </a:spcBef>
              <a:spcAft>
                <a:spcPts val="0"/>
              </a:spcAft>
              <a:buNone/>
            </a:pPr>
            <a:r>
              <a:rPr lang="en-US"/>
              <a:t>4.3. UML sequence diagrams for the implemented use cases.</a:t>
            </a:r>
            <a:endParaRPr/>
          </a:p>
          <a:p>
            <a:pPr indent="0" lvl="0" marL="0" rtl="0" algn="l">
              <a:spcBef>
                <a:spcPts val="360"/>
              </a:spcBef>
              <a:spcAft>
                <a:spcPts val="0"/>
              </a:spcAft>
              <a:buNone/>
            </a:pPr>
            <a:r>
              <a:t/>
            </a:r>
            <a:endParaRPr/>
          </a:p>
        </p:txBody>
      </p:sp>
      <p:sp>
        <p:nvSpPr>
          <p:cNvPr id="196" name="Google Shape;196;g8d3335f6ea_0_11: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0" name="Shape 200"/>
        <p:cNvGrpSpPr/>
        <p:nvPr/>
      </p:nvGrpSpPr>
      <p:grpSpPr>
        <a:xfrm>
          <a:off x="0" y="0"/>
          <a:ext cx="0" cy="0"/>
          <a:chOff x="0" y="0"/>
          <a:chExt cx="0" cy="0"/>
        </a:xfrm>
      </p:grpSpPr>
      <p:sp>
        <p:nvSpPr>
          <p:cNvPr id="201" name="Google Shape;201;p5: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02" name="Google Shape;202;p5: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4. Requirements:</a:t>
            </a:r>
            <a:endParaRPr/>
          </a:p>
          <a:p>
            <a:pPr indent="0" lvl="0" marL="0" rtl="0" algn="l">
              <a:spcBef>
                <a:spcPts val="360"/>
              </a:spcBef>
              <a:spcAft>
                <a:spcPts val="0"/>
              </a:spcAft>
              <a:buNone/>
            </a:pPr>
            <a:r>
              <a:rPr lang="en-US"/>
              <a:t>4.1. User stories implemented (one or more slides).</a:t>
            </a:r>
            <a:endParaRPr/>
          </a:p>
          <a:p>
            <a:pPr indent="0" lvl="0" marL="0" rtl="0" algn="l">
              <a:spcBef>
                <a:spcPts val="360"/>
              </a:spcBef>
              <a:spcAft>
                <a:spcPts val="0"/>
              </a:spcAft>
              <a:buNone/>
            </a:pPr>
            <a:r>
              <a:rPr lang="en-US"/>
              <a:t>4.2. UML use cases and the use case diagram for the implemented use cases (one or more slides).</a:t>
            </a:r>
            <a:endParaRPr/>
          </a:p>
          <a:p>
            <a:pPr indent="0" lvl="0" marL="0" rtl="0" algn="l">
              <a:spcBef>
                <a:spcPts val="360"/>
              </a:spcBef>
              <a:spcAft>
                <a:spcPts val="0"/>
              </a:spcAft>
              <a:buNone/>
            </a:pPr>
            <a:r>
              <a:rPr lang="en-US"/>
              <a:t>4.3. UML sequence diagrams for the implemented use cases.</a:t>
            </a:r>
            <a:endParaRPr/>
          </a:p>
          <a:p>
            <a:pPr indent="0" lvl="0" marL="0" rtl="0" algn="l">
              <a:spcBef>
                <a:spcPts val="360"/>
              </a:spcBef>
              <a:spcAft>
                <a:spcPts val="0"/>
              </a:spcAft>
              <a:buNone/>
            </a:pPr>
            <a:r>
              <a:t/>
            </a:r>
            <a:endParaRPr/>
          </a:p>
        </p:txBody>
      </p:sp>
      <p:sp>
        <p:nvSpPr>
          <p:cNvPr id="203" name="Google Shape;203;p5: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8" name="Shape 208"/>
        <p:cNvGrpSpPr/>
        <p:nvPr/>
      </p:nvGrpSpPr>
      <p:grpSpPr>
        <a:xfrm>
          <a:off x="0" y="0"/>
          <a:ext cx="0" cy="0"/>
          <a:chOff x="0" y="0"/>
          <a:chExt cx="0" cy="0"/>
        </a:xfrm>
      </p:grpSpPr>
      <p:sp>
        <p:nvSpPr>
          <p:cNvPr id="209" name="Google Shape;209;p6: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10" name="Google Shape;210;p6: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4. Requirements:</a:t>
            </a:r>
            <a:endParaRPr/>
          </a:p>
          <a:p>
            <a:pPr indent="0" lvl="0" marL="0" rtl="0" algn="l">
              <a:spcBef>
                <a:spcPts val="360"/>
              </a:spcBef>
              <a:spcAft>
                <a:spcPts val="0"/>
              </a:spcAft>
              <a:buNone/>
            </a:pPr>
            <a:r>
              <a:rPr lang="en-US"/>
              <a:t>4.1. User stories implemented (one or more slides).</a:t>
            </a:r>
            <a:endParaRPr/>
          </a:p>
          <a:p>
            <a:pPr indent="0" lvl="0" marL="0" rtl="0" algn="l">
              <a:spcBef>
                <a:spcPts val="360"/>
              </a:spcBef>
              <a:spcAft>
                <a:spcPts val="0"/>
              </a:spcAft>
              <a:buNone/>
            </a:pPr>
            <a:r>
              <a:rPr lang="en-US"/>
              <a:t>4.2. UML use cases and the use case diagram for the implemented use cases (one or more slides).</a:t>
            </a:r>
            <a:endParaRPr/>
          </a:p>
          <a:p>
            <a:pPr indent="0" lvl="0" marL="0" rtl="0" algn="l">
              <a:spcBef>
                <a:spcPts val="360"/>
              </a:spcBef>
              <a:spcAft>
                <a:spcPts val="0"/>
              </a:spcAft>
              <a:buNone/>
            </a:pPr>
            <a:r>
              <a:rPr lang="en-US"/>
              <a:t>4.3. UML sequence diagrams for the implemented use cases.</a:t>
            </a:r>
            <a:endParaRPr/>
          </a:p>
          <a:p>
            <a:pPr indent="0" lvl="0" marL="0" rtl="0" algn="l">
              <a:spcBef>
                <a:spcPts val="360"/>
              </a:spcBef>
              <a:spcAft>
                <a:spcPts val="0"/>
              </a:spcAft>
              <a:buNone/>
            </a:pPr>
            <a:r>
              <a:t/>
            </a:r>
            <a:endParaRPr/>
          </a:p>
        </p:txBody>
      </p:sp>
      <p:sp>
        <p:nvSpPr>
          <p:cNvPr id="211" name="Google Shape;211;p6: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9.pn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png"/></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png"/><Relationship Id="rId3" Type="http://schemas.openxmlformats.org/officeDocument/2006/relationships/image" Target="../media/image8.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 Id="rId3" Type="http://schemas.openxmlformats.org/officeDocument/2006/relationships/image" Target="../media/image5.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 Id="rId3" Type="http://schemas.openxmlformats.org/officeDocument/2006/relationships/image" Target="../media/image8.png"/></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9.png"/></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9.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9.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9.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9.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9.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9.pn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9.png"/></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9.png"/></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17" name="Shape 17"/>
        <p:cNvGrpSpPr/>
        <p:nvPr/>
      </p:nvGrpSpPr>
      <p:grpSpPr>
        <a:xfrm>
          <a:off x="0" y="0"/>
          <a:ext cx="0" cy="0"/>
          <a:chOff x="0" y="0"/>
          <a:chExt cx="0" cy="0"/>
        </a:xfrm>
      </p:grpSpPr>
      <p:pic>
        <p:nvPicPr>
          <p:cNvPr descr="Overlay-TitleSlide.png" id="18" name="Google Shape;18;p16"/>
          <p:cNvPicPr preferRelativeResize="0"/>
          <p:nvPr/>
        </p:nvPicPr>
        <p:blipFill rotWithShape="1">
          <a:blip r:embed="rId2">
            <a:alphaModFix/>
          </a:blip>
          <a:srcRect b="0" l="0" r="0" t="0"/>
          <a:stretch/>
        </p:blipFill>
        <p:spPr>
          <a:xfrm>
            <a:off x="158750" y="187325"/>
            <a:ext cx="8826500" cy="6483350"/>
          </a:xfrm>
          <a:prstGeom prst="rect">
            <a:avLst/>
          </a:prstGeom>
          <a:noFill/>
          <a:ln>
            <a:noFill/>
          </a:ln>
        </p:spPr>
      </p:pic>
      <p:sp>
        <p:nvSpPr>
          <p:cNvPr id="19" name="Google Shape;19;p16"/>
          <p:cNvSpPr txBox="1"/>
          <p:nvPr>
            <p:ph type="ctrTitle"/>
          </p:nvPr>
        </p:nvSpPr>
        <p:spPr>
          <a:xfrm>
            <a:off x="1600200" y="2492375"/>
            <a:ext cx="6762749" cy="1470025"/>
          </a:xfrm>
          <a:prstGeom prst="rect">
            <a:avLst/>
          </a:prstGeom>
          <a:noFill/>
          <a:ln>
            <a:noFill/>
          </a:ln>
        </p:spPr>
        <p:txBody>
          <a:bodyPr anchorCtr="0" anchor="b" bIns="45700" lIns="91425" spcFirstLastPara="1" rIns="91425" wrap="square" tIns="45700">
            <a:noAutofit/>
          </a:bodyPr>
          <a:lstStyle>
            <a:lvl1pPr lvl="0" algn="r">
              <a:spcBef>
                <a:spcPts val="0"/>
              </a:spcBef>
              <a:spcAft>
                <a:spcPts val="0"/>
              </a:spcAft>
              <a:buSzPts val="1400"/>
              <a:buNone/>
              <a:defRPr sz="4400"/>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0" name="Google Shape;20;p16"/>
          <p:cNvSpPr txBox="1"/>
          <p:nvPr>
            <p:ph idx="1" type="subTitle"/>
          </p:nvPr>
        </p:nvSpPr>
        <p:spPr>
          <a:xfrm>
            <a:off x="1600201" y="3966882"/>
            <a:ext cx="6762749" cy="1752600"/>
          </a:xfrm>
          <a:prstGeom prst="rect">
            <a:avLst/>
          </a:prstGeom>
          <a:noFill/>
          <a:ln>
            <a:noFill/>
          </a:ln>
        </p:spPr>
        <p:txBody>
          <a:bodyPr anchorCtr="0" anchor="t" bIns="45700" lIns="91425" spcFirstLastPara="1" rIns="91425" wrap="square" tIns="45700">
            <a:normAutofit/>
          </a:bodyPr>
          <a:lstStyle>
            <a:lvl1pPr lvl="0" algn="r">
              <a:spcBef>
                <a:spcPts val="600"/>
              </a:spcBef>
              <a:spcAft>
                <a:spcPts val="0"/>
              </a:spcAft>
              <a:buClr>
                <a:schemeClr val="lt1"/>
              </a:buClr>
              <a:buSzPts val="1800"/>
              <a:buNone/>
              <a:defRPr sz="1800">
                <a:solidFill>
                  <a:schemeClr val="lt1"/>
                </a:solidFill>
              </a:defRPr>
            </a:lvl1pPr>
            <a:lvl2pPr lvl="1" algn="ctr">
              <a:spcBef>
                <a:spcPts val="600"/>
              </a:spcBef>
              <a:spcAft>
                <a:spcPts val="0"/>
              </a:spcAft>
              <a:buClr>
                <a:srgbClr val="888888"/>
              </a:buClr>
              <a:buSzPts val="2000"/>
              <a:buNone/>
              <a:defRPr>
                <a:solidFill>
                  <a:srgbClr val="888888"/>
                </a:solidFill>
              </a:defRPr>
            </a:lvl2pPr>
            <a:lvl3pPr lvl="2" algn="ctr">
              <a:spcBef>
                <a:spcPts val="600"/>
              </a:spcBef>
              <a:spcAft>
                <a:spcPts val="0"/>
              </a:spcAft>
              <a:buClr>
                <a:srgbClr val="888888"/>
              </a:buClr>
              <a:buSzPts val="1800"/>
              <a:buNone/>
              <a:defRPr>
                <a:solidFill>
                  <a:srgbClr val="888888"/>
                </a:solidFill>
              </a:defRPr>
            </a:lvl3pPr>
            <a:lvl4pPr lvl="3" algn="ctr">
              <a:spcBef>
                <a:spcPts val="600"/>
              </a:spcBef>
              <a:spcAft>
                <a:spcPts val="0"/>
              </a:spcAft>
              <a:buClr>
                <a:srgbClr val="888888"/>
              </a:buClr>
              <a:buSzPts val="1800"/>
              <a:buNone/>
              <a:defRPr>
                <a:solidFill>
                  <a:srgbClr val="888888"/>
                </a:solidFill>
              </a:defRPr>
            </a:lvl4pPr>
            <a:lvl5pPr lvl="4" algn="ctr">
              <a:spcBef>
                <a:spcPts val="600"/>
              </a:spcBef>
              <a:spcAft>
                <a:spcPts val="0"/>
              </a:spcAft>
              <a:buClr>
                <a:srgbClr val="888888"/>
              </a:buClr>
              <a:buSzPts val="18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p:txBody>
      </p:sp>
      <p:sp>
        <p:nvSpPr>
          <p:cNvPr id="21" name="Google Shape;21;p16"/>
          <p:cNvSpPr txBox="1"/>
          <p:nvPr>
            <p:ph idx="12" type="sldNum"/>
          </p:nvPr>
        </p:nvSpPr>
        <p:spPr>
          <a:xfrm>
            <a:off x="8404225" y="219075"/>
            <a:ext cx="493713"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1pPr>
            <a:lvl2pPr indent="0" lvl="1"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2pPr>
            <a:lvl3pPr indent="0" lvl="2"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3pPr>
            <a:lvl4pPr indent="0" lvl="3"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4pPr>
            <a:lvl5pPr indent="0" lvl="4"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5pPr>
            <a:lvl6pPr indent="0" lvl="5"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6pPr>
            <a:lvl7pPr indent="0" lvl="6"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7pPr>
            <a:lvl8pPr indent="0" lvl="7"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8pPr>
            <a:lvl9pPr indent="0" lvl="8"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9pPr>
          </a:lstStyle>
          <a:p>
            <a:pPr indent="0" lvl="0" marL="0" rtl="0" algn="r">
              <a:spcBef>
                <a:spcPts val="0"/>
              </a:spcBef>
              <a:spcAft>
                <a:spcPts val="0"/>
              </a:spcAft>
              <a:buNone/>
            </a:pPr>
            <a:fld id="{00000000-1234-1234-1234-123412341234}" type="slidenum">
              <a:rPr lang="en-US"/>
              <a:t>‹#›</a:t>
            </a:fld>
            <a:endParaRPr/>
          </a:p>
        </p:txBody>
      </p:sp>
      <p:sp>
        <p:nvSpPr>
          <p:cNvPr id="22" name="Google Shape;22;p16"/>
          <p:cNvSpPr txBox="1"/>
          <p:nvPr>
            <p:ph idx="10" type="dt"/>
          </p:nvPr>
        </p:nvSpPr>
        <p:spPr>
          <a:xfrm>
            <a:off x="381000" y="6288088"/>
            <a:ext cx="1887538"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3" name="Google Shape;23;p16"/>
          <p:cNvSpPr txBox="1"/>
          <p:nvPr>
            <p:ph idx="11" type="ftr"/>
          </p:nvPr>
        </p:nvSpPr>
        <p:spPr>
          <a:xfrm>
            <a:off x="3305175" y="6288088"/>
            <a:ext cx="5238750" cy="365125"/>
          </a:xfrm>
          <a:prstGeom prst="rect">
            <a:avLst/>
          </a:prstGeom>
          <a:noFill/>
          <a:ln>
            <a:noFill/>
          </a:ln>
        </p:spPr>
        <p:txBody>
          <a:bodyPr anchorCtr="0" anchor="ctr" bIns="45700" lIns="91425" spcFirstLastPara="1" rIns="91425" wrap="square" tIns="4570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93" name="Shape 93"/>
        <p:cNvGrpSpPr/>
        <p:nvPr/>
      </p:nvGrpSpPr>
      <p:grpSpPr>
        <a:xfrm>
          <a:off x="0" y="0"/>
          <a:ext cx="0" cy="0"/>
          <a:chOff x="0" y="0"/>
          <a:chExt cx="0" cy="0"/>
        </a:xfrm>
      </p:grpSpPr>
      <p:pic>
        <p:nvPicPr>
          <p:cNvPr descr="Overlay-ContentSlides.png" id="94" name="Google Shape;94;p25"/>
          <p:cNvPicPr preferRelativeResize="0"/>
          <p:nvPr/>
        </p:nvPicPr>
        <p:blipFill rotWithShape="1">
          <a:blip r:embed="rId2">
            <a:alphaModFix/>
          </a:blip>
          <a:srcRect b="0" l="0" r="0" t="0"/>
          <a:stretch/>
        </p:blipFill>
        <p:spPr>
          <a:xfrm>
            <a:off x="150813" y="187325"/>
            <a:ext cx="8828087" cy="6481763"/>
          </a:xfrm>
          <a:prstGeom prst="rect">
            <a:avLst/>
          </a:prstGeom>
          <a:noFill/>
          <a:ln>
            <a:noFill/>
          </a:ln>
        </p:spPr>
      </p:pic>
      <p:sp>
        <p:nvSpPr>
          <p:cNvPr id="95" name="Google Shape;95;p25"/>
          <p:cNvSpPr txBox="1"/>
          <p:nvPr>
            <p:ph idx="10" type="dt"/>
          </p:nvPr>
        </p:nvSpPr>
        <p:spPr>
          <a:xfrm>
            <a:off x="381000" y="6288088"/>
            <a:ext cx="1887538"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96" name="Google Shape;96;p25"/>
          <p:cNvSpPr txBox="1"/>
          <p:nvPr>
            <p:ph idx="11" type="ftr"/>
          </p:nvPr>
        </p:nvSpPr>
        <p:spPr>
          <a:xfrm>
            <a:off x="3305175" y="6288088"/>
            <a:ext cx="5238750" cy="365125"/>
          </a:xfrm>
          <a:prstGeom prst="rect">
            <a:avLst/>
          </a:prstGeom>
          <a:noFill/>
          <a:ln>
            <a:noFill/>
          </a:ln>
        </p:spPr>
        <p:txBody>
          <a:bodyPr anchorCtr="0" anchor="ctr" bIns="45700" lIns="91425" spcFirstLastPara="1" rIns="91425" wrap="square" tIns="4570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97" name="Google Shape;97;p25"/>
          <p:cNvSpPr txBox="1"/>
          <p:nvPr>
            <p:ph idx="12" type="sldNum"/>
          </p:nvPr>
        </p:nvSpPr>
        <p:spPr>
          <a:xfrm>
            <a:off x="8404225" y="219075"/>
            <a:ext cx="493713"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1pPr>
            <a:lvl2pPr indent="0" lvl="1"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2pPr>
            <a:lvl3pPr indent="0" lvl="2"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3pPr>
            <a:lvl4pPr indent="0" lvl="3"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4pPr>
            <a:lvl5pPr indent="0" lvl="4"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5pPr>
            <a:lvl6pPr indent="0" lvl="5"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6pPr>
            <a:lvl7pPr indent="0" lvl="6"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7pPr>
            <a:lvl8pPr indent="0" lvl="7"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8pPr>
            <a:lvl9pPr indent="0" lvl="8"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ith Caption" type="objTx">
  <p:cSld name="OBJECT_WITH_CAPTION_TEXT">
    <p:spTree>
      <p:nvGrpSpPr>
        <p:cNvPr id="98" name="Shape 98"/>
        <p:cNvGrpSpPr/>
        <p:nvPr/>
      </p:nvGrpSpPr>
      <p:grpSpPr>
        <a:xfrm>
          <a:off x="0" y="0"/>
          <a:ext cx="0" cy="0"/>
          <a:chOff x="0" y="0"/>
          <a:chExt cx="0" cy="0"/>
        </a:xfrm>
      </p:grpSpPr>
      <p:pic>
        <p:nvPicPr>
          <p:cNvPr descr="Overlay-ContentCaption.png" id="99" name="Google Shape;99;p26"/>
          <p:cNvPicPr preferRelativeResize="0"/>
          <p:nvPr/>
        </p:nvPicPr>
        <p:blipFill rotWithShape="1">
          <a:blip r:embed="rId2">
            <a:alphaModFix/>
          </a:blip>
          <a:srcRect b="0" l="0" r="0" t="0"/>
          <a:stretch/>
        </p:blipFill>
        <p:spPr>
          <a:xfrm>
            <a:off x="158750" y="187325"/>
            <a:ext cx="8826500" cy="6483350"/>
          </a:xfrm>
          <a:prstGeom prst="rect">
            <a:avLst/>
          </a:prstGeom>
          <a:noFill/>
          <a:ln>
            <a:noFill/>
          </a:ln>
        </p:spPr>
      </p:pic>
      <p:sp>
        <p:nvSpPr>
          <p:cNvPr id="100" name="Google Shape;100;p26"/>
          <p:cNvSpPr txBox="1"/>
          <p:nvPr>
            <p:ph type="title"/>
          </p:nvPr>
        </p:nvSpPr>
        <p:spPr>
          <a:xfrm>
            <a:off x="779464" y="590550"/>
            <a:ext cx="3657600" cy="1162050"/>
          </a:xfrm>
          <a:prstGeom prst="rect">
            <a:avLst/>
          </a:prstGeom>
          <a:noFill/>
          <a:ln>
            <a:noFill/>
          </a:ln>
        </p:spPr>
        <p:txBody>
          <a:bodyPr anchorCtr="0" anchor="b" bIns="45700" lIns="91425" spcFirstLastPara="1" rIns="91425" wrap="square" tIns="45700">
            <a:noAutofit/>
          </a:bodyPr>
          <a:lstStyle>
            <a:lvl1pPr lvl="0" algn="ctr">
              <a:spcBef>
                <a:spcPts val="0"/>
              </a:spcBef>
              <a:spcAft>
                <a:spcPts val="0"/>
              </a:spcAft>
              <a:buSzPts val="1400"/>
              <a:buNone/>
              <a:defRPr b="0" sz="3600"/>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01" name="Google Shape;101;p26"/>
          <p:cNvSpPr txBox="1"/>
          <p:nvPr>
            <p:ph idx="1" type="body"/>
          </p:nvPr>
        </p:nvSpPr>
        <p:spPr>
          <a:xfrm>
            <a:off x="4693023" y="739588"/>
            <a:ext cx="3657600" cy="5308787"/>
          </a:xfrm>
          <a:prstGeom prst="rect">
            <a:avLst/>
          </a:prstGeom>
          <a:noFill/>
          <a:ln>
            <a:noFill/>
          </a:ln>
        </p:spPr>
        <p:txBody>
          <a:bodyPr anchorCtr="0" anchor="t" bIns="45700" lIns="91425" spcFirstLastPara="1" rIns="91425" wrap="square" tIns="45700">
            <a:normAutofit/>
          </a:bodyPr>
          <a:lstStyle>
            <a:lvl1pPr indent="-355600" lvl="0" marL="457200" algn="l">
              <a:spcBef>
                <a:spcPts val="2000"/>
              </a:spcBef>
              <a:spcAft>
                <a:spcPts val="0"/>
              </a:spcAft>
              <a:buClr>
                <a:srgbClr val="001D4D"/>
              </a:buClr>
              <a:buSzPts val="2000"/>
              <a:buChar char="⚫"/>
              <a:defRPr sz="2000"/>
            </a:lvl1pPr>
            <a:lvl2pPr indent="-342900" lvl="1" marL="914400" algn="l">
              <a:spcBef>
                <a:spcPts val="600"/>
              </a:spcBef>
              <a:spcAft>
                <a:spcPts val="0"/>
              </a:spcAft>
              <a:buClr>
                <a:srgbClr val="001D4D"/>
              </a:buClr>
              <a:buSzPts val="1800"/>
              <a:buChar char="⚫"/>
              <a:defRPr sz="1800"/>
            </a:lvl2pPr>
            <a:lvl3pPr indent="-342900" lvl="2" marL="1371600" algn="l">
              <a:spcBef>
                <a:spcPts val="600"/>
              </a:spcBef>
              <a:spcAft>
                <a:spcPts val="0"/>
              </a:spcAft>
              <a:buClr>
                <a:srgbClr val="001D4D"/>
              </a:buClr>
              <a:buSzPts val="1800"/>
              <a:buChar char="⚫"/>
              <a:defRPr sz="1800"/>
            </a:lvl3pPr>
            <a:lvl4pPr indent="-342900" lvl="3" marL="1828800" algn="l">
              <a:spcBef>
                <a:spcPts val="600"/>
              </a:spcBef>
              <a:spcAft>
                <a:spcPts val="0"/>
              </a:spcAft>
              <a:buClr>
                <a:srgbClr val="001D4D"/>
              </a:buClr>
              <a:buSzPts val="1800"/>
              <a:buChar char="⚫"/>
              <a:defRPr sz="1800"/>
            </a:lvl4pPr>
            <a:lvl5pPr indent="-342900" lvl="4" marL="2286000" algn="l">
              <a:spcBef>
                <a:spcPts val="600"/>
              </a:spcBef>
              <a:spcAft>
                <a:spcPts val="0"/>
              </a:spcAft>
              <a:buClr>
                <a:srgbClr val="001D4D"/>
              </a:buClr>
              <a:buSzPts val="1800"/>
              <a:buChar char="⚫"/>
              <a:defRPr sz="1800"/>
            </a:lvl5pPr>
            <a:lvl6pPr indent="-355600" lvl="5" marL="2743200" algn="l">
              <a:spcBef>
                <a:spcPts val="400"/>
              </a:spcBef>
              <a:spcAft>
                <a:spcPts val="0"/>
              </a:spcAft>
              <a:buClr>
                <a:schemeClr val="dk1"/>
              </a:buClr>
              <a:buSzPts val="2000"/>
              <a:buChar char="•"/>
              <a:defRPr sz="2000"/>
            </a:lvl6pPr>
            <a:lvl7pPr indent="-355600" lvl="6" marL="3200400" algn="l">
              <a:spcBef>
                <a:spcPts val="400"/>
              </a:spcBef>
              <a:spcAft>
                <a:spcPts val="0"/>
              </a:spcAft>
              <a:buClr>
                <a:schemeClr val="dk1"/>
              </a:buClr>
              <a:buSzPts val="2000"/>
              <a:buChar char="•"/>
              <a:defRPr sz="2000"/>
            </a:lvl7pPr>
            <a:lvl8pPr indent="-355600" lvl="7" marL="3657600" algn="l">
              <a:spcBef>
                <a:spcPts val="400"/>
              </a:spcBef>
              <a:spcAft>
                <a:spcPts val="0"/>
              </a:spcAft>
              <a:buClr>
                <a:schemeClr val="dk1"/>
              </a:buClr>
              <a:buSzPts val="2000"/>
              <a:buChar char="•"/>
              <a:defRPr sz="2000"/>
            </a:lvl8pPr>
            <a:lvl9pPr indent="-355600" lvl="8" marL="4114800" algn="l">
              <a:spcBef>
                <a:spcPts val="400"/>
              </a:spcBef>
              <a:spcAft>
                <a:spcPts val="0"/>
              </a:spcAft>
              <a:buClr>
                <a:schemeClr val="dk1"/>
              </a:buClr>
              <a:buSzPts val="2000"/>
              <a:buChar char="•"/>
              <a:defRPr sz="2000"/>
            </a:lvl9pPr>
          </a:lstStyle>
          <a:p/>
        </p:txBody>
      </p:sp>
      <p:sp>
        <p:nvSpPr>
          <p:cNvPr id="102" name="Google Shape;102;p26"/>
          <p:cNvSpPr txBox="1"/>
          <p:nvPr>
            <p:ph idx="2" type="body"/>
          </p:nvPr>
        </p:nvSpPr>
        <p:spPr>
          <a:xfrm>
            <a:off x="779464" y="1816100"/>
            <a:ext cx="3657600" cy="3822700"/>
          </a:xfrm>
          <a:prstGeom prst="rect">
            <a:avLst/>
          </a:prstGeom>
          <a:noFill/>
          <a:ln>
            <a:noFill/>
          </a:ln>
        </p:spPr>
        <p:txBody>
          <a:bodyPr anchorCtr="0" anchor="t" bIns="45700" lIns="91425" spcFirstLastPara="1" rIns="91425" wrap="square" tIns="45700">
            <a:normAutofit/>
          </a:bodyPr>
          <a:lstStyle>
            <a:lvl1pPr indent="-228600" lvl="0" marL="457200" algn="ctr">
              <a:spcBef>
                <a:spcPts val="2000"/>
              </a:spcBef>
              <a:spcAft>
                <a:spcPts val="0"/>
              </a:spcAft>
              <a:buClr>
                <a:srgbClr val="001D4D"/>
              </a:buClr>
              <a:buSzPts val="1800"/>
              <a:buNone/>
              <a:defRPr sz="1800"/>
            </a:lvl1pPr>
            <a:lvl2pPr indent="-228600" lvl="1" marL="914400" algn="l">
              <a:spcBef>
                <a:spcPts val="600"/>
              </a:spcBef>
              <a:spcAft>
                <a:spcPts val="0"/>
              </a:spcAft>
              <a:buClr>
                <a:srgbClr val="001D4D"/>
              </a:buClr>
              <a:buSzPts val="1200"/>
              <a:buNone/>
              <a:defRPr sz="1200"/>
            </a:lvl2pPr>
            <a:lvl3pPr indent="-228600" lvl="2" marL="1371600" algn="l">
              <a:spcBef>
                <a:spcPts val="600"/>
              </a:spcBef>
              <a:spcAft>
                <a:spcPts val="0"/>
              </a:spcAft>
              <a:buClr>
                <a:srgbClr val="001D4D"/>
              </a:buClr>
              <a:buSzPts val="1000"/>
              <a:buNone/>
              <a:defRPr sz="1000"/>
            </a:lvl3pPr>
            <a:lvl4pPr indent="-228600" lvl="3" marL="1828800" algn="l">
              <a:spcBef>
                <a:spcPts val="600"/>
              </a:spcBef>
              <a:spcAft>
                <a:spcPts val="0"/>
              </a:spcAft>
              <a:buClr>
                <a:srgbClr val="001D4D"/>
              </a:buClr>
              <a:buSzPts val="900"/>
              <a:buNone/>
              <a:defRPr sz="900"/>
            </a:lvl4pPr>
            <a:lvl5pPr indent="-228600" lvl="4" marL="2286000" algn="l">
              <a:spcBef>
                <a:spcPts val="600"/>
              </a:spcBef>
              <a:spcAft>
                <a:spcPts val="0"/>
              </a:spcAft>
              <a:buClr>
                <a:srgbClr val="001D4D"/>
              </a:buClr>
              <a:buSzPts val="900"/>
              <a:buNone/>
              <a:defRPr sz="900"/>
            </a:lvl5pPr>
            <a:lvl6pPr indent="-228600" lvl="5" marL="2743200" algn="l">
              <a:spcBef>
                <a:spcPts val="180"/>
              </a:spcBef>
              <a:spcAft>
                <a:spcPts val="0"/>
              </a:spcAft>
              <a:buClr>
                <a:schemeClr val="dk1"/>
              </a:buClr>
              <a:buSzPts val="900"/>
              <a:buNone/>
              <a:defRPr sz="900"/>
            </a:lvl6pPr>
            <a:lvl7pPr indent="-228600" lvl="6" marL="3200400" algn="l">
              <a:spcBef>
                <a:spcPts val="180"/>
              </a:spcBef>
              <a:spcAft>
                <a:spcPts val="0"/>
              </a:spcAft>
              <a:buClr>
                <a:schemeClr val="dk1"/>
              </a:buClr>
              <a:buSzPts val="900"/>
              <a:buNone/>
              <a:defRPr sz="900"/>
            </a:lvl7pPr>
            <a:lvl8pPr indent="-228600" lvl="7" marL="3657600" algn="l">
              <a:spcBef>
                <a:spcPts val="180"/>
              </a:spcBef>
              <a:spcAft>
                <a:spcPts val="0"/>
              </a:spcAft>
              <a:buClr>
                <a:schemeClr val="dk1"/>
              </a:buClr>
              <a:buSzPts val="900"/>
              <a:buNone/>
              <a:defRPr sz="900"/>
            </a:lvl8pPr>
            <a:lvl9pPr indent="-228600" lvl="8" marL="4114800" algn="l">
              <a:spcBef>
                <a:spcPts val="180"/>
              </a:spcBef>
              <a:spcAft>
                <a:spcPts val="0"/>
              </a:spcAft>
              <a:buClr>
                <a:schemeClr val="dk1"/>
              </a:buClr>
              <a:buSzPts val="900"/>
              <a:buNone/>
              <a:defRPr sz="900"/>
            </a:lvl9pPr>
          </a:lstStyle>
          <a:p/>
        </p:txBody>
      </p:sp>
      <p:sp>
        <p:nvSpPr>
          <p:cNvPr id="103" name="Google Shape;103;p26"/>
          <p:cNvSpPr txBox="1"/>
          <p:nvPr>
            <p:ph idx="10" type="dt"/>
          </p:nvPr>
        </p:nvSpPr>
        <p:spPr>
          <a:xfrm>
            <a:off x="381000" y="6288088"/>
            <a:ext cx="1887538"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04" name="Google Shape;104;p26"/>
          <p:cNvSpPr txBox="1"/>
          <p:nvPr>
            <p:ph idx="11" type="ftr"/>
          </p:nvPr>
        </p:nvSpPr>
        <p:spPr>
          <a:xfrm>
            <a:off x="3305175" y="6288088"/>
            <a:ext cx="5238750" cy="365125"/>
          </a:xfrm>
          <a:prstGeom prst="rect">
            <a:avLst/>
          </a:prstGeom>
          <a:noFill/>
          <a:ln>
            <a:noFill/>
          </a:ln>
        </p:spPr>
        <p:txBody>
          <a:bodyPr anchorCtr="0" anchor="ctr" bIns="45700" lIns="91425" spcFirstLastPara="1" rIns="91425" wrap="square" tIns="4570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05" name="Google Shape;105;p26"/>
          <p:cNvSpPr txBox="1"/>
          <p:nvPr>
            <p:ph idx="12" type="sldNum"/>
          </p:nvPr>
        </p:nvSpPr>
        <p:spPr>
          <a:xfrm>
            <a:off x="8404225" y="219075"/>
            <a:ext cx="493713"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1pPr>
            <a:lvl2pPr indent="0" lvl="1"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2pPr>
            <a:lvl3pPr indent="0" lvl="2"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3pPr>
            <a:lvl4pPr indent="0" lvl="3"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4pPr>
            <a:lvl5pPr indent="0" lvl="4"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5pPr>
            <a:lvl6pPr indent="0" lvl="5"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6pPr>
            <a:lvl7pPr indent="0" lvl="6"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7pPr>
            <a:lvl8pPr indent="0" lvl="7"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8pPr>
            <a:lvl9pPr indent="0" lvl="8"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type="picTx">
  <p:cSld name="PICTURE_WITH_CAPTION_TEXT">
    <p:spTree>
      <p:nvGrpSpPr>
        <p:cNvPr id="106" name="Shape 106"/>
        <p:cNvGrpSpPr/>
        <p:nvPr/>
      </p:nvGrpSpPr>
      <p:grpSpPr>
        <a:xfrm>
          <a:off x="0" y="0"/>
          <a:ext cx="0" cy="0"/>
          <a:chOff x="0" y="0"/>
          <a:chExt cx="0" cy="0"/>
        </a:xfrm>
      </p:grpSpPr>
      <p:pic>
        <p:nvPicPr>
          <p:cNvPr descr="Overlay-PictureCaption.png" id="107" name="Google Shape;107;p27"/>
          <p:cNvPicPr preferRelativeResize="0"/>
          <p:nvPr/>
        </p:nvPicPr>
        <p:blipFill rotWithShape="1">
          <a:blip r:embed="rId2">
            <a:alphaModFix/>
          </a:blip>
          <a:srcRect b="0" l="0" r="0" t="0"/>
          <a:stretch/>
        </p:blipFill>
        <p:spPr>
          <a:xfrm>
            <a:off x="449263" y="187325"/>
            <a:ext cx="8535987" cy="6483350"/>
          </a:xfrm>
          <a:prstGeom prst="rect">
            <a:avLst/>
          </a:prstGeom>
          <a:noFill/>
          <a:ln>
            <a:noFill/>
          </a:ln>
        </p:spPr>
      </p:pic>
      <p:sp>
        <p:nvSpPr>
          <p:cNvPr id="108" name="Google Shape;108;p27"/>
          <p:cNvSpPr txBox="1"/>
          <p:nvPr>
            <p:ph type="title"/>
          </p:nvPr>
        </p:nvSpPr>
        <p:spPr>
          <a:xfrm>
            <a:off x="3886200" y="533400"/>
            <a:ext cx="4476750" cy="1252538"/>
          </a:xfrm>
          <a:prstGeom prst="rect">
            <a:avLst/>
          </a:prstGeom>
          <a:noFill/>
          <a:ln>
            <a:noFill/>
          </a:ln>
        </p:spPr>
        <p:txBody>
          <a:bodyPr anchorCtr="0" anchor="b" bIns="45700" lIns="91425" spcFirstLastPara="1" rIns="91425" wrap="square" tIns="45700">
            <a:noAutofit/>
          </a:bodyPr>
          <a:lstStyle>
            <a:lvl1pPr lvl="0" algn="l">
              <a:spcBef>
                <a:spcPts val="0"/>
              </a:spcBef>
              <a:spcAft>
                <a:spcPts val="0"/>
              </a:spcAft>
              <a:buSzPts val="1400"/>
              <a:buNone/>
              <a:defRPr b="0" sz="3600"/>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09" name="Google Shape;109;p27"/>
          <p:cNvSpPr txBox="1"/>
          <p:nvPr>
            <p:ph idx="1" type="body"/>
          </p:nvPr>
        </p:nvSpPr>
        <p:spPr>
          <a:xfrm>
            <a:off x="3886124" y="1828800"/>
            <a:ext cx="4474539" cy="3810000"/>
          </a:xfrm>
          <a:prstGeom prst="rect">
            <a:avLst/>
          </a:prstGeom>
          <a:noFill/>
          <a:ln>
            <a:noFill/>
          </a:ln>
        </p:spPr>
        <p:txBody>
          <a:bodyPr anchorCtr="0" anchor="t" bIns="45700" lIns="91425" spcFirstLastPara="1" rIns="91425" wrap="square" tIns="45700">
            <a:normAutofit/>
          </a:bodyPr>
          <a:lstStyle>
            <a:lvl1pPr indent="-228600" lvl="0" marL="457200" algn="l">
              <a:spcBef>
                <a:spcPts val="2000"/>
              </a:spcBef>
              <a:spcAft>
                <a:spcPts val="0"/>
              </a:spcAft>
              <a:buClr>
                <a:srgbClr val="001D4D"/>
              </a:buClr>
              <a:buSzPts val="1800"/>
              <a:buNone/>
              <a:defRPr sz="1800"/>
            </a:lvl1pPr>
            <a:lvl2pPr indent="-228600" lvl="1" marL="914400" algn="l">
              <a:spcBef>
                <a:spcPts val="600"/>
              </a:spcBef>
              <a:spcAft>
                <a:spcPts val="0"/>
              </a:spcAft>
              <a:buClr>
                <a:srgbClr val="001D4D"/>
              </a:buClr>
              <a:buSzPts val="1200"/>
              <a:buNone/>
              <a:defRPr sz="1200"/>
            </a:lvl2pPr>
            <a:lvl3pPr indent="-228600" lvl="2" marL="1371600" algn="l">
              <a:spcBef>
                <a:spcPts val="600"/>
              </a:spcBef>
              <a:spcAft>
                <a:spcPts val="0"/>
              </a:spcAft>
              <a:buClr>
                <a:srgbClr val="001D4D"/>
              </a:buClr>
              <a:buSzPts val="1000"/>
              <a:buNone/>
              <a:defRPr sz="1000"/>
            </a:lvl3pPr>
            <a:lvl4pPr indent="-228600" lvl="3" marL="1828800" algn="l">
              <a:spcBef>
                <a:spcPts val="600"/>
              </a:spcBef>
              <a:spcAft>
                <a:spcPts val="0"/>
              </a:spcAft>
              <a:buClr>
                <a:srgbClr val="001D4D"/>
              </a:buClr>
              <a:buSzPts val="900"/>
              <a:buNone/>
              <a:defRPr sz="900"/>
            </a:lvl4pPr>
            <a:lvl5pPr indent="-228600" lvl="4" marL="2286000" algn="l">
              <a:spcBef>
                <a:spcPts val="600"/>
              </a:spcBef>
              <a:spcAft>
                <a:spcPts val="0"/>
              </a:spcAft>
              <a:buClr>
                <a:srgbClr val="001D4D"/>
              </a:buClr>
              <a:buSzPts val="900"/>
              <a:buNone/>
              <a:defRPr sz="900"/>
            </a:lvl5pPr>
            <a:lvl6pPr indent="-228600" lvl="5" marL="2743200" algn="l">
              <a:spcBef>
                <a:spcPts val="180"/>
              </a:spcBef>
              <a:spcAft>
                <a:spcPts val="0"/>
              </a:spcAft>
              <a:buClr>
                <a:schemeClr val="dk1"/>
              </a:buClr>
              <a:buSzPts val="900"/>
              <a:buNone/>
              <a:defRPr sz="900"/>
            </a:lvl6pPr>
            <a:lvl7pPr indent="-228600" lvl="6" marL="3200400" algn="l">
              <a:spcBef>
                <a:spcPts val="180"/>
              </a:spcBef>
              <a:spcAft>
                <a:spcPts val="0"/>
              </a:spcAft>
              <a:buClr>
                <a:schemeClr val="dk1"/>
              </a:buClr>
              <a:buSzPts val="900"/>
              <a:buNone/>
              <a:defRPr sz="900"/>
            </a:lvl7pPr>
            <a:lvl8pPr indent="-228600" lvl="7" marL="3657600" algn="l">
              <a:spcBef>
                <a:spcPts val="180"/>
              </a:spcBef>
              <a:spcAft>
                <a:spcPts val="0"/>
              </a:spcAft>
              <a:buClr>
                <a:schemeClr val="dk1"/>
              </a:buClr>
              <a:buSzPts val="900"/>
              <a:buNone/>
              <a:defRPr sz="900"/>
            </a:lvl8pPr>
            <a:lvl9pPr indent="-228600" lvl="8" marL="4114800" algn="l">
              <a:spcBef>
                <a:spcPts val="180"/>
              </a:spcBef>
              <a:spcAft>
                <a:spcPts val="0"/>
              </a:spcAft>
              <a:buClr>
                <a:schemeClr val="dk1"/>
              </a:buClr>
              <a:buSzPts val="900"/>
              <a:buNone/>
              <a:defRPr sz="900"/>
            </a:lvl9pPr>
          </a:lstStyle>
          <a:p/>
        </p:txBody>
      </p:sp>
      <p:sp>
        <p:nvSpPr>
          <p:cNvPr id="110" name="Google Shape;110;p27"/>
          <p:cNvSpPr/>
          <p:nvPr>
            <p:ph idx="2" type="pic"/>
          </p:nvPr>
        </p:nvSpPr>
        <p:spPr>
          <a:xfrm flipH="1">
            <a:off x="188253" y="179292"/>
            <a:ext cx="3281087" cy="6483096"/>
          </a:xfrm>
          <a:prstGeom prst="round1Rect">
            <a:avLst>
              <a:gd fmla="val 17325" name="adj"/>
            </a:avLst>
          </a:prstGeom>
          <a:blipFill rotWithShape="0">
            <a:blip r:embed="rId3">
              <a:alphaModFix/>
            </a:blip>
            <a:stretch>
              <a:fillRect b="0" l="0" r="0" t="0"/>
            </a:stretch>
          </a:blipFill>
          <a:ln cap="flat" cmpd="sng" w="28575">
            <a:solidFill>
              <a:schemeClr val="lt1"/>
            </a:solidFill>
            <a:prstDash val="solid"/>
            <a:round/>
            <a:headEnd len="sm" w="sm" type="none"/>
            <a:tailEnd len="sm" w="sm" type="none"/>
          </a:ln>
        </p:spPr>
        <p:txBody>
          <a:bodyPr anchorCtr="0" anchor="t" bIns="45700" lIns="91425" spcFirstLastPara="1" rIns="91425" wrap="square" tIns="45700">
            <a:normAutofit/>
          </a:bodyPr>
          <a:lstStyle>
            <a:lvl1pPr lvl="0" marR="0" rtl="0" algn="l">
              <a:spcBef>
                <a:spcPts val="2000"/>
              </a:spcBef>
              <a:spcAft>
                <a:spcPts val="0"/>
              </a:spcAft>
              <a:buClr>
                <a:srgbClr val="001D4D"/>
              </a:buClr>
              <a:buSzPts val="3200"/>
              <a:buFont typeface="Noto Sans Symbols"/>
              <a:buNone/>
              <a:defRPr b="0" i="0" sz="3200" u="none" cap="none" strike="noStrike">
                <a:solidFill>
                  <a:srgbClr val="001D4D"/>
                </a:solidFill>
                <a:latin typeface="Trebuchet MS"/>
                <a:ea typeface="Trebuchet MS"/>
                <a:cs typeface="Trebuchet MS"/>
                <a:sym typeface="Trebuchet MS"/>
              </a:defRPr>
            </a:lvl1pPr>
            <a:lvl2pPr lvl="1" marR="0" rtl="0" algn="l">
              <a:spcBef>
                <a:spcPts val="600"/>
              </a:spcBef>
              <a:spcAft>
                <a:spcPts val="0"/>
              </a:spcAft>
              <a:buClr>
                <a:srgbClr val="001D4D"/>
              </a:buClr>
              <a:buSzPts val="2800"/>
              <a:buFont typeface="Noto Sans Symbols"/>
              <a:buNone/>
              <a:defRPr b="0" i="0" sz="2800" u="none" cap="none" strike="noStrike">
                <a:solidFill>
                  <a:srgbClr val="001D4D"/>
                </a:solidFill>
                <a:latin typeface="Trebuchet MS"/>
                <a:ea typeface="Trebuchet MS"/>
                <a:cs typeface="Trebuchet MS"/>
                <a:sym typeface="Trebuchet MS"/>
              </a:defRPr>
            </a:lvl2pPr>
            <a:lvl3pPr lvl="2" marR="0" rtl="0" algn="l">
              <a:spcBef>
                <a:spcPts val="600"/>
              </a:spcBef>
              <a:spcAft>
                <a:spcPts val="0"/>
              </a:spcAft>
              <a:buClr>
                <a:srgbClr val="001D4D"/>
              </a:buClr>
              <a:buSzPts val="2400"/>
              <a:buFont typeface="Noto Sans Symbols"/>
              <a:buNone/>
              <a:defRPr b="0" i="0" sz="2400" u="none" cap="none" strike="noStrike">
                <a:solidFill>
                  <a:srgbClr val="001D4D"/>
                </a:solidFill>
                <a:latin typeface="Trebuchet MS"/>
                <a:ea typeface="Trebuchet MS"/>
                <a:cs typeface="Trebuchet MS"/>
                <a:sym typeface="Trebuchet MS"/>
              </a:defRPr>
            </a:lvl3pPr>
            <a:lvl4pPr lvl="3" marR="0" rtl="0" algn="l">
              <a:spcBef>
                <a:spcPts val="600"/>
              </a:spcBef>
              <a:spcAft>
                <a:spcPts val="0"/>
              </a:spcAft>
              <a:buClr>
                <a:srgbClr val="001D4D"/>
              </a:buClr>
              <a:buSzPts val="2000"/>
              <a:buFont typeface="Noto Sans Symbols"/>
              <a:buNone/>
              <a:defRPr b="0" i="0" sz="2000" u="none" cap="none" strike="noStrike">
                <a:solidFill>
                  <a:srgbClr val="001D4D"/>
                </a:solidFill>
                <a:latin typeface="Trebuchet MS"/>
                <a:ea typeface="Trebuchet MS"/>
                <a:cs typeface="Trebuchet MS"/>
                <a:sym typeface="Trebuchet MS"/>
              </a:defRPr>
            </a:lvl4pPr>
            <a:lvl5pPr lvl="4" marR="0" rtl="0" algn="l">
              <a:spcBef>
                <a:spcPts val="600"/>
              </a:spcBef>
              <a:spcAft>
                <a:spcPts val="0"/>
              </a:spcAft>
              <a:buClr>
                <a:srgbClr val="001D4D"/>
              </a:buClr>
              <a:buSzPts val="2000"/>
              <a:buFont typeface="Noto Sans Symbols"/>
              <a:buNone/>
              <a:defRPr b="0" i="0" sz="2000" u="none" cap="none" strike="noStrike">
                <a:solidFill>
                  <a:srgbClr val="001D4D"/>
                </a:solidFill>
                <a:latin typeface="Trebuchet MS"/>
                <a:ea typeface="Trebuchet MS"/>
                <a:cs typeface="Trebuchet MS"/>
                <a:sym typeface="Trebuchet MS"/>
              </a:defRPr>
            </a:lvl5pPr>
            <a:lvl6pPr lvl="5" marR="0" rtl="0" algn="l">
              <a:spcBef>
                <a:spcPts val="400"/>
              </a:spcBef>
              <a:spcAft>
                <a:spcPts val="0"/>
              </a:spcAft>
              <a:buClr>
                <a:schemeClr val="dk1"/>
              </a:buClr>
              <a:buSzPts val="2000"/>
              <a:buFont typeface="Arial"/>
              <a:buNone/>
              <a:defRPr b="0" i="0" sz="2000" u="none" cap="none" strike="noStrike">
                <a:solidFill>
                  <a:schemeClr val="dk1"/>
                </a:solidFill>
                <a:latin typeface="Trebuchet MS"/>
                <a:ea typeface="Trebuchet MS"/>
                <a:cs typeface="Trebuchet MS"/>
                <a:sym typeface="Trebuchet MS"/>
              </a:defRPr>
            </a:lvl6pPr>
            <a:lvl7pPr lvl="6" marR="0" rtl="0" algn="l">
              <a:spcBef>
                <a:spcPts val="400"/>
              </a:spcBef>
              <a:spcAft>
                <a:spcPts val="0"/>
              </a:spcAft>
              <a:buClr>
                <a:schemeClr val="dk1"/>
              </a:buClr>
              <a:buSzPts val="2000"/>
              <a:buFont typeface="Arial"/>
              <a:buNone/>
              <a:defRPr b="0" i="0" sz="2000" u="none" cap="none" strike="noStrike">
                <a:solidFill>
                  <a:schemeClr val="dk1"/>
                </a:solidFill>
                <a:latin typeface="Trebuchet MS"/>
                <a:ea typeface="Trebuchet MS"/>
                <a:cs typeface="Trebuchet MS"/>
                <a:sym typeface="Trebuchet MS"/>
              </a:defRPr>
            </a:lvl7pPr>
            <a:lvl8pPr lvl="7" marR="0" rtl="0" algn="l">
              <a:spcBef>
                <a:spcPts val="400"/>
              </a:spcBef>
              <a:spcAft>
                <a:spcPts val="0"/>
              </a:spcAft>
              <a:buClr>
                <a:schemeClr val="dk1"/>
              </a:buClr>
              <a:buSzPts val="2000"/>
              <a:buFont typeface="Arial"/>
              <a:buNone/>
              <a:defRPr b="0" i="0" sz="2000" u="none" cap="none" strike="noStrike">
                <a:solidFill>
                  <a:schemeClr val="dk1"/>
                </a:solidFill>
                <a:latin typeface="Trebuchet MS"/>
                <a:ea typeface="Trebuchet MS"/>
                <a:cs typeface="Trebuchet MS"/>
                <a:sym typeface="Trebuchet MS"/>
              </a:defRPr>
            </a:lvl8pPr>
            <a:lvl9pPr lvl="8" marR="0" rtl="0" algn="l">
              <a:spcBef>
                <a:spcPts val="400"/>
              </a:spcBef>
              <a:spcAft>
                <a:spcPts val="0"/>
              </a:spcAft>
              <a:buClr>
                <a:schemeClr val="dk1"/>
              </a:buClr>
              <a:buSzPts val="2000"/>
              <a:buFont typeface="Arial"/>
              <a:buNone/>
              <a:defRPr b="0" i="0" sz="2000" u="none" cap="none" strike="noStrike">
                <a:solidFill>
                  <a:schemeClr val="dk1"/>
                </a:solidFill>
                <a:latin typeface="Trebuchet MS"/>
                <a:ea typeface="Trebuchet MS"/>
                <a:cs typeface="Trebuchet MS"/>
                <a:sym typeface="Trebuchet MS"/>
              </a:defRPr>
            </a:lvl9pPr>
          </a:lstStyle>
          <a:p/>
        </p:txBody>
      </p:sp>
      <p:sp>
        <p:nvSpPr>
          <p:cNvPr id="111" name="Google Shape;111;p27"/>
          <p:cNvSpPr txBox="1"/>
          <p:nvPr>
            <p:ph idx="10" type="dt"/>
          </p:nvPr>
        </p:nvSpPr>
        <p:spPr>
          <a:xfrm>
            <a:off x="3886200" y="6288088"/>
            <a:ext cx="1887538"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12" name="Google Shape;112;p27"/>
          <p:cNvSpPr txBox="1"/>
          <p:nvPr>
            <p:ph idx="11" type="ftr"/>
          </p:nvPr>
        </p:nvSpPr>
        <p:spPr>
          <a:xfrm>
            <a:off x="5867400" y="6288088"/>
            <a:ext cx="2676525" cy="365125"/>
          </a:xfrm>
          <a:prstGeom prst="rect">
            <a:avLst/>
          </a:prstGeom>
          <a:noFill/>
          <a:ln>
            <a:noFill/>
          </a:ln>
        </p:spPr>
        <p:txBody>
          <a:bodyPr anchorCtr="0" anchor="ctr" bIns="45700" lIns="91425" spcFirstLastPara="1" rIns="91425" wrap="square" tIns="4570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13" name="Google Shape;113;p27"/>
          <p:cNvSpPr txBox="1"/>
          <p:nvPr>
            <p:ph idx="12" type="sldNum"/>
          </p:nvPr>
        </p:nvSpPr>
        <p:spPr>
          <a:xfrm>
            <a:off x="8404225" y="219075"/>
            <a:ext cx="493713"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1pPr>
            <a:lvl2pPr indent="0" lvl="1"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2pPr>
            <a:lvl3pPr indent="0" lvl="2"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3pPr>
            <a:lvl4pPr indent="0" lvl="3"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4pPr>
            <a:lvl5pPr indent="0" lvl="4"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5pPr>
            <a:lvl6pPr indent="0" lvl="5"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6pPr>
            <a:lvl7pPr indent="0" lvl="6"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7pPr>
            <a:lvl8pPr indent="0" lvl="7"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8pPr>
            <a:lvl9pPr indent="0" lvl="8"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Alt.">
  <p:cSld name="Picture with Caption, Alt.">
    <p:spTree>
      <p:nvGrpSpPr>
        <p:cNvPr id="114" name="Shape 114"/>
        <p:cNvGrpSpPr/>
        <p:nvPr/>
      </p:nvGrpSpPr>
      <p:grpSpPr>
        <a:xfrm>
          <a:off x="0" y="0"/>
          <a:ext cx="0" cy="0"/>
          <a:chOff x="0" y="0"/>
          <a:chExt cx="0" cy="0"/>
        </a:xfrm>
      </p:grpSpPr>
      <p:pic>
        <p:nvPicPr>
          <p:cNvPr descr="Overlay-PictureCaption-Extras.png" id="115" name="Google Shape;115;p28"/>
          <p:cNvPicPr preferRelativeResize="0"/>
          <p:nvPr/>
        </p:nvPicPr>
        <p:blipFill rotWithShape="1">
          <a:blip r:embed="rId2">
            <a:alphaModFix/>
          </a:blip>
          <a:srcRect b="0" l="0" r="0" t="0"/>
          <a:stretch/>
        </p:blipFill>
        <p:spPr>
          <a:xfrm>
            <a:off x="158750" y="187325"/>
            <a:ext cx="8826500" cy="6483350"/>
          </a:xfrm>
          <a:prstGeom prst="rect">
            <a:avLst/>
          </a:prstGeom>
          <a:noFill/>
          <a:ln>
            <a:noFill/>
          </a:ln>
        </p:spPr>
      </p:pic>
      <p:sp>
        <p:nvSpPr>
          <p:cNvPr id="116" name="Google Shape;116;p28"/>
          <p:cNvSpPr txBox="1"/>
          <p:nvPr>
            <p:ph type="title"/>
          </p:nvPr>
        </p:nvSpPr>
        <p:spPr>
          <a:xfrm>
            <a:off x="4710953" y="533400"/>
            <a:ext cx="3657600" cy="1252538"/>
          </a:xfrm>
          <a:prstGeom prst="rect">
            <a:avLst/>
          </a:prstGeom>
          <a:noFill/>
          <a:ln>
            <a:noFill/>
          </a:ln>
        </p:spPr>
        <p:txBody>
          <a:bodyPr anchorCtr="0" anchor="b" bIns="45700" lIns="91425" spcFirstLastPara="1" rIns="91425" wrap="square" tIns="45700">
            <a:noAutofit/>
          </a:bodyPr>
          <a:lstStyle>
            <a:lvl1pPr lvl="0" algn="l">
              <a:spcBef>
                <a:spcPts val="0"/>
              </a:spcBef>
              <a:spcAft>
                <a:spcPts val="0"/>
              </a:spcAft>
              <a:buSzPts val="1400"/>
              <a:buNone/>
              <a:defRPr b="0" sz="3600"/>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17" name="Google Shape;117;p28"/>
          <p:cNvSpPr/>
          <p:nvPr>
            <p:ph idx="2" type="pic"/>
          </p:nvPr>
        </p:nvSpPr>
        <p:spPr>
          <a:xfrm flipH="1">
            <a:off x="596153" y="1600199"/>
            <a:ext cx="3657600" cy="3657601"/>
          </a:xfrm>
          <a:prstGeom prst="ellipse">
            <a:avLst/>
          </a:prstGeom>
          <a:blipFill rotWithShape="0">
            <a:blip r:embed="rId3">
              <a:alphaModFix/>
            </a:blip>
            <a:stretch>
              <a:fillRect b="0" l="0" r="0" t="0"/>
            </a:stretch>
          </a:blipFill>
          <a:ln cap="flat" cmpd="sng" w="28575">
            <a:solidFill>
              <a:schemeClr val="lt1"/>
            </a:solidFill>
            <a:prstDash val="solid"/>
            <a:round/>
            <a:headEnd len="sm" w="sm" type="none"/>
            <a:tailEnd len="sm" w="sm" type="none"/>
          </a:ln>
        </p:spPr>
        <p:txBody>
          <a:bodyPr anchorCtr="0" anchor="t" bIns="45700" lIns="91425" spcFirstLastPara="1" rIns="91425" wrap="square" tIns="45700">
            <a:normAutofit/>
          </a:bodyPr>
          <a:lstStyle>
            <a:lvl1pPr lvl="0" marR="0" rtl="0" algn="l">
              <a:spcBef>
                <a:spcPts val="2000"/>
              </a:spcBef>
              <a:spcAft>
                <a:spcPts val="0"/>
              </a:spcAft>
              <a:buClr>
                <a:srgbClr val="001D4D"/>
              </a:buClr>
              <a:buSzPts val="3200"/>
              <a:buFont typeface="Noto Sans Symbols"/>
              <a:buNone/>
              <a:defRPr b="0" i="0" sz="3200" u="none" cap="none" strike="noStrike">
                <a:solidFill>
                  <a:srgbClr val="001D4D"/>
                </a:solidFill>
                <a:latin typeface="Trebuchet MS"/>
                <a:ea typeface="Trebuchet MS"/>
                <a:cs typeface="Trebuchet MS"/>
                <a:sym typeface="Trebuchet MS"/>
              </a:defRPr>
            </a:lvl1pPr>
            <a:lvl2pPr lvl="1" marR="0" rtl="0" algn="l">
              <a:spcBef>
                <a:spcPts val="600"/>
              </a:spcBef>
              <a:spcAft>
                <a:spcPts val="0"/>
              </a:spcAft>
              <a:buClr>
                <a:srgbClr val="001D4D"/>
              </a:buClr>
              <a:buSzPts val="2800"/>
              <a:buFont typeface="Noto Sans Symbols"/>
              <a:buNone/>
              <a:defRPr b="0" i="0" sz="2800" u="none" cap="none" strike="noStrike">
                <a:solidFill>
                  <a:srgbClr val="001D4D"/>
                </a:solidFill>
                <a:latin typeface="Trebuchet MS"/>
                <a:ea typeface="Trebuchet MS"/>
                <a:cs typeface="Trebuchet MS"/>
                <a:sym typeface="Trebuchet MS"/>
              </a:defRPr>
            </a:lvl2pPr>
            <a:lvl3pPr lvl="2" marR="0" rtl="0" algn="l">
              <a:spcBef>
                <a:spcPts val="600"/>
              </a:spcBef>
              <a:spcAft>
                <a:spcPts val="0"/>
              </a:spcAft>
              <a:buClr>
                <a:srgbClr val="001D4D"/>
              </a:buClr>
              <a:buSzPts val="2400"/>
              <a:buFont typeface="Noto Sans Symbols"/>
              <a:buNone/>
              <a:defRPr b="0" i="0" sz="2400" u="none" cap="none" strike="noStrike">
                <a:solidFill>
                  <a:srgbClr val="001D4D"/>
                </a:solidFill>
                <a:latin typeface="Trebuchet MS"/>
                <a:ea typeface="Trebuchet MS"/>
                <a:cs typeface="Trebuchet MS"/>
                <a:sym typeface="Trebuchet MS"/>
              </a:defRPr>
            </a:lvl3pPr>
            <a:lvl4pPr lvl="3" marR="0" rtl="0" algn="l">
              <a:spcBef>
                <a:spcPts val="600"/>
              </a:spcBef>
              <a:spcAft>
                <a:spcPts val="0"/>
              </a:spcAft>
              <a:buClr>
                <a:srgbClr val="001D4D"/>
              </a:buClr>
              <a:buSzPts val="2000"/>
              <a:buFont typeface="Noto Sans Symbols"/>
              <a:buNone/>
              <a:defRPr b="0" i="0" sz="2000" u="none" cap="none" strike="noStrike">
                <a:solidFill>
                  <a:srgbClr val="001D4D"/>
                </a:solidFill>
                <a:latin typeface="Trebuchet MS"/>
                <a:ea typeface="Trebuchet MS"/>
                <a:cs typeface="Trebuchet MS"/>
                <a:sym typeface="Trebuchet MS"/>
              </a:defRPr>
            </a:lvl4pPr>
            <a:lvl5pPr lvl="4" marR="0" rtl="0" algn="l">
              <a:spcBef>
                <a:spcPts val="600"/>
              </a:spcBef>
              <a:spcAft>
                <a:spcPts val="0"/>
              </a:spcAft>
              <a:buClr>
                <a:srgbClr val="001D4D"/>
              </a:buClr>
              <a:buSzPts val="2000"/>
              <a:buFont typeface="Noto Sans Symbols"/>
              <a:buNone/>
              <a:defRPr b="0" i="0" sz="2000" u="none" cap="none" strike="noStrike">
                <a:solidFill>
                  <a:srgbClr val="001D4D"/>
                </a:solidFill>
                <a:latin typeface="Trebuchet MS"/>
                <a:ea typeface="Trebuchet MS"/>
                <a:cs typeface="Trebuchet MS"/>
                <a:sym typeface="Trebuchet MS"/>
              </a:defRPr>
            </a:lvl5pPr>
            <a:lvl6pPr lvl="5" marR="0" rtl="0" algn="l">
              <a:spcBef>
                <a:spcPts val="400"/>
              </a:spcBef>
              <a:spcAft>
                <a:spcPts val="0"/>
              </a:spcAft>
              <a:buClr>
                <a:schemeClr val="dk1"/>
              </a:buClr>
              <a:buSzPts val="2000"/>
              <a:buFont typeface="Arial"/>
              <a:buNone/>
              <a:defRPr b="0" i="0" sz="2000" u="none" cap="none" strike="noStrike">
                <a:solidFill>
                  <a:schemeClr val="dk1"/>
                </a:solidFill>
                <a:latin typeface="Trebuchet MS"/>
                <a:ea typeface="Trebuchet MS"/>
                <a:cs typeface="Trebuchet MS"/>
                <a:sym typeface="Trebuchet MS"/>
              </a:defRPr>
            </a:lvl6pPr>
            <a:lvl7pPr lvl="6" marR="0" rtl="0" algn="l">
              <a:spcBef>
                <a:spcPts val="400"/>
              </a:spcBef>
              <a:spcAft>
                <a:spcPts val="0"/>
              </a:spcAft>
              <a:buClr>
                <a:schemeClr val="dk1"/>
              </a:buClr>
              <a:buSzPts val="2000"/>
              <a:buFont typeface="Arial"/>
              <a:buNone/>
              <a:defRPr b="0" i="0" sz="2000" u="none" cap="none" strike="noStrike">
                <a:solidFill>
                  <a:schemeClr val="dk1"/>
                </a:solidFill>
                <a:latin typeface="Trebuchet MS"/>
                <a:ea typeface="Trebuchet MS"/>
                <a:cs typeface="Trebuchet MS"/>
                <a:sym typeface="Trebuchet MS"/>
              </a:defRPr>
            </a:lvl7pPr>
            <a:lvl8pPr lvl="7" marR="0" rtl="0" algn="l">
              <a:spcBef>
                <a:spcPts val="400"/>
              </a:spcBef>
              <a:spcAft>
                <a:spcPts val="0"/>
              </a:spcAft>
              <a:buClr>
                <a:schemeClr val="dk1"/>
              </a:buClr>
              <a:buSzPts val="2000"/>
              <a:buFont typeface="Arial"/>
              <a:buNone/>
              <a:defRPr b="0" i="0" sz="2000" u="none" cap="none" strike="noStrike">
                <a:solidFill>
                  <a:schemeClr val="dk1"/>
                </a:solidFill>
                <a:latin typeface="Trebuchet MS"/>
                <a:ea typeface="Trebuchet MS"/>
                <a:cs typeface="Trebuchet MS"/>
                <a:sym typeface="Trebuchet MS"/>
              </a:defRPr>
            </a:lvl8pPr>
            <a:lvl9pPr lvl="8" marR="0" rtl="0" algn="l">
              <a:spcBef>
                <a:spcPts val="400"/>
              </a:spcBef>
              <a:spcAft>
                <a:spcPts val="0"/>
              </a:spcAft>
              <a:buClr>
                <a:schemeClr val="dk1"/>
              </a:buClr>
              <a:buSzPts val="2000"/>
              <a:buFont typeface="Arial"/>
              <a:buNone/>
              <a:defRPr b="0" i="0" sz="2000" u="none" cap="none" strike="noStrike">
                <a:solidFill>
                  <a:schemeClr val="dk1"/>
                </a:solidFill>
                <a:latin typeface="Trebuchet MS"/>
                <a:ea typeface="Trebuchet MS"/>
                <a:cs typeface="Trebuchet MS"/>
                <a:sym typeface="Trebuchet MS"/>
              </a:defRPr>
            </a:lvl9pPr>
          </a:lstStyle>
          <a:p/>
        </p:txBody>
      </p:sp>
      <p:sp>
        <p:nvSpPr>
          <p:cNvPr id="118" name="Google Shape;118;p28"/>
          <p:cNvSpPr txBox="1"/>
          <p:nvPr>
            <p:ph idx="1" type="body"/>
          </p:nvPr>
        </p:nvSpPr>
        <p:spPr>
          <a:xfrm>
            <a:off x="4710412" y="1828800"/>
            <a:ext cx="3657600" cy="3810000"/>
          </a:xfrm>
          <a:prstGeom prst="rect">
            <a:avLst/>
          </a:prstGeom>
          <a:noFill/>
          <a:ln>
            <a:noFill/>
          </a:ln>
        </p:spPr>
        <p:txBody>
          <a:bodyPr anchorCtr="0" anchor="t" bIns="45700" lIns="91425" spcFirstLastPara="1" rIns="91425" wrap="square" tIns="45700">
            <a:normAutofit/>
          </a:bodyPr>
          <a:lstStyle>
            <a:lvl1pPr indent="-228600" lvl="0" marL="457200" algn="l">
              <a:spcBef>
                <a:spcPts val="2000"/>
              </a:spcBef>
              <a:spcAft>
                <a:spcPts val="0"/>
              </a:spcAft>
              <a:buClr>
                <a:srgbClr val="001D4D"/>
              </a:buClr>
              <a:buSzPts val="1800"/>
              <a:buNone/>
              <a:defRPr sz="1800"/>
            </a:lvl1pPr>
            <a:lvl2pPr indent="-228600" lvl="1" marL="914400" algn="l">
              <a:spcBef>
                <a:spcPts val="600"/>
              </a:spcBef>
              <a:spcAft>
                <a:spcPts val="0"/>
              </a:spcAft>
              <a:buClr>
                <a:srgbClr val="001D4D"/>
              </a:buClr>
              <a:buSzPts val="1200"/>
              <a:buNone/>
              <a:defRPr sz="1200"/>
            </a:lvl2pPr>
            <a:lvl3pPr indent="-228600" lvl="2" marL="1371600" algn="l">
              <a:spcBef>
                <a:spcPts val="600"/>
              </a:spcBef>
              <a:spcAft>
                <a:spcPts val="0"/>
              </a:spcAft>
              <a:buClr>
                <a:srgbClr val="001D4D"/>
              </a:buClr>
              <a:buSzPts val="1000"/>
              <a:buNone/>
              <a:defRPr sz="1000"/>
            </a:lvl3pPr>
            <a:lvl4pPr indent="-228600" lvl="3" marL="1828800" algn="l">
              <a:spcBef>
                <a:spcPts val="600"/>
              </a:spcBef>
              <a:spcAft>
                <a:spcPts val="0"/>
              </a:spcAft>
              <a:buClr>
                <a:srgbClr val="001D4D"/>
              </a:buClr>
              <a:buSzPts val="900"/>
              <a:buNone/>
              <a:defRPr sz="900"/>
            </a:lvl4pPr>
            <a:lvl5pPr indent="-228600" lvl="4" marL="2286000" algn="l">
              <a:spcBef>
                <a:spcPts val="600"/>
              </a:spcBef>
              <a:spcAft>
                <a:spcPts val="0"/>
              </a:spcAft>
              <a:buClr>
                <a:srgbClr val="001D4D"/>
              </a:buClr>
              <a:buSzPts val="900"/>
              <a:buNone/>
              <a:defRPr sz="900"/>
            </a:lvl5pPr>
            <a:lvl6pPr indent="-228600" lvl="5" marL="2743200" algn="l">
              <a:spcBef>
                <a:spcPts val="180"/>
              </a:spcBef>
              <a:spcAft>
                <a:spcPts val="0"/>
              </a:spcAft>
              <a:buClr>
                <a:schemeClr val="dk1"/>
              </a:buClr>
              <a:buSzPts val="900"/>
              <a:buNone/>
              <a:defRPr sz="900"/>
            </a:lvl6pPr>
            <a:lvl7pPr indent="-228600" lvl="6" marL="3200400" algn="l">
              <a:spcBef>
                <a:spcPts val="180"/>
              </a:spcBef>
              <a:spcAft>
                <a:spcPts val="0"/>
              </a:spcAft>
              <a:buClr>
                <a:schemeClr val="dk1"/>
              </a:buClr>
              <a:buSzPts val="900"/>
              <a:buNone/>
              <a:defRPr sz="900"/>
            </a:lvl7pPr>
            <a:lvl8pPr indent="-228600" lvl="7" marL="3657600" algn="l">
              <a:spcBef>
                <a:spcPts val="180"/>
              </a:spcBef>
              <a:spcAft>
                <a:spcPts val="0"/>
              </a:spcAft>
              <a:buClr>
                <a:schemeClr val="dk1"/>
              </a:buClr>
              <a:buSzPts val="900"/>
              <a:buNone/>
              <a:defRPr sz="900"/>
            </a:lvl8pPr>
            <a:lvl9pPr indent="-228600" lvl="8" marL="4114800" algn="l">
              <a:spcBef>
                <a:spcPts val="180"/>
              </a:spcBef>
              <a:spcAft>
                <a:spcPts val="0"/>
              </a:spcAft>
              <a:buClr>
                <a:schemeClr val="dk1"/>
              </a:buClr>
              <a:buSzPts val="900"/>
              <a:buNone/>
              <a:defRPr sz="900"/>
            </a:lvl9pPr>
          </a:lstStyle>
          <a:p/>
        </p:txBody>
      </p:sp>
      <p:sp>
        <p:nvSpPr>
          <p:cNvPr id="119" name="Google Shape;119;p28"/>
          <p:cNvSpPr txBox="1"/>
          <p:nvPr>
            <p:ph idx="10" type="dt"/>
          </p:nvPr>
        </p:nvSpPr>
        <p:spPr>
          <a:xfrm>
            <a:off x="381000" y="6288088"/>
            <a:ext cx="1865313"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20" name="Google Shape;120;p28"/>
          <p:cNvSpPr txBox="1"/>
          <p:nvPr>
            <p:ph idx="11" type="ftr"/>
          </p:nvPr>
        </p:nvSpPr>
        <p:spPr>
          <a:xfrm>
            <a:off x="3325813" y="6288088"/>
            <a:ext cx="5218112" cy="365125"/>
          </a:xfrm>
          <a:prstGeom prst="rect">
            <a:avLst/>
          </a:prstGeom>
          <a:noFill/>
          <a:ln>
            <a:noFill/>
          </a:ln>
        </p:spPr>
        <p:txBody>
          <a:bodyPr anchorCtr="0" anchor="ctr" bIns="45700" lIns="91425" spcFirstLastPara="1" rIns="91425" wrap="square" tIns="4570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21" name="Google Shape;121;p28"/>
          <p:cNvSpPr txBox="1"/>
          <p:nvPr>
            <p:ph idx="12" type="sldNum"/>
          </p:nvPr>
        </p:nvSpPr>
        <p:spPr>
          <a:xfrm>
            <a:off x="8404225" y="219075"/>
            <a:ext cx="493713"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1pPr>
            <a:lvl2pPr indent="0" lvl="1"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2pPr>
            <a:lvl3pPr indent="0" lvl="2"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3pPr>
            <a:lvl4pPr indent="0" lvl="3"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4pPr>
            <a:lvl5pPr indent="0" lvl="4"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5pPr>
            <a:lvl6pPr indent="0" lvl="5"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6pPr>
            <a:lvl7pPr indent="0" lvl="6"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7pPr>
            <a:lvl8pPr indent="0" lvl="7"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8pPr>
            <a:lvl9pPr indent="0" lvl="8"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above Caption">
  <p:cSld name="Picture above Caption">
    <p:spTree>
      <p:nvGrpSpPr>
        <p:cNvPr id="122" name="Shape 122"/>
        <p:cNvGrpSpPr/>
        <p:nvPr/>
      </p:nvGrpSpPr>
      <p:grpSpPr>
        <a:xfrm>
          <a:off x="0" y="0"/>
          <a:ext cx="0" cy="0"/>
          <a:chOff x="0" y="0"/>
          <a:chExt cx="0" cy="0"/>
        </a:xfrm>
      </p:grpSpPr>
      <p:pic>
        <p:nvPicPr>
          <p:cNvPr descr="Overlay-PictureCaption-Extras.png" id="123" name="Google Shape;123;p29"/>
          <p:cNvPicPr preferRelativeResize="0"/>
          <p:nvPr/>
        </p:nvPicPr>
        <p:blipFill rotWithShape="1">
          <a:blip r:embed="rId2">
            <a:alphaModFix/>
          </a:blip>
          <a:srcRect b="0" l="0" r="0" t="0"/>
          <a:stretch/>
        </p:blipFill>
        <p:spPr>
          <a:xfrm>
            <a:off x="158750" y="187325"/>
            <a:ext cx="8826500" cy="6483350"/>
          </a:xfrm>
          <a:prstGeom prst="rect">
            <a:avLst/>
          </a:prstGeom>
          <a:noFill/>
          <a:ln>
            <a:noFill/>
          </a:ln>
        </p:spPr>
      </p:pic>
      <p:sp>
        <p:nvSpPr>
          <p:cNvPr id="124" name="Google Shape;124;p29"/>
          <p:cNvSpPr txBox="1"/>
          <p:nvPr>
            <p:ph type="title"/>
          </p:nvPr>
        </p:nvSpPr>
        <p:spPr>
          <a:xfrm>
            <a:off x="808038" y="3778624"/>
            <a:ext cx="7560515" cy="1102658"/>
          </a:xfrm>
          <a:prstGeom prst="rect">
            <a:avLst/>
          </a:prstGeom>
          <a:noFill/>
          <a:ln>
            <a:noFill/>
          </a:ln>
        </p:spPr>
        <p:txBody>
          <a:bodyPr anchorCtr="0" anchor="b" bIns="45700" lIns="91425" spcFirstLastPara="1" rIns="91425" wrap="square" tIns="45700">
            <a:noAutofit/>
          </a:bodyPr>
          <a:lstStyle>
            <a:lvl1pPr lvl="0" algn="l">
              <a:spcBef>
                <a:spcPts val="0"/>
              </a:spcBef>
              <a:spcAft>
                <a:spcPts val="0"/>
              </a:spcAft>
              <a:buSzPts val="1400"/>
              <a:buNone/>
              <a:defRPr b="0" sz="3600"/>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25" name="Google Shape;125;p29"/>
          <p:cNvSpPr/>
          <p:nvPr>
            <p:ph idx="2" type="pic"/>
          </p:nvPr>
        </p:nvSpPr>
        <p:spPr>
          <a:xfrm flipH="1">
            <a:off x="871584" y="762000"/>
            <a:ext cx="7427726" cy="2989730"/>
          </a:xfrm>
          <a:prstGeom prst="roundRect">
            <a:avLst>
              <a:gd fmla="val 7476" name="adj"/>
            </a:avLst>
          </a:prstGeom>
          <a:blipFill rotWithShape="0">
            <a:blip r:embed="rId3">
              <a:alphaModFix/>
            </a:blip>
            <a:stretch>
              <a:fillRect b="0" l="0" r="0" t="0"/>
            </a:stretch>
          </a:blipFill>
          <a:ln cap="flat" cmpd="sng" w="28575">
            <a:solidFill>
              <a:schemeClr val="lt1"/>
            </a:solidFill>
            <a:prstDash val="solid"/>
            <a:round/>
            <a:headEnd len="sm" w="sm" type="none"/>
            <a:tailEnd len="sm" w="sm" type="none"/>
          </a:ln>
        </p:spPr>
        <p:txBody>
          <a:bodyPr anchorCtr="0" anchor="t" bIns="45700" lIns="91425" spcFirstLastPara="1" rIns="91425" wrap="square" tIns="45700">
            <a:normAutofit/>
          </a:bodyPr>
          <a:lstStyle>
            <a:lvl1pPr lvl="0" marR="0" rtl="0" algn="l">
              <a:spcBef>
                <a:spcPts val="2000"/>
              </a:spcBef>
              <a:spcAft>
                <a:spcPts val="0"/>
              </a:spcAft>
              <a:buClr>
                <a:srgbClr val="001D4D"/>
              </a:buClr>
              <a:buSzPts val="3200"/>
              <a:buFont typeface="Noto Sans Symbols"/>
              <a:buNone/>
              <a:defRPr b="0" i="0" sz="3200" u="none" cap="none" strike="noStrike">
                <a:solidFill>
                  <a:srgbClr val="001D4D"/>
                </a:solidFill>
                <a:latin typeface="Trebuchet MS"/>
                <a:ea typeface="Trebuchet MS"/>
                <a:cs typeface="Trebuchet MS"/>
                <a:sym typeface="Trebuchet MS"/>
              </a:defRPr>
            </a:lvl1pPr>
            <a:lvl2pPr lvl="1" marR="0" rtl="0" algn="l">
              <a:spcBef>
                <a:spcPts val="600"/>
              </a:spcBef>
              <a:spcAft>
                <a:spcPts val="0"/>
              </a:spcAft>
              <a:buClr>
                <a:srgbClr val="001D4D"/>
              </a:buClr>
              <a:buSzPts val="2800"/>
              <a:buFont typeface="Noto Sans Symbols"/>
              <a:buNone/>
              <a:defRPr b="0" i="0" sz="2800" u="none" cap="none" strike="noStrike">
                <a:solidFill>
                  <a:srgbClr val="001D4D"/>
                </a:solidFill>
                <a:latin typeface="Trebuchet MS"/>
                <a:ea typeface="Trebuchet MS"/>
                <a:cs typeface="Trebuchet MS"/>
                <a:sym typeface="Trebuchet MS"/>
              </a:defRPr>
            </a:lvl2pPr>
            <a:lvl3pPr lvl="2" marR="0" rtl="0" algn="l">
              <a:spcBef>
                <a:spcPts val="600"/>
              </a:spcBef>
              <a:spcAft>
                <a:spcPts val="0"/>
              </a:spcAft>
              <a:buClr>
                <a:srgbClr val="001D4D"/>
              </a:buClr>
              <a:buSzPts val="2400"/>
              <a:buFont typeface="Noto Sans Symbols"/>
              <a:buNone/>
              <a:defRPr b="0" i="0" sz="2400" u="none" cap="none" strike="noStrike">
                <a:solidFill>
                  <a:srgbClr val="001D4D"/>
                </a:solidFill>
                <a:latin typeface="Trebuchet MS"/>
                <a:ea typeface="Trebuchet MS"/>
                <a:cs typeface="Trebuchet MS"/>
                <a:sym typeface="Trebuchet MS"/>
              </a:defRPr>
            </a:lvl3pPr>
            <a:lvl4pPr lvl="3" marR="0" rtl="0" algn="l">
              <a:spcBef>
                <a:spcPts val="600"/>
              </a:spcBef>
              <a:spcAft>
                <a:spcPts val="0"/>
              </a:spcAft>
              <a:buClr>
                <a:srgbClr val="001D4D"/>
              </a:buClr>
              <a:buSzPts val="2000"/>
              <a:buFont typeface="Noto Sans Symbols"/>
              <a:buNone/>
              <a:defRPr b="0" i="0" sz="2000" u="none" cap="none" strike="noStrike">
                <a:solidFill>
                  <a:srgbClr val="001D4D"/>
                </a:solidFill>
                <a:latin typeface="Trebuchet MS"/>
                <a:ea typeface="Trebuchet MS"/>
                <a:cs typeface="Trebuchet MS"/>
                <a:sym typeface="Trebuchet MS"/>
              </a:defRPr>
            </a:lvl4pPr>
            <a:lvl5pPr lvl="4" marR="0" rtl="0" algn="l">
              <a:spcBef>
                <a:spcPts val="600"/>
              </a:spcBef>
              <a:spcAft>
                <a:spcPts val="0"/>
              </a:spcAft>
              <a:buClr>
                <a:srgbClr val="001D4D"/>
              </a:buClr>
              <a:buSzPts val="2000"/>
              <a:buFont typeface="Noto Sans Symbols"/>
              <a:buNone/>
              <a:defRPr b="0" i="0" sz="2000" u="none" cap="none" strike="noStrike">
                <a:solidFill>
                  <a:srgbClr val="001D4D"/>
                </a:solidFill>
                <a:latin typeface="Trebuchet MS"/>
                <a:ea typeface="Trebuchet MS"/>
                <a:cs typeface="Trebuchet MS"/>
                <a:sym typeface="Trebuchet MS"/>
              </a:defRPr>
            </a:lvl5pPr>
            <a:lvl6pPr lvl="5" marR="0" rtl="0" algn="l">
              <a:spcBef>
                <a:spcPts val="400"/>
              </a:spcBef>
              <a:spcAft>
                <a:spcPts val="0"/>
              </a:spcAft>
              <a:buClr>
                <a:schemeClr val="dk1"/>
              </a:buClr>
              <a:buSzPts val="2000"/>
              <a:buFont typeface="Arial"/>
              <a:buNone/>
              <a:defRPr b="0" i="0" sz="2000" u="none" cap="none" strike="noStrike">
                <a:solidFill>
                  <a:schemeClr val="dk1"/>
                </a:solidFill>
                <a:latin typeface="Trebuchet MS"/>
                <a:ea typeface="Trebuchet MS"/>
                <a:cs typeface="Trebuchet MS"/>
                <a:sym typeface="Trebuchet MS"/>
              </a:defRPr>
            </a:lvl6pPr>
            <a:lvl7pPr lvl="6" marR="0" rtl="0" algn="l">
              <a:spcBef>
                <a:spcPts val="400"/>
              </a:spcBef>
              <a:spcAft>
                <a:spcPts val="0"/>
              </a:spcAft>
              <a:buClr>
                <a:schemeClr val="dk1"/>
              </a:buClr>
              <a:buSzPts val="2000"/>
              <a:buFont typeface="Arial"/>
              <a:buNone/>
              <a:defRPr b="0" i="0" sz="2000" u="none" cap="none" strike="noStrike">
                <a:solidFill>
                  <a:schemeClr val="dk1"/>
                </a:solidFill>
                <a:latin typeface="Trebuchet MS"/>
                <a:ea typeface="Trebuchet MS"/>
                <a:cs typeface="Trebuchet MS"/>
                <a:sym typeface="Trebuchet MS"/>
              </a:defRPr>
            </a:lvl7pPr>
            <a:lvl8pPr lvl="7" marR="0" rtl="0" algn="l">
              <a:spcBef>
                <a:spcPts val="400"/>
              </a:spcBef>
              <a:spcAft>
                <a:spcPts val="0"/>
              </a:spcAft>
              <a:buClr>
                <a:schemeClr val="dk1"/>
              </a:buClr>
              <a:buSzPts val="2000"/>
              <a:buFont typeface="Arial"/>
              <a:buNone/>
              <a:defRPr b="0" i="0" sz="2000" u="none" cap="none" strike="noStrike">
                <a:solidFill>
                  <a:schemeClr val="dk1"/>
                </a:solidFill>
                <a:latin typeface="Trebuchet MS"/>
                <a:ea typeface="Trebuchet MS"/>
                <a:cs typeface="Trebuchet MS"/>
                <a:sym typeface="Trebuchet MS"/>
              </a:defRPr>
            </a:lvl8pPr>
            <a:lvl9pPr lvl="8" marR="0" rtl="0" algn="l">
              <a:spcBef>
                <a:spcPts val="400"/>
              </a:spcBef>
              <a:spcAft>
                <a:spcPts val="0"/>
              </a:spcAft>
              <a:buClr>
                <a:schemeClr val="dk1"/>
              </a:buClr>
              <a:buSzPts val="2000"/>
              <a:buFont typeface="Arial"/>
              <a:buNone/>
              <a:defRPr b="0" i="0" sz="2000" u="none" cap="none" strike="noStrike">
                <a:solidFill>
                  <a:schemeClr val="dk1"/>
                </a:solidFill>
                <a:latin typeface="Trebuchet MS"/>
                <a:ea typeface="Trebuchet MS"/>
                <a:cs typeface="Trebuchet MS"/>
                <a:sym typeface="Trebuchet MS"/>
              </a:defRPr>
            </a:lvl9pPr>
          </a:lstStyle>
          <a:p/>
        </p:txBody>
      </p:sp>
      <p:sp>
        <p:nvSpPr>
          <p:cNvPr id="126" name="Google Shape;126;p29"/>
          <p:cNvSpPr txBox="1"/>
          <p:nvPr>
            <p:ph idx="1" type="body"/>
          </p:nvPr>
        </p:nvSpPr>
        <p:spPr>
          <a:xfrm>
            <a:off x="808034" y="4827493"/>
            <a:ext cx="7559977" cy="1220881"/>
          </a:xfrm>
          <a:prstGeom prst="rect">
            <a:avLst/>
          </a:prstGeom>
          <a:noFill/>
          <a:ln>
            <a:noFill/>
          </a:ln>
        </p:spPr>
        <p:txBody>
          <a:bodyPr anchorCtr="0" anchor="t" bIns="45700" lIns="91425" spcFirstLastPara="1" rIns="91425" wrap="square" tIns="45700">
            <a:normAutofit/>
          </a:bodyPr>
          <a:lstStyle>
            <a:lvl1pPr indent="-228600" lvl="0" marL="457200" algn="l">
              <a:spcBef>
                <a:spcPts val="600"/>
              </a:spcBef>
              <a:spcAft>
                <a:spcPts val="0"/>
              </a:spcAft>
              <a:buClr>
                <a:srgbClr val="001D4D"/>
              </a:buClr>
              <a:buSzPts val="1800"/>
              <a:buNone/>
              <a:defRPr sz="1800"/>
            </a:lvl1pPr>
            <a:lvl2pPr indent="-228600" lvl="1" marL="914400" algn="l">
              <a:spcBef>
                <a:spcPts val="600"/>
              </a:spcBef>
              <a:spcAft>
                <a:spcPts val="0"/>
              </a:spcAft>
              <a:buClr>
                <a:srgbClr val="001D4D"/>
              </a:buClr>
              <a:buSzPts val="1200"/>
              <a:buNone/>
              <a:defRPr sz="1200"/>
            </a:lvl2pPr>
            <a:lvl3pPr indent="-228600" lvl="2" marL="1371600" algn="l">
              <a:spcBef>
                <a:spcPts val="600"/>
              </a:spcBef>
              <a:spcAft>
                <a:spcPts val="0"/>
              </a:spcAft>
              <a:buClr>
                <a:srgbClr val="001D4D"/>
              </a:buClr>
              <a:buSzPts val="1000"/>
              <a:buNone/>
              <a:defRPr sz="1000"/>
            </a:lvl3pPr>
            <a:lvl4pPr indent="-228600" lvl="3" marL="1828800" algn="l">
              <a:spcBef>
                <a:spcPts val="600"/>
              </a:spcBef>
              <a:spcAft>
                <a:spcPts val="0"/>
              </a:spcAft>
              <a:buClr>
                <a:srgbClr val="001D4D"/>
              </a:buClr>
              <a:buSzPts val="900"/>
              <a:buNone/>
              <a:defRPr sz="900"/>
            </a:lvl4pPr>
            <a:lvl5pPr indent="-228600" lvl="4" marL="2286000" algn="l">
              <a:spcBef>
                <a:spcPts val="600"/>
              </a:spcBef>
              <a:spcAft>
                <a:spcPts val="0"/>
              </a:spcAft>
              <a:buClr>
                <a:srgbClr val="001D4D"/>
              </a:buClr>
              <a:buSzPts val="900"/>
              <a:buNone/>
              <a:defRPr sz="900"/>
            </a:lvl5pPr>
            <a:lvl6pPr indent="-228600" lvl="5" marL="2743200" algn="l">
              <a:spcBef>
                <a:spcPts val="180"/>
              </a:spcBef>
              <a:spcAft>
                <a:spcPts val="0"/>
              </a:spcAft>
              <a:buClr>
                <a:schemeClr val="dk1"/>
              </a:buClr>
              <a:buSzPts val="900"/>
              <a:buNone/>
              <a:defRPr sz="900"/>
            </a:lvl6pPr>
            <a:lvl7pPr indent="-228600" lvl="6" marL="3200400" algn="l">
              <a:spcBef>
                <a:spcPts val="180"/>
              </a:spcBef>
              <a:spcAft>
                <a:spcPts val="0"/>
              </a:spcAft>
              <a:buClr>
                <a:schemeClr val="dk1"/>
              </a:buClr>
              <a:buSzPts val="900"/>
              <a:buNone/>
              <a:defRPr sz="900"/>
            </a:lvl7pPr>
            <a:lvl8pPr indent="-228600" lvl="7" marL="3657600" algn="l">
              <a:spcBef>
                <a:spcPts val="180"/>
              </a:spcBef>
              <a:spcAft>
                <a:spcPts val="0"/>
              </a:spcAft>
              <a:buClr>
                <a:schemeClr val="dk1"/>
              </a:buClr>
              <a:buSzPts val="900"/>
              <a:buNone/>
              <a:defRPr sz="900"/>
            </a:lvl8pPr>
            <a:lvl9pPr indent="-228600" lvl="8" marL="4114800" algn="l">
              <a:spcBef>
                <a:spcPts val="180"/>
              </a:spcBef>
              <a:spcAft>
                <a:spcPts val="0"/>
              </a:spcAft>
              <a:buClr>
                <a:schemeClr val="dk1"/>
              </a:buClr>
              <a:buSzPts val="900"/>
              <a:buNone/>
              <a:defRPr sz="900"/>
            </a:lvl9pPr>
          </a:lstStyle>
          <a:p/>
        </p:txBody>
      </p:sp>
      <p:sp>
        <p:nvSpPr>
          <p:cNvPr id="127" name="Google Shape;127;p29"/>
          <p:cNvSpPr txBox="1"/>
          <p:nvPr>
            <p:ph idx="10" type="dt"/>
          </p:nvPr>
        </p:nvSpPr>
        <p:spPr>
          <a:xfrm>
            <a:off x="381000" y="6288088"/>
            <a:ext cx="1865313"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28" name="Google Shape;128;p29"/>
          <p:cNvSpPr txBox="1"/>
          <p:nvPr>
            <p:ph idx="11" type="ftr"/>
          </p:nvPr>
        </p:nvSpPr>
        <p:spPr>
          <a:xfrm>
            <a:off x="3325813" y="6288088"/>
            <a:ext cx="5218112" cy="365125"/>
          </a:xfrm>
          <a:prstGeom prst="rect">
            <a:avLst/>
          </a:prstGeom>
          <a:noFill/>
          <a:ln>
            <a:noFill/>
          </a:ln>
        </p:spPr>
        <p:txBody>
          <a:bodyPr anchorCtr="0" anchor="ctr" bIns="45700" lIns="91425" spcFirstLastPara="1" rIns="91425" wrap="square" tIns="4570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29" name="Google Shape;129;p29"/>
          <p:cNvSpPr txBox="1"/>
          <p:nvPr>
            <p:ph idx="12" type="sldNum"/>
          </p:nvPr>
        </p:nvSpPr>
        <p:spPr>
          <a:xfrm>
            <a:off x="8404225" y="219075"/>
            <a:ext cx="493713"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1pPr>
            <a:lvl2pPr indent="0" lvl="1"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2pPr>
            <a:lvl3pPr indent="0" lvl="2"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3pPr>
            <a:lvl4pPr indent="0" lvl="3"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4pPr>
            <a:lvl5pPr indent="0" lvl="4"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5pPr>
            <a:lvl6pPr indent="0" lvl="5"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6pPr>
            <a:lvl7pPr indent="0" lvl="6"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7pPr>
            <a:lvl8pPr indent="0" lvl="7"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8pPr>
            <a:lvl9pPr indent="0" lvl="8"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Vertical Text" type="vertTx">
  <p:cSld name="VERTICAL_TEXT">
    <p:spTree>
      <p:nvGrpSpPr>
        <p:cNvPr id="130" name="Shape 130"/>
        <p:cNvGrpSpPr/>
        <p:nvPr/>
      </p:nvGrpSpPr>
      <p:grpSpPr>
        <a:xfrm>
          <a:off x="0" y="0"/>
          <a:ext cx="0" cy="0"/>
          <a:chOff x="0" y="0"/>
          <a:chExt cx="0" cy="0"/>
        </a:xfrm>
      </p:grpSpPr>
      <p:pic>
        <p:nvPicPr>
          <p:cNvPr descr="Overlay-ContentSlides.png" id="131" name="Google Shape;131;p30"/>
          <p:cNvPicPr preferRelativeResize="0"/>
          <p:nvPr/>
        </p:nvPicPr>
        <p:blipFill rotWithShape="1">
          <a:blip r:embed="rId2">
            <a:alphaModFix/>
          </a:blip>
          <a:srcRect b="0" l="0" r="0" t="0"/>
          <a:stretch/>
        </p:blipFill>
        <p:spPr>
          <a:xfrm>
            <a:off x="150813" y="187325"/>
            <a:ext cx="8828087" cy="6481763"/>
          </a:xfrm>
          <a:prstGeom prst="rect">
            <a:avLst/>
          </a:prstGeom>
          <a:noFill/>
          <a:ln>
            <a:noFill/>
          </a:ln>
        </p:spPr>
      </p:pic>
      <p:sp>
        <p:nvSpPr>
          <p:cNvPr id="132" name="Google Shape;132;p30"/>
          <p:cNvSpPr txBox="1"/>
          <p:nvPr>
            <p:ph type="title"/>
          </p:nvPr>
        </p:nvSpPr>
        <p:spPr>
          <a:xfrm>
            <a:off x="779463" y="381000"/>
            <a:ext cx="7583487" cy="1044575"/>
          </a:xfrm>
          <a:prstGeom prst="rect">
            <a:avLst/>
          </a:prstGeom>
          <a:noFill/>
          <a:ln>
            <a:noFill/>
          </a:ln>
        </p:spPr>
        <p:txBody>
          <a:bodyPr anchorCtr="0" anchor="b"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33" name="Google Shape;133;p30"/>
          <p:cNvSpPr txBox="1"/>
          <p:nvPr>
            <p:ph idx="1" type="body"/>
          </p:nvPr>
        </p:nvSpPr>
        <p:spPr>
          <a:xfrm rot="5400000">
            <a:off x="2466975" y="141288"/>
            <a:ext cx="4208463" cy="7583487"/>
          </a:xfrm>
          <a:prstGeom prst="rect">
            <a:avLst/>
          </a:prstGeom>
          <a:noFill/>
          <a:ln>
            <a:noFill/>
          </a:ln>
        </p:spPr>
        <p:txBody>
          <a:bodyPr anchorCtr="0" anchor="t" bIns="45700" lIns="91425" spcFirstLastPara="1" rIns="91425" wrap="square" tIns="45700">
            <a:noAutofit/>
          </a:bodyPr>
          <a:lstStyle>
            <a:lvl1pPr indent="-342900" lvl="0" marL="457200" algn="l">
              <a:spcBef>
                <a:spcPts val="2000"/>
              </a:spcBef>
              <a:spcAft>
                <a:spcPts val="0"/>
              </a:spcAft>
              <a:buClr>
                <a:srgbClr val="001D4D"/>
              </a:buClr>
              <a:buSzPts val="1800"/>
              <a:buChar char="⚫"/>
              <a:defRPr/>
            </a:lvl1pPr>
            <a:lvl2pPr indent="-342900" lvl="1" marL="914400" algn="l">
              <a:spcBef>
                <a:spcPts val="600"/>
              </a:spcBef>
              <a:spcAft>
                <a:spcPts val="0"/>
              </a:spcAft>
              <a:buClr>
                <a:srgbClr val="001D4D"/>
              </a:buClr>
              <a:buSzPts val="1800"/>
              <a:buChar char="⚫"/>
              <a:defRPr/>
            </a:lvl2pPr>
            <a:lvl3pPr indent="-342900" lvl="2" marL="1371600" algn="l">
              <a:spcBef>
                <a:spcPts val="600"/>
              </a:spcBef>
              <a:spcAft>
                <a:spcPts val="0"/>
              </a:spcAft>
              <a:buClr>
                <a:srgbClr val="001D4D"/>
              </a:buClr>
              <a:buSzPts val="1800"/>
              <a:buChar char="⚫"/>
              <a:defRPr/>
            </a:lvl3pPr>
            <a:lvl4pPr indent="-342900" lvl="3" marL="1828800" algn="l">
              <a:spcBef>
                <a:spcPts val="600"/>
              </a:spcBef>
              <a:spcAft>
                <a:spcPts val="0"/>
              </a:spcAft>
              <a:buClr>
                <a:srgbClr val="001D4D"/>
              </a:buClr>
              <a:buSzPts val="1800"/>
              <a:buChar char="⚫"/>
              <a:defRPr/>
            </a:lvl4pPr>
            <a:lvl5pPr indent="-342900" lvl="4" marL="2286000" algn="l">
              <a:spcBef>
                <a:spcPts val="600"/>
              </a:spcBef>
              <a:spcAft>
                <a:spcPts val="0"/>
              </a:spcAft>
              <a:buClr>
                <a:srgbClr val="001D4D"/>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134" name="Google Shape;134;p30"/>
          <p:cNvSpPr txBox="1"/>
          <p:nvPr>
            <p:ph idx="10" type="dt"/>
          </p:nvPr>
        </p:nvSpPr>
        <p:spPr>
          <a:xfrm>
            <a:off x="381000" y="6288088"/>
            <a:ext cx="1887538"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35" name="Google Shape;135;p30"/>
          <p:cNvSpPr txBox="1"/>
          <p:nvPr>
            <p:ph idx="11" type="ftr"/>
          </p:nvPr>
        </p:nvSpPr>
        <p:spPr>
          <a:xfrm>
            <a:off x="3305175" y="6288088"/>
            <a:ext cx="5238750" cy="365125"/>
          </a:xfrm>
          <a:prstGeom prst="rect">
            <a:avLst/>
          </a:prstGeom>
          <a:noFill/>
          <a:ln>
            <a:noFill/>
          </a:ln>
        </p:spPr>
        <p:txBody>
          <a:bodyPr anchorCtr="0" anchor="ctr" bIns="45700" lIns="91425" spcFirstLastPara="1" rIns="91425" wrap="square" tIns="4570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36" name="Google Shape;136;p30"/>
          <p:cNvSpPr txBox="1"/>
          <p:nvPr>
            <p:ph idx="12" type="sldNum"/>
          </p:nvPr>
        </p:nvSpPr>
        <p:spPr>
          <a:xfrm>
            <a:off x="8404225" y="219075"/>
            <a:ext cx="493713"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1pPr>
            <a:lvl2pPr indent="0" lvl="1"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2pPr>
            <a:lvl3pPr indent="0" lvl="2"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3pPr>
            <a:lvl4pPr indent="0" lvl="3"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4pPr>
            <a:lvl5pPr indent="0" lvl="4"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5pPr>
            <a:lvl6pPr indent="0" lvl="5"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6pPr>
            <a:lvl7pPr indent="0" lvl="6"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7pPr>
            <a:lvl8pPr indent="0" lvl="7"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8pPr>
            <a:lvl9pPr indent="0" lvl="8"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ertical Title and Text" type="vertTitleAndTx">
  <p:cSld name="VERTICAL_TITLE_AND_VERTICAL_TEXT">
    <p:spTree>
      <p:nvGrpSpPr>
        <p:cNvPr id="137" name="Shape 137"/>
        <p:cNvGrpSpPr/>
        <p:nvPr/>
      </p:nvGrpSpPr>
      <p:grpSpPr>
        <a:xfrm>
          <a:off x="0" y="0"/>
          <a:ext cx="0" cy="0"/>
          <a:chOff x="0" y="0"/>
          <a:chExt cx="0" cy="0"/>
        </a:xfrm>
      </p:grpSpPr>
      <p:pic>
        <p:nvPicPr>
          <p:cNvPr descr="Overlay-ContentSlides.png" id="138" name="Google Shape;138;p31"/>
          <p:cNvPicPr preferRelativeResize="0"/>
          <p:nvPr/>
        </p:nvPicPr>
        <p:blipFill rotWithShape="1">
          <a:blip r:embed="rId2">
            <a:alphaModFix/>
          </a:blip>
          <a:srcRect b="0" l="0" r="0" t="0"/>
          <a:stretch/>
        </p:blipFill>
        <p:spPr>
          <a:xfrm>
            <a:off x="150813" y="187325"/>
            <a:ext cx="8828087" cy="6481763"/>
          </a:xfrm>
          <a:prstGeom prst="rect">
            <a:avLst/>
          </a:prstGeom>
          <a:noFill/>
          <a:ln>
            <a:noFill/>
          </a:ln>
        </p:spPr>
      </p:pic>
      <p:sp>
        <p:nvSpPr>
          <p:cNvPr id="139" name="Google Shape;139;p31"/>
          <p:cNvSpPr txBox="1"/>
          <p:nvPr>
            <p:ph type="title"/>
          </p:nvPr>
        </p:nvSpPr>
        <p:spPr>
          <a:xfrm rot="5400000">
            <a:off x="5373267" y="2734843"/>
            <a:ext cx="5268912" cy="1358153"/>
          </a:xfrm>
          <a:prstGeom prst="rect">
            <a:avLst/>
          </a:prstGeom>
          <a:noFill/>
          <a:ln>
            <a:noFill/>
          </a:ln>
        </p:spPr>
        <p:txBody>
          <a:bodyPr anchorCtr="0" anchor="b"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40" name="Google Shape;140;p31"/>
          <p:cNvSpPr txBox="1"/>
          <p:nvPr>
            <p:ph idx="1" type="body"/>
          </p:nvPr>
        </p:nvSpPr>
        <p:spPr>
          <a:xfrm rot="5400000">
            <a:off x="1230313" y="328613"/>
            <a:ext cx="5268911" cy="6170613"/>
          </a:xfrm>
          <a:prstGeom prst="rect">
            <a:avLst/>
          </a:prstGeom>
          <a:noFill/>
          <a:ln>
            <a:noFill/>
          </a:ln>
        </p:spPr>
        <p:txBody>
          <a:bodyPr anchorCtr="0" anchor="t" bIns="45700" lIns="91425" spcFirstLastPara="1" rIns="91425" wrap="square" tIns="45700">
            <a:noAutofit/>
          </a:bodyPr>
          <a:lstStyle>
            <a:lvl1pPr indent="-342900" lvl="0" marL="457200" algn="l">
              <a:spcBef>
                <a:spcPts val="2000"/>
              </a:spcBef>
              <a:spcAft>
                <a:spcPts val="0"/>
              </a:spcAft>
              <a:buClr>
                <a:srgbClr val="001D4D"/>
              </a:buClr>
              <a:buSzPts val="1800"/>
              <a:buChar char="⚫"/>
              <a:defRPr/>
            </a:lvl1pPr>
            <a:lvl2pPr indent="-342900" lvl="1" marL="914400" algn="l">
              <a:spcBef>
                <a:spcPts val="600"/>
              </a:spcBef>
              <a:spcAft>
                <a:spcPts val="0"/>
              </a:spcAft>
              <a:buClr>
                <a:srgbClr val="001D4D"/>
              </a:buClr>
              <a:buSzPts val="1800"/>
              <a:buChar char="⚫"/>
              <a:defRPr/>
            </a:lvl2pPr>
            <a:lvl3pPr indent="-342900" lvl="2" marL="1371600" algn="l">
              <a:spcBef>
                <a:spcPts val="600"/>
              </a:spcBef>
              <a:spcAft>
                <a:spcPts val="0"/>
              </a:spcAft>
              <a:buClr>
                <a:srgbClr val="001D4D"/>
              </a:buClr>
              <a:buSzPts val="1800"/>
              <a:buChar char="⚫"/>
              <a:defRPr/>
            </a:lvl3pPr>
            <a:lvl4pPr indent="-342900" lvl="3" marL="1828800" algn="l">
              <a:spcBef>
                <a:spcPts val="600"/>
              </a:spcBef>
              <a:spcAft>
                <a:spcPts val="0"/>
              </a:spcAft>
              <a:buClr>
                <a:srgbClr val="001D4D"/>
              </a:buClr>
              <a:buSzPts val="1800"/>
              <a:buChar char="⚫"/>
              <a:defRPr/>
            </a:lvl4pPr>
            <a:lvl5pPr indent="-342900" lvl="4" marL="2286000" algn="l">
              <a:spcBef>
                <a:spcPts val="600"/>
              </a:spcBef>
              <a:spcAft>
                <a:spcPts val="0"/>
              </a:spcAft>
              <a:buClr>
                <a:srgbClr val="001D4D"/>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141" name="Google Shape;141;p31"/>
          <p:cNvSpPr txBox="1"/>
          <p:nvPr>
            <p:ph idx="10" type="dt"/>
          </p:nvPr>
        </p:nvSpPr>
        <p:spPr>
          <a:xfrm>
            <a:off x="381000" y="6288088"/>
            <a:ext cx="1887538"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42" name="Google Shape;142;p31"/>
          <p:cNvSpPr txBox="1"/>
          <p:nvPr>
            <p:ph idx="11" type="ftr"/>
          </p:nvPr>
        </p:nvSpPr>
        <p:spPr>
          <a:xfrm>
            <a:off x="3305175" y="6288088"/>
            <a:ext cx="5238750" cy="365125"/>
          </a:xfrm>
          <a:prstGeom prst="rect">
            <a:avLst/>
          </a:prstGeom>
          <a:noFill/>
          <a:ln>
            <a:noFill/>
          </a:ln>
        </p:spPr>
        <p:txBody>
          <a:bodyPr anchorCtr="0" anchor="ctr" bIns="45700" lIns="91425" spcFirstLastPara="1" rIns="91425" wrap="square" tIns="4570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43" name="Google Shape;143;p31"/>
          <p:cNvSpPr txBox="1"/>
          <p:nvPr>
            <p:ph idx="12" type="sldNum"/>
          </p:nvPr>
        </p:nvSpPr>
        <p:spPr>
          <a:xfrm>
            <a:off x="8404225" y="219075"/>
            <a:ext cx="493713"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1pPr>
            <a:lvl2pPr indent="0" lvl="1"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2pPr>
            <a:lvl3pPr indent="0" lvl="2"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3pPr>
            <a:lvl4pPr indent="0" lvl="3"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4pPr>
            <a:lvl5pPr indent="0" lvl="4"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5pPr>
            <a:lvl6pPr indent="0" lvl="5"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6pPr>
            <a:lvl7pPr indent="0" lvl="6"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7pPr>
            <a:lvl8pPr indent="0" lvl="7"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8pPr>
            <a:lvl9pPr indent="0" lvl="8"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24" name="Shape 24"/>
        <p:cNvGrpSpPr/>
        <p:nvPr/>
      </p:nvGrpSpPr>
      <p:grpSpPr>
        <a:xfrm>
          <a:off x="0" y="0"/>
          <a:ext cx="0" cy="0"/>
          <a:chOff x="0" y="0"/>
          <a:chExt cx="0" cy="0"/>
        </a:xfrm>
      </p:grpSpPr>
      <p:pic>
        <p:nvPicPr>
          <p:cNvPr descr="Overlay-ContentSlides.png" id="25" name="Google Shape;25;p17"/>
          <p:cNvPicPr preferRelativeResize="0"/>
          <p:nvPr/>
        </p:nvPicPr>
        <p:blipFill rotWithShape="1">
          <a:blip r:embed="rId2">
            <a:alphaModFix/>
          </a:blip>
          <a:srcRect b="0" l="0" r="0" t="0"/>
          <a:stretch/>
        </p:blipFill>
        <p:spPr>
          <a:xfrm>
            <a:off x="150813" y="187325"/>
            <a:ext cx="8828087" cy="6481763"/>
          </a:xfrm>
          <a:prstGeom prst="rect">
            <a:avLst/>
          </a:prstGeom>
          <a:noFill/>
          <a:ln>
            <a:noFill/>
          </a:ln>
        </p:spPr>
      </p:pic>
      <p:sp>
        <p:nvSpPr>
          <p:cNvPr id="26" name="Google Shape;26;p17"/>
          <p:cNvSpPr txBox="1"/>
          <p:nvPr>
            <p:ph type="title"/>
          </p:nvPr>
        </p:nvSpPr>
        <p:spPr>
          <a:xfrm>
            <a:off x="779463" y="381000"/>
            <a:ext cx="7583487" cy="1044575"/>
          </a:xfrm>
          <a:prstGeom prst="rect">
            <a:avLst/>
          </a:prstGeom>
          <a:noFill/>
          <a:ln>
            <a:noFill/>
          </a:ln>
        </p:spPr>
        <p:txBody>
          <a:bodyPr anchorCtr="0" anchor="b"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7" name="Google Shape;27;p17"/>
          <p:cNvSpPr txBox="1"/>
          <p:nvPr>
            <p:ph idx="1" type="body"/>
          </p:nvPr>
        </p:nvSpPr>
        <p:spPr>
          <a:xfrm>
            <a:off x="779463" y="1828800"/>
            <a:ext cx="7583487" cy="4208463"/>
          </a:xfrm>
          <a:prstGeom prst="rect">
            <a:avLst/>
          </a:prstGeom>
          <a:noFill/>
          <a:ln>
            <a:noFill/>
          </a:ln>
        </p:spPr>
        <p:txBody>
          <a:bodyPr anchorCtr="0" anchor="t" bIns="45700" lIns="91425" spcFirstLastPara="1" rIns="91425" wrap="square" tIns="45700">
            <a:noAutofit/>
          </a:bodyPr>
          <a:lstStyle>
            <a:lvl1pPr indent="-342900" lvl="0" marL="457200" algn="l">
              <a:spcBef>
                <a:spcPts val="2000"/>
              </a:spcBef>
              <a:spcAft>
                <a:spcPts val="0"/>
              </a:spcAft>
              <a:buClr>
                <a:srgbClr val="001D4D"/>
              </a:buClr>
              <a:buSzPts val="1800"/>
              <a:buChar char="⚫"/>
              <a:defRPr/>
            </a:lvl1pPr>
            <a:lvl2pPr indent="-342900" lvl="1" marL="914400" algn="l">
              <a:spcBef>
                <a:spcPts val="600"/>
              </a:spcBef>
              <a:spcAft>
                <a:spcPts val="0"/>
              </a:spcAft>
              <a:buClr>
                <a:srgbClr val="001D4D"/>
              </a:buClr>
              <a:buSzPts val="1800"/>
              <a:buChar char="⚫"/>
              <a:defRPr/>
            </a:lvl2pPr>
            <a:lvl3pPr indent="-342900" lvl="2" marL="1371600" algn="l">
              <a:spcBef>
                <a:spcPts val="600"/>
              </a:spcBef>
              <a:spcAft>
                <a:spcPts val="0"/>
              </a:spcAft>
              <a:buClr>
                <a:srgbClr val="001D4D"/>
              </a:buClr>
              <a:buSzPts val="1800"/>
              <a:buChar char="⚫"/>
              <a:defRPr/>
            </a:lvl3pPr>
            <a:lvl4pPr indent="-342900" lvl="3" marL="1828800" algn="l">
              <a:spcBef>
                <a:spcPts val="600"/>
              </a:spcBef>
              <a:spcAft>
                <a:spcPts val="0"/>
              </a:spcAft>
              <a:buClr>
                <a:srgbClr val="001D4D"/>
              </a:buClr>
              <a:buSzPts val="1800"/>
              <a:buChar char="⚫"/>
              <a:defRPr/>
            </a:lvl4pPr>
            <a:lvl5pPr indent="-342900" lvl="4" marL="2286000" algn="l">
              <a:spcBef>
                <a:spcPts val="600"/>
              </a:spcBef>
              <a:spcAft>
                <a:spcPts val="0"/>
              </a:spcAft>
              <a:buClr>
                <a:srgbClr val="001D4D"/>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28" name="Google Shape;28;p17"/>
          <p:cNvSpPr txBox="1"/>
          <p:nvPr>
            <p:ph idx="10" type="dt"/>
          </p:nvPr>
        </p:nvSpPr>
        <p:spPr>
          <a:xfrm>
            <a:off x="381000" y="6288088"/>
            <a:ext cx="1887538"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9" name="Google Shape;29;p17"/>
          <p:cNvSpPr txBox="1"/>
          <p:nvPr>
            <p:ph idx="11" type="ftr"/>
          </p:nvPr>
        </p:nvSpPr>
        <p:spPr>
          <a:xfrm>
            <a:off x="3305175" y="6288088"/>
            <a:ext cx="5238750" cy="365125"/>
          </a:xfrm>
          <a:prstGeom prst="rect">
            <a:avLst/>
          </a:prstGeom>
          <a:noFill/>
          <a:ln>
            <a:noFill/>
          </a:ln>
        </p:spPr>
        <p:txBody>
          <a:bodyPr anchorCtr="0" anchor="ctr" bIns="45700" lIns="91425" spcFirstLastPara="1" rIns="91425" wrap="square" tIns="4570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0" name="Google Shape;30;p17"/>
          <p:cNvSpPr txBox="1"/>
          <p:nvPr>
            <p:ph idx="12" type="sldNum"/>
          </p:nvPr>
        </p:nvSpPr>
        <p:spPr>
          <a:xfrm>
            <a:off x="8404225" y="219075"/>
            <a:ext cx="493713"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1pPr>
            <a:lvl2pPr indent="0" lvl="1"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2pPr>
            <a:lvl3pPr indent="0" lvl="2"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3pPr>
            <a:lvl4pPr indent="0" lvl="3"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4pPr>
            <a:lvl5pPr indent="0" lvl="4"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5pPr>
            <a:lvl6pPr indent="0" lvl="5"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6pPr>
            <a:lvl7pPr indent="0" lvl="6"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7pPr>
            <a:lvl8pPr indent="0" lvl="7"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8pPr>
            <a:lvl9pPr indent="0" lvl="8"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31" name="Shape 31"/>
        <p:cNvGrpSpPr/>
        <p:nvPr/>
      </p:nvGrpSpPr>
      <p:grpSpPr>
        <a:xfrm>
          <a:off x="0" y="0"/>
          <a:ext cx="0" cy="0"/>
          <a:chOff x="0" y="0"/>
          <a:chExt cx="0" cy="0"/>
        </a:xfrm>
      </p:grpSpPr>
      <p:pic>
        <p:nvPicPr>
          <p:cNvPr descr="Overlay-SectionHeader.png" id="32" name="Google Shape;32;p18"/>
          <p:cNvPicPr preferRelativeResize="0"/>
          <p:nvPr/>
        </p:nvPicPr>
        <p:blipFill rotWithShape="1">
          <a:blip r:embed="rId2">
            <a:alphaModFix/>
          </a:blip>
          <a:srcRect b="0" l="0" r="0" t="0"/>
          <a:stretch/>
        </p:blipFill>
        <p:spPr>
          <a:xfrm>
            <a:off x="381000" y="0"/>
            <a:ext cx="8826500" cy="6483350"/>
          </a:xfrm>
          <a:prstGeom prst="rect">
            <a:avLst/>
          </a:prstGeom>
          <a:noFill/>
          <a:ln>
            <a:noFill/>
          </a:ln>
        </p:spPr>
      </p:pic>
      <p:sp>
        <p:nvSpPr>
          <p:cNvPr id="33" name="Google Shape;33;p18"/>
          <p:cNvSpPr txBox="1"/>
          <p:nvPr>
            <p:ph type="title"/>
          </p:nvPr>
        </p:nvSpPr>
        <p:spPr>
          <a:xfrm>
            <a:off x="779463" y="2591360"/>
            <a:ext cx="7583487" cy="1362075"/>
          </a:xfrm>
          <a:prstGeom prst="rect">
            <a:avLst/>
          </a:prstGeom>
          <a:noFill/>
          <a:ln>
            <a:noFill/>
          </a:ln>
        </p:spPr>
        <p:txBody>
          <a:bodyPr anchorCtr="0" anchor="b" bIns="45700" lIns="91425" spcFirstLastPara="1" rIns="91425" wrap="square" tIns="45700">
            <a:noAutofit/>
          </a:bodyPr>
          <a:lstStyle>
            <a:lvl1pPr lvl="0" algn="l">
              <a:spcBef>
                <a:spcPts val="0"/>
              </a:spcBef>
              <a:spcAft>
                <a:spcPts val="0"/>
              </a:spcAft>
              <a:buSzPts val="1400"/>
              <a:buNone/>
              <a:defRPr b="1" sz="4400" cap="none">
                <a:solidFill>
                  <a:srgbClr val="001D4D"/>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4" name="Google Shape;34;p18"/>
          <p:cNvSpPr txBox="1"/>
          <p:nvPr>
            <p:ph idx="1" type="body"/>
          </p:nvPr>
        </p:nvSpPr>
        <p:spPr>
          <a:xfrm>
            <a:off x="779463" y="3950354"/>
            <a:ext cx="7583487" cy="1500187"/>
          </a:xfrm>
          <a:prstGeom prst="rect">
            <a:avLst/>
          </a:prstGeom>
          <a:noFill/>
          <a:ln>
            <a:noFill/>
          </a:ln>
        </p:spPr>
        <p:txBody>
          <a:bodyPr anchorCtr="0" anchor="t" bIns="45700" lIns="91425" spcFirstLastPara="1" rIns="91425" wrap="square" tIns="45700">
            <a:noAutofit/>
          </a:bodyPr>
          <a:lstStyle>
            <a:lvl1pPr indent="-228600" lvl="0" marL="457200" algn="l">
              <a:spcBef>
                <a:spcPts val="600"/>
              </a:spcBef>
              <a:spcAft>
                <a:spcPts val="0"/>
              </a:spcAft>
              <a:buClr>
                <a:srgbClr val="001D4D"/>
              </a:buClr>
              <a:buSzPts val="2000"/>
              <a:buNone/>
              <a:defRPr sz="2000" cap="none">
                <a:solidFill>
                  <a:srgbClr val="001D4D"/>
                </a:solidFill>
              </a:defRPr>
            </a:lvl1pPr>
            <a:lvl2pPr indent="-228600" lvl="1" marL="914400" algn="l">
              <a:spcBef>
                <a:spcPts val="600"/>
              </a:spcBef>
              <a:spcAft>
                <a:spcPts val="0"/>
              </a:spcAft>
              <a:buClr>
                <a:srgbClr val="888888"/>
              </a:buClr>
              <a:buSzPts val="1800"/>
              <a:buNone/>
              <a:defRPr sz="1800">
                <a:solidFill>
                  <a:srgbClr val="888888"/>
                </a:solidFill>
              </a:defRPr>
            </a:lvl2pPr>
            <a:lvl3pPr indent="-228600" lvl="2" marL="1371600" algn="l">
              <a:spcBef>
                <a:spcPts val="600"/>
              </a:spcBef>
              <a:spcAft>
                <a:spcPts val="0"/>
              </a:spcAft>
              <a:buClr>
                <a:srgbClr val="888888"/>
              </a:buClr>
              <a:buSzPts val="1600"/>
              <a:buNone/>
              <a:defRPr sz="1600">
                <a:solidFill>
                  <a:srgbClr val="888888"/>
                </a:solidFill>
              </a:defRPr>
            </a:lvl3pPr>
            <a:lvl4pPr indent="-228600" lvl="3" marL="1828800" algn="l">
              <a:spcBef>
                <a:spcPts val="600"/>
              </a:spcBef>
              <a:spcAft>
                <a:spcPts val="0"/>
              </a:spcAft>
              <a:buClr>
                <a:srgbClr val="888888"/>
              </a:buClr>
              <a:buSzPts val="1400"/>
              <a:buNone/>
              <a:defRPr sz="1400">
                <a:solidFill>
                  <a:srgbClr val="888888"/>
                </a:solidFill>
              </a:defRPr>
            </a:lvl4pPr>
            <a:lvl5pPr indent="-228600" lvl="4" marL="2286000" algn="l">
              <a:spcBef>
                <a:spcPts val="600"/>
              </a:spcBef>
              <a:spcAft>
                <a:spcPts val="0"/>
              </a:spcAft>
              <a:buClr>
                <a:srgbClr val="888888"/>
              </a:buClr>
              <a:buSzPts val="1400"/>
              <a:buNone/>
              <a:defRPr sz="1400">
                <a:solidFill>
                  <a:srgbClr val="888888"/>
                </a:solidFill>
              </a:defRPr>
            </a:lvl5pPr>
            <a:lvl6pPr indent="-228600" lvl="5" marL="2743200" algn="l">
              <a:spcBef>
                <a:spcPts val="280"/>
              </a:spcBef>
              <a:spcAft>
                <a:spcPts val="0"/>
              </a:spcAft>
              <a:buClr>
                <a:srgbClr val="888888"/>
              </a:buClr>
              <a:buSzPts val="1400"/>
              <a:buNone/>
              <a:defRPr sz="1400">
                <a:solidFill>
                  <a:srgbClr val="888888"/>
                </a:solidFill>
              </a:defRPr>
            </a:lvl6pPr>
            <a:lvl7pPr indent="-228600" lvl="6" marL="3200400" algn="l">
              <a:spcBef>
                <a:spcPts val="280"/>
              </a:spcBef>
              <a:spcAft>
                <a:spcPts val="0"/>
              </a:spcAft>
              <a:buClr>
                <a:srgbClr val="888888"/>
              </a:buClr>
              <a:buSzPts val="1400"/>
              <a:buNone/>
              <a:defRPr sz="1400">
                <a:solidFill>
                  <a:srgbClr val="888888"/>
                </a:solidFill>
              </a:defRPr>
            </a:lvl7pPr>
            <a:lvl8pPr indent="-228600" lvl="7" marL="3657600" algn="l">
              <a:spcBef>
                <a:spcPts val="280"/>
              </a:spcBef>
              <a:spcAft>
                <a:spcPts val="0"/>
              </a:spcAft>
              <a:buClr>
                <a:srgbClr val="888888"/>
              </a:buClr>
              <a:buSzPts val="1400"/>
              <a:buNone/>
              <a:defRPr sz="1400">
                <a:solidFill>
                  <a:srgbClr val="888888"/>
                </a:solidFill>
              </a:defRPr>
            </a:lvl8pPr>
            <a:lvl9pPr indent="-228600" lvl="8" marL="4114800" algn="l">
              <a:spcBef>
                <a:spcPts val="280"/>
              </a:spcBef>
              <a:spcAft>
                <a:spcPts val="0"/>
              </a:spcAft>
              <a:buClr>
                <a:srgbClr val="888888"/>
              </a:buClr>
              <a:buSzPts val="1400"/>
              <a:buNone/>
              <a:defRPr sz="1400">
                <a:solidFill>
                  <a:srgbClr val="888888"/>
                </a:solidFill>
              </a:defRPr>
            </a:lvl9pPr>
          </a:lstStyle>
          <a:p/>
        </p:txBody>
      </p:sp>
      <p:sp>
        <p:nvSpPr>
          <p:cNvPr id="35" name="Google Shape;35;p18"/>
          <p:cNvSpPr txBox="1"/>
          <p:nvPr>
            <p:ph idx="10" type="dt"/>
          </p:nvPr>
        </p:nvSpPr>
        <p:spPr>
          <a:xfrm>
            <a:off x="381000" y="6288088"/>
            <a:ext cx="1887538"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6" name="Google Shape;36;p18"/>
          <p:cNvSpPr txBox="1"/>
          <p:nvPr>
            <p:ph idx="11" type="ftr"/>
          </p:nvPr>
        </p:nvSpPr>
        <p:spPr>
          <a:xfrm>
            <a:off x="3305175" y="6288088"/>
            <a:ext cx="5238750" cy="365125"/>
          </a:xfrm>
          <a:prstGeom prst="rect">
            <a:avLst/>
          </a:prstGeom>
          <a:noFill/>
          <a:ln>
            <a:noFill/>
          </a:ln>
        </p:spPr>
        <p:txBody>
          <a:bodyPr anchorCtr="0" anchor="ctr" bIns="45700" lIns="91425" spcFirstLastPara="1" rIns="91425" wrap="square" tIns="4570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7" name="Google Shape;37;p18"/>
          <p:cNvSpPr txBox="1"/>
          <p:nvPr>
            <p:ph idx="12" type="sldNum"/>
          </p:nvPr>
        </p:nvSpPr>
        <p:spPr>
          <a:xfrm>
            <a:off x="8404225" y="219075"/>
            <a:ext cx="493713"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1pPr>
            <a:lvl2pPr indent="0" lvl="1"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2pPr>
            <a:lvl3pPr indent="0" lvl="2"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3pPr>
            <a:lvl4pPr indent="0" lvl="3"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4pPr>
            <a:lvl5pPr indent="0" lvl="4"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5pPr>
            <a:lvl6pPr indent="0" lvl="5"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6pPr>
            <a:lvl7pPr indent="0" lvl="6"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7pPr>
            <a:lvl8pPr indent="0" lvl="7"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8pPr>
            <a:lvl9pPr indent="0" lvl="8"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type="twoObj">
  <p:cSld name="TWO_OBJECTS">
    <p:spTree>
      <p:nvGrpSpPr>
        <p:cNvPr id="38" name="Shape 38"/>
        <p:cNvGrpSpPr/>
        <p:nvPr/>
      </p:nvGrpSpPr>
      <p:grpSpPr>
        <a:xfrm>
          <a:off x="0" y="0"/>
          <a:ext cx="0" cy="0"/>
          <a:chOff x="0" y="0"/>
          <a:chExt cx="0" cy="0"/>
        </a:xfrm>
      </p:grpSpPr>
      <p:pic>
        <p:nvPicPr>
          <p:cNvPr descr="Overlay-ContentSlides.png" id="39" name="Google Shape;39;p19"/>
          <p:cNvPicPr preferRelativeResize="0"/>
          <p:nvPr/>
        </p:nvPicPr>
        <p:blipFill rotWithShape="1">
          <a:blip r:embed="rId2">
            <a:alphaModFix/>
          </a:blip>
          <a:srcRect b="0" l="0" r="0" t="0"/>
          <a:stretch/>
        </p:blipFill>
        <p:spPr>
          <a:xfrm>
            <a:off x="150813" y="187325"/>
            <a:ext cx="8828087" cy="6481763"/>
          </a:xfrm>
          <a:prstGeom prst="rect">
            <a:avLst/>
          </a:prstGeom>
          <a:noFill/>
          <a:ln>
            <a:noFill/>
          </a:ln>
        </p:spPr>
      </p:pic>
      <p:sp>
        <p:nvSpPr>
          <p:cNvPr id="40" name="Google Shape;40;p19"/>
          <p:cNvSpPr txBox="1"/>
          <p:nvPr>
            <p:ph type="title"/>
          </p:nvPr>
        </p:nvSpPr>
        <p:spPr>
          <a:xfrm>
            <a:off x="779463" y="381000"/>
            <a:ext cx="7583487" cy="1044575"/>
          </a:xfrm>
          <a:prstGeom prst="rect">
            <a:avLst/>
          </a:prstGeom>
          <a:noFill/>
          <a:ln>
            <a:noFill/>
          </a:ln>
        </p:spPr>
        <p:txBody>
          <a:bodyPr anchorCtr="0" anchor="b"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1" name="Google Shape;41;p19"/>
          <p:cNvSpPr txBox="1"/>
          <p:nvPr>
            <p:ph idx="1" type="body"/>
          </p:nvPr>
        </p:nvSpPr>
        <p:spPr>
          <a:xfrm>
            <a:off x="779462" y="1828800"/>
            <a:ext cx="3657600" cy="4219575"/>
          </a:xfrm>
          <a:prstGeom prst="rect">
            <a:avLst/>
          </a:prstGeom>
          <a:noFill/>
          <a:ln>
            <a:noFill/>
          </a:ln>
        </p:spPr>
        <p:txBody>
          <a:bodyPr anchorCtr="0" anchor="t" bIns="45700" lIns="91425" spcFirstLastPara="1" rIns="91425" wrap="square" tIns="45700">
            <a:normAutofit/>
          </a:bodyPr>
          <a:lstStyle>
            <a:lvl1pPr indent="-355600" lvl="0" marL="457200" algn="l">
              <a:spcBef>
                <a:spcPts val="2000"/>
              </a:spcBef>
              <a:spcAft>
                <a:spcPts val="0"/>
              </a:spcAft>
              <a:buClr>
                <a:srgbClr val="001D4D"/>
              </a:buClr>
              <a:buSzPts val="2000"/>
              <a:buChar char="⚫"/>
              <a:defRPr sz="2000"/>
            </a:lvl1pPr>
            <a:lvl2pPr indent="-342900" lvl="1" marL="914400" algn="l">
              <a:spcBef>
                <a:spcPts val="600"/>
              </a:spcBef>
              <a:spcAft>
                <a:spcPts val="0"/>
              </a:spcAft>
              <a:buClr>
                <a:srgbClr val="001D4D"/>
              </a:buClr>
              <a:buSzPts val="1800"/>
              <a:buChar char="⚫"/>
              <a:defRPr sz="1800"/>
            </a:lvl2pPr>
            <a:lvl3pPr indent="-342900" lvl="2" marL="1371600" algn="l">
              <a:spcBef>
                <a:spcPts val="600"/>
              </a:spcBef>
              <a:spcAft>
                <a:spcPts val="0"/>
              </a:spcAft>
              <a:buClr>
                <a:srgbClr val="001D4D"/>
              </a:buClr>
              <a:buSzPts val="1800"/>
              <a:buChar char="⚫"/>
              <a:defRPr sz="1800"/>
            </a:lvl3pPr>
            <a:lvl4pPr indent="-342900" lvl="3" marL="1828800" algn="l">
              <a:spcBef>
                <a:spcPts val="600"/>
              </a:spcBef>
              <a:spcAft>
                <a:spcPts val="0"/>
              </a:spcAft>
              <a:buClr>
                <a:srgbClr val="001D4D"/>
              </a:buClr>
              <a:buSzPts val="1800"/>
              <a:buChar char="⚫"/>
              <a:defRPr sz="1800"/>
            </a:lvl4pPr>
            <a:lvl5pPr indent="-342900" lvl="4" marL="2286000" algn="l">
              <a:spcBef>
                <a:spcPts val="600"/>
              </a:spcBef>
              <a:spcAft>
                <a:spcPts val="0"/>
              </a:spcAft>
              <a:buClr>
                <a:srgbClr val="001D4D"/>
              </a:buClr>
              <a:buSzPts val="1800"/>
              <a:buChar char="⚫"/>
              <a:defRPr sz="1800"/>
            </a:lvl5pPr>
            <a:lvl6pPr indent="-342900" lvl="5" marL="2743200" algn="l">
              <a:spcBef>
                <a:spcPts val="360"/>
              </a:spcBef>
              <a:spcAft>
                <a:spcPts val="0"/>
              </a:spcAft>
              <a:buClr>
                <a:schemeClr val="dk1"/>
              </a:buClr>
              <a:buSzPts val="1800"/>
              <a:buChar char="•"/>
              <a:defRPr sz="1800"/>
            </a:lvl6pPr>
            <a:lvl7pPr indent="-342900" lvl="6" marL="3200400" algn="l">
              <a:spcBef>
                <a:spcPts val="360"/>
              </a:spcBef>
              <a:spcAft>
                <a:spcPts val="0"/>
              </a:spcAft>
              <a:buClr>
                <a:schemeClr val="dk1"/>
              </a:buClr>
              <a:buSzPts val="1800"/>
              <a:buChar char="•"/>
              <a:defRPr sz="1800"/>
            </a:lvl7pPr>
            <a:lvl8pPr indent="-342900" lvl="7" marL="3657600" algn="l">
              <a:spcBef>
                <a:spcPts val="360"/>
              </a:spcBef>
              <a:spcAft>
                <a:spcPts val="0"/>
              </a:spcAft>
              <a:buClr>
                <a:schemeClr val="dk1"/>
              </a:buClr>
              <a:buSzPts val="1800"/>
              <a:buChar char="•"/>
              <a:defRPr sz="1800"/>
            </a:lvl8pPr>
            <a:lvl9pPr indent="-342900" lvl="8" marL="4114800" algn="l">
              <a:spcBef>
                <a:spcPts val="360"/>
              </a:spcBef>
              <a:spcAft>
                <a:spcPts val="0"/>
              </a:spcAft>
              <a:buClr>
                <a:schemeClr val="dk1"/>
              </a:buClr>
              <a:buSzPts val="1800"/>
              <a:buChar char="•"/>
              <a:defRPr sz="1800"/>
            </a:lvl9pPr>
          </a:lstStyle>
          <a:p/>
        </p:txBody>
      </p:sp>
      <p:sp>
        <p:nvSpPr>
          <p:cNvPr id="42" name="Google Shape;42;p19"/>
          <p:cNvSpPr txBox="1"/>
          <p:nvPr>
            <p:ph idx="2" type="body"/>
          </p:nvPr>
        </p:nvSpPr>
        <p:spPr>
          <a:xfrm>
            <a:off x="4688541" y="1828800"/>
            <a:ext cx="3657600" cy="4219575"/>
          </a:xfrm>
          <a:prstGeom prst="rect">
            <a:avLst/>
          </a:prstGeom>
          <a:noFill/>
          <a:ln>
            <a:noFill/>
          </a:ln>
        </p:spPr>
        <p:txBody>
          <a:bodyPr anchorCtr="0" anchor="t" bIns="45700" lIns="91425" spcFirstLastPara="1" rIns="91425" wrap="square" tIns="45700">
            <a:normAutofit/>
          </a:bodyPr>
          <a:lstStyle>
            <a:lvl1pPr indent="-355600" lvl="0" marL="457200" algn="l">
              <a:spcBef>
                <a:spcPts val="2000"/>
              </a:spcBef>
              <a:spcAft>
                <a:spcPts val="0"/>
              </a:spcAft>
              <a:buClr>
                <a:srgbClr val="001D4D"/>
              </a:buClr>
              <a:buSzPts val="2000"/>
              <a:buChar char="⚫"/>
              <a:defRPr sz="2000"/>
            </a:lvl1pPr>
            <a:lvl2pPr indent="-342900" lvl="1" marL="914400" algn="l">
              <a:spcBef>
                <a:spcPts val="600"/>
              </a:spcBef>
              <a:spcAft>
                <a:spcPts val="0"/>
              </a:spcAft>
              <a:buClr>
                <a:srgbClr val="001D4D"/>
              </a:buClr>
              <a:buSzPts val="1800"/>
              <a:buChar char="⚫"/>
              <a:defRPr sz="1800"/>
            </a:lvl2pPr>
            <a:lvl3pPr indent="-342900" lvl="2" marL="1371600" algn="l">
              <a:spcBef>
                <a:spcPts val="600"/>
              </a:spcBef>
              <a:spcAft>
                <a:spcPts val="0"/>
              </a:spcAft>
              <a:buClr>
                <a:srgbClr val="001D4D"/>
              </a:buClr>
              <a:buSzPts val="1800"/>
              <a:buChar char="⚫"/>
              <a:defRPr sz="1800"/>
            </a:lvl3pPr>
            <a:lvl4pPr indent="-342900" lvl="3" marL="1828800" algn="l">
              <a:spcBef>
                <a:spcPts val="600"/>
              </a:spcBef>
              <a:spcAft>
                <a:spcPts val="0"/>
              </a:spcAft>
              <a:buClr>
                <a:srgbClr val="001D4D"/>
              </a:buClr>
              <a:buSzPts val="1800"/>
              <a:buChar char="⚫"/>
              <a:defRPr sz="1800"/>
            </a:lvl4pPr>
            <a:lvl5pPr indent="-342900" lvl="4" marL="2286000" algn="l">
              <a:spcBef>
                <a:spcPts val="600"/>
              </a:spcBef>
              <a:spcAft>
                <a:spcPts val="0"/>
              </a:spcAft>
              <a:buClr>
                <a:srgbClr val="001D4D"/>
              </a:buClr>
              <a:buSzPts val="1800"/>
              <a:buChar char="⚫"/>
              <a:defRPr sz="1800"/>
            </a:lvl5pPr>
            <a:lvl6pPr indent="-342900" lvl="5" marL="2743200" algn="l">
              <a:spcBef>
                <a:spcPts val="360"/>
              </a:spcBef>
              <a:spcAft>
                <a:spcPts val="0"/>
              </a:spcAft>
              <a:buClr>
                <a:schemeClr val="dk1"/>
              </a:buClr>
              <a:buSzPts val="1800"/>
              <a:buChar char="•"/>
              <a:defRPr sz="1800"/>
            </a:lvl6pPr>
            <a:lvl7pPr indent="-342900" lvl="6" marL="3200400" algn="l">
              <a:spcBef>
                <a:spcPts val="360"/>
              </a:spcBef>
              <a:spcAft>
                <a:spcPts val="0"/>
              </a:spcAft>
              <a:buClr>
                <a:schemeClr val="dk1"/>
              </a:buClr>
              <a:buSzPts val="1800"/>
              <a:buChar char="•"/>
              <a:defRPr sz="1800"/>
            </a:lvl7pPr>
            <a:lvl8pPr indent="-342900" lvl="7" marL="3657600" algn="l">
              <a:spcBef>
                <a:spcPts val="360"/>
              </a:spcBef>
              <a:spcAft>
                <a:spcPts val="0"/>
              </a:spcAft>
              <a:buClr>
                <a:schemeClr val="dk1"/>
              </a:buClr>
              <a:buSzPts val="1800"/>
              <a:buChar char="•"/>
              <a:defRPr sz="1800"/>
            </a:lvl8pPr>
            <a:lvl9pPr indent="-342900" lvl="8" marL="4114800" algn="l">
              <a:spcBef>
                <a:spcPts val="360"/>
              </a:spcBef>
              <a:spcAft>
                <a:spcPts val="0"/>
              </a:spcAft>
              <a:buClr>
                <a:schemeClr val="dk1"/>
              </a:buClr>
              <a:buSzPts val="1800"/>
              <a:buChar char="•"/>
              <a:defRPr sz="1800"/>
            </a:lvl9pPr>
          </a:lstStyle>
          <a:p/>
        </p:txBody>
      </p:sp>
      <p:sp>
        <p:nvSpPr>
          <p:cNvPr id="43" name="Google Shape;43;p19"/>
          <p:cNvSpPr txBox="1"/>
          <p:nvPr>
            <p:ph idx="10" type="dt"/>
          </p:nvPr>
        </p:nvSpPr>
        <p:spPr>
          <a:xfrm>
            <a:off x="381000" y="6288088"/>
            <a:ext cx="1887538"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4" name="Google Shape;44;p19"/>
          <p:cNvSpPr txBox="1"/>
          <p:nvPr>
            <p:ph idx="11" type="ftr"/>
          </p:nvPr>
        </p:nvSpPr>
        <p:spPr>
          <a:xfrm>
            <a:off x="3305175" y="6288088"/>
            <a:ext cx="5238750" cy="365125"/>
          </a:xfrm>
          <a:prstGeom prst="rect">
            <a:avLst/>
          </a:prstGeom>
          <a:noFill/>
          <a:ln>
            <a:noFill/>
          </a:ln>
        </p:spPr>
        <p:txBody>
          <a:bodyPr anchorCtr="0" anchor="ctr" bIns="45700" lIns="91425" spcFirstLastPara="1" rIns="91425" wrap="square" tIns="4570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5" name="Google Shape;45;p19"/>
          <p:cNvSpPr txBox="1"/>
          <p:nvPr>
            <p:ph idx="12" type="sldNum"/>
          </p:nvPr>
        </p:nvSpPr>
        <p:spPr>
          <a:xfrm>
            <a:off x="8404225" y="219075"/>
            <a:ext cx="493713"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1pPr>
            <a:lvl2pPr indent="0" lvl="1"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2pPr>
            <a:lvl3pPr indent="0" lvl="2"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3pPr>
            <a:lvl4pPr indent="0" lvl="3"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4pPr>
            <a:lvl5pPr indent="0" lvl="4"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5pPr>
            <a:lvl6pPr indent="0" lvl="5"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6pPr>
            <a:lvl7pPr indent="0" lvl="6"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7pPr>
            <a:lvl8pPr indent="0" lvl="7"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8pPr>
            <a:lvl9pPr indent="0" lvl="8"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type="twoTxTwoObj">
  <p:cSld name="TWO_OBJECTS_WITH_TEXT">
    <p:spTree>
      <p:nvGrpSpPr>
        <p:cNvPr id="46" name="Shape 46"/>
        <p:cNvGrpSpPr/>
        <p:nvPr/>
      </p:nvGrpSpPr>
      <p:grpSpPr>
        <a:xfrm>
          <a:off x="0" y="0"/>
          <a:ext cx="0" cy="0"/>
          <a:chOff x="0" y="0"/>
          <a:chExt cx="0" cy="0"/>
        </a:xfrm>
      </p:grpSpPr>
      <p:pic>
        <p:nvPicPr>
          <p:cNvPr descr="Overlay-ContentSlides.png" id="47" name="Google Shape;47;p20"/>
          <p:cNvPicPr preferRelativeResize="0"/>
          <p:nvPr/>
        </p:nvPicPr>
        <p:blipFill rotWithShape="1">
          <a:blip r:embed="rId2">
            <a:alphaModFix/>
          </a:blip>
          <a:srcRect b="0" l="0" r="0" t="0"/>
          <a:stretch/>
        </p:blipFill>
        <p:spPr>
          <a:xfrm>
            <a:off x="150813" y="187325"/>
            <a:ext cx="8828087" cy="6481763"/>
          </a:xfrm>
          <a:prstGeom prst="rect">
            <a:avLst/>
          </a:prstGeom>
          <a:noFill/>
          <a:ln>
            <a:noFill/>
          </a:ln>
        </p:spPr>
      </p:pic>
      <p:cxnSp>
        <p:nvCxnSpPr>
          <p:cNvPr id="48" name="Google Shape;48;p20"/>
          <p:cNvCxnSpPr/>
          <p:nvPr/>
        </p:nvCxnSpPr>
        <p:spPr>
          <a:xfrm>
            <a:off x="874713" y="2286000"/>
            <a:ext cx="3562350" cy="1588"/>
          </a:xfrm>
          <a:prstGeom prst="straightConnector1">
            <a:avLst/>
          </a:prstGeom>
          <a:noFill/>
          <a:ln cap="flat" cmpd="sng" w="19050">
            <a:solidFill>
              <a:schemeClr val="lt1"/>
            </a:solidFill>
            <a:prstDash val="solid"/>
            <a:round/>
            <a:headEnd len="sm" w="sm" type="none"/>
            <a:tailEnd len="sm" w="sm" type="none"/>
          </a:ln>
        </p:spPr>
      </p:cxnSp>
      <p:cxnSp>
        <p:nvCxnSpPr>
          <p:cNvPr id="49" name="Google Shape;49;p20"/>
          <p:cNvCxnSpPr/>
          <p:nvPr/>
        </p:nvCxnSpPr>
        <p:spPr>
          <a:xfrm>
            <a:off x="4816475" y="2286000"/>
            <a:ext cx="3565525" cy="1588"/>
          </a:xfrm>
          <a:prstGeom prst="straightConnector1">
            <a:avLst/>
          </a:prstGeom>
          <a:noFill/>
          <a:ln cap="flat" cmpd="sng" w="19050">
            <a:solidFill>
              <a:schemeClr val="lt1"/>
            </a:solidFill>
            <a:prstDash val="solid"/>
            <a:round/>
            <a:headEnd len="sm" w="sm" type="none"/>
            <a:tailEnd len="sm" w="sm" type="none"/>
          </a:ln>
        </p:spPr>
      </p:cxnSp>
      <p:cxnSp>
        <p:nvCxnSpPr>
          <p:cNvPr id="50" name="Google Shape;50;p20"/>
          <p:cNvCxnSpPr/>
          <p:nvPr/>
        </p:nvCxnSpPr>
        <p:spPr>
          <a:xfrm>
            <a:off x="874713" y="2286000"/>
            <a:ext cx="3562350" cy="1588"/>
          </a:xfrm>
          <a:prstGeom prst="straightConnector1">
            <a:avLst/>
          </a:prstGeom>
          <a:noFill/>
          <a:ln cap="flat" cmpd="sng" w="19050">
            <a:solidFill>
              <a:schemeClr val="lt1"/>
            </a:solidFill>
            <a:prstDash val="solid"/>
            <a:round/>
            <a:headEnd len="sm" w="sm" type="none"/>
            <a:tailEnd len="sm" w="sm" type="none"/>
          </a:ln>
        </p:spPr>
      </p:cxnSp>
      <p:cxnSp>
        <p:nvCxnSpPr>
          <p:cNvPr id="51" name="Google Shape;51;p20"/>
          <p:cNvCxnSpPr/>
          <p:nvPr/>
        </p:nvCxnSpPr>
        <p:spPr>
          <a:xfrm>
            <a:off x="4816475" y="2286000"/>
            <a:ext cx="3565525" cy="1588"/>
          </a:xfrm>
          <a:prstGeom prst="straightConnector1">
            <a:avLst/>
          </a:prstGeom>
          <a:noFill/>
          <a:ln cap="flat" cmpd="sng" w="19050">
            <a:solidFill>
              <a:schemeClr val="lt1"/>
            </a:solidFill>
            <a:prstDash val="solid"/>
            <a:round/>
            <a:headEnd len="sm" w="sm" type="none"/>
            <a:tailEnd len="sm" w="sm" type="none"/>
          </a:ln>
        </p:spPr>
      </p:cxnSp>
      <p:sp>
        <p:nvSpPr>
          <p:cNvPr id="52" name="Google Shape;52;p20"/>
          <p:cNvSpPr txBox="1"/>
          <p:nvPr>
            <p:ph type="title"/>
          </p:nvPr>
        </p:nvSpPr>
        <p:spPr>
          <a:xfrm>
            <a:off x="779463" y="381000"/>
            <a:ext cx="7583487" cy="1044388"/>
          </a:xfrm>
          <a:prstGeom prst="rect">
            <a:avLst/>
          </a:prstGeom>
          <a:noFill/>
          <a:ln>
            <a:noFill/>
          </a:ln>
        </p:spPr>
        <p:txBody>
          <a:bodyPr anchorCtr="0" anchor="b"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3" name="Google Shape;53;p20"/>
          <p:cNvSpPr txBox="1"/>
          <p:nvPr>
            <p:ph idx="1" type="body"/>
          </p:nvPr>
        </p:nvSpPr>
        <p:spPr>
          <a:xfrm>
            <a:off x="779463" y="1438835"/>
            <a:ext cx="3657600" cy="789828"/>
          </a:xfrm>
          <a:prstGeom prst="rect">
            <a:avLst/>
          </a:prstGeom>
          <a:noFill/>
          <a:ln>
            <a:noFill/>
          </a:ln>
        </p:spPr>
        <p:txBody>
          <a:bodyPr anchorCtr="0" anchor="b" bIns="45700" lIns="91425" spcFirstLastPara="1" rIns="91425" wrap="square" tIns="45700">
            <a:noAutofit/>
          </a:bodyPr>
          <a:lstStyle>
            <a:lvl1pPr indent="-228600" lvl="0" marL="457200" algn="ctr">
              <a:lnSpc>
                <a:spcPct val="107142"/>
              </a:lnSpc>
              <a:spcBef>
                <a:spcPts val="0"/>
              </a:spcBef>
              <a:spcAft>
                <a:spcPts val="0"/>
              </a:spcAft>
              <a:buClr>
                <a:srgbClr val="001D4D"/>
              </a:buClr>
              <a:buSzPts val="2800"/>
              <a:buNone/>
              <a:defRPr b="0" sz="2800"/>
            </a:lvl1pPr>
            <a:lvl2pPr indent="-228600" lvl="1" marL="914400" algn="l">
              <a:spcBef>
                <a:spcPts val="600"/>
              </a:spcBef>
              <a:spcAft>
                <a:spcPts val="0"/>
              </a:spcAft>
              <a:buClr>
                <a:srgbClr val="001D4D"/>
              </a:buClr>
              <a:buSzPts val="2000"/>
              <a:buNone/>
              <a:defRPr b="1" sz="2000"/>
            </a:lvl2pPr>
            <a:lvl3pPr indent="-228600" lvl="2" marL="1371600" algn="l">
              <a:spcBef>
                <a:spcPts val="600"/>
              </a:spcBef>
              <a:spcAft>
                <a:spcPts val="0"/>
              </a:spcAft>
              <a:buClr>
                <a:srgbClr val="001D4D"/>
              </a:buClr>
              <a:buSzPts val="1800"/>
              <a:buNone/>
              <a:defRPr b="1" sz="1800"/>
            </a:lvl3pPr>
            <a:lvl4pPr indent="-228600" lvl="3" marL="1828800" algn="l">
              <a:spcBef>
                <a:spcPts val="600"/>
              </a:spcBef>
              <a:spcAft>
                <a:spcPts val="0"/>
              </a:spcAft>
              <a:buClr>
                <a:srgbClr val="001D4D"/>
              </a:buClr>
              <a:buSzPts val="1600"/>
              <a:buNone/>
              <a:defRPr b="1" sz="1600"/>
            </a:lvl4pPr>
            <a:lvl5pPr indent="-228600" lvl="4" marL="2286000" algn="l">
              <a:spcBef>
                <a:spcPts val="600"/>
              </a:spcBef>
              <a:spcAft>
                <a:spcPts val="0"/>
              </a:spcAft>
              <a:buClr>
                <a:srgbClr val="001D4D"/>
              </a:buClr>
              <a:buSzPts val="1600"/>
              <a:buNone/>
              <a:defRPr b="1" sz="1600"/>
            </a:lvl5pPr>
            <a:lvl6pPr indent="-228600" lvl="5" marL="2743200" algn="l">
              <a:spcBef>
                <a:spcPts val="320"/>
              </a:spcBef>
              <a:spcAft>
                <a:spcPts val="0"/>
              </a:spcAft>
              <a:buClr>
                <a:schemeClr val="dk1"/>
              </a:buClr>
              <a:buSzPts val="1600"/>
              <a:buNone/>
              <a:defRPr b="1" sz="1600"/>
            </a:lvl6pPr>
            <a:lvl7pPr indent="-228600" lvl="6" marL="3200400" algn="l">
              <a:spcBef>
                <a:spcPts val="320"/>
              </a:spcBef>
              <a:spcAft>
                <a:spcPts val="0"/>
              </a:spcAft>
              <a:buClr>
                <a:schemeClr val="dk1"/>
              </a:buClr>
              <a:buSzPts val="1600"/>
              <a:buNone/>
              <a:defRPr b="1" sz="1600"/>
            </a:lvl7pPr>
            <a:lvl8pPr indent="-228600" lvl="7" marL="3657600" algn="l">
              <a:spcBef>
                <a:spcPts val="320"/>
              </a:spcBef>
              <a:spcAft>
                <a:spcPts val="0"/>
              </a:spcAft>
              <a:buClr>
                <a:schemeClr val="dk1"/>
              </a:buClr>
              <a:buSzPts val="1600"/>
              <a:buNone/>
              <a:defRPr b="1" sz="1600"/>
            </a:lvl8pPr>
            <a:lvl9pPr indent="-228600" lvl="8" marL="4114800" algn="l">
              <a:spcBef>
                <a:spcPts val="320"/>
              </a:spcBef>
              <a:spcAft>
                <a:spcPts val="0"/>
              </a:spcAft>
              <a:buClr>
                <a:schemeClr val="dk1"/>
              </a:buClr>
              <a:buSzPts val="1600"/>
              <a:buNone/>
              <a:defRPr b="1" sz="1600"/>
            </a:lvl9pPr>
          </a:lstStyle>
          <a:p/>
        </p:txBody>
      </p:sp>
      <p:sp>
        <p:nvSpPr>
          <p:cNvPr id="54" name="Google Shape;54;p20"/>
          <p:cNvSpPr txBox="1"/>
          <p:nvPr>
            <p:ph idx="2" type="body"/>
          </p:nvPr>
        </p:nvSpPr>
        <p:spPr>
          <a:xfrm>
            <a:off x="779463" y="2362199"/>
            <a:ext cx="3657600" cy="3686175"/>
          </a:xfrm>
          <a:prstGeom prst="rect">
            <a:avLst/>
          </a:prstGeom>
          <a:noFill/>
          <a:ln>
            <a:noFill/>
          </a:ln>
        </p:spPr>
        <p:txBody>
          <a:bodyPr anchorCtr="0" anchor="t" bIns="45700" lIns="91425" spcFirstLastPara="1" rIns="91425" wrap="square" tIns="45700">
            <a:normAutofit/>
          </a:bodyPr>
          <a:lstStyle>
            <a:lvl1pPr indent="-355600" lvl="0" marL="457200" algn="l">
              <a:spcBef>
                <a:spcPts val="2000"/>
              </a:spcBef>
              <a:spcAft>
                <a:spcPts val="0"/>
              </a:spcAft>
              <a:buClr>
                <a:srgbClr val="001D4D"/>
              </a:buClr>
              <a:buSzPts val="2000"/>
              <a:buChar char="⚫"/>
              <a:defRPr sz="2000"/>
            </a:lvl1pPr>
            <a:lvl2pPr indent="-342900" lvl="1" marL="914400" algn="l">
              <a:spcBef>
                <a:spcPts val="600"/>
              </a:spcBef>
              <a:spcAft>
                <a:spcPts val="0"/>
              </a:spcAft>
              <a:buClr>
                <a:srgbClr val="001D4D"/>
              </a:buClr>
              <a:buSzPts val="1800"/>
              <a:buChar char="⚫"/>
              <a:defRPr sz="1800"/>
            </a:lvl2pPr>
            <a:lvl3pPr indent="-342900" lvl="2" marL="1371600" algn="l">
              <a:spcBef>
                <a:spcPts val="600"/>
              </a:spcBef>
              <a:spcAft>
                <a:spcPts val="0"/>
              </a:spcAft>
              <a:buClr>
                <a:srgbClr val="001D4D"/>
              </a:buClr>
              <a:buSzPts val="1800"/>
              <a:buChar char="⚫"/>
              <a:defRPr sz="1800"/>
            </a:lvl3pPr>
            <a:lvl4pPr indent="-342900" lvl="3" marL="1828800" algn="l">
              <a:spcBef>
                <a:spcPts val="600"/>
              </a:spcBef>
              <a:spcAft>
                <a:spcPts val="0"/>
              </a:spcAft>
              <a:buClr>
                <a:srgbClr val="001D4D"/>
              </a:buClr>
              <a:buSzPts val="1800"/>
              <a:buChar char="⚫"/>
              <a:defRPr sz="1800"/>
            </a:lvl4pPr>
            <a:lvl5pPr indent="-342900" lvl="4" marL="2286000" algn="l">
              <a:spcBef>
                <a:spcPts val="600"/>
              </a:spcBef>
              <a:spcAft>
                <a:spcPts val="0"/>
              </a:spcAft>
              <a:buClr>
                <a:srgbClr val="001D4D"/>
              </a:buClr>
              <a:buSzPts val="1800"/>
              <a:buChar char="⚫"/>
              <a:defRPr sz="1800"/>
            </a:lvl5pPr>
            <a:lvl6pPr indent="-330200" lvl="5" marL="2743200" algn="l">
              <a:spcBef>
                <a:spcPts val="320"/>
              </a:spcBef>
              <a:spcAft>
                <a:spcPts val="0"/>
              </a:spcAft>
              <a:buClr>
                <a:schemeClr val="dk1"/>
              </a:buClr>
              <a:buSzPts val="1600"/>
              <a:buChar char="•"/>
              <a:defRPr sz="1600"/>
            </a:lvl6pPr>
            <a:lvl7pPr indent="-330200" lvl="6" marL="3200400" algn="l">
              <a:spcBef>
                <a:spcPts val="320"/>
              </a:spcBef>
              <a:spcAft>
                <a:spcPts val="0"/>
              </a:spcAft>
              <a:buClr>
                <a:schemeClr val="dk1"/>
              </a:buClr>
              <a:buSzPts val="1600"/>
              <a:buChar char="•"/>
              <a:defRPr sz="1600"/>
            </a:lvl7pPr>
            <a:lvl8pPr indent="-330200" lvl="7" marL="3657600" algn="l">
              <a:spcBef>
                <a:spcPts val="320"/>
              </a:spcBef>
              <a:spcAft>
                <a:spcPts val="0"/>
              </a:spcAft>
              <a:buClr>
                <a:schemeClr val="dk1"/>
              </a:buClr>
              <a:buSzPts val="1600"/>
              <a:buChar char="•"/>
              <a:defRPr sz="1600"/>
            </a:lvl8pPr>
            <a:lvl9pPr indent="-330200" lvl="8" marL="4114800" algn="l">
              <a:spcBef>
                <a:spcPts val="320"/>
              </a:spcBef>
              <a:spcAft>
                <a:spcPts val="0"/>
              </a:spcAft>
              <a:buClr>
                <a:schemeClr val="dk1"/>
              </a:buClr>
              <a:buSzPts val="1600"/>
              <a:buChar char="•"/>
              <a:defRPr sz="1600"/>
            </a:lvl9pPr>
          </a:lstStyle>
          <a:p/>
        </p:txBody>
      </p:sp>
      <p:sp>
        <p:nvSpPr>
          <p:cNvPr id="55" name="Google Shape;55;p20"/>
          <p:cNvSpPr txBox="1"/>
          <p:nvPr>
            <p:ph idx="3" type="body"/>
          </p:nvPr>
        </p:nvSpPr>
        <p:spPr>
          <a:xfrm>
            <a:off x="4705350" y="1438835"/>
            <a:ext cx="3657600" cy="789828"/>
          </a:xfrm>
          <a:prstGeom prst="rect">
            <a:avLst/>
          </a:prstGeom>
          <a:noFill/>
          <a:ln>
            <a:noFill/>
          </a:ln>
        </p:spPr>
        <p:txBody>
          <a:bodyPr anchorCtr="0" anchor="b" bIns="45700" lIns="91425" spcFirstLastPara="1" rIns="91425" wrap="square" tIns="45700">
            <a:noAutofit/>
          </a:bodyPr>
          <a:lstStyle>
            <a:lvl1pPr indent="-228600" lvl="0" marL="457200" algn="ctr">
              <a:lnSpc>
                <a:spcPct val="107142"/>
              </a:lnSpc>
              <a:spcBef>
                <a:spcPts val="0"/>
              </a:spcBef>
              <a:spcAft>
                <a:spcPts val="0"/>
              </a:spcAft>
              <a:buClr>
                <a:srgbClr val="001D4D"/>
              </a:buClr>
              <a:buSzPts val="2800"/>
              <a:buNone/>
              <a:defRPr b="0" sz="2800"/>
            </a:lvl1pPr>
            <a:lvl2pPr indent="-228600" lvl="1" marL="914400" algn="l">
              <a:spcBef>
                <a:spcPts val="600"/>
              </a:spcBef>
              <a:spcAft>
                <a:spcPts val="0"/>
              </a:spcAft>
              <a:buClr>
                <a:srgbClr val="001D4D"/>
              </a:buClr>
              <a:buSzPts val="2000"/>
              <a:buNone/>
              <a:defRPr b="1" sz="2000"/>
            </a:lvl2pPr>
            <a:lvl3pPr indent="-228600" lvl="2" marL="1371600" algn="l">
              <a:spcBef>
                <a:spcPts val="600"/>
              </a:spcBef>
              <a:spcAft>
                <a:spcPts val="0"/>
              </a:spcAft>
              <a:buClr>
                <a:srgbClr val="001D4D"/>
              </a:buClr>
              <a:buSzPts val="1800"/>
              <a:buNone/>
              <a:defRPr b="1" sz="1800"/>
            </a:lvl3pPr>
            <a:lvl4pPr indent="-228600" lvl="3" marL="1828800" algn="l">
              <a:spcBef>
                <a:spcPts val="600"/>
              </a:spcBef>
              <a:spcAft>
                <a:spcPts val="0"/>
              </a:spcAft>
              <a:buClr>
                <a:srgbClr val="001D4D"/>
              </a:buClr>
              <a:buSzPts val="1600"/>
              <a:buNone/>
              <a:defRPr b="1" sz="1600"/>
            </a:lvl4pPr>
            <a:lvl5pPr indent="-228600" lvl="4" marL="2286000" algn="l">
              <a:spcBef>
                <a:spcPts val="600"/>
              </a:spcBef>
              <a:spcAft>
                <a:spcPts val="0"/>
              </a:spcAft>
              <a:buClr>
                <a:srgbClr val="001D4D"/>
              </a:buClr>
              <a:buSzPts val="1600"/>
              <a:buNone/>
              <a:defRPr b="1" sz="1600"/>
            </a:lvl5pPr>
            <a:lvl6pPr indent="-228600" lvl="5" marL="2743200" algn="l">
              <a:spcBef>
                <a:spcPts val="320"/>
              </a:spcBef>
              <a:spcAft>
                <a:spcPts val="0"/>
              </a:spcAft>
              <a:buClr>
                <a:schemeClr val="dk1"/>
              </a:buClr>
              <a:buSzPts val="1600"/>
              <a:buNone/>
              <a:defRPr b="1" sz="1600"/>
            </a:lvl6pPr>
            <a:lvl7pPr indent="-228600" lvl="6" marL="3200400" algn="l">
              <a:spcBef>
                <a:spcPts val="320"/>
              </a:spcBef>
              <a:spcAft>
                <a:spcPts val="0"/>
              </a:spcAft>
              <a:buClr>
                <a:schemeClr val="dk1"/>
              </a:buClr>
              <a:buSzPts val="1600"/>
              <a:buNone/>
              <a:defRPr b="1" sz="1600"/>
            </a:lvl7pPr>
            <a:lvl8pPr indent="-228600" lvl="7" marL="3657600" algn="l">
              <a:spcBef>
                <a:spcPts val="320"/>
              </a:spcBef>
              <a:spcAft>
                <a:spcPts val="0"/>
              </a:spcAft>
              <a:buClr>
                <a:schemeClr val="dk1"/>
              </a:buClr>
              <a:buSzPts val="1600"/>
              <a:buNone/>
              <a:defRPr b="1" sz="1600"/>
            </a:lvl8pPr>
            <a:lvl9pPr indent="-228600" lvl="8" marL="4114800" algn="l">
              <a:spcBef>
                <a:spcPts val="320"/>
              </a:spcBef>
              <a:spcAft>
                <a:spcPts val="0"/>
              </a:spcAft>
              <a:buClr>
                <a:schemeClr val="dk1"/>
              </a:buClr>
              <a:buSzPts val="1600"/>
              <a:buNone/>
              <a:defRPr b="1" sz="1600"/>
            </a:lvl9pPr>
          </a:lstStyle>
          <a:p/>
        </p:txBody>
      </p:sp>
      <p:sp>
        <p:nvSpPr>
          <p:cNvPr id="56" name="Google Shape;56;p20"/>
          <p:cNvSpPr txBox="1"/>
          <p:nvPr>
            <p:ph idx="4" type="body"/>
          </p:nvPr>
        </p:nvSpPr>
        <p:spPr>
          <a:xfrm>
            <a:off x="4705350" y="2362199"/>
            <a:ext cx="3657600" cy="3686175"/>
          </a:xfrm>
          <a:prstGeom prst="rect">
            <a:avLst/>
          </a:prstGeom>
          <a:noFill/>
          <a:ln>
            <a:noFill/>
          </a:ln>
        </p:spPr>
        <p:txBody>
          <a:bodyPr anchorCtr="0" anchor="t" bIns="45700" lIns="91425" spcFirstLastPara="1" rIns="91425" wrap="square" tIns="45700">
            <a:normAutofit/>
          </a:bodyPr>
          <a:lstStyle>
            <a:lvl1pPr indent="-355600" lvl="0" marL="457200" algn="l">
              <a:spcBef>
                <a:spcPts val="2000"/>
              </a:spcBef>
              <a:spcAft>
                <a:spcPts val="0"/>
              </a:spcAft>
              <a:buClr>
                <a:srgbClr val="001D4D"/>
              </a:buClr>
              <a:buSzPts val="2000"/>
              <a:buChar char="⚫"/>
              <a:defRPr sz="2000"/>
            </a:lvl1pPr>
            <a:lvl2pPr indent="-342900" lvl="1" marL="914400" algn="l">
              <a:spcBef>
                <a:spcPts val="600"/>
              </a:spcBef>
              <a:spcAft>
                <a:spcPts val="0"/>
              </a:spcAft>
              <a:buClr>
                <a:srgbClr val="001D4D"/>
              </a:buClr>
              <a:buSzPts val="1800"/>
              <a:buChar char="⚫"/>
              <a:defRPr sz="1800"/>
            </a:lvl2pPr>
            <a:lvl3pPr indent="-342900" lvl="2" marL="1371600" algn="l">
              <a:spcBef>
                <a:spcPts val="600"/>
              </a:spcBef>
              <a:spcAft>
                <a:spcPts val="0"/>
              </a:spcAft>
              <a:buClr>
                <a:srgbClr val="001D4D"/>
              </a:buClr>
              <a:buSzPts val="1800"/>
              <a:buChar char="⚫"/>
              <a:defRPr sz="1800"/>
            </a:lvl3pPr>
            <a:lvl4pPr indent="-342900" lvl="3" marL="1828800" algn="l">
              <a:spcBef>
                <a:spcPts val="600"/>
              </a:spcBef>
              <a:spcAft>
                <a:spcPts val="0"/>
              </a:spcAft>
              <a:buClr>
                <a:srgbClr val="001D4D"/>
              </a:buClr>
              <a:buSzPts val="1800"/>
              <a:buChar char="⚫"/>
              <a:defRPr sz="1800"/>
            </a:lvl4pPr>
            <a:lvl5pPr indent="-342900" lvl="4" marL="2286000" algn="l">
              <a:spcBef>
                <a:spcPts val="600"/>
              </a:spcBef>
              <a:spcAft>
                <a:spcPts val="0"/>
              </a:spcAft>
              <a:buClr>
                <a:srgbClr val="001D4D"/>
              </a:buClr>
              <a:buSzPts val="1800"/>
              <a:buChar char="⚫"/>
              <a:defRPr sz="1800"/>
            </a:lvl5pPr>
            <a:lvl6pPr indent="-330200" lvl="5" marL="2743200" algn="l">
              <a:spcBef>
                <a:spcPts val="320"/>
              </a:spcBef>
              <a:spcAft>
                <a:spcPts val="0"/>
              </a:spcAft>
              <a:buClr>
                <a:schemeClr val="dk1"/>
              </a:buClr>
              <a:buSzPts val="1600"/>
              <a:buChar char="•"/>
              <a:defRPr sz="1600"/>
            </a:lvl6pPr>
            <a:lvl7pPr indent="-330200" lvl="6" marL="3200400" algn="l">
              <a:spcBef>
                <a:spcPts val="320"/>
              </a:spcBef>
              <a:spcAft>
                <a:spcPts val="0"/>
              </a:spcAft>
              <a:buClr>
                <a:schemeClr val="dk1"/>
              </a:buClr>
              <a:buSzPts val="1600"/>
              <a:buChar char="•"/>
              <a:defRPr sz="1600"/>
            </a:lvl7pPr>
            <a:lvl8pPr indent="-330200" lvl="7" marL="3657600" algn="l">
              <a:spcBef>
                <a:spcPts val="320"/>
              </a:spcBef>
              <a:spcAft>
                <a:spcPts val="0"/>
              </a:spcAft>
              <a:buClr>
                <a:schemeClr val="dk1"/>
              </a:buClr>
              <a:buSzPts val="1600"/>
              <a:buChar char="•"/>
              <a:defRPr sz="1600"/>
            </a:lvl8pPr>
            <a:lvl9pPr indent="-330200" lvl="8" marL="4114800" algn="l">
              <a:spcBef>
                <a:spcPts val="320"/>
              </a:spcBef>
              <a:spcAft>
                <a:spcPts val="0"/>
              </a:spcAft>
              <a:buClr>
                <a:schemeClr val="dk1"/>
              </a:buClr>
              <a:buSzPts val="1600"/>
              <a:buChar char="•"/>
              <a:defRPr sz="1600"/>
            </a:lvl9pPr>
          </a:lstStyle>
          <a:p/>
        </p:txBody>
      </p:sp>
      <p:sp>
        <p:nvSpPr>
          <p:cNvPr id="57" name="Google Shape;57;p20"/>
          <p:cNvSpPr txBox="1"/>
          <p:nvPr>
            <p:ph idx="10" type="dt"/>
          </p:nvPr>
        </p:nvSpPr>
        <p:spPr>
          <a:xfrm>
            <a:off x="381000" y="6288088"/>
            <a:ext cx="1887538"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8" name="Google Shape;58;p20"/>
          <p:cNvSpPr txBox="1"/>
          <p:nvPr>
            <p:ph idx="11" type="ftr"/>
          </p:nvPr>
        </p:nvSpPr>
        <p:spPr>
          <a:xfrm>
            <a:off x="3305175" y="6288088"/>
            <a:ext cx="5238750" cy="365125"/>
          </a:xfrm>
          <a:prstGeom prst="rect">
            <a:avLst/>
          </a:prstGeom>
          <a:noFill/>
          <a:ln>
            <a:noFill/>
          </a:ln>
        </p:spPr>
        <p:txBody>
          <a:bodyPr anchorCtr="0" anchor="ctr" bIns="45700" lIns="91425" spcFirstLastPara="1" rIns="91425" wrap="square" tIns="4570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9" name="Google Shape;59;p20"/>
          <p:cNvSpPr txBox="1"/>
          <p:nvPr>
            <p:ph idx="12" type="sldNum"/>
          </p:nvPr>
        </p:nvSpPr>
        <p:spPr>
          <a:xfrm>
            <a:off x="8404225" y="219075"/>
            <a:ext cx="493713"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1pPr>
            <a:lvl2pPr indent="0" lvl="1"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2pPr>
            <a:lvl3pPr indent="0" lvl="2"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3pPr>
            <a:lvl4pPr indent="0" lvl="3"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4pPr>
            <a:lvl5pPr indent="0" lvl="4"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5pPr>
            <a:lvl6pPr indent="0" lvl="5"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6pPr>
            <a:lvl7pPr indent="0" lvl="6"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7pPr>
            <a:lvl8pPr indent="0" lvl="7"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8pPr>
            <a:lvl9pPr indent="0" lvl="8"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 Content, Top and Bottom">
  <p:cSld name="2 Content, Top and Bottom">
    <p:spTree>
      <p:nvGrpSpPr>
        <p:cNvPr id="60" name="Shape 60"/>
        <p:cNvGrpSpPr/>
        <p:nvPr/>
      </p:nvGrpSpPr>
      <p:grpSpPr>
        <a:xfrm>
          <a:off x="0" y="0"/>
          <a:ext cx="0" cy="0"/>
          <a:chOff x="0" y="0"/>
          <a:chExt cx="0" cy="0"/>
        </a:xfrm>
      </p:grpSpPr>
      <p:pic>
        <p:nvPicPr>
          <p:cNvPr descr="Overlay-ContentSlides.png" id="61" name="Google Shape;61;p21"/>
          <p:cNvPicPr preferRelativeResize="0"/>
          <p:nvPr/>
        </p:nvPicPr>
        <p:blipFill rotWithShape="1">
          <a:blip r:embed="rId2">
            <a:alphaModFix/>
          </a:blip>
          <a:srcRect b="0" l="0" r="0" t="0"/>
          <a:stretch/>
        </p:blipFill>
        <p:spPr>
          <a:xfrm>
            <a:off x="150813" y="187325"/>
            <a:ext cx="8828087" cy="6481763"/>
          </a:xfrm>
          <a:prstGeom prst="rect">
            <a:avLst/>
          </a:prstGeom>
          <a:noFill/>
          <a:ln>
            <a:noFill/>
          </a:ln>
        </p:spPr>
      </p:pic>
      <p:sp>
        <p:nvSpPr>
          <p:cNvPr id="62" name="Google Shape;62;p21"/>
          <p:cNvSpPr txBox="1"/>
          <p:nvPr>
            <p:ph type="title"/>
          </p:nvPr>
        </p:nvSpPr>
        <p:spPr>
          <a:xfrm>
            <a:off x="779463" y="381000"/>
            <a:ext cx="7583487" cy="1044575"/>
          </a:xfrm>
          <a:prstGeom prst="rect">
            <a:avLst/>
          </a:prstGeom>
          <a:noFill/>
          <a:ln>
            <a:noFill/>
          </a:ln>
        </p:spPr>
        <p:txBody>
          <a:bodyPr anchorCtr="0" anchor="b"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3" name="Google Shape;63;p21"/>
          <p:cNvSpPr txBox="1"/>
          <p:nvPr>
            <p:ph idx="1" type="body"/>
          </p:nvPr>
        </p:nvSpPr>
        <p:spPr>
          <a:xfrm>
            <a:off x="779462" y="1828801"/>
            <a:ext cx="7585076" cy="2057400"/>
          </a:xfrm>
          <a:prstGeom prst="rect">
            <a:avLst/>
          </a:prstGeom>
          <a:noFill/>
          <a:ln>
            <a:noFill/>
          </a:ln>
        </p:spPr>
        <p:txBody>
          <a:bodyPr anchorCtr="0" anchor="t" bIns="45700" lIns="91425" spcFirstLastPara="1" rIns="91425" wrap="square" tIns="45700">
            <a:normAutofit/>
          </a:bodyPr>
          <a:lstStyle>
            <a:lvl1pPr indent="-355600" lvl="0" marL="457200" algn="l">
              <a:spcBef>
                <a:spcPts val="2000"/>
              </a:spcBef>
              <a:spcAft>
                <a:spcPts val="0"/>
              </a:spcAft>
              <a:buClr>
                <a:srgbClr val="001D4D"/>
              </a:buClr>
              <a:buSzPts val="2000"/>
              <a:buChar char="⚫"/>
              <a:defRPr sz="2000"/>
            </a:lvl1pPr>
            <a:lvl2pPr indent="-342900" lvl="1" marL="914400" algn="l">
              <a:spcBef>
                <a:spcPts val="600"/>
              </a:spcBef>
              <a:spcAft>
                <a:spcPts val="0"/>
              </a:spcAft>
              <a:buClr>
                <a:srgbClr val="001D4D"/>
              </a:buClr>
              <a:buSzPts val="1800"/>
              <a:buChar char="⚫"/>
              <a:defRPr sz="1800"/>
            </a:lvl2pPr>
            <a:lvl3pPr indent="-342900" lvl="2" marL="1371600" algn="l">
              <a:spcBef>
                <a:spcPts val="600"/>
              </a:spcBef>
              <a:spcAft>
                <a:spcPts val="0"/>
              </a:spcAft>
              <a:buClr>
                <a:srgbClr val="001D4D"/>
              </a:buClr>
              <a:buSzPts val="1800"/>
              <a:buChar char="⚫"/>
              <a:defRPr sz="1800"/>
            </a:lvl3pPr>
            <a:lvl4pPr indent="-342900" lvl="3" marL="1828800" algn="l">
              <a:spcBef>
                <a:spcPts val="600"/>
              </a:spcBef>
              <a:spcAft>
                <a:spcPts val="0"/>
              </a:spcAft>
              <a:buClr>
                <a:srgbClr val="001D4D"/>
              </a:buClr>
              <a:buSzPts val="1800"/>
              <a:buChar char="⚫"/>
              <a:defRPr sz="1800"/>
            </a:lvl4pPr>
            <a:lvl5pPr indent="-342900" lvl="4" marL="2286000" algn="l">
              <a:spcBef>
                <a:spcPts val="600"/>
              </a:spcBef>
              <a:spcAft>
                <a:spcPts val="0"/>
              </a:spcAft>
              <a:buClr>
                <a:srgbClr val="001D4D"/>
              </a:buClr>
              <a:buSzPts val="1800"/>
              <a:buChar char="⚫"/>
              <a:defRPr sz="1800"/>
            </a:lvl5pPr>
            <a:lvl6pPr indent="-342900" lvl="5" marL="2743200" algn="l">
              <a:spcBef>
                <a:spcPts val="360"/>
              </a:spcBef>
              <a:spcAft>
                <a:spcPts val="0"/>
              </a:spcAft>
              <a:buClr>
                <a:schemeClr val="dk1"/>
              </a:buClr>
              <a:buSzPts val="1800"/>
              <a:buChar char="•"/>
              <a:defRPr sz="1800"/>
            </a:lvl6pPr>
            <a:lvl7pPr indent="-342900" lvl="6" marL="3200400" algn="l">
              <a:spcBef>
                <a:spcPts val="360"/>
              </a:spcBef>
              <a:spcAft>
                <a:spcPts val="0"/>
              </a:spcAft>
              <a:buClr>
                <a:schemeClr val="dk1"/>
              </a:buClr>
              <a:buSzPts val="1800"/>
              <a:buChar char="•"/>
              <a:defRPr sz="1800"/>
            </a:lvl7pPr>
            <a:lvl8pPr indent="-342900" lvl="7" marL="3657600" algn="l">
              <a:spcBef>
                <a:spcPts val="360"/>
              </a:spcBef>
              <a:spcAft>
                <a:spcPts val="0"/>
              </a:spcAft>
              <a:buClr>
                <a:schemeClr val="dk1"/>
              </a:buClr>
              <a:buSzPts val="1800"/>
              <a:buChar char="•"/>
              <a:defRPr sz="1800"/>
            </a:lvl8pPr>
            <a:lvl9pPr indent="-342900" lvl="8" marL="4114800" algn="l">
              <a:spcBef>
                <a:spcPts val="360"/>
              </a:spcBef>
              <a:spcAft>
                <a:spcPts val="0"/>
              </a:spcAft>
              <a:buClr>
                <a:schemeClr val="dk1"/>
              </a:buClr>
              <a:buSzPts val="1800"/>
              <a:buChar char="•"/>
              <a:defRPr sz="1800"/>
            </a:lvl9pPr>
          </a:lstStyle>
          <a:p/>
        </p:txBody>
      </p:sp>
      <p:sp>
        <p:nvSpPr>
          <p:cNvPr id="64" name="Google Shape;64;p21"/>
          <p:cNvSpPr txBox="1"/>
          <p:nvPr>
            <p:ph idx="2" type="body"/>
          </p:nvPr>
        </p:nvSpPr>
        <p:spPr>
          <a:xfrm>
            <a:off x="779462" y="3991816"/>
            <a:ext cx="7585076" cy="2057400"/>
          </a:xfrm>
          <a:prstGeom prst="rect">
            <a:avLst/>
          </a:prstGeom>
          <a:noFill/>
          <a:ln>
            <a:noFill/>
          </a:ln>
        </p:spPr>
        <p:txBody>
          <a:bodyPr anchorCtr="0" anchor="t" bIns="45700" lIns="91425" spcFirstLastPara="1" rIns="91425" wrap="square" tIns="45700">
            <a:normAutofit/>
          </a:bodyPr>
          <a:lstStyle>
            <a:lvl1pPr indent="-355600" lvl="0" marL="457200" algn="l">
              <a:spcBef>
                <a:spcPts val="2000"/>
              </a:spcBef>
              <a:spcAft>
                <a:spcPts val="0"/>
              </a:spcAft>
              <a:buClr>
                <a:srgbClr val="001D4D"/>
              </a:buClr>
              <a:buSzPts val="2000"/>
              <a:buChar char="⚫"/>
              <a:defRPr sz="2000"/>
            </a:lvl1pPr>
            <a:lvl2pPr indent="-342900" lvl="1" marL="914400" algn="l">
              <a:spcBef>
                <a:spcPts val="600"/>
              </a:spcBef>
              <a:spcAft>
                <a:spcPts val="0"/>
              </a:spcAft>
              <a:buClr>
                <a:srgbClr val="001D4D"/>
              </a:buClr>
              <a:buSzPts val="1800"/>
              <a:buChar char="⚫"/>
              <a:defRPr sz="1800"/>
            </a:lvl2pPr>
            <a:lvl3pPr indent="-342900" lvl="2" marL="1371600" algn="l">
              <a:spcBef>
                <a:spcPts val="600"/>
              </a:spcBef>
              <a:spcAft>
                <a:spcPts val="0"/>
              </a:spcAft>
              <a:buClr>
                <a:srgbClr val="001D4D"/>
              </a:buClr>
              <a:buSzPts val="1800"/>
              <a:buChar char="⚫"/>
              <a:defRPr sz="1800"/>
            </a:lvl3pPr>
            <a:lvl4pPr indent="-342900" lvl="3" marL="1828800" algn="l">
              <a:spcBef>
                <a:spcPts val="600"/>
              </a:spcBef>
              <a:spcAft>
                <a:spcPts val="0"/>
              </a:spcAft>
              <a:buClr>
                <a:srgbClr val="001D4D"/>
              </a:buClr>
              <a:buSzPts val="1800"/>
              <a:buChar char="⚫"/>
              <a:defRPr sz="1800"/>
            </a:lvl4pPr>
            <a:lvl5pPr indent="-342900" lvl="4" marL="2286000" algn="l">
              <a:spcBef>
                <a:spcPts val="600"/>
              </a:spcBef>
              <a:spcAft>
                <a:spcPts val="0"/>
              </a:spcAft>
              <a:buClr>
                <a:srgbClr val="001D4D"/>
              </a:buClr>
              <a:buSzPts val="1800"/>
              <a:buChar char="⚫"/>
              <a:defRPr sz="1800"/>
            </a:lvl5pPr>
            <a:lvl6pPr indent="-342900" lvl="5" marL="2743200" algn="l">
              <a:spcBef>
                <a:spcPts val="360"/>
              </a:spcBef>
              <a:spcAft>
                <a:spcPts val="0"/>
              </a:spcAft>
              <a:buClr>
                <a:schemeClr val="dk1"/>
              </a:buClr>
              <a:buSzPts val="1800"/>
              <a:buChar char="•"/>
              <a:defRPr sz="1800"/>
            </a:lvl6pPr>
            <a:lvl7pPr indent="-342900" lvl="6" marL="3200400" algn="l">
              <a:spcBef>
                <a:spcPts val="360"/>
              </a:spcBef>
              <a:spcAft>
                <a:spcPts val="0"/>
              </a:spcAft>
              <a:buClr>
                <a:schemeClr val="dk1"/>
              </a:buClr>
              <a:buSzPts val="1800"/>
              <a:buChar char="•"/>
              <a:defRPr sz="1800"/>
            </a:lvl7pPr>
            <a:lvl8pPr indent="-342900" lvl="7" marL="3657600" algn="l">
              <a:spcBef>
                <a:spcPts val="360"/>
              </a:spcBef>
              <a:spcAft>
                <a:spcPts val="0"/>
              </a:spcAft>
              <a:buClr>
                <a:schemeClr val="dk1"/>
              </a:buClr>
              <a:buSzPts val="1800"/>
              <a:buChar char="•"/>
              <a:defRPr sz="1800"/>
            </a:lvl8pPr>
            <a:lvl9pPr indent="-342900" lvl="8" marL="4114800" algn="l">
              <a:spcBef>
                <a:spcPts val="360"/>
              </a:spcBef>
              <a:spcAft>
                <a:spcPts val="0"/>
              </a:spcAft>
              <a:buClr>
                <a:schemeClr val="dk1"/>
              </a:buClr>
              <a:buSzPts val="1800"/>
              <a:buChar char="•"/>
              <a:defRPr sz="1800"/>
            </a:lvl9pPr>
          </a:lstStyle>
          <a:p/>
        </p:txBody>
      </p:sp>
      <p:sp>
        <p:nvSpPr>
          <p:cNvPr id="65" name="Google Shape;65;p21"/>
          <p:cNvSpPr txBox="1"/>
          <p:nvPr>
            <p:ph idx="10" type="dt"/>
          </p:nvPr>
        </p:nvSpPr>
        <p:spPr>
          <a:xfrm>
            <a:off x="381000" y="6288088"/>
            <a:ext cx="1887538"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6" name="Google Shape;66;p21"/>
          <p:cNvSpPr txBox="1"/>
          <p:nvPr>
            <p:ph idx="11" type="ftr"/>
          </p:nvPr>
        </p:nvSpPr>
        <p:spPr>
          <a:xfrm>
            <a:off x="3305175" y="6288088"/>
            <a:ext cx="5238750" cy="365125"/>
          </a:xfrm>
          <a:prstGeom prst="rect">
            <a:avLst/>
          </a:prstGeom>
          <a:noFill/>
          <a:ln>
            <a:noFill/>
          </a:ln>
        </p:spPr>
        <p:txBody>
          <a:bodyPr anchorCtr="0" anchor="ctr" bIns="45700" lIns="91425" spcFirstLastPara="1" rIns="91425" wrap="square" tIns="4570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7" name="Google Shape;67;p21"/>
          <p:cNvSpPr txBox="1"/>
          <p:nvPr>
            <p:ph idx="12" type="sldNum"/>
          </p:nvPr>
        </p:nvSpPr>
        <p:spPr>
          <a:xfrm>
            <a:off x="8404225" y="219075"/>
            <a:ext cx="493713"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1pPr>
            <a:lvl2pPr indent="0" lvl="1"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2pPr>
            <a:lvl3pPr indent="0" lvl="2"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3pPr>
            <a:lvl4pPr indent="0" lvl="3"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4pPr>
            <a:lvl5pPr indent="0" lvl="4"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5pPr>
            <a:lvl6pPr indent="0" lvl="5"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6pPr>
            <a:lvl7pPr indent="0" lvl="6"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7pPr>
            <a:lvl8pPr indent="0" lvl="7"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8pPr>
            <a:lvl9pPr indent="0" lvl="8"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 Content">
  <p:cSld name="3 Content">
    <p:spTree>
      <p:nvGrpSpPr>
        <p:cNvPr id="68" name="Shape 68"/>
        <p:cNvGrpSpPr/>
        <p:nvPr/>
      </p:nvGrpSpPr>
      <p:grpSpPr>
        <a:xfrm>
          <a:off x="0" y="0"/>
          <a:ext cx="0" cy="0"/>
          <a:chOff x="0" y="0"/>
          <a:chExt cx="0" cy="0"/>
        </a:xfrm>
      </p:grpSpPr>
      <p:pic>
        <p:nvPicPr>
          <p:cNvPr descr="Overlay-ContentSlides.png" id="69" name="Google Shape;69;p22"/>
          <p:cNvPicPr preferRelativeResize="0"/>
          <p:nvPr/>
        </p:nvPicPr>
        <p:blipFill rotWithShape="1">
          <a:blip r:embed="rId2">
            <a:alphaModFix/>
          </a:blip>
          <a:srcRect b="0" l="0" r="0" t="0"/>
          <a:stretch/>
        </p:blipFill>
        <p:spPr>
          <a:xfrm>
            <a:off x="150813" y="187325"/>
            <a:ext cx="8828087" cy="6481763"/>
          </a:xfrm>
          <a:prstGeom prst="rect">
            <a:avLst/>
          </a:prstGeom>
          <a:noFill/>
          <a:ln>
            <a:noFill/>
          </a:ln>
        </p:spPr>
      </p:pic>
      <p:sp>
        <p:nvSpPr>
          <p:cNvPr id="70" name="Google Shape;70;p22"/>
          <p:cNvSpPr txBox="1"/>
          <p:nvPr>
            <p:ph type="title"/>
          </p:nvPr>
        </p:nvSpPr>
        <p:spPr>
          <a:xfrm>
            <a:off x="779463" y="381000"/>
            <a:ext cx="7583487" cy="1044575"/>
          </a:xfrm>
          <a:prstGeom prst="rect">
            <a:avLst/>
          </a:prstGeom>
          <a:noFill/>
          <a:ln>
            <a:noFill/>
          </a:ln>
        </p:spPr>
        <p:txBody>
          <a:bodyPr anchorCtr="0" anchor="b"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1" name="Google Shape;71;p22"/>
          <p:cNvSpPr txBox="1"/>
          <p:nvPr>
            <p:ph idx="1" type="body"/>
          </p:nvPr>
        </p:nvSpPr>
        <p:spPr>
          <a:xfrm>
            <a:off x="4710953" y="1828801"/>
            <a:ext cx="3657600" cy="2057400"/>
          </a:xfrm>
          <a:prstGeom prst="rect">
            <a:avLst/>
          </a:prstGeom>
          <a:noFill/>
          <a:ln>
            <a:noFill/>
          </a:ln>
        </p:spPr>
        <p:txBody>
          <a:bodyPr anchorCtr="0" anchor="t" bIns="45700" lIns="91425" spcFirstLastPara="1" rIns="91425" wrap="square" tIns="45700">
            <a:normAutofit/>
          </a:bodyPr>
          <a:lstStyle>
            <a:lvl1pPr indent="-355600" lvl="0" marL="457200" algn="l">
              <a:spcBef>
                <a:spcPts val="2000"/>
              </a:spcBef>
              <a:spcAft>
                <a:spcPts val="0"/>
              </a:spcAft>
              <a:buClr>
                <a:srgbClr val="001D4D"/>
              </a:buClr>
              <a:buSzPts val="2000"/>
              <a:buChar char="⚫"/>
              <a:defRPr sz="2000"/>
            </a:lvl1pPr>
            <a:lvl2pPr indent="-342900" lvl="1" marL="914400" algn="l">
              <a:spcBef>
                <a:spcPts val="600"/>
              </a:spcBef>
              <a:spcAft>
                <a:spcPts val="0"/>
              </a:spcAft>
              <a:buClr>
                <a:srgbClr val="001D4D"/>
              </a:buClr>
              <a:buSzPts val="1800"/>
              <a:buChar char="⚫"/>
              <a:defRPr sz="1800"/>
            </a:lvl2pPr>
            <a:lvl3pPr indent="-342900" lvl="2" marL="1371600" algn="l">
              <a:spcBef>
                <a:spcPts val="600"/>
              </a:spcBef>
              <a:spcAft>
                <a:spcPts val="0"/>
              </a:spcAft>
              <a:buClr>
                <a:srgbClr val="001D4D"/>
              </a:buClr>
              <a:buSzPts val="1800"/>
              <a:buChar char="⚫"/>
              <a:defRPr sz="1800"/>
            </a:lvl3pPr>
            <a:lvl4pPr indent="-342900" lvl="3" marL="1828800" algn="l">
              <a:spcBef>
                <a:spcPts val="600"/>
              </a:spcBef>
              <a:spcAft>
                <a:spcPts val="0"/>
              </a:spcAft>
              <a:buClr>
                <a:srgbClr val="001D4D"/>
              </a:buClr>
              <a:buSzPts val="1800"/>
              <a:buChar char="⚫"/>
              <a:defRPr sz="1800"/>
            </a:lvl4pPr>
            <a:lvl5pPr indent="-342900" lvl="4" marL="2286000" algn="l">
              <a:spcBef>
                <a:spcPts val="600"/>
              </a:spcBef>
              <a:spcAft>
                <a:spcPts val="0"/>
              </a:spcAft>
              <a:buClr>
                <a:srgbClr val="001D4D"/>
              </a:buClr>
              <a:buSzPts val="1800"/>
              <a:buChar char="⚫"/>
              <a:defRPr sz="1800"/>
            </a:lvl5pPr>
            <a:lvl6pPr indent="-342900" lvl="5" marL="2743200" algn="l">
              <a:spcBef>
                <a:spcPts val="360"/>
              </a:spcBef>
              <a:spcAft>
                <a:spcPts val="0"/>
              </a:spcAft>
              <a:buClr>
                <a:schemeClr val="dk1"/>
              </a:buClr>
              <a:buSzPts val="1800"/>
              <a:buChar char="•"/>
              <a:defRPr sz="1800"/>
            </a:lvl6pPr>
            <a:lvl7pPr indent="-342900" lvl="6" marL="3200400" algn="l">
              <a:spcBef>
                <a:spcPts val="360"/>
              </a:spcBef>
              <a:spcAft>
                <a:spcPts val="0"/>
              </a:spcAft>
              <a:buClr>
                <a:schemeClr val="dk1"/>
              </a:buClr>
              <a:buSzPts val="1800"/>
              <a:buChar char="•"/>
              <a:defRPr sz="1800"/>
            </a:lvl7pPr>
            <a:lvl8pPr indent="-342900" lvl="7" marL="3657600" algn="l">
              <a:spcBef>
                <a:spcPts val="360"/>
              </a:spcBef>
              <a:spcAft>
                <a:spcPts val="0"/>
              </a:spcAft>
              <a:buClr>
                <a:schemeClr val="dk1"/>
              </a:buClr>
              <a:buSzPts val="1800"/>
              <a:buChar char="•"/>
              <a:defRPr sz="1800"/>
            </a:lvl8pPr>
            <a:lvl9pPr indent="-342900" lvl="8" marL="4114800" algn="l">
              <a:spcBef>
                <a:spcPts val="360"/>
              </a:spcBef>
              <a:spcAft>
                <a:spcPts val="0"/>
              </a:spcAft>
              <a:buClr>
                <a:schemeClr val="dk1"/>
              </a:buClr>
              <a:buSzPts val="1800"/>
              <a:buChar char="•"/>
              <a:defRPr sz="1800"/>
            </a:lvl9pPr>
          </a:lstStyle>
          <a:p/>
        </p:txBody>
      </p:sp>
      <p:sp>
        <p:nvSpPr>
          <p:cNvPr id="72" name="Google Shape;72;p22"/>
          <p:cNvSpPr txBox="1"/>
          <p:nvPr>
            <p:ph idx="2" type="body"/>
          </p:nvPr>
        </p:nvSpPr>
        <p:spPr>
          <a:xfrm>
            <a:off x="4710953" y="3991816"/>
            <a:ext cx="3657600" cy="2057400"/>
          </a:xfrm>
          <a:prstGeom prst="rect">
            <a:avLst/>
          </a:prstGeom>
          <a:noFill/>
          <a:ln>
            <a:noFill/>
          </a:ln>
        </p:spPr>
        <p:txBody>
          <a:bodyPr anchorCtr="0" anchor="t" bIns="45700" lIns="91425" spcFirstLastPara="1" rIns="91425" wrap="square" tIns="45700">
            <a:normAutofit/>
          </a:bodyPr>
          <a:lstStyle>
            <a:lvl1pPr indent="-355600" lvl="0" marL="457200" algn="l">
              <a:spcBef>
                <a:spcPts val="2000"/>
              </a:spcBef>
              <a:spcAft>
                <a:spcPts val="0"/>
              </a:spcAft>
              <a:buClr>
                <a:srgbClr val="001D4D"/>
              </a:buClr>
              <a:buSzPts val="2000"/>
              <a:buChar char="⚫"/>
              <a:defRPr sz="2000"/>
            </a:lvl1pPr>
            <a:lvl2pPr indent="-342900" lvl="1" marL="914400" algn="l">
              <a:spcBef>
                <a:spcPts val="600"/>
              </a:spcBef>
              <a:spcAft>
                <a:spcPts val="0"/>
              </a:spcAft>
              <a:buClr>
                <a:srgbClr val="001D4D"/>
              </a:buClr>
              <a:buSzPts val="1800"/>
              <a:buChar char="⚫"/>
              <a:defRPr sz="1800"/>
            </a:lvl2pPr>
            <a:lvl3pPr indent="-342900" lvl="2" marL="1371600" algn="l">
              <a:spcBef>
                <a:spcPts val="600"/>
              </a:spcBef>
              <a:spcAft>
                <a:spcPts val="0"/>
              </a:spcAft>
              <a:buClr>
                <a:srgbClr val="001D4D"/>
              </a:buClr>
              <a:buSzPts val="1800"/>
              <a:buChar char="⚫"/>
              <a:defRPr sz="1800"/>
            </a:lvl3pPr>
            <a:lvl4pPr indent="-342900" lvl="3" marL="1828800" algn="l">
              <a:spcBef>
                <a:spcPts val="600"/>
              </a:spcBef>
              <a:spcAft>
                <a:spcPts val="0"/>
              </a:spcAft>
              <a:buClr>
                <a:srgbClr val="001D4D"/>
              </a:buClr>
              <a:buSzPts val="1800"/>
              <a:buChar char="⚫"/>
              <a:defRPr sz="1800"/>
            </a:lvl4pPr>
            <a:lvl5pPr indent="-342900" lvl="4" marL="2286000" algn="l">
              <a:spcBef>
                <a:spcPts val="600"/>
              </a:spcBef>
              <a:spcAft>
                <a:spcPts val="0"/>
              </a:spcAft>
              <a:buClr>
                <a:srgbClr val="001D4D"/>
              </a:buClr>
              <a:buSzPts val="1800"/>
              <a:buChar char="⚫"/>
              <a:defRPr sz="1800"/>
            </a:lvl5pPr>
            <a:lvl6pPr indent="-342900" lvl="5" marL="2743200" algn="l">
              <a:spcBef>
                <a:spcPts val="360"/>
              </a:spcBef>
              <a:spcAft>
                <a:spcPts val="0"/>
              </a:spcAft>
              <a:buClr>
                <a:schemeClr val="dk1"/>
              </a:buClr>
              <a:buSzPts val="1800"/>
              <a:buChar char="•"/>
              <a:defRPr sz="1800"/>
            </a:lvl6pPr>
            <a:lvl7pPr indent="-342900" lvl="6" marL="3200400" algn="l">
              <a:spcBef>
                <a:spcPts val="360"/>
              </a:spcBef>
              <a:spcAft>
                <a:spcPts val="0"/>
              </a:spcAft>
              <a:buClr>
                <a:schemeClr val="dk1"/>
              </a:buClr>
              <a:buSzPts val="1800"/>
              <a:buChar char="•"/>
              <a:defRPr sz="1800"/>
            </a:lvl7pPr>
            <a:lvl8pPr indent="-342900" lvl="7" marL="3657600" algn="l">
              <a:spcBef>
                <a:spcPts val="360"/>
              </a:spcBef>
              <a:spcAft>
                <a:spcPts val="0"/>
              </a:spcAft>
              <a:buClr>
                <a:schemeClr val="dk1"/>
              </a:buClr>
              <a:buSzPts val="1800"/>
              <a:buChar char="•"/>
              <a:defRPr sz="1800"/>
            </a:lvl8pPr>
            <a:lvl9pPr indent="-342900" lvl="8" marL="4114800" algn="l">
              <a:spcBef>
                <a:spcPts val="360"/>
              </a:spcBef>
              <a:spcAft>
                <a:spcPts val="0"/>
              </a:spcAft>
              <a:buClr>
                <a:schemeClr val="dk1"/>
              </a:buClr>
              <a:buSzPts val="1800"/>
              <a:buChar char="•"/>
              <a:defRPr sz="1800"/>
            </a:lvl9pPr>
          </a:lstStyle>
          <a:p/>
        </p:txBody>
      </p:sp>
      <p:sp>
        <p:nvSpPr>
          <p:cNvPr id="73" name="Google Shape;73;p22"/>
          <p:cNvSpPr txBox="1"/>
          <p:nvPr>
            <p:ph idx="3" type="body"/>
          </p:nvPr>
        </p:nvSpPr>
        <p:spPr>
          <a:xfrm>
            <a:off x="779462" y="1828800"/>
            <a:ext cx="3657600" cy="4219575"/>
          </a:xfrm>
          <a:prstGeom prst="rect">
            <a:avLst/>
          </a:prstGeom>
          <a:noFill/>
          <a:ln>
            <a:noFill/>
          </a:ln>
        </p:spPr>
        <p:txBody>
          <a:bodyPr anchorCtr="0" anchor="t" bIns="45700" lIns="91425" spcFirstLastPara="1" rIns="91425" wrap="square" tIns="45700">
            <a:normAutofit/>
          </a:bodyPr>
          <a:lstStyle>
            <a:lvl1pPr indent="-355600" lvl="0" marL="457200" algn="l">
              <a:spcBef>
                <a:spcPts val="2000"/>
              </a:spcBef>
              <a:spcAft>
                <a:spcPts val="0"/>
              </a:spcAft>
              <a:buClr>
                <a:srgbClr val="001D4D"/>
              </a:buClr>
              <a:buSzPts val="2000"/>
              <a:buChar char="⚫"/>
              <a:defRPr sz="2000"/>
            </a:lvl1pPr>
            <a:lvl2pPr indent="-342900" lvl="1" marL="914400" algn="l">
              <a:spcBef>
                <a:spcPts val="600"/>
              </a:spcBef>
              <a:spcAft>
                <a:spcPts val="0"/>
              </a:spcAft>
              <a:buClr>
                <a:srgbClr val="001D4D"/>
              </a:buClr>
              <a:buSzPts val="1800"/>
              <a:buChar char="⚫"/>
              <a:defRPr sz="1800"/>
            </a:lvl2pPr>
            <a:lvl3pPr indent="-342900" lvl="2" marL="1371600" algn="l">
              <a:spcBef>
                <a:spcPts val="600"/>
              </a:spcBef>
              <a:spcAft>
                <a:spcPts val="0"/>
              </a:spcAft>
              <a:buClr>
                <a:srgbClr val="001D4D"/>
              </a:buClr>
              <a:buSzPts val="1800"/>
              <a:buChar char="⚫"/>
              <a:defRPr sz="1800"/>
            </a:lvl3pPr>
            <a:lvl4pPr indent="-342900" lvl="3" marL="1828800" algn="l">
              <a:spcBef>
                <a:spcPts val="600"/>
              </a:spcBef>
              <a:spcAft>
                <a:spcPts val="0"/>
              </a:spcAft>
              <a:buClr>
                <a:srgbClr val="001D4D"/>
              </a:buClr>
              <a:buSzPts val="1800"/>
              <a:buChar char="⚫"/>
              <a:defRPr sz="1800"/>
            </a:lvl4pPr>
            <a:lvl5pPr indent="-342900" lvl="4" marL="2286000" algn="l">
              <a:spcBef>
                <a:spcPts val="600"/>
              </a:spcBef>
              <a:spcAft>
                <a:spcPts val="0"/>
              </a:spcAft>
              <a:buClr>
                <a:srgbClr val="001D4D"/>
              </a:buClr>
              <a:buSzPts val="1800"/>
              <a:buChar char="⚫"/>
              <a:defRPr sz="1800"/>
            </a:lvl5pPr>
            <a:lvl6pPr indent="-342900" lvl="5" marL="2743200" algn="l">
              <a:spcBef>
                <a:spcPts val="360"/>
              </a:spcBef>
              <a:spcAft>
                <a:spcPts val="0"/>
              </a:spcAft>
              <a:buClr>
                <a:schemeClr val="dk1"/>
              </a:buClr>
              <a:buSzPts val="1800"/>
              <a:buChar char="•"/>
              <a:defRPr sz="1800"/>
            </a:lvl6pPr>
            <a:lvl7pPr indent="-342900" lvl="6" marL="3200400" algn="l">
              <a:spcBef>
                <a:spcPts val="360"/>
              </a:spcBef>
              <a:spcAft>
                <a:spcPts val="0"/>
              </a:spcAft>
              <a:buClr>
                <a:schemeClr val="dk1"/>
              </a:buClr>
              <a:buSzPts val="1800"/>
              <a:buChar char="•"/>
              <a:defRPr sz="1800"/>
            </a:lvl7pPr>
            <a:lvl8pPr indent="-342900" lvl="7" marL="3657600" algn="l">
              <a:spcBef>
                <a:spcPts val="360"/>
              </a:spcBef>
              <a:spcAft>
                <a:spcPts val="0"/>
              </a:spcAft>
              <a:buClr>
                <a:schemeClr val="dk1"/>
              </a:buClr>
              <a:buSzPts val="1800"/>
              <a:buChar char="•"/>
              <a:defRPr sz="1800"/>
            </a:lvl8pPr>
            <a:lvl9pPr indent="-342900" lvl="8" marL="4114800" algn="l">
              <a:spcBef>
                <a:spcPts val="360"/>
              </a:spcBef>
              <a:spcAft>
                <a:spcPts val="0"/>
              </a:spcAft>
              <a:buClr>
                <a:schemeClr val="dk1"/>
              </a:buClr>
              <a:buSzPts val="1800"/>
              <a:buChar char="•"/>
              <a:defRPr sz="1800"/>
            </a:lvl9pPr>
          </a:lstStyle>
          <a:p/>
        </p:txBody>
      </p:sp>
      <p:sp>
        <p:nvSpPr>
          <p:cNvPr id="74" name="Google Shape;74;p22"/>
          <p:cNvSpPr txBox="1"/>
          <p:nvPr>
            <p:ph idx="10" type="dt"/>
          </p:nvPr>
        </p:nvSpPr>
        <p:spPr>
          <a:xfrm>
            <a:off x="381000" y="6288088"/>
            <a:ext cx="1887538"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5" name="Google Shape;75;p22"/>
          <p:cNvSpPr txBox="1"/>
          <p:nvPr>
            <p:ph idx="11" type="ftr"/>
          </p:nvPr>
        </p:nvSpPr>
        <p:spPr>
          <a:xfrm>
            <a:off x="3305175" y="6288088"/>
            <a:ext cx="5238750" cy="365125"/>
          </a:xfrm>
          <a:prstGeom prst="rect">
            <a:avLst/>
          </a:prstGeom>
          <a:noFill/>
          <a:ln>
            <a:noFill/>
          </a:ln>
        </p:spPr>
        <p:txBody>
          <a:bodyPr anchorCtr="0" anchor="ctr" bIns="45700" lIns="91425" spcFirstLastPara="1" rIns="91425" wrap="square" tIns="4570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6" name="Google Shape;76;p22"/>
          <p:cNvSpPr txBox="1"/>
          <p:nvPr>
            <p:ph idx="12" type="sldNum"/>
          </p:nvPr>
        </p:nvSpPr>
        <p:spPr>
          <a:xfrm>
            <a:off x="8404225" y="219075"/>
            <a:ext cx="493713"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1pPr>
            <a:lvl2pPr indent="0" lvl="1"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2pPr>
            <a:lvl3pPr indent="0" lvl="2"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3pPr>
            <a:lvl4pPr indent="0" lvl="3"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4pPr>
            <a:lvl5pPr indent="0" lvl="4"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5pPr>
            <a:lvl6pPr indent="0" lvl="5"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6pPr>
            <a:lvl7pPr indent="0" lvl="6"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7pPr>
            <a:lvl8pPr indent="0" lvl="7"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8pPr>
            <a:lvl9pPr indent="0" lvl="8"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 Content">
  <p:cSld name="4 Content">
    <p:spTree>
      <p:nvGrpSpPr>
        <p:cNvPr id="77" name="Shape 77"/>
        <p:cNvGrpSpPr/>
        <p:nvPr/>
      </p:nvGrpSpPr>
      <p:grpSpPr>
        <a:xfrm>
          <a:off x="0" y="0"/>
          <a:ext cx="0" cy="0"/>
          <a:chOff x="0" y="0"/>
          <a:chExt cx="0" cy="0"/>
        </a:xfrm>
      </p:grpSpPr>
      <p:pic>
        <p:nvPicPr>
          <p:cNvPr descr="Overlay-ContentSlides.png" id="78" name="Google Shape;78;p23"/>
          <p:cNvPicPr preferRelativeResize="0"/>
          <p:nvPr/>
        </p:nvPicPr>
        <p:blipFill rotWithShape="1">
          <a:blip r:embed="rId2">
            <a:alphaModFix/>
          </a:blip>
          <a:srcRect b="0" l="0" r="0" t="0"/>
          <a:stretch/>
        </p:blipFill>
        <p:spPr>
          <a:xfrm>
            <a:off x="150813" y="187325"/>
            <a:ext cx="8828087" cy="6481763"/>
          </a:xfrm>
          <a:prstGeom prst="rect">
            <a:avLst/>
          </a:prstGeom>
          <a:noFill/>
          <a:ln>
            <a:noFill/>
          </a:ln>
        </p:spPr>
      </p:pic>
      <p:sp>
        <p:nvSpPr>
          <p:cNvPr id="79" name="Google Shape;79;p23"/>
          <p:cNvSpPr txBox="1"/>
          <p:nvPr>
            <p:ph type="title"/>
          </p:nvPr>
        </p:nvSpPr>
        <p:spPr>
          <a:xfrm>
            <a:off x="779463" y="381000"/>
            <a:ext cx="7583487" cy="1044575"/>
          </a:xfrm>
          <a:prstGeom prst="rect">
            <a:avLst/>
          </a:prstGeom>
          <a:noFill/>
          <a:ln>
            <a:noFill/>
          </a:ln>
        </p:spPr>
        <p:txBody>
          <a:bodyPr anchorCtr="0" anchor="b"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80" name="Google Shape;80;p23"/>
          <p:cNvSpPr txBox="1"/>
          <p:nvPr>
            <p:ph idx="1" type="body"/>
          </p:nvPr>
        </p:nvSpPr>
        <p:spPr>
          <a:xfrm>
            <a:off x="779463" y="1828801"/>
            <a:ext cx="3657600" cy="2057400"/>
          </a:xfrm>
          <a:prstGeom prst="rect">
            <a:avLst/>
          </a:prstGeom>
          <a:noFill/>
          <a:ln>
            <a:noFill/>
          </a:ln>
        </p:spPr>
        <p:txBody>
          <a:bodyPr anchorCtr="0" anchor="t" bIns="45700" lIns="91425" spcFirstLastPara="1" rIns="91425" wrap="square" tIns="45700">
            <a:normAutofit/>
          </a:bodyPr>
          <a:lstStyle>
            <a:lvl1pPr indent="-355600" lvl="0" marL="457200" algn="l">
              <a:spcBef>
                <a:spcPts val="2000"/>
              </a:spcBef>
              <a:spcAft>
                <a:spcPts val="0"/>
              </a:spcAft>
              <a:buClr>
                <a:srgbClr val="001D4D"/>
              </a:buClr>
              <a:buSzPts val="2000"/>
              <a:buChar char="⚫"/>
              <a:defRPr sz="2000"/>
            </a:lvl1pPr>
            <a:lvl2pPr indent="-342900" lvl="1" marL="914400" algn="l">
              <a:spcBef>
                <a:spcPts val="600"/>
              </a:spcBef>
              <a:spcAft>
                <a:spcPts val="0"/>
              </a:spcAft>
              <a:buClr>
                <a:srgbClr val="001D4D"/>
              </a:buClr>
              <a:buSzPts val="1800"/>
              <a:buChar char="⚫"/>
              <a:defRPr sz="1800"/>
            </a:lvl2pPr>
            <a:lvl3pPr indent="-342900" lvl="2" marL="1371600" algn="l">
              <a:spcBef>
                <a:spcPts val="600"/>
              </a:spcBef>
              <a:spcAft>
                <a:spcPts val="0"/>
              </a:spcAft>
              <a:buClr>
                <a:srgbClr val="001D4D"/>
              </a:buClr>
              <a:buSzPts val="1800"/>
              <a:buChar char="⚫"/>
              <a:defRPr sz="1800"/>
            </a:lvl3pPr>
            <a:lvl4pPr indent="-342900" lvl="3" marL="1828800" algn="l">
              <a:spcBef>
                <a:spcPts val="600"/>
              </a:spcBef>
              <a:spcAft>
                <a:spcPts val="0"/>
              </a:spcAft>
              <a:buClr>
                <a:srgbClr val="001D4D"/>
              </a:buClr>
              <a:buSzPts val="1800"/>
              <a:buChar char="⚫"/>
              <a:defRPr sz="1800"/>
            </a:lvl4pPr>
            <a:lvl5pPr indent="-342900" lvl="4" marL="2286000" algn="l">
              <a:spcBef>
                <a:spcPts val="600"/>
              </a:spcBef>
              <a:spcAft>
                <a:spcPts val="0"/>
              </a:spcAft>
              <a:buClr>
                <a:srgbClr val="001D4D"/>
              </a:buClr>
              <a:buSzPts val="1800"/>
              <a:buChar char="⚫"/>
              <a:defRPr sz="1800"/>
            </a:lvl5pPr>
            <a:lvl6pPr indent="-342900" lvl="5" marL="2743200" algn="l">
              <a:spcBef>
                <a:spcPts val="360"/>
              </a:spcBef>
              <a:spcAft>
                <a:spcPts val="0"/>
              </a:spcAft>
              <a:buClr>
                <a:schemeClr val="dk1"/>
              </a:buClr>
              <a:buSzPts val="1800"/>
              <a:buChar char="•"/>
              <a:defRPr sz="1800"/>
            </a:lvl6pPr>
            <a:lvl7pPr indent="-342900" lvl="6" marL="3200400" algn="l">
              <a:spcBef>
                <a:spcPts val="360"/>
              </a:spcBef>
              <a:spcAft>
                <a:spcPts val="0"/>
              </a:spcAft>
              <a:buClr>
                <a:schemeClr val="dk1"/>
              </a:buClr>
              <a:buSzPts val="1800"/>
              <a:buChar char="•"/>
              <a:defRPr sz="1800"/>
            </a:lvl7pPr>
            <a:lvl8pPr indent="-342900" lvl="7" marL="3657600" algn="l">
              <a:spcBef>
                <a:spcPts val="360"/>
              </a:spcBef>
              <a:spcAft>
                <a:spcPts val="0"/>
              </a:spcAft>
              <a:buClr>
                <a:schemeClr val="dk1"/>
              </a:buClr>
              <a:buSzPts val="1800"/>
              <a:buChar char="•"/>
              <a:defRPr sz="1800"/>
            </a:lvl8pPr>
            <a:lvl9pPr indent="-342900" lvl="8" marL="4114800" algn="l">
              <a:spcBef>
                <a:spcPts val="360"/>
              </a:spcBef>
              <a:spcAft>
                <a:spcPts val="0"/>
              </a:spcAft>
              <a:buClr>
                <a:schemeClr val="dk1"/>
              </a:buClr>
              <a:buSzPts val="1800"/>
              <a:buChar char="•"/>
              <a:defRPr sz="1800"/>
            </a:lvl9pPr>
          </a:lstStyle>
          <a:p/>
        </p:txBody>
      </p:sp>
      <p:sp>
        <p:nvSpPr>
          <p:cNvPr id="81" name="Google Shape;81;p23"/>
          <p:cNvSpPr txBox="1"/>
          <p:nvPr>
            <p:ph idx="2" type="body"/>
          </p:nvPr>
        </p:nvSpPr>
        <p:spPr>
          <a:xfrm>
            <a:off x="779463" y="3991816"/>
            <a:ext cx="3657600" cy="2057400"/>
          </a:xfrm>
          <a:prstGeom prst="rect">
            <a:avLst/>
          </a:prstGeom>
          <a:noFill/>
          <a:ln>
            <a:noFill/>
          </a:ln>
        </p:spPr>
        <p:txBody>
          <a:bodyPr anchorCtr="0" anchor="t" bIns="45700" lIns="91425" spcFirstLastPara="1" rIns="91425" wrap="square" tIns="45700">
            <a:normAutofit/>
          </a:bodyPr>
          <a:lstStyle>
            <a:lvl1pPr indent="-355600" lvl="0" marL="457200" algn="l">
              <a:spcBef>
                <a:spcPts val="2000"/>
              </a:spcBef>
              <a:spcAft>
                <a:spcPts val="0"/>
              </a:spcAft>
              <a:buClr>
                <a:srgbClr val="001D4D"/>
              </a:buClr>
              <a:buSzPts val="2000"/>
              <a:buChar char="⚫"/>
              <a:defRPr sz="2000"/>
            </a:lvl1pPr>
            <a:lvl2pPr indent="-342900" lvl="1" marL="914400" algn="l">
              <a:spcBef>
                <a:spcPts val="600"/>
              </a:spcBef>
              <a:spcAft>
                <a:spcPts val="0"/>
              </a:spcAft>
              <a:buClr>
                <a:srgbClr val="001D4D"/>
              </a:buClr>
              <a:buSzPts val="1800"/>
              <a:buChar char="⚫"/>
              <a:defRPr sz="1800"/>
            </a:lvl2pPr>
            <a:lvl3pPr indent="-342900" lvl="2" marL="1371600" algn="l">
              <a:spcBef>
                <a:spcPts val="600"/>
              </a:spcBef>
              <a:spcAft>
                <a:spcPts val="0"/>
              </a:spcAft>
              <a:buClr>
                <a:srgbClr val="001D4D"/>
              </a:buClr>
              <a:buSzPts val="1800"/>
              <a:buChar char="⚫"/>
              <a:defRPr sz="1800"/>
            </a:lvl3pPr>
            <a:lvl4pPr indent="-342900" lvl="3" marL="1828800" algn="l">
              <a:spcBef>
                <a:spcPts val="600"/>
              </a:spcBef>
              <a:spcAft>
                <a:spcPts val="0"/>
              </a:spcAft>
              <a:buClr>
                <a:srgbClr val="001D4D"/>
              </a:buClr>
              <a:buSzPts val="1800"/>
              <a:buChar char="⚫"/>
              <a:defRPr sz="1800"/>
            </a:lvl4pPr>
            <a:lvl5pPr indent="-342900" lvl="4" marL="2286000" algn="l">
              <a:spcBef>
                <a:spcPts val="600"/>
              </a:spcBef>
              <a:spcAft>
                <a:spcPts val="0"/>
              </a:spcAft>
              <a:buClr>
                <a:srgbClr val="001D4D"/>
              </a:buClr>
              <a:buSzPts val="1800"/>
              <a:buChar char="⚫"/>
              <a:defRPr sz="1800"/>
            </a:lvl5pPr>
            <a:lvl6pPr indent="-342900" lvl="5" marL="2743200" algn="l">
              <a:spcBef>
                <a:spcPts val="360"/>
              </a:spcBef>
              <a:spcAft>
                <a:spcPts val="0"/>
              </a:spcAft>
              <a:buClr>
                <a:schemeClr val="dk1"/>
              </a:buClr>
              <a:buSzPts val="1800"/>
              <a:buChar char="•"/>
              <a:defRPr sz="1800"/>
            </a:lvl6pPr>
            <a:lvl7pPr indent="-342900" lvl="6" marL="3200400" algn="l">
              <a:spcBef>
                <a:spcPts val="360"/>
              </a:spcBef>
              <a:spcAft>
                <a:spcPts val="0"/>
              </a:spcAft>
              <a:buClr>
                <a:schemeClr val="dk1"/>
              </a:buClr>
              <a:buSzPts val="1800"/>
              <a:buChar char="•"/>
              <a:defRPr sz="1800"/>
            </a:lvl7pPr>
            <a:lvl8pPr indent="-342900" lvl="7" marL="3657600" algn="l">
              <a:spcBef>
                <a:spcPts val="360"/>
              </a:spcBef>
              <a:spcAft>
                <a:spcPts val="0"/>
              </a:spcAft>
              <a:buClr>
                <a:schemeClr val="dk1"/>
              </a:buClr>
              <a:buSzPts val="1800"/>
              <a:buChar char="•"/>
              <a:defRPr sz="1800"/>
            </a:lvl8pPr>
            <a:lvl9pPr indent="-342900" lvl="8" marL="4114800" algn="l">
              <a:spcBef>
                <a:spcPts val="360"/>
              </a:spcBef>
              <a:spcAft>
                <a:spcPts val="0"/>
              </a:spcAft>
              <a:buClr>
                <a:schemeClr val="dk1"/>
              </a:buClr>
              <a:buSzPts val="1800"/>
              <a:buChar char="•"/>
              <a:defRPr sz="1800"/>
            </a:lvl9pPr>
          </a:lstStyle>
          <a:p/>
        </p:txBody>
      </p:sp>
      <p:sp>
        <p:nvSpPr>
          <p:cNvPr id="82" name="Google Shape;82;p23"/>
          <p:cNvSpPr txBox="1"/>
          <p:nvPr>
            <p:ph idx="3" type="body"/>
          </p:nvPr>
        </p:nvSpPr>
        <p:spPr>
          <a:xfrm>
            <a:off x="4710953" y="1828801"/>
            <a:ext cx="3657600" cy="2057400"/>
          </a:xfrm>
          <a:prstGeom prst="rect">
            <a:avLst/>
          </a:prstGeom>
          <a:noFill/>
          <a:ln>
            <a:noFill/>
          </a:ln>
        </p:spPr>
        <p:txBody>
          <a:bodyPr anchorCtr="0" anchor="t" bIns="45700" lIns="91425" spcFirstLastPara="1" rIns="91425" wrap="square" tIns="45700">
            <a:normAutofit/>
          </a:bodyPr>
          <a:lstStyle>
            <a:lvl1pPr indent="-355600" lvl="0" marL="457200" algn="l">
              <a:spcBef>
                <a:spcPts val="2000"/>
              </a:spcBef>
              <a:spcAft>
                <a:spcPts val="0"/>
              </a:spcAft>
              <a:buClr>
                <a:srgbClr val="001D4D"/>
              </a:buClr>
              <a:buSzPts val="2000"/>
              <a:buChar char="⚫"/>
              <a:defRPr sz="2000"/>
            </a:lvl1pPr>
            <a:lvl2pPr indent="-342900" lvl="1" marL="914400" algn="l">
              <a:spcBef>
                <a:spcPts val="600"/>
              </a:spcBef>
              <a:spcAft>
                <a:spcPts val="0"/>
              </a:spcAft>
              <a:buClr>
                <a:srgbClr val="001D4D"/>
              </a:buClr>
              <a:buSzPts val="1800"/>
              <a:buChar char="⚫"/>
              <a:defRPr sz="1800"/>
            </a:lvl2pPr>
            <a:lvl3pPr indent="-342900" lvl="2" marL="1371600" algn="l">
              <a:spcBef>
                <a:spcPts val="600"/>
              </a:spcBef>
              <a:spcAft>
                <a:spcPts val="0"/>
              </a:spcAft>
              <a:buClr>
                <a:srgbClr val="001D4D"/>
              </a:buClr>
              <a:buSzPts val="1800"/>
              <a:buChar char="⚫"/>
              <a:defRPr sz="1800"/>
            </a:lvl3pPr>
            <a:lvl4pPr indent="-342900" lvl="3" marL="1828800" algn="l">
              <a:spcBef>
                <a:spcPts val="600"/>
              </a:spcBef>
              <a:spcAft>
                <a:spcPts val="0"/>
              </a:spcAft>
              <a:buClr>
                <a:srgbClr val="001D4D"/>
              </a:buClr>
              <a:buSzPts val="1800"/>
              <a:buChar char="⚫"/>
              <a:defRPr sz="1800"/>
            </a:lvl4pPr>
            <a:lvl5pPr indent="-342900" lvl="4" marL="2286000" algn="l">
              <a:spcBef>
                <a:spcPts val="600"/>
              </a:spcBef>
              <a:spcAft>
                <a:spcPts val="0"/>
              </a:spcAft>
              <a:buClr>
                <a:srgbClr val="001D4D"/>
              </a:buClr>
              <a:buSzPts val="1800"/>
              <a:buChar char="⚫"/>
              <a:defRPr sz="1800"/>
            </a:lvl5pPr>
            <a:lvl6pPr indent="-342900" lvl="5" marL="2743200" algn="l">
              <a:spcBef>
                <a:spcPts val="360"/>
              </a:spcBef>
              <a:spcAft>
                <a:spcPts val="0"/>
              </a:spcAft>
              <a:buClr>
                <a:schemeClr val="dk1"/>
              </a:buClr>
              <a:buSzPts val="1800"/>
              <a:buChar char="•"/>
              <a:defRPr sz="1800"/>
            </a:lvl6pPr>
            <a:lvl7pPr indent="-342900" lvl="6" marL="3200400" algn="l">
              <a:spcBef>
                <a:spcPts val="360"/>
              </a:spcBef>
              <a:spcAft>
                <a:spcPts val="0"/>
              </a:spcAft>
              <a:buClr>
                <a:schemeClr val="dk1"/>
              </a:buClr>
              <a:buSzPts val="1800"/>
              <a:buChar char="•"/>
              <a:defRPr sz="1800"/>
            </a:lvl7pPr>
            <a:lvl8pPr indent="-342900" lvl="7" marL="3657600" algn="l">
              <a:spcBef>
                <a:spcPts val="360"/>
              </a:spcBef>
              <a:spcAft>
                <a:spcPts val="0"/>
              </a:spcAft>
              <a:buClr>
                <a:schemeClr val="dk1"/>
              </a:buClr>
              <a:buSzPts val="1800"/>
              <a:buChar char="•"/>
              <a:defRPr sz="1800"/>
            </a:lvl8pPr>
            <a:lvl9pPr indent="-342900" lvl="8" marL="4114800" algn="l">
              <a:spcBef>
                <a:spcPts val="360"/>
              </a:spcBef>
              <a:spcAft>
                <a:spcPts val="0"/>
              </a:spcAft>
              <a:buClr>
                <a:schemeClr val="dk1"/>
              </a:buClr>
              <a:buSzPts val="1800"/>
              <a:buChar char="•"/>
              <a:defRPr sz="1800"/>
            </a:lvl9pPr>
          </a:lstStyle>
          <a:p/>
        </p:txBody>
      </p:sp>
      <p:sp>
        <p:nvSpPr>
          <p:cNvPr id="83" name="Google Shape;83;p23"/>
          <p:cNvSpPr txBox="1"/>
          <p:nvPr>
            <p:ph idx="4" type="body"/>
          </p:nvPr>
        </p:nvSpPr>
        <p:spPr>
          <a:xfrm>
            <a:off x="4710953" y="3991816"/>
            <a:ext cx="3657600" cy="2057400"/>
          </a:xfrm>
          <a:prstGeom prst="rect">
            <a:avLst/>
          </a:prstGeom>
          <a:noFill/>
          <a:ln>
            <a:noFill/>
          </a:ln>
        </p:spPr>
        <p:txBody>
          <a:bodyPr anchorCtr="0" anchor="t" bIns="45700" lIns="91425" spcFirstLastPara="1" rIns="91425" wrap="square" tIns="45700">
            <a:normAutofit/>
          </a:bodyPr>
          <a:lstStyle>
            <a:lvl1pPr indent="-355600" lvl="0" marL="457200" algn="l">
              <a:spcBef>
                <a:spcPts val="2000"/>
              </a:spcBef>
              <a:spcAft>
                <a:spcPts val="0"/>
              </a:spcAft>
              <a:buClr>
                <a:srgbClr val="001D4D"/>
              </a:buClr>
              <a:buSzPts val="2000"/>
              <a:buChar char="⚫"/>
              <a:defRPr sz="2000"/>
            </a:lvl1pPr>
            <a:lvl2pPr indent="-342900" lvl="1" marL="914400" algn="l">
              <a:spcBef>
                <a:spcPts val="600"/>
              </a:spcBef>
              <a:spcAft>
                <a:spcPts val="0"/>
              </a:spcAft>
              <a:buClr>
                <a:srgbClr val="001D4D"/>
              </a:buClr>
              <a:buSzPts val="1800"/>
              <a:buChar char="⚫"/>
              <a:defRPr sz="1800"/>
            </a:lvl2pPr>
            <a:lvl3pPr indent="-342900" lvl="2" marL="1371600" algn="l">
              <a:spcBef>
                <a:spcPts val="600"/>
              </a:spcBef>
              <a:spcAft>
                <a:spcPts val="0"/>
              </a:spcAft>
              <a:buClr>
                <a:srgbClr val="001D4D"/>
              </a:buClr>
              <a:buSzPts val="1800"/>
              <a:buChar char="⚫"/>
              <a:defRPr sz="1800"/>
            </a:lvl3pPr>
            <a:lvl4pPr indent="-342900" lvl="3" marL="1828800" algn="l">
              <a:spcBef>
                <a:spcPts val="600"/>
              </a:spcBef>
              <a:spcAft>
                <a:spcPts val="0"/>
              </a:spcAft>
              <a:buClr>
                <a:srgbClr val="001D4D"/>
              </a:buClr>
              <a:buSzPts val="1800"/>
              <a:buChar char="⚫"/>
              <a:defRPr sz="1800"/>
            </a:lvl4pPr>
            <a:lvl5pPr indent="-342900" lvl="4" marL="2286000" algn="l">
              <a:spcBef>
                <a:spcPts val="600"/>
              </a:spcBef>
              <a:spcAft>
                <a:spcPts val="0"/>
              </a:spcAft>
              <a:buClr>
                <a:srgbClr val="001D4D"/>
              </a:buClr>
              <a:buSzPts val="1800"/>
              <a:buChar char="⚫"/>
              <a:defRPr sz="1800"/>
            </a:lvl5pPr>
            <a:lvl6pPr indent="-342900" lvl="5" marL="2743200" algn="l">
              <a:spcBef>
                <a:spcPts val="360"/>
              </a:spcBef>
              <a:spcAft>
                <a:spcPts val="0"/>
              </a:spcAft>
              <a:buClr>
                <a:schemeClr val="dk1"/>
              </a:buClr>
              <a:buSzPts val="1800"/>
              <a:buChar char="•"/>
              <a:defRPr sz="1800"/>
            </a:lvl6pPr>
            <a:lvl7pPr indent="-342900" lvl="6" marL="3200400" algn="l">
              <a:spcBef>
                <a:spcPts val="360"/>
              </a:spcBef>
              <a:spcAft>
                <a:spcPts val="0"/>
              </a:spcAft>
              <a:buClr>
                <a:schemeClr val="dk1"/>
              </a:buClr>
              <a:buSzPts val="1800"/>
              <a:buChar char="•"/>
              <a:defRPr sz="1800"/>
            </a:lvl7pPr>
            <a:lvl8pPr indent="-342900" lvl="7" marL="3657600" algn="l">
              <a:spcBef>
                <a:spcPts val="360"/>
              </a:spcBef>
              <a:spcAft>
                <a:spcPts val="0"/>
              </a:spcAft>
              <a:buClr>
                <a:schemeClr val="dk1"/>
              </a:buClr>
              <a:buSzPts val="1800"/>
              <a:buChar char="•"/>
              <a:defRPr sz="1800"/>
            </a:lvl8pPr>
            <a:lvl9pPr indent="-342900" lvl="8" marL="4114800" algn="l">
              <a:spcBef>
                <a:spcPts val="360"/>
              </a:spcBef>
              <a:spcAft>
                <a:spcPts val="0"/>
              </a:spcAft>
              <a:buClr>
                <a:schemeClr val="dk1"/>
              </a:buClr>
              <a:buSzPts val="1800"/>
              <a:buChar char="•"/>
              <a:defRPr sz="1800"/>
            </a:lvl9pPr>
          </a:lstStyle>
          <a:p/>
        </p:txBody>
      </p:sp>
      <p:sp>
        <p:nvSpPr>
          <p:cNvPr id="84" name="Google Shape;84;p23"/>
          <p:cNvSpPr txBox="1"/>
          <p:nvPr>
            <p:ph idx="10" type="dt"/>
          </p:nvPr>
        </p:nvSpPr>
        <p:spPr>
          <a:xfrm>
            <a:off x="381000" y="6288088"/>
            <a:ext cx="1887538"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85" name="Google Shape;85;p23"/>
          <p:cNvSpPr txBox="1"/>
          <p:nvPr>
            <p:ph idx="11" type="ftr"/>
          </p:nvPr>
        </p:nvSpPr>
        <p:spPr>
          <a:xfrm>
            <a:off x="3305175" y="6288088"/>
            <a:ext cx="5238750" cy="365125"/>
          </a:xfrm>
          <a:prstGeom prst="rect">
            <a:avLst/>
          </a:prstGeom>
          <a:noFill/>
          <a:ln>
            <a:noFill/>
          </a:ln>
        </p:spPr>
        <p:txBody>
          <a:bodyPr anchorCtr="0" anchor="ctr" bIns="45700" lIns="91425" spcFirstLastPara="1" rIns="91425" wrap="square" tIns="4570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86" name="Google Shape;86;p23"/>
          <p:cNvSpPr txBox="1"/>
          <p:nvPr>
            <p:ph idx="12" type="sldNum"/>
          </p:nvPr>
        </p:nvSpPr>
        <p:spPr>
          <a:xfrm>
            <a:off x="8404225" y="219075"/>
            <a:ext cx="493713"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1pPr>
            <a:lvl2pPr indent="0" lvl="1"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2pPr>
            <a:lvl3pPr indent="0" lvl="2"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3pPr>
            <a:lvl4pPr indent="0" lvl="3"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4pPr>
            <a:lvl5pPr indent="0" lvl="4"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5pPr>
            <a:lvl6pPr indent="0" lvl="5"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6pPr>
            <a:lvl7pPr indent="0" lvl="6"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7pPr>
            <a:lvl8pPr indent="0" lvl="7"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8pPr>
            <a:lvl9pPr indent="0" lvl="8"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87" name="Shape 87"/>
        <p:cNvGrpSpPr/>
        <p:nvPr/>
      </p:nvGrpSpPr>
      <p:grpSpPr>
        <a:xfrm>
          <a:off x="0" y="0"/>
          <a:ext cx="0" cy="0"/>
          <a:chOff x="0" y="0"/>
          <a:chExt cx="0" cy="0"/>
        </a:xfrm>
      </p:grpSpPr>
      <p:pic>
        <p:nvPicPr>
          <p:cNvPr descr="Overlay-ContentSlides.png" id="88" name="Google Shape;88;p24"/>
          <p:cNvPicPr preferRelativeResize="0"/>
          <p:nvPr/>
        </p:nvPicPr>
        <p:blipFill rotWithShape="1">
          <a:blip r:embed="rId2">
            <a:alphaModFix/>
          </a:blip>
          <a:srcRect b="0" l="0" r="0" t="0"/>
          <a:stretch/>
        </p:blipFill>
        <p:spPr>
          <a:xfrm>
            <a:off x="150813" y="187325"/>
            <a:ext cx="8828087" cy="6481763"/>
          </a:xfrm>
          <a:prstGeom prst="rect">
            <a:avLst/>
          </a:prstGeom>
          <a:noFill/>
          <a:ln>
            <a:noFill/>
          </a:ln>
        </p:spPr>
      </p:pic>
      <p:sp>
        <p:nvSpPr>
          <p:cNvPr id="89" name="Google Shape;89;p24"/>
          <p:cNvSpPr txBox="1"/>
          <p:nvPr>
            <p:ph type="title"/>
          </p:nvPr>
        </p:nvSpPr>
        <p:spPr>
          <a:xfrm>
            <a:off x="779463" y="381000"/>
            <a:ext cx="7583487" cy="1044575"/>
          </a:xfrm>
          <a:prstGeom prst="rect">
            <a:avLst/>
          </a:prstGeom>
          <a:noFill/>
          <a:ln>
            <a:noFill/>
          </a:ln>
        </p:spPr>
        <p:txBody>
          <a:bodyPr anchorCtr="0" anchor="b"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90" name="Google Shape;90;p24"/>
          <p:cNvSpPr txBox="1"/>
          <p:nvPr>
            <p:ph idx="10" type="dt"/>
          </p:nvPr>
        </p:nvSpPr>
        <p:spPr>
          <a:xfrm>
            <a:off x="381000" y="6288088"/>
            <a:ext cx="1887538"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91" name="Google Shape;91;p24"/>
          <p:cNvSpPr txBox="1"/>
          <p:nvPr>
            <p:ph idx="11" type="ftr"/>
          </p:nvPr>
        </p:nvSpPr>
        <p:spPr>
          <a:xfrm>
            <a:off x="3305175" y="6288088"/>
            <a:ext cx="5238750" cy="365125"/>
          </a:xfrm>
          <a:prstGeom prst="rect">
            <a:avLst/>
          </a:prstGeom>
          <a:noFill/>
          <a:ln>
            <a:noFill/>
          </a:ln>
        </p:spPr>
        <p:txBody>
          <a:bodyPr anchorCtr="0" anchor="ctr" bIns="45700" lIns="91425" spcFirstLastPara="1" rIns="91425" wrap="square" tIns="4570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92" name="Google Shape;92;p24"/>
          <p:cNvSpPr txBox="1"/>
          <p:nvPr>
            <p:ph idx="12" type="sldNum"/>
          </p:nvPr>
        </p:nvSpPr>
        <p:spPr>
          <a:xfrm>
            <a:off x="8404225" y="219075"/>
            <a:ext cx="493713"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1pPr>
            <a:lvl2pPr indent="0" lvl="1"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2pPr>
            <a:lvl3pPr indent="0" lvl="2"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3pPr>
            <a:lvl4pPr indent="0" lvl="3"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4pPr>
            <a:lvl5pPr indent="0" lvl="4"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5pPr>
            <a:lvl6pPr indent="0" lvl="5"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6pPr>
            <a:lvl7pPr indent="0" lvl="6"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7pPr>
            <a:lvl8pPr indent="0" lvl="7"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8pPr>
            <a:lvl9pPr indent="0" lvl="8"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0.xml"/><Relationship Id="rId10" Type="http://schemas.openxmlformats.org/officeDocument/2006/relationships/slideLayout" Target="../slideLayouts/slideLayout9.xml"/><Relationship Id="rId13" Type="http://schemas.openxmlformats.org/officeDocument/2006/relationships/slideLayout" Target="../slideLayouts/slideLayout12.xml"/><Relationship Id="rId12" Type="http://schemas.openxmlformats.org/officeDocument/2006/relationships/slideLayout" Target="../slideLayouts/slideLayout11.xml"/><Relationship Id="rId1" Type="http://schemas.openxmlformats.org/officeDocument/2006/relationships/image" Target="../media/image2.png"/><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9" Type="http://schemas.openxmlformats.org/officeDocument/2006/relationships/slideLayout" Target="../slideLayouts/slideLayout8.xml"/><Relationship Id="rId15" Type="http://schemas.openxmlformats.org/officeDocument/2006/relationships/slideLayout" Target="../slideLayouts/slideLayout14.xml"/><Relationship Id="rId14" Type="http://schemas.openxmlformats.org/officeDocument/2006/relationships/slideLayout" Target="../slideLayouts/slideLayout13.xml"/><Relationship Id="rId17" Type="http://schemas.openxmlformats.org/officeDocument/2006/relationships/slideLayout" Target="../slideLayouts/slideLayout16.xml"/><Relationship Id="rId16" Type="http://schemas.openxmlformats.org/officeDocument/2006/relationships/slideLayout" Target="../slideLayouts/slideLayout15.xml"/><Relationship Id="rId5" Type="http://schemas.openxmlformats.org/officeDocument/2006/relationships/slideLayout" Target="../slideLayouts/slideLayout4.xml"/><Relationship Id="rId6" Type="http://schemas.openxmlformats.org/officeDocument/2006/relationships/slideLayout" Target="../slideLayouts/slideLayout5.xml"/><Relationship Id="rId18" Type="http://schemas.openxmlformats.org/officeDocument/2006/relationships/theme" Target="../theme/theme2.xml"/><Relationship Id="rId7" Type="http://schemas.openxmlformats.org/officeDocument/2006/relationships/slideLayout" Target="../slideLayouts/slideLayout6.xml"/><Relationship Id="rId8" Type="http://schemas.openxmlformats.org/officeDocument/2006/relationships/slideLayout" Target="../slideLayouts/slideLayout7.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9" name="Shape 9"/>
        <p:cNvGrpSpPr/>
        <p:nvPr/>
      </p:nvGrpSpPr>
      <p:grpSpPr>
        <a:xfrm>
          <a:off x="0" y="0"/>
          <a:ext cx="0" cy="0"/>
          <a:chOff x="0" y="0"/>
          <a:chExt cx="0" cy="0"/>
        </a:xfrm>
      </p:grpSpPr>
      <p:sp>
        <p:nvSpPr>
          <p:cNvPr id="10" name="Google Shape;10;p15"/>
          <p:cNvSpPr/>
          <p:nvPr/>
        </p:nvSpPr>
        <p:spPr>
          <a:xfrm>
            <a:off x="190500" y="190500"/>
            <a:ext cx="8764588" cy="6478588"/>
          </a:xfrm>
          <a:prstGeom prst="round2DiagRect">
            <a:avLst>
              <a:gd fmla="val 9416" name="adj1"/>
              <a:gd fmla="val 0" name="adj2"/>
            </a:avLst>
          </a:prstGeom>
          <a:gradFill>
            <a:gsLst>
              <a:gs pos="0">
                <a:srgbClr val="B27A00"/>
              </a:gs>
              <a:gs pos="13000">
                <a:srgbClr val="B27A00"/>
              </a:gs>
              <a:gs pos="100000">
                <a:schemeClr val="lt1"/>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
        <p:nvSpPr>
          <p:cNvPr id="11" name="Google Shape;11;p15"/>
          <p:cNvSpPr txBox="1"/>
          <p:nvPr>
            <p:ph type="title"/>
          </p:nvPr>
        </p:nvSpPr>
        <p:spPr>
          <a:xfrm>
            <a:off x="779463" y="381000"/>
            <a:ext cx="7583487" cy="1044575"/>
          </a:xfrm>
          <a:prstGeom prst="rect">
            <a:avLst/>
          </a:prstGeom>
          <a:noFill/>
          <a:ln>
            <a:noFill/>
          </a:ln>
        </p:spPr>
        <p:txBody>
          <a:bodyPr anchorCtr="0" anchor="b" bIns="45700" lIns="91425" spcFirstLastPara="1" rIns="91425" wrap="square" tIns="45700">
            <a:noAutofit/>
          </a:bodyPr>
          <a:lstStyle>
            <a:lvl1pPr lv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1pPr>
            <a:lvl2pPr lvl="1"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2pPr>
            <a:lvl3pPr lvl="2"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3pPr>
            <a:lvl4pPr lvl="3"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4pPr>
            <a:lvl5pPr lvl="4"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5pPr>
            <a:lvl6pPr lvl="5"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6pPr>
            <a:lvl7pPr lvl="6"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7pPr>
            <a:lvl8pPr lvl="7"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8pPr>
            <a:lvl9pPr lvl="8"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9pPr>
          </a:lstStyle>
          <a:p/>
        </p:txBody>
      </p:sp>
      <p:sp>
        <p:nvSpPr>
          <p:cNvPr id="12" name="Google Shape;12;p15"/>
          <p:cNvSpPr txBox="1"/>
          <p:nvPr>
            <p:ph idx="1" type="body"/>
          </p:nvPr>
        </p:nvSpPr>
        <p:spPr>
          <a:xfrm>
            <a:off x="779463" y="1828800"/>
            <a:ext cx="7583487" cy="4208463"/>
          </a:xfrm>
          <a:prstGeom prst="rect">
            <a:avLst/>
          </a:prstGeom>
          <a:noFill/>
          <a:ln>
            <a:noFill/>
          </a:ln>
        </p:spPr>
        <p:txBody>
          <a:bodyPr anchorCtr="0" anchor="t" bIns="45700" lIns="91425" spcFirstLastPara="1" rIns="91425" wrap="square" tIns="45700">
            <a:noAutofit/>
          </a:bodyPr>
          <a:lstStyle>
            <a:lvl1pPr indent="-368300" lvl="0" marL="457200" marR="0" rtl="0" algn="l">
              <a:spcBef>
                <a:spcPts val="2000"/>
              </a:spcBef>
              <a:spcAft>
                <a:spcPts val="0"/>
              </a:spcAft>
              <a:buClr>
                <a:srgbClr val="001D4D"/>
              </a:buClr>
              <a:buSzPts val="2200"/>
              <a:buFont typeface="Noto Sans Symbols"/>
              <a:buChar char="⚫"/>
              <a:defRPr b="0" i="0" sz="2200" u="none" cap="none" strike="noStrike">
                <a:solidFill>
                  <a:srgbClr val="001D4D"/>
                </a:solidFill>
                <a:latin typeface="Trebuchet MS"/>
                <a:ea typeface="Trebuchet MS"/>
                <a:cs typeface="Trebuchet MS"/>
                <a:sym typeface="Trebuchet MS"/>
              </a:defRPr>
            </a:lvl1pPr>
            <a:lvl2pPr indent="-355600" lvl="1" marL="914400" marR="0" rtl="0" algn="l">
              <a:spcBef>
                <a:spcPts val="600"/>
              </a:spcBef>
              <a:spcAft>
                <a:spcPts val="0"/>
              </a:spcAft>
              <a:buClr>
                <a:srgbClr val="001D4D"/>
              </a:buClr>
              <a:buSzPts val="2000"/>
              <a:buFont typeface="Noto Sans Symbols"/>
              <a:buChar char="⚫"/>
              <a:defRPr b="0" i="0" sz="2000" u="none" cap="none" strike="noStrike">
                <a:solidFill>
                  <a:srgbClr val="001D4D"/>
                </a:solidFill>
                <a:latin typeface="Trebuchet MS"/>
                <a:ea typeface="Trebuchet MS"/>
                <a:cs typeface="Trebuchet MS"/>
                <a:sym typeface="Trebuchet MS"/>
              </a:defRPr>
            </a:lvl2pPr>
            <a:lvl3pPr indent="-342900" lvl="2" marL="13716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3pPr>
            <a:lvl4pPr indent="-342900" lvl="3" marL="18288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4pPr>
            <a:lvl5pPr indent="-342900" lvl="4" marL="22860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5pPr>
            <a:lvl6pPr indent="-355600" lvl="5" marL="2743200" marR="0" rtl="0" algn="l">
              <a:spcBef>
                <a:spcPts val="400"/>
              </a:spcBef>
              <a:spcAft>
                <a:spcPts val="0"/>
              </a:spcAft>
              <a:buClr>
                <a:schemeClr val="dk1"/>
              </a:buClr>
              <a:buSzPts val="2000"/>
              <a:buFont typeface="Arial"/>
              <a:buChar char="•"/>
              <a:defRPr b="0" i="0" sz="2000" u="none" cap="none" strike="noStrike">
                <a:solidFill>
                  <a:schemeClr val="dk1"/>
                </a:solidFill>
                <a:latin typeface="Trebuchet MS"/>
                <a:ea typeface="Trebuchet MS"/>
                <a:cs typeface="Trebuchet MS"/>
                <a:sym typeface="Trebuchet MS"/>
              </a:defRPr>
            </a:lvl6pPr>
            <a:lvl7pPr indent="-355600" lvl="6" marL="3200400" marR="0" rtl="0" algn="l">
              <a:spcBef>
                <a:spcPts val="400"/>
              </a:spcBef>
              <a:spcAft>
                <a:spcPts val="0"/>
              </a:spcAft>
              <a:buClr>
                <a:schemeClr val="dk1"/>
              </a:buClr>
              <a:buSzPts val="2000"/>
              <a:buFont typeface="Arial"/>
              <a:buChar char="•"/>
              <a:defRPr b="0" i="0" sz="2000" u="none" cap="none" strike="noStrike">
                <a:solidFill>
                  <a:schemeClr val="dk1"/>
                </a:solidFill>
                <a:latin typeface="Trebuchet MS"/>
                <a:ea typeface="Trebuchet MS"/>
                <a:cs typeface="Trebuchet MS"/>
                <a:sym typeface="Trebuchet MS"/>
              </a:defRPr>
            </a:lvl7pPr>
            <a:lvl8pPr indent="-355600" lvl="7" marL="3657600" marR="0" rtl="0" algn="l">
              <a:spcBef>
                <a:spcPts val="400"/>
              </a:spcBef>
              <a:spcAft>
                <a:spcPts val="0"/>
              </a:spcAft>
              <a:buClr>
                <a:schemeClr val="dk1"/>
              </a:buClr>
              <a:buSzPts val="2000"/>
              <a:buFont typeface="Arial"/>
              <a:buChar char="•"/>
              <a:defRPr b="0" i="0" sz="2000" u="none" cap="none" strike="noStrike">
                <a:solidFill>
                  <a:schemeClr val="dk1"/>
                </a:solidFill>
                <a:latin typeface="Trebuchet MS"/>
                <a:ea typeface="Trebuchet MS"/>
                <a:cs typeface="Trebuchet MS"/>
                <a:sym typeface="Trebuchet MS"/>
              </a:defRPr>
            </a:lvl8pPr>
            <a:lvl9pPr indent="-355600" lvl="8" marL="4114800" marR="0" rtl="0" algn="l">
              <a:spcBef>
                <a:spcPts val="400"/>
              </a:spcBef>
              <a:spcAft>
                <a:spcPts val="0"/>
              </a:spcAft>
              <a:buClr>
                <a:schemeClr val="dk1"/>
              </a:buClr>
              <a:buSzPts val="2000"/>
              <a:buFont typeface="Arial"/>
              <a:buChar char="•"/>
              <a:defRPr b="0" i="0" sz="2000" u="none" cap="none" strike="noStrike">
                <a:solidFill>
                  <a:schemeClr val="dk1"/>
                </a:solidFill>
                <a:latin typeface="Trebuchet MS"/>
                <a:ea typeface="Trebuchet MS"/>
                <a:cs typeface="Trebuchet MS"/>
                <a:sym typeface="Trebuchet MS"/>
              </a:defRPr>
            </a:lvl9pPr>
          </a:lstStyle>
          <a:p/>
        </p:txBody>
      </p:sp>
      <p:sp>
        <p:nvSpPr>
          <p:cNvPr id="13" name="Google Shape;13;p15"/>
          <p:cNvSpPr txBox="1"/>
          <p:nvPr>
            <p:ph idx="10" type="dt"/>
          </p:nvPr>
        </p:nvSpPr>
        <p:spPr>
          <a:xfrm>
            <a:off x="381000" y="6288088"/>
            <a:ext cx="1887538" cy="365125"/>
          </a:xfrm>
          <a:prstGeom prst="rect">
            <a:avLst/>
          </a:prstGeom>
          <a:noFill/>
          <a:ln>
            <a:noFill/>
          </a:ln>
        </p:spPr>
        <p:txBody>
          <a:bodyPr anchorCtr="0" anchor="ctr"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lt2"/>
                </a:solidFill>
                <a:latin typeface="Trebuchet MS"/>
                <a:ea typeface="Trebuchet MS"/>
                <a:cs typeface="Trebuchet MS"/>
                <a:sym typeface="Trebuchet MS"/>
              </a:defRPr>
            </a:lvl1pPr>
            <a:lvl2pPr lvl="1"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lvl="2"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lvl="3"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lvl="4"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lvl="5"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lvl="6"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lvl="7"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lvl="8"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14" name="Google Shape;14;p15"/>
          <p:cNvSpPr txBox="1"/>
          <p:nvPr>
            <p:ph idx="11" type="ftr"/>
          </p:nvPr>
        </p:nvSpPr>
        <p:spPr>
          <a:xfrm>
            <a:off x="3305175" y="6288088"/>
            <a:ext cx="5238750" cy="365125"/>
          </a:xfrm>
          <a:prstGeom prst="rect">
            <a:avLst/>
          </a:prstGeom>
          <a:noFill/>
          <a:ln>
            <a:noFill/>
          </a:ln>
        </p:spPr>
        <p:txBody>
          <a:bodyPr anchorCtr="0" anchor="ctr" bIns="45700" lIns="91425" spcFirstLastPara="1" rIns="91425" wrap="square" tIns="45700">
            <a:noAutofit/>
          </a:bodyPr>
          <a:lstStyle>
            <a:lvl1pPr lvl="0" marR="0" rtl="0" algn="r">
              <a:spcBef>
                <a:spcPts val="0"/>
              </a:spcBef>
              <a:spcAft>
                <a:spcPts val="0"/>
              </a:spcAft>
              <a:buSzPts val="1400"/>
              <a:buNone/>
              <a:defRPr b="0" i="0" sz="1200" u="none" cap="none" strike="noStrike">
                <a:solidFill>
                  <a:schemeClr val="lt2"/>
                </a:solidFill>
                <a:latin typeface="Trebuchet MS"/>
                <a:ea typeface="Trebuchet MS"/>
                <a:cs typeface="Trebuchet MS"/>
                <a:sym typeface="Trebuchet MS"/>
              </a:defRPr>
            </a:lvl1pPr>
            <a:lvl2pPr lvl="1"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lvl="2"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lvl="3"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lvl="4"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lvl="5"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lvl="6"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lvl="7"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lvl="8"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15" name="Google Shape;15;p15"/>
          <p:cNvSpPr txBox="1"/>
          <p:nvPr>
            <p:ph idx="12" type="sldNum"/>
          </p:nvPr>
        </p:nvSpPr>
        <p:spPr>
          <a:xfrm>
            <a:off x="8404225" y="219075"/>
            <a:ext cx="493713" cy="365125"/>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1pPr>
            <a:lvl2pPr indent="0" lvl="1"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2pPr>
            <a:lvl3pPr indent="0" lvl="2"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3pPr>
            <a:lvl4pPr indent="0" lvl="3"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4pPr>
            <a:lvl5pPr indent="0" lvl="4"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5pPr>
            <a:lvl6pPr indent="0" lvl="5"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6pPr>
            <a:lvl7pPr indent="0" lvl="6"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7pPr>
            <a:lvl8pPr indent="0" lvl="7"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8pPr>
            <a:lvl9pPr indent="0" lvl="8"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9pPr>
          </a:lstStyle>
          <a:p>
            <a:pPr indent="0" lvl="0" marL="0" rtl="0" algn="r">
              <a:spcBef>
                <a:spcPts val="0"/>
              </a:spcBef>
              <a:spcAft>
                <a:spcPts val="0"/>
              </a:spcAft>
              <a:buNone/>
            </a:pPr>
            <a:fld id="{00000000-1234-1234-1234-123412341234}" type="slidenum">
              <a:rPr lang="en-US"/>
              <a:t>‹#›</a:t>
            </a:fld>
            <a:endParaRPr/>
          </a:p>
        </p:txBody>
      </p:sp>
      <p:pic>
        <p:nvPicPr>
          <p:cNvPr descr="FIULogo_H_CMYK_fx.png" id="16" name="Google Shape;16;p15"/>
          <p:cNvPicPr preferRelativeResize="0"/>
          <p:nvPr/>
        </p:nvPicPr>
        <p:blipFill rotWithShape="1">
          <a:blip r:embed="rId1">
            <a:alphaModFix/>
          </a:blip>
          <a:srcRect b="0" l="0" r="0" t="0"/>
          <a:stretch/>
        </p:blipFill>
        <p:spPr>
          <a:xfrm>
            <a:off x="6103938" y="5959475"/>
            <a:ext cx="2430462" cy="693738"/>
          </a:xfrm>
          <a:prstGeom prst="rect">
            <a:avLst/>
          </a:prstGeom>
          <a:noFill/>
          <a:ln>
            <a:noFill/>
          </a:ln>
        </p:spPr>
      </p:pic>
    </p:spTree>
  </p:cSld>
  <p:clrMap accent1="accent1" accent2="accent2" accent3="accent3" accent4="accent4" accent5="accent5" accent6="accent6" bg1="lt1" bg2="dk2" tx1="dk1" tx2="lt2" folHlink="folHlink" hlink="hlink"/>
  <p:sldLayoutIdLst>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 id="2147483662" r:id="rId15"/>
    <p:sldLayoutId id="2147483663" r:id="rId16"/>
    <p:sldLayoutId id="2147483664" r:id="rId17"/>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 Id="rId3" Type="http://schemas.openxmlformats.org/officeDocument/2006/relationships/image" Target="../media/image10.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 Id="rId3" Type="http://schemas.openxmlformats.org/officeDocument/2006/relationships/image" Target="../media/image11.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 Id="rId3" Type="http://schemas.openxmlformats.org/officeDocument/2006/relationships/image" Target="../media/image16.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3.xml"/><Relationship Id="rId3" Type="http://schemas.openxmlformats.org/officeDocument/2006/relationships/hyperlink" Target="mailto:crpalaci@fiu.edu" TargetMode="Externa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image" Target="../media/image13.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 Id="rId3" Type="http://schemas.openxmlformats.org/officeDocument/2006/relationships/image" Target="../media/image12.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 Id="rId3" Type="http://schemas.openxmlformats.org/officeDocument/2006/relationships/image" Target="../media/image14.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 Id="rId3" Type="http://schemas.openxmlformats.org/officeDocument/2006/relationships/image" Target="../media/image15.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8" name="Shape 148"/>
        <p:cNvGrpSpPr/>
        <p:nvPr/>
      </p:nvGrpSpPr>
      <p:grpSpPr>
        <a:xfrm>
          <a:off x="0" y="0"/>
          <a:ext cx="0" cy="0"/>
          <a:chOff x="0" y="0"/>
          <a:chExt cx="0" cy="0"/>
        </a:xfrm>
      </p:grpSpPr>
      <p:sp>
        <p:nvSpPr>
          <p:cNvPr id="149" name="Google Shape;149;p1"/>
          <p:cNvSpPr txBox="1"/>
          <p:nvPr>
            <p:ph type="ctrTitle"/>
          </p:nvPr>
        </p:nvSpPr>
        <p:spPr>
          <a:xfrm>
            <a:off x="315500" y="5271025"/>
            <a:ext cx="8686800" cy="667500"/>
          </a:xfrm>
          <a:prstGeom prst="rect">
            <a:avLst/>
          </a:prstGeom>
          <a:noFill/>
          <a:ln>
            <a:noFill/>
          </a:ln>
        </p:spPr>
        <p:txBody>
          <a:bodyPr anchorCtr="0" anchor="b" bIns="45700" lIns="91425" spcFirstLastPara="1" rIns="91425" wrap="square" tIns="45700">
            <a:noAutofit/>
          </a:bodyPr>
          <a:lstStyle/>
          <a:p>
            <a:pPr indent="0" lvl="0" marL="0" rtl="0" algn="ctr">
              <a:spcBef>
                <a:spcPts val="0"/>
              </a:spcBef>
              <a:spcAft>
                <a:spcPts val="0"/>
              </a:spcAft>
              <a:buNone/>
            </a:pPr>
            <a:br>
              <a:rPr lang="en-US" sz="2400"/>
            </a:br>
            <a:br>
              <a:rPr lang="en-US" sz="2800"/>
            </a:br>
            <a:br>
              <a:rPr lang="en-US"/>
            </a:br>
            <a:r>
              <a:rPr lang="en-US" sz="1800"/>
              <a:t>School of Computing and Information Sciences</a:t>
            </a:r>
            <a:br>
              <a:rPr lang="en-US" sz="1800"/>
            </a:br>
            <a:r>
              <a:rPr lang="en-US" sz="1800"/>
              <a:t>Florida International University</a:t>
            </a:r>
            <a:endParaRPr/>
          </a:p>
        </p:txBody>
      </p:sp>
      <p:sp>
        <p:nvSpPr>
          <p:cNvPr id="150" name="Google Shape;150;p1"/>
          <p:cNvSpPr txBox="1"/>
          <p:nvPr>
            <p:ph idx="1" type="subTitle"/>
          </p:nvPr>
        </p:nvSpPr>
        <p:spPr>
          <a:xfrm>
            <a:off x="108100" y="6184007"/>
            <a:ext cx="8686800" cy="474900"/>
          </a:xfrm>
          <a:prstGeom prst="rect">
            <a:avLst/>
          </a:prstGeom>
          <a:noFill/>
          <a:ln>
            <a:noFill/>
          </a:ln>
        </p:spPr>
        <p:txBody>
          <a:bodyPr anchorCtr="0" anchor="t" bIns="45700" lIns="91425" spcFirstLastPara="1" rIns="91425" wrap="square" tIns="45700">
            <a:normAutofit/>
          </a:bodyPr>
          <a:lstStyle/>
          <a:p>
            <a:pPr indent="0" lvl="0" marL="0" rtl="0" algn="ctr">
              <a:spcBef>
                <a:spcPts val="0"/>
              </a:spcBef>
              <a:spcAft>
                <a:spcPts val="0"/>
              </a:spcAft>
              <a:buClr>
                <a:schemeClr val="lt1"/>
              </a:buClr>
              <a:buSzPts val="1800"/>
              <a:buNone/>
            </a:pPr>
            <a:r>
              <a:rPr lang="en-US"/>
              <a:t>&lt;date of the presentation&gt;</a:t>
            </a:r>
            <a:endParaRPr/>
          </a:p>
        </p:txBody>
      </p:sp>
      <p:sp>
        <p:nvSpPr>
          <p:cNvPr id="151" name="Google Shape;151;p1"/>
          <p:cNvSpPr txBox="1"/>
          <p:nvPr/>
        </p:nvSpPr>
        <p:spPr>
          <a:xfrm>
            <a:off x="315500" y="370627"/>
            <a:ext cx="8686800" cy="1335000"/>
          </a:xfrm>
          <a:prstGeom prst="rect">
            <a:avLst/>
          </a:prstGeom>
          <a:noFill/>
          <a:ln>
            <a:noFill/>
          </a:ln>
        </p:spPr>
        <p:txBody>
          <a:bodyPr anchorCtr="0" anchor="b" bIns="45700" lIns="91425" spcFirstLastPara="1" rIns="91425" wrap="square" tIns="45700">
            <a:noAutofit/>
          </a:bodyPr>
          <a:lstStyle/>
          <a:p>
            <a:pPr indent="0" lvl="0" marL="0" marR="0" rtl="0" algn="ctr">
              <a:spcBef>
                <a:spcPts val="0"/>
              </a:spcBef>
              <a:spcAft>
                <a:spcPts val="0"/>
              </a:spcAft>
              <a:buNone/>
            </a:pPr>
            <a:r>
              <a:rPr b="0" i="0" lang="en-US" sz="3600" u="none" cap="none" strike="noStrike">
                <a:solidFill>
                  <a:srgbClr val="001D4D"/>
                </a:solidFill>
                <a:latin typeface="Trebuchet MS"/>
                <a:ea typeface="Trebuchet MS"/>
                <a:cs typeface="Trebuchet MS"/>
                <a:sym typeface="Trebuchet MS"/>
              </a:rPr>
              <a:t>VIP/Senior Project Final Presentation</a:t>
            </a:r>
            <a:br>
              <a:rPr b="0" i="0" lang="en-US" sz="3600" u="none" cap="none" strike="noStrike">
                <a:solidFill>
                  <a:srgbClr val="001D4D"/>
                </a:solidFill>
                <a:latin typeface="Trebuchet MS"/>
                <a:ea typeface="Trebuchet MS"/>
                <a:cs typeface="Trebuchet MS"/>
                <a:sym typeface="Trebuchet MS"/>
              </a:rPr>
            </a:br>
            <a:r>
              <a:rPr lang="en-US" sz="3600">
                <a:solidFill>
                  <a:srgbClr val="001D4D"/>
                </a:solidFill>
                <a:latin typeface="Trebuchet MS"/>
                <a:ea typeface="Trebuchet MS"/>
                <a:cs typeface="Trebuchet MS"/>
                <a:sym typeface="Trebuchet MS"/>
              </a:rPr>
              <a:t>Summer 2020</a:t>
            </a:r>
            <a:endParaRPr b="0" i="0" sz="4400" u="none" cap="none" strike="noStrike">
              <a:solidFill>
                <a:srgbClr val="001D4D"/>
              </a:solidFill>
              <a:latin typeface="Trebuchet MS"/>
              <a:ea typeface="Trebuchet MS"/>
              <a:cs typeface="Trebuchet MS"/>
              <a:sym typeface="Trebuchet MS"/>
            </a:endParaRPr>
          </a:p>
        </p:txBody>
      </p:sp>
      <p:sp>
        <p:nvSpPr>
          <p:cNvPr id="152" name="Google Shape;152;p1"/>
          <p:cNvSpPr txBox="1"/>
          <p:nvPr/>
        </p:nvSpPr>
        <p:spPr>
          <a:xfrm>
            <a:off x="268300" y="1779500"/>
            <a:ext cx="8526600" cy="7002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Clr>
                <a:schemeClr val="dk1"/>
              </a:buClr>
              <a:buFont typeface="Arial"/>
              <a:buNone/>
            </a:pPr>
            <a:r>
              <a:rPr lang="en-US" sz="3600">
                <a:solidFill>
                  <a:srgbClr val="001D4D"/>
                </a:solidFill>
                <a:latin typeface="Trebuchet MS"/>
                <a:ea typeface="Trebuchet MS"/>
                <a:cs typeface="Trebuchet MS"/>
                <a:sym typeface="Trebuchet MS"/>
              </a:rPr>
              <a:t>Infant Food Frequency Questionnaire</a:t>
            </a:r>
            <a:endParaRPr>
              <a:latin typeface="Trebuchet MS"/>
              <a:ea typeface="Trebuchet MS"/>
              <a:cs typeface="Trebuchet MS"/>
              <a:sym typeface="Trebuchet MS"/>
            </a:endParaRPr>
          </a:p>
        </p:txBody>
      </p:sp>
      <p:sp>
        <p:nvSpPr>
          <p:cNvPr id="153" name="Google Shape;153;p1"/>
          <p:cNvSpPr txBox="1"/>
          <p:nvPr/>
        </p:nvSpPr>
        <p:spPr>
          <a:xfrm>
            <a:off x="2077675" y="2667775"/>
            <a:ext cx="2359200" cy="439800"/>
          </a:xfrm>
          <a:prstGeom prst="rect">
            <a:avLst/>
          </a:prstGeom>
          <a:noFill/>
          <a:ln>
            <a:noFill/>
          </a:ln>
        </p:spPr>
        <p:txBody>
          <a:bodyPr anchorCtr="0" anchor="b" bIns="91425" lIns="91425" spcFirstLastPara="1" rIns="91425" wrap="square" tIns="91425">
            <a:noAutofit/>
          </a:bodyPr>
          <a:lstStyle/>
          <a:p>
            <a:pPr indent="0" lvl="0" marL="0" rtl="0" algn="ctr">
              <a:spcBef>
                <a:spcPts val="0"/>
              </a:spcBef>
              <a:spcAft>
                <a:spcPts val="0"/>
              </a:spcAft>
              <a:buClr>
                <a:schemeClr val="dk1"/>
              </a:buClr>
              <a:buFont typeface="Arial"/>
              <a:buNone/>
            </a:pPr>
            <a:r>
              <a:rPr lang="en-US" sz="2400">
                <a:solidFill>
                  <a:srgbClr val="001D4D"/>
                </a:solidFill>
                <a:latin typeface="Trebuchet MS"/>
                <a:ea typeface="Trebuchet MS"/>
                <a:cs typeface="Trebuchet MS"/>
                <a:sym typeface="Trebuchet MS"/>
              </a:rPr>
              <a:t>Team Members:</a:t>
            </a:r>
            <a:endParaRPr>
              <a:latin typeface="Trebuchet MS"/>
              <a:ea typeface="Trebuchet MS"/>
              <a:cs typeface="Trebuchet MS"/>
              <a:sym typeface="Trebuchet MS"/>
            </a:endParaRPr>
          </a:p>
        </p:txBody>
      </p:sp>
      <p:sp>
        <p:nvSpPr>
          <p:cNvPr id="154" name="Google Shape;154;p1"/>
          <p:cNvSpPr txBox="1"/>
          <p:nvPr/>
        </p:nvSpPr>
        <p:spPr>
          <a:xfrm>
            <a:off x="4292800" y="2667775"/>
            <a:ext cx="1544400" cy="1099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US">
                <a:solidFill>
                  <a:srgbClr val="001D4D"/>
                </a:solidFill>
                <a:latin typeface="Trebuchet MS"/>
                <a:ea typeface="Trebuchet MS"/>
                <a:cs typeface="Trebuchet MS"/>
                <a:sym typeface="Trebuchet MS"/>
              </a:rPr>
              <a:t>Darien Cot </a:t>
            </a:r>
            <a:endParaRPr>
              <a:solidFill>
                <a:srgbClr val="001D4D"/>
              </a:solidFill>
              <a:latin typeface="Trebuchet MS"/>
              <a:ea typeface="Trebuchet MS"/>
              <a:cs typeface="Trebuchet MS"/>
              <a:sym typeface="Trebuchet MS"/>
            </a:endParaRPr>
          </a:p>
          <a:p>
            <a:pPr indent="0" lvl="0" marL="0" rtl="0" algn="l">
              <a:spcBef>
                <a:spcPts val="0"/>
              </a:spcBef>
              <a:spcAft>
                <a:spcPts val="0"/>
              </a:spcAft>
              <a:buNone/>
            </a:pPr>
            <a:r>
              <a:rPr lang="en-US">
                <a:solidFill>
                  <a:srgbClr val="001D4D"/>
                </a:solidFill>
                <a:latin typeface="Trebuchet MS"/>
                <a:ea typeface="Trebuchet MS"/>
                <a:cs typeface="Trebuchet MS"/>
                <a:sym typeface="Trebuchet MS"/>
              </a:rPr>
              <a:t>Teriq Douglas </a:t>
            </a:r>
            <a:endParaRPr>
              <a:solidFill>
                <a:srgbClr val="001D4D"/>
              </a:solidFill>
              <a:latin typeface="Trebuchet MS"/>
              <a:ea typeface="Trebuchet MS"/>
              <a:cs typeface="Trebuchet MS"/>
              <a:sym typeface="Trebuchet MS"/>
            </a:endParaRPr>
          </a:p>
          <a:p>
            <a:pPr indent="0" lvl="0" marL="0" rtl="0" algn="l">
              <a:spcBef>
                <a:spcPts val="0"/>
              </a:spcBef>
              <a:spcAft>
                <a:spcPts val="0"/>
              </a:spcAft>
              <a:buNone/>
            </a:pPr>
            <a:r>
              <a:rPr lang="en-US">
                <a:solidFill>
                  <a:srgbClr val="001D4D"/>
                </a:solidFill>
                <a:latin typeface="Trebuchet MS"/>
                <a:ea typeface="Trebuchet MS"/>
                <a:cs typeface="Trebuchet MS"/>
                <a:sym typeface="Trebuchet MS"/>
              </a:rPr>
              <a:t>Miguel Herrera </a:t>
            </a:r>
            <a:endParaRPr>
              <a:solidFill>
                <a:srgbClr val="001D4D"/>
              </a:solidFill>
              <a:latin typeface="Trebuchet MS"/>
              <a:ea typeface="Trebuchet MS"/>
              <a:cs typeface="Trebuchet MS"/>
              <a:sym typeface="Trebuchet MS"/>
            </a:endParaRPr>
          </a:p>
          <a:p>
            <a:pPr indent="0" lvl="0" marL="0" rtl="0" algn="l">
              <a:spcBef>
                <a:spcPts val="0"/>
              </a:spcBef>
              <a:spcAft>
                <a:spcPts val="0"/>
              </a:spcAft>
              <a:buNone/>
            </a:pPr>
            <a:r>
              <a:rPr lang="en-US">
                <a:solidFill>
                  <a:srgbClr val="001D4D"/>
                </a:solidFill>
                <a:latin typeface="Trebuchet MS"/>
                <a:ea typeface="Trebuchet MS"/>
                <a:cs typeface="Trebuchet MS"/>
                <a:sym typeface="Trebuchet MS"/>
              </a:rPr>
              <a:t>Gregory Joseph </a:t>
            </a:r>
            <a:endParaRPr>
              <a:solidFill>
                <a:srgbClr val="001D4D"/>
              </a:solidFill>
              <a:latin typeface="Trebuchet MS"/>
              <a:ea typeface="Trebuchet MS"/>
              <a:cs typeface="Trebuchet MS"/>
              <a:sym typeface="Trebuchet MS"/>
            </a:endParaRPr>
          </a:p>
          <a:p>
            <a:pPr indent="0" lvl="0" marL="0" rtl="0" algn="l">
              <a:spcBef>
                <a:spcPts val="0"/>
              </a:spcBef>
              <a:spcAft>
                <a:spcPts val="0"/>
              </a:spcAft>
              <a:buClr>
                <a:schemeClr val="dk1"/>
              </a:buClr>
              <a:buFont typeface="Arial"/>
              <a:buNone/>
            </a:pPr>
            <a:r>
              <a:rPr lang="en-US">
                <a:solidFill>
                  <a:srgbClr val="001D4D"/>
                </a:solidFill>
                <a:latin typeface="Trebuchet MS"/>
                <a:ea typeface="Trebuchet MS"/>
                <a:cs typeface="Trebuchet MS"/>
                <a:sym typeface="Trebuchet MS"/>
              </a:rPr>
              <a:t>Francis Ventura</a:t>
            </a:r>
            <a:endParaRPr sz="1600">
              <a:solidFill>
                <a:srgbClr val="001D4D"/>
              </a:solidFill>
              <a:latin typeface="Trebuchet MS"/>
              <a:ea typeface="Trebuchet MS"/>
              <a:cs typeface="Trebuchet MS"/>
              <a:sym typeface="Trebuchet MS"/>
            </a:endParaRPr>
          </a:p>
        </p:txBody>
      </p:sp>
      <p:sp>
        <p:nvSpPr>
          <p:cNvPr id="155" name="Google Shape;155;p1"/>
          <p:cNvSpPr txBox="1"/>
          <p:nvPr/>
        </p:nvSpPr>
        <p:spPr>
          <a:xfrm>
            <a:off x="1987000" y="3813650"/>
            <a:ext cx="2526000" cy="4398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Clr>
                <a:schemeClr val="dk1"/>
              </a:buClr>
              <a:buFont typeface="Arial"/>
              <a:buNone/>
            </a:pPr>
            <a:r>
              <a:rPr lang="en-US" sz="2400">
                <a:solidFill>
                  <a:srgbClr val="001D4D"/>
                </a:solidFill>
                <a:latin typeface="Trebuchet MS"/>
                <a:ea typeface="Trebuchet MS"/>
                <a:cs typeface="Trebuchet MS"/>
                <a:sym typeface="Trebuchet MS"/>
              </a:rPr>
              <a:t>Product Owners:</a:t>
            </a:r>
            <a:endParaRPr>
              <a:latin typeface="Trebuchet MS"/>
              <a:ea typeface="Trebuchet MS"/>
              <a:cs typeface="Trebuchet MS"/>
              <a:sym typeface="Trebuchet MS"/>
            </a:endParaRPr>
          </a:p>
        </p:txBody>
      </p:sp>
      <p:sp>
        <p:nvSpPr>
          <p:cNvPr id="156" name="Google Shape;156;p1"/>
          <p:cNvSpPr txBox="1"/>
          <p:nvPr/>
        </p:nvSpPr>
        <p:spPr>
          <a:xfrm>
            <a:off x="4297025" y="3928550"/>
            <a:ext cx="1871700" cy="7002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US">
                <a:solidFill>
                  <a:srgbClr val="001D4D"/>
                </a:solidFill>
                <a:latin typeface="Trebuchet MS"/>
                <a:ea typeface="Trebuchet MS"/>
                <a:cs typeface="Trebuchet MS"/>
                <a:sym typeface="Trebuchet MS"/>
              </a:rPr>
              <a:t>Dr. Cristina Palacios</a:t>
            </a:r>
            <a:endParaRPr>
              <a:solidFill>
                <a:srgbClr val="001D4D"/>
              </a:solidFill>
              <a:latin typeface="Trebuchet MS"/>
              <a:ea typeface="Trebuchet MS"/>
              <a:cs typeface="Trebuchet MS"/>
              <a:sym typeface="Trebuchet MS"/>
            </a:endParaRPr>
          </a:p>
          <a:p>
            <a:pPr indent="0" lvl="0" marL="0" rtl="0" algn="l">
              <a:spcBef>
                <a:spcPts val="0"/>
              </a:spcBef>
              <a:spcAft>
                <a:spcPts val="0"/>
              </a:spcAft>
              <a:buNone/>
            </a:pPr>
            <a:r>
              <a:rPr lang="en-US">
                <a:solidFill>
                  <a:srgbClr val="001D4D"/>
                </a:solidFill>
                <a:latin typeface="Trebuchet MS"/>
                <a:ea typeface="Trebuchet MS"/>
                <a:cs typeface="Trebuchet MS"/>
                <a:sym typeface="Trebuchet MS"/>
              </a:rPr>
              <a:t>Jennifer Bolton</a:t>
            </a:r>
            <a:endParaRPr>
              <a:solidFill>
                <a:srgbClr val="001D4D"/>
              </a:solidFill>
              <a:latin typeface="Trebuchet MS"/>
              <a:ea typeface="Trebuchet MS"/>
              <a:cs typeface="Trebuchet MS"/>
              <a:sym typeface="Trebuchet MS"/>
            </a:endParaRPr>
          </a:p>
        </p:txBody>
      </p:sp>
      <p:sp>
        <p:nvSpPr>
          <p:cNvPr id="157" name="Google Shape;157;p1"/>
          <p:cNvSpPr txBox="1"/>
          <p:nvPr/>
        </p:nvSpPr>
        <p:spPr>
          <a:xfrm>
            <a:off x="2487625" y="4452225"/>
            <a:ext cx="3769200" cy="4398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Clr>
                <a:schemeClr val="dk1"/>
              </a:buClr>
              <a:buFont typeface="Arial"/>
              <a:buNone/>
            </a:pPr>
            <a:r>
              <a:rPr lang="en-US" sz="2400">
                <a:solidFill>
                  <a:srgbClr val="001D4D"/>
                </a:solidFill>
                <a:latin typeface="Trebuchet MS"/>
                <a:ea typeface="Trebuchet MS"/>
                <a:cs typeface="Trebuchet MS"/>
                <a:sym typeface="Trebuchet MS"/>
              </a:rPr>
              <a:t>Professor: </a:t>
            </a:r>
            <a:r>
              <a:rPr lang="en-US">
                <a:solidFill>
                  <a:srgbClr val="001D4D"/>
                </a:solidFill>
                <a:latin typeface="Trebuchet MS"/>
                <a:ea typeface="Trebuchet MS"/>
                <a:cs typeface="Trebuchet MS"/>
                <a:sym typeface="Trebuchet MS"/>
              </a:rPr>
              <a:t>Masoud Sadjadi</a:t>
            </a:r>
            <a:endParaRPr>
              <a:latin typeface="Trebuchet MS"/>
              <a:ea typeface="Trebuchet MS"/>
              <a:cs typeface="Trebuchet MS"/>
              <a:sym typeface="Trebuchet MS"/>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0" name="Shape 220"/>
        <p:cNvGrpSpPr/>
        <p:nvPr/>
      </p:nvGrpSpPr>
      <p:grpSpPr>
        <a:xfrm>
          <a:off x="0" y="0"/>
          <a:ext cx="0" cy="0"/>
          <a:chOff x="0" y="0"/>
          <a:chExt cx="0" cy="0"/>
        </a:xfrm>
      </p:grpSpPr>
      <p:sp>
        <p:nvSpPr>
          <p:cNvPr id="221" name="Google Shape;221;p7"/>
          <p:cNvSpPr txBox="1"/>
          <p:nvPr>
            <p:ph type="title"/>
          </p:nvPr>
        </p:nvSpPr>
        <p:spPr>
          <a:xfrm>
            <a:off x="779463" y="381000"/>
            <a:ext cx="7583487" cy="1044575"/>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rPr lang="en-US"/>
              <a:t>System Design: Architecture</a:t>
            </a:r>
            <a:endParaRPr/>
          </a:p>
        </p:txBody>
      </p:sp>
      <p:sp>
        <p:nvSpPr>
          <p:cNvPr id="222" name="Google Shape;222;p7"/>
          <p:cNvSpPr txBox="1"/>
          <p:nvPr>
            <p:ph idx="1" type="body"/>
          </p:nvPr>
        </p:nvSpPr>
        <p:spPr>
          <a:xfrm>
            <a:off x="810725" y="334675"/>
            <a:ext cx="7583400" cy="327900"/>
          </a:xfrm>
          <a:prstGeom prst="rect">
            <a:avLst/>
          </a:prstGeom>
          <a:noFill/>
          <a:ln>
            <a:noFill/>
          </a:ln>
        </p:spPr>
        <p:txBody>
          <a:bodyPr anchorCtr="0" anchor="t" bIns="45700" lIns="91425" spcFirstLastPara="1" rIns="91425" wrap="square" tIns="45700">
            <a:noAutofit/>
          </a:bodyPr>
          <a:lstStyle/>
          <a:p>
            <a:pPr indent="-206375" lvl="0" marL="282575" rtl="0" algn="l">
              <a:spcBef>
                <a:spcPts val="0"/>
              </a:spcBef>
              <a:spcAft>
                <a:spcPts val="0"/>
              </a:spcAft>
              <a:buClr>
                <a:srgbClr val="001D4D"/>
              </a:buClr>
              <a:buSzPts val="1000"/>
              <a:buChar char="⚫"/>
            </a:pPr>
            <a:r>
              <a:rPr lang="en-US" sz="1000"/>
              <a:t>System decomposition / Identify the architecture patterns used / Highlight the parts that you contributed to them</a:t>
            </a:r>
            <a:endParaRPr sz="1000"/>
          </a:p>
        </p:txBody>
      </p:sp>
      <p:pic>
        <p:nvPicPr>
          <p:cNvPr id="223" name="Google Shape;223;p7"/>
          <p:cNvPicPr preferRelativeResize="0"/>
          <p:nvPr/>
        </p:nvPicPr>
        <p:blipFill>
          <a:blip r:embed="rId3">
            <a:alphaModFix/>
          </a:blip>
          <a:stretch>
            <a:fillRect/>
          </a:stretch>
        </p:blipFill>
        <p:spPr>
          <a:xfrm>
            <a:off x="1363025" y="1492900"/>
            <a:ext cx="4098225" cy="4867775"/>
          </a:xfrm>
          <a:prstGeom prst="rect">
            <a:avLst/>
          </a:prstGeom>
          <a:noFill/>
          <a:ln>
            <a:noFill/>
          </a:ln>
        </p:spPr>
      </p:pic>
      <p:sp>
        <p:nvSpPr>
          <p:cNvPr id="224" name="Google Shape;224;p7"/>
          <p:cNvSpPr txBox="1"/>
          <p:nvPr>
            <p:ph idx="1" type="body"/>
          </p:nvPr>
        </p:nvSpPr>
        <p:spPr>
          <a:xfrm>
            <a:off x="390925" y="6428000"/>
            <a:ext cx="7583400" cy="271800"/>
          </a:xfrm>
          <a:prstGeom prst="rect">
            <a:avLst/>
          </a:prstGeom>
          <a:noFill/>
          <a:ln>
            <a:noFill/>
          </a:ln>
        </p:spPr>
        <p:txBody>
          <a:bodyPr anchorCtr="0" anchor="t" bIns="45700" lIns="91425" spcFirstLastPara="1" rIns="91425" wrap="square" tIns="45700">
            <a:noAutofit/>
          </a:bodyPr>
          <a:lstStyle/>
          <a:p>
            <a:pPr indent="0" lvl="0" marL="282575" rtl="0" algn="l">
              <a:spcBef>
                <a:spcPts val="0"/>
              </a:spcBef>
              <a:spcAft>
                <a:spcPts val="0"/>
              </a:spcAft>
              <a:buNone/>
            </a:pPr>
            <a:r>
              <a:rPr lang="en-US" sz="1200"/>
              <a:t>System architecture</a:t>
            </a:r>
            <a:endParaRPr sz="1200"/>
          </a:p>
          <a:p>
            <a:pPr indent="0" lvl="0" marL="282575" rtl="0" algn="l">
              <a:spcBef>
                <a:spcPts val="0"/>
              </a:spcBef>
              <a:spcAft>
                <a:spcPts val="0"/>
              </a:spcAft>
              <a:buNone/>
            </a:pPr>
            <a:r>
              <a:t/>
            </a:r>
            <a:endParaRPr sz="1200"/>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9" name="Shape 229"/>
        <p:cNvGrpSpPr/>
        <p:nvPr/>
      </p:nvGrpSpPr>
      <p:grpSpPr>
        <a:xfrm>
          <a:off x="0" y="0"/>
          <a:ext cx="0" cy="0"/>
          <a:chOff x="0" y="0"/>
          <a:chExt cx="0" cy="0"/>
        </a:xfrm>
      </p:grpSpPr>
      <p:sp>
        <p:nvSpPr>
          <p:cNvPr id="230" name="Google Shape;230;p8"/>
          <p:cNvSpPr txBox="1"/>
          <p:nvPr>
            <p:ph type="title"/>
          </p:nvPr>
        </p:nvSpPr>
        <p:spPr>
          <a:xfrm>
            <a:off x="779463" y="381000"/>
            <a:ext cx="7583487" cy="1044575"/>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rPr lang="en-US"/>
              <a:t>System Design: Deployment</a:t>
            </a:r>
            <a:endParaRPr/>
          </a:p>
        </p:txBody>
      </p:sp>
      <p:sp>
        <p:nvSpPr>
          <p:cNvPr id="231" name="Google Shape;231;p8"/>
          <p:cNvSpPr txBox="1"/>
          <p:nvPr>
            <p:ph idx="1" type="body"/>
          </p:nvPr>
        </p:nvSpPr>
        <p:spPr>
          <a:xfrm>
            <a:off x="779513" y="415325"/>
            <a:ext cx="7583400" cy="369900"/>
          </a:xfrm>
          <a:prstGeom prst="rect">
            <a:avLst/>
          </a:prstGeom>
          <a:noFill/>
          <a:ln>
            <a:noFill/>
          </a:ln>
        </p:spPr>
        <p:txBody>
          <a:bodyPr anchorCtr="0" anchor="t" bIns="45700" lIns="91425" spcFirstLastPara="1" rIns="91425" wrap="square" tIns="45700">
            <a:noAutofit/>
          </a:bodyPr>
          <a:lstStyle/>
          <a:p>
            <a:pPr indent="-206375" lvl="0" marL="282575" rtl="0" algn="l">
              <a:spcBef>
                <a:spcPts val="0"/>
              </a:spcBef>
              <a:spcAft>
                <a:spcPts val="0"/>
              </a:spcAft>
              <a:buClr>
                <a:srgbClr val="001D4D"/>
              </a:buClr>
              <a:buSzPts val="1000"/>
              <a:buChar char="⚫"/>
            </a:pPr>
            <a:r>
              <a:rPr lang="en-US" sz="1000"/>
              <a:t>System Deployment Diagram / Highlight the parts that you contributed to them</a:t>
            </a:r>
            <a:endParaRPr sz="1000"/>
          </a:p>
        </p:txBody>
      </p:sp>
      <p:pic>
        <p:nvPicPr>
          <p:cNvPr id="232" name="Google Shape;232;p8"/>
          <p:cNvPicPr preferRelativeResize="0"/>
          <p:nvPr/>
        </p:nvPicPr>
        <p:blipFill>
          <a:blip r:embed="rId3">
            <a:alphaModFix/>
          </a:blip>
          <a:stretch>
            <a:fillRect/>
          </a:stretch>
        </p:blipFill>
        <p:spPr>
          <a:xfrm>
            <a:off x="579825" y="2160400"/>
            <a:ext cx="8167125" cy="3002750"/>
          </a:xfrm>
          <a:prstGeom prst="rect">
            <a:avLst/>
          </a:prstGeom>
          <a:noFill/>
          <a:ln>
            <a:noFill/>
          </a:ln>
        </p:spPr>
      </p:pic>
      <p:sp>
        <p:nvSpPr>
          <p:cNvPr id="233" name="Google Shape;233;p8"/>
          <p:cNvSpPr txBox="1"/>
          <p:nvPr>
            <p:ph idx="1" type="body"/>
          </p:nvPr>
        </p:nvSpPr>
        <p:spPr>
          <a:xfrm>
            <a:off x="332025" y="6174200"/>
            <a:ext cx="7583400" cy="271800"/>
          </a:xfrm>
          <a:prstGeom prst="rect">
            <a:avLst/>
          </a:prstGeom>
          <a:noFill/>
          <a:ln>
            <a:noFill/>
          </a:ln>
        </p:spPr>
        <p:txBody>
          <a:bodyPr anchorCtr="0" anchor="t" bIns="45700" lIns="91425" spcFirstLastPara="1" rIns="91425" wrap="square" tIns="45700">
            <a:noAutofit/>
          </a:bodyPr>
          <a:lstStyle/>
          <a:p>
            <a:pPr indent="0" lvl="0" marL="282575" rtl="0" algn="l">
              <a:spcBef>
                <a:spcPts val="0"/>
              </a:spcBef>
              <a:spcAft>
                <a:spcPts val="0"/>
              </a:spcAft>
              <a:buNone/>
            </a:pPr>
            <a:r>
              <a:rPr lang="en-US" sz="1200"/>
              <a:t>Deployment diagram</a:t>
            </a:r>
            <a:endParaRPr sz="1200"/>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8" name="Shape 238"/>
        <p:cNvGrpSpPr/>
        <p:nvPr/>
      </p:nvGrpSpPr>
      <p:grpSpPr>
        <a:xfrm>
          <a:off x="0" y="0"/>
          <a:ext cx="0" cy="0"/>
          <a:chOff x="0" y="0"/>
          <a:chExt cx="0" cy="0"/>
        </a:xfrm>
      </p:grpSpPr>
      <p:sp>
        <p:nvSpPr>
          <p:cNvPr id="239" name="Google Shape;239;p9"/>
          <p:cNvSpPr txBox="1"/>
          <p:nvPr>
            <p:ph type="title"/>
          </p:nvPr>
        </p:nvSpPr>
        <p:spPr>
          <a:xfrm>
            <a:off x="779463" y="381000"/>
            <a:ext cx="7583487" cy="1044575"/>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rPr lang="en-US"/>
              <a:t>System Design</a:t>
            </a:r>
            <a:endParaRPr/>
          </a:p>
        </p:txBody>
      </p:sp>
      <p:sp>
        <p:nvSpPr>
          <p:cNvPr id="240" name="Google Shape;240;p9"/>
          <p:cNvSpPr txBox="1"/>
          <p:nvPr>
            <p:ph idx="1" type="body"/>
          </p:nvPr>
        </p:nvSpPr>
        <p:spPr>
          <a:xfrm>
            <a:off x="779463" y="1828800"/>
            <a:ext cx="7583400" cy="4208400"/>
          </a:xfrm>
          <a:prstGeom prst="rect">
            <a:avLst/>
          </a:prstGeom>
          <a:noFill/>
          <a:ln>
            <a:noFill/>
          </a:ln>
        </p:spPr>
        <p:txBody>
          <a:bodyPr anchorCtr="0" anchor="t" bIns="45700" lIns="91425" spcFirstLastPara="1" rIns="91425" wrap="square" tIns="45700">
            <a:noAutofit/>
          </a:bodyPr>
          <a:lstStyle/>
          <a:p>
            <a:pPr indent="-282575" lvl="0" marL="282575" rtl="0" algn="l">
              <a:spcBef>
                <a:spcPts val="0"/>
              </a:spcBef>
              <a:spcAft>
                <a:spcPts val="0"/>
              </a:spcAft>
              <a:buClr>
                <a:srgbClr val="001D4D"/>
              </a:buClr>
              <a:buSzPts val="2200"/>
              <a:buChar char="⚫"/>
            </a:pPr>
            <a:r>
              <a:rPr lang="en-US"/>
              <a:t>Persistent data design</a:t>
            </a:r>
            <a:endParaRPr/>
          </a:p>
          <a:p>
            <a:pPr indent="-282575" lvl="0" marL="282575" rtl="0" algn="l">
              <a:spcBef>
                <a:spcPts val="2000"/>
              </a:spcBef>
              <a:spcAft>
                <a:spcPts val="0"/>
              </a:spcAft>
              <a:buClr>
                <a:srgbClr val="001D4D"/>
              </a:buClr>
              <a:buSzPts val="2200"/>
              <a:buChar char="⚫"/>
            </a:pPr>
            <a:r>
              <a:rPr lang="en-US"/>
              <a:t>Security/Privacy</a:t>
            </a:r>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5" name="Shape 245"/>
        <p:cNvGrpSpPr/>
        <p:nvPr/>
      </p:nvGrpSpPr>
      <p:grpSpPr>
        <a:xfrm>
          <a:off x="0" y="0"/>
          <a:ext cx="0" cy="0"/>
          <a:chOff x="0" y="0"/>
          <a:chExt cx="0" cy="0"/>
        </a:xfrm>
      </p:grpSpPr>
      <p:sp>
        <p:nvSpPr>
          <p:cNvPr id="246" name="Google Shape;246;p10"/>
          <p:cNvSpPr txBox="1"/>
          <p:nvPr>
            <p:ph type="title"/>
          </p:nvPr>
        </p:nvSpPr>
        <p:spPr>
          <a:xfrm>
            <a:off x="779463" y="381000"/>
            <a:ext cx="7583487" cy="1044575"/>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rPr lang="en-US"/>
              <a:t>Questionnaire: Class Diagram</a:t>
            </a:r>
            <a:endParaRPr/>
          </a:p>
        </p:txBody>
      </p:sp>
      <p:sp>
        <p:nvSpPr>
          <p:cNvPr id="247" name="Google Shape;247;p10"/>
          <p:cNvSpPr txBox="1"/>
          <p:nvPr>
            <p:ph idx="1" type="body"/>
          </p:nvPr>
        </p:nvSpPr>
        <p:spPr>
          <a:xfrm>
            <a:off x="779513" y="343350"/>
            <a:ext cx="7583400" cy="383100"/>
          </a:xfrm>
          <a:prstGeom prst="rect">
            <a:avLst/>
          </a:prstGeom>
          <a:noFill/>
          <a:ln>
            <a:noFill/>
          </a:ln>
        </p:spPr>
        <p:txBody>
          <a:bodyPr anchorCtr="0" anchor="t" bIns="45700" lIns="91425" spcFirstLastPara="1" rIns="91425" wrap="square" tIns="45700">
            <a:noAutofit/>
          </a:bodyPr>
          <a:lstStyle/>
          <a:p>
            <a:pPr indent="-206375" lvl="0" marL="282575" rtl="0" algn="l">
              <a:spcBef>
                <a:spcPts val="0"/>
              </a:spcBef>
              <a:spcAft>
                <a:spcPts val="0"/>
              </a:spcAft>
              <a:buClr>
                <a:srgbClr val="001D4D"/>
              </a:buClr>
              <a:buSzPts val="1000"/>
              <a:buChar char="⚫"/>
            </a:pPr>
            <a:r>
              <a:rPr lang="en-US" sz="1000"/>
              <a:t>Identify the design patterns used / Highlight the classes that you created/modified</a:t>
            </a:r>
            <a:endParaRPr sz="1000"/>
          </a:p>
          <a:p>
            <a:pPr indent="0" lvl="0" marL="0" rtl="0" algn="l">
              <a:spcBef>
                <a:spcPts val="2000"/>
              </a:spcBef>
              <a:spcAft>
                <a:spcPts val="0"/>
              </a:spcAft>
              <a:buClr>
                <a:srgbClr val="001D4D"/>
              </a:buClr>
              <a:buSzPts val="2200"/>
              <a:buNone/>
            </a:pPr>
            <a:r>
              <a:t/>
            </a:r>
            <a:endParaRPr sz="1000"/>
          </a:p>
        </p:txBody>
      </p:sp>
      <p:pic>
        <p:nvPicPr>
          <p:cNvPr id="248" name="Google Shape;248;p10"/>
          <p:cNvPicPr preferRelativeResize="0"/>
          <p:nvPr/>
        </p:nvPicPr>
        <p:blipFill>
          <a:blip r:embed="rId3">
            <a:alphaModFix/>
          </a:blip>
          <a:stretch>
            <a:fillRect/>
          </a:stretch>
        </p:blipFill>
        <p:spPr>
          <a:xfrm>
            <a:off x="2540950" y="1425575"/>
            <a:ext cx="3198776" cy="4926650"/>
          </a:xfrm>
          <a:prstGeom prst="rect">
            <a:avLst/>
          </a:prstGeom>
          <a:noFill/>
          <a:ln>
            <a:noFill/>
          </a:ln>
        </p:spPr>
      </p:pic>
      <p:sp>
        <p:nvSpPr>
          <p:cNvPr id="249" name="Google Shape;249;p10"/>
          <p:cNvSpPr txBox="1"/>
          <p:nvPr>
            <p:ph idx="1" type="body"/>
          </p:nvPr>
        </p:nvSpPr>
        <p:spPr>
          <a:xfrm>
            <a:off x="299300" y="6273700"/>
            <a:ext cx="7583400" cy="271800"/>
          </a:xfrm>
          <a:prstGeom prst="rect">
            <a:avLst/>
          </a:prstGeom>
          <a:noFill/>
          <a:ln>
            <a:noFill/>
          </a:ln>
        </p:spPr>
        <p:txBody>
          <a:bodyPr anchorCtr="0" anchor="t" bIns="45700" lIns="91425" spcFirstLastPara="1" rIns="91425" wrap="square" tIns="45700">
            <a:noAutofit/>
          </a:bodyPr>
          <a:lstStyle/>
          <a:p>
            <a:pPr indent="0" lvl="0" marL="282575" rtl="0" algn="l">
              <a:spcBef>
                <a:spcPts val="0"/>
              </a:spcBef>
              <a:spcAft>
                <a:spcPts val="0"/>
              </a:spcAft>
              <a:buNone/>
            </a:pPr>
            <a:r>
              <a:rPr lang="en-US" sz="1200"/>
              <a:t>Class diagram for Questionnaire Service</a:t>
            </a:r>
            <a:endParaRPr sz="1200"/>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4" name="Shape 254"/>
        <p:cNvGrpSpPr/>
        <p:nvPr/>
      </p:nvGrpSpPr>
      <p:grpSpPr>
        <a:xfrm>
          <a:off x="0" y="0"/>
          <a:ext cx="0" cy="0"/>
          <a:chOff x="0" y="0"/>
          <a:chExt cx="0" cy="0"/>
        </a:xfrm>
      </p:grpSpPr>
      <p:sp>
        <p:nvSpPr>
          <p:cNvPr id="255" name="Google Shape;255;p11"/>
          <p:cNvSpPr txBox="1"/>
          <p:nvPr>
            <p:ph type="title"/>
          </p:nvPr>
        </p:nvSpPr>
        <p:spPr>
          <a:xfrm>
            <a:off x="779463" y="381000"/>
            <a:ext cx="8135937" cy="1044575"/>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rPr lang="en-US"/>
              <a:t>(Optional)  </a:t>
            </a:r>
            <a:br>
              <a:rPr lang="en-US"/>
            </a:br>
            <a:r>
              <a:rPr lang="en-US"/>
              <a:t> Statechart Diagrams</a:t>
            </a:r>
            <a:endParaRPr/>
          </a:p>
        </p:txBody>
      </p:sp>
      <p:sp>
        <p:nvSpPr>
          <p:cNvPr id="256" name="Google Shape;256;p11"/>
          <p:cNvSpPr txBox="1"/>
          <p:nvPr>
            <p:ph idx="1" type="body"/>
          </p:nvPr>
        </p:nvSpPr>
        <p:spPr>
          <a:xfrm>
            <a:off x="779463" y="1828800"/>
            <a:ext cx="7583487" cy="4208463"/>
          </a:xfrm>
          <a:prstGeom prst="rect">
            <a:avLst/>
          </a:prstGeom>
          <a:noFill/>
          <a:ln>
            <a:noFill/>
          </a:ln>
        </p:spPr>
        <p:txBody>
          <a:bodyPr anchorCtr="0" anchor="t" bIns="45700" lIns="91425" spcFirstLastPara="1" rIns="91425" wrap="square" tIns="45700">
            <a:noAutofit/>
          </a:bodyPr>
          <a:lstStyle/>
          <a:p>
            <a:pPr indent="-282575" lvl="0" marL="282575" rtl="0" algn="l">
              <a:spcBef>
                <a:spcPts val="0"/>
              </a:spcBef>
              <a:spcAft>
                <a:spcPts val="0"/>
              </a:spcAft>
              <a:buClr>
                <a:srgbClr val="001D4D"/>
              </a:buClr>
              <a:buSzPts val="2200"/>
              <a:buChar char="⚫"/>
            </a:pPr>
            <a:r>
              <a:rPr lang="en-US"/>
              <a:t>Show an interesting statechart diagram, if any</a:t>
            </a:r>
            <a:endParaRPr/>
          </a:p>
          <a:p>
            <a:pPr indent="-282575" lvl="0" marL="282575" rtl="0" algn="l">
              <a:spcBef>
                <a:spcPts val="2000"/>
              </a:spcBef>
              <a:spcAft>
                <a:spcPts val="0"/>
              </a:spcAft>
              <a:buClr>
                <a:srgbClr val="001D4D"/>
              </a:buClr>
              <a:buSzPts val="2200"/>
              <a:buChar char="⚫"/>
            </a:pPr>
            <a:r>
              <a:rPr lang="en-US"/>
              <a:t>Do not mix a statechart diagram with an activity diagram; they are different!</a:t>
            </a:r>
            <a:endParaRPr/>
          </a:p>
          <a:p>
            <a:pPr indent="0" lvl="0" marL="0" rtl="0" algn="l">
              <a:spcBef>
                <a:spcPts val="2000"/>
              </a:spcBef>
              <a:spcAft>
                <a:spcPts val="0"/>
              </a:spcAft>
              <a:buClr>
                <a:srgbClr val="001D4D"/>
              </a:buClr>
              <a:buSzPts val="2200"/>
              <a:buNone/>
            </a:pPr>
            <a:r>
              <a:t/>
            </a:r>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1" name="Shape 261"/>
        <p:cNvGrpSpPr/>
        <p:nvPr/>
      </p:nvGrpSpPr>
      <p:grpSpPr>
        <a:xfrm>
          <a:off x="0" y="0"/>
          <a:ext cx="0" cy="0"/>
          <a:chOff x="0" y="0"/>
          <a:chExt cx="0" cy="0"/>
        </a:xfrm>
      </p:grpSpPr>
      <p:sp>
        <p:nvSpPr>
          <p:cNvPr id="262" name="Google Shape;262;p13"/>
          <p:cNvSpPr txBox="1"/>
          <p:nvPr>
            <p:ph type="title"/>
          </p:nvPr>
        </p:nvSpPr>
        <p:spPr>
          <a:xfrm>
            <a:off x="578550" y="924200"/>
            <a:ext cx="7583400" cy="1285800"/>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rPr lang="en-US"/>
              <a:t>Test Cases </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Parent Portal</a:t>
            </a:r>
            <a:endParaRPr/>
          </a:p>
        </p:txBody>
      </p:sp>
      <p:graphicFrame>
        <p:nvGraphicFramePr>
          <p:cNvPr id="263" name="Google Shape;263;p13"/>
          <p:cNvGraphicFramePr/>
          <p:nvPr/>
        </p:nvGraphicFramePr>
        <p:xfrm>
          <a:off x="578550" y="2452700"/>
          <a:ext cx="3000000" cy="3000000"/>
        </p:xfrm>
        <a:graphic>
          <a:graphicData uri="http://schemas.openxmlformats.org/drawingml/2006/table">
            <a:tbl>
              <a:tblPr>
                <a:noFill/>
                <a:tableStyleId>{AF97188F-BE4D-4457-99C6-C3EC161A64FC}</a:tableStyleId>
              </a:tblPr>
              <a:tblGrid>
                <a:gridCol w="1382625"/>
                <a:gridCol w="5856375"/>
              </a:tblGrid>
              <a:tr h="381000">
                <a:tc>
                  <a:txBody>
                    <a:bodyPr/>
                    <a:lstStyle/>
                    <a:p>
                      <a:pPr indent="0" lvl="0" marL="38100" marR="38100" rtl="0" algn="l">
                        <a:lnSpc>
                          <a:spcPct val="115000"/>
                        </a:lnSpc>
                        <a:spcBef>
                          <a:spcPts val="0"/>
                        </a:spcBef>
                        <a:spcAft>
                          <a:spcPts val="0"/>
                        </a:spcAft>
                        <a:buNone/>
                      </a:pPr>
                      <a:r>
                        <a:rPr lang="en-US" sz="1200"/>
                        <a:t>Test case name </a:t>
                      </a:r>
                      <a:endParaRPr sz="1200"/>
                    </a:p>
                  </a:txBody>
                  <a:tcPr marT="91425" marB="91425" marR="91425" marL="91425">
                    <a:lnB cap="flat" cmpd="sng" w="19050">
                      <a:solidFill>
                        <a:srgbClr val="F4B083"/>
                      </a:solidFill>
                      <a:prstDash val="solid"/>
                      <a:round/>
                      <a:headEnd len="sm" w="sm" type="none"/>
                      <a:tailEnd len="sm" w="sm" type="none"/>
                    </a:lnB>
                    <a:solidFill>
                      <a:srgbClr val="FFFFFF"/>
                    </a:solidFill>
                  </a:tcPr>
                </a:tc>
                <a:tc>
                  <a:txBody>
                    <a:bodyPr/>
                    <a:lstStyle/>
                    <a:p>
                      <a:pPr indent="0" lvl="0" marL="38100" marR="38100" rtl="0" algn="l">
                        <a:lnSpc>
                          <a:spcPct val="115000"/>
                        </a:lnSpc>
                        <a:spcBef>
                          <a:spcPts val="0"/>
                        </a:spcBef>
                        <a:spcAft>
                          <a:spcPts val="0"/>
                        </a:spcAft>
                        <a:buNone/>
                      </a:pPr>
                      <a:r>
                        <a:rPr lang="en-US" sz="1200"/>
                        <a:t>Parent_Questionnaire_Submission_1 </a:t>
                      </a:r>
                      <a:endParaRPr sz="1200"/>
                    </a:p>
                  </a:txBody>
                  <a:tcPr marT="91425" marB="91425" marR="91425" marL="91425">
                    <a:lnB cap="flat" cmpd="sng" w="19050">
                      <a:solidFill>
                        <a:srgbClr val="F4B083"/>
                      </a:solidFill>
                      <a:prstDash val="solid"/>
                      <a:round/>
                      <a:headEnd len="sm" w="sm" type="none"/>
                      <a:tailEnd len="sm" w="sm" type="none"/>
                    </a:lnB>
                    <a:solidFill>
                      <a:srgbClr val="FFFFFF"/>
                    </a:solidFill>
                  </a:tcPr>
                </a:tc>
              </a:tr>
              <a:tr h="381000">
                <a:tc>
                  <a:txBody>
                    <a:bodyPr/>
                    <a:lstStyle/>
                    <a:p>
                      <a:pPr indent="0" lvl="0" marL="38100" marR="38100" rtl="0" algn="l">
                        <a:lnSpc>
                          <a:spcPct val="115000"/>
                        </a:lnSpc>
                        <a:spcBef>
                          <a:spcPts val="0"/>
                        </a:spcBef>
                        <a:spcAft>
                          <a:spcPts val="0"/>
                        </a:spcAft>
                        <a:buNone/>
                      </a:pPr>
                      <a:r>
                        <a:rPr lang="en-US" sz="1200"/>
                        <a:t>Entry condition </a:t>
                      </a:r>
                      <a:endParaRPr sz="1200"/>
                    </a:p>
                  </a:txBody>
                  <a:tcPr marT="91425" marB="91425" marR="91425" marL="91425">
                    <a:lnR cap="flat" cmpd="sng" w="9525">
                      <a:solidFill>
                        <a:srgbClr val="F4B083"/>
                      </a:solidFill>
                      <a:prstDash val="solid"/>
                      <a:round/>
                      <a:headEnd len="sm" w="sm" type="none"/>
                      <a:tailEnd len="sm" w="sm" type="none"/>
                    </a:lnR>
                    <a:lnT cap="flat" cmpd="sng" w="19050">
                      <a:solidFill>
                        <a:srgbClr val="F4B083"/>
                      </a:solidFill>
                      <a:prstDash val="solid"/>
                      <a:round/>
                      <a:headEnd len="sm" w="sm" type="none"/>
                      <a:tailEnd len="sm" w="sm" type="none"/>
                    </a:lnT>
                    <a:lnB cap="flat" cmpd="sng" w="9525">
                      <a:solidFill>
                        <a:srgbClr val="F4B083"/>
                      </a:solidFill>
                      <a:prstDash val="solid"/>
                      <a:round/>
                      <a:headEnd len="sm" w="sm" type="none"/>
                      <a:tailEnd len="sm" w="sm" type="none"/>
                    </a:lnB>
                    <a:solidFill>
                      <a:srgbClr val="FBE4D5"/>
                    </a:solidFill>
                  </a:tcPr>
                </a:tc>
                <a:tc>
                  <a:txBody>
                    <a:bodyPr/>
                    <a:lstStyle/>
                    <a:p>
                      <a:pPr indent="0" lvl="0" marL="38100" marR="38100" rtl="0" algn="l">
                        <a:lnSpc>
                          <a:spcPct val="115000"/>
                        </a:lnSpc>
                        <a:spcBef>
                          <a:spcPts val="0"/>
                        </a:spcBef>
                        <a:spcAft>
                          <a:spcPts val="0"/>
                        </a:spcAft>
                        <a:buNone/>
                      </a:pPr>
                      <a:r>
                        <a:rPr lang="en-US" sz="1200"/>
                        <a:t>User must have provided proper credentials and be logged in at parent portal. </a:t>
                      </a:r>
                      <a:endParaRPr sz="1200"/>
                    </a:p>
                  </a:txBody>
                  <a:tcPr marT="91425" marB="91425" marR="91425" marL="91425">
                    <a:lnL cap="flat" cmpd="sng" w="9525">
                      <a:solidFill>
                        <a:srgbClr val="F4B083"/>
                      </a:solidFill>
                      <a:prstDash val="solid"/>
                      <a:round/>
                      <a:headEnd len="sm" w="sm" type="none"/>
                      <a:tailEnd len="sm" w="sm" type="none"/>
                    </a:lnL>
                    <a:lnT cap="flat" cmpd="sng" w="19050">
                      <a:solidFill>
                        <a:srgbClr val="F4B083"/>
                      </a:solidFill>
                      <a:prstDash val="solid"/>
                      <a:round/>
                      <a:headEnd len="sm" w="sm" type="none"/>
                      <a:tailEnd len="sm" w="sm" type="none"/>
                    </a:lnT>
                    <a:lnB cap="flat" cmpd="sng" w="9525">
                      <a:solidFill>
                        <a:srgbClr val="F4B083"/>
                      </a:solidFill>
                      <a:prstDash val="solid"/>
                      <a:round/>
                      <a:headEnd len="sm" w="sm" type="none"/>
                      <a:tailEnd len="sm" w="sm" type="none"/>
                    </a:lnB>
                    <a:solidFill>
                      <a:srgbClr val="FBE4D5"/>
                    </a:solidFill>
                  </a:tcPr>
                </a:tc>
              </a:tr>
              <a:tr h="381000">
                <a:tc>
                  <a:txBody>
                    <a:bodyPr/>
                    <a:lstStyle/>
                    <a:p>
                      <a:pPr indent="0" lvl="0" marL="38100" marR="38100" rtl="0" algn="l">
                        <a:lnSpc>
                          <a:spcPct val="115000"/>
                        </a:lnSpc>
                        <a:spcBef>
                          <a:spcPts val="0"/>
                        </a:spcBef>
                        <a:spcAft>
                          <a:spcPts val="0"/>
                        </a:spcAft>
                        <a:buNone/>
                      </a:pPr>
                      <a:r>
                        <a:rPr lang="en-US" sz="1200"/>
                        <a:t>Flow of events </a:t>
                      </a:r>
                      <a:endParaRPr sz="1200"/>
                    </a:p>
                  </a:txBody>
                  <a:tcPr marT="91425" marB="91425" marR="91425" marL="91425">
                    <a:lnR cap="flat" cmpd="sng" w="9525">
                      <a:solidFill>
                        <a:srgbClr val="F4B083"/>
                      </a:solidFill>
                      <a:prstDash val="solid"/>
                      <a:round/>
                      <a:headEnd len="sm" w="sm" type="none"/>
                      <a:tailEnd len="sm" w="sm" type="none"/>
                    </a:lnR>
                    <a:lnT cap="flat" cmpd="sng" w="9525">
                      <a:solidFill>
                        <a:srgbClr val="F4B083"/>
                      </a:solidFill>
                      <a:prstDash val="solid"/>
                      <a:round/>
                      <a:headEnd len="sm" w="sm" type="none"/>
                      <a:tailEnd len="sm" w="sm" type="none"/>
                    </a:lnT>
                    <a:lnB cap="flat" cmpd="sng" w="9525">
                      <a:solidFill>
                        <a:srgbClr val="F4B083"/>
                      </a:solidFill>
                      <a:prstDash val="solid"/>
                      <a:round/>
                      <a:headEnd len="sm" w="sm" type="none"/>
                      <a:tailEnd len="sm" w="sm" type="none"/>
                    </a:lnB>
                  </a:tcPr>
                </a:tc>
                <a:tc>
                  <a:txBody>
                    <a:bodyPr/>
                    <a:lstStyle/>
                    <a:p>
                      <a:pPr indent="-304800" lvl="0" marL="723900" marR="38100" rtl="0" algn="l">
                        <a:lnSpc>
                          <a:spcPct val="115000"/>
                        </a:lnSpc>
                        <a:spcBef>
                          <a:spcPts val="0"/>
                        </a:spcBef>
                        <a:spcAft>
                          <a:spcPts val="0"/>
                        </a:spcAft>
                        <a:buSzPts val="1200"/>
                        <a:buAutoNum type="arabicPeriod"/>
                      </a:pPr>
                      <a:r>
                        <a:rPr lang="en-US" sz="1200"/>
                        <a:t>Parent inputs valid questionnaire id in the questionnaire tab of the parent portal. </a:t>
                      </a:r>
                      <a:endParaRPr sz="1200"/>
                    </a:p>
                    <a:p>
                      <a:pPr indent="-304800" lvl="0" marL="723900" marR="38100" rtl="0" algn="l">
                        <a:lnSpc>
                          <a:spcPct val="115000"/>
                        </a:lnSpc>
                        <a:spcBef>
                          <a:spcPts val="0"/>
                        </a:spcBef>
                        <a:spcAft>
                          <a:spcPts val="0"/>
                        </a:spcAft>
                        <a:buSzPts val="1200"/>
                        <a:buAutoNum type="arabicPeriod" startAt="2"/>
                      </a:pPr>
                      <a:r>
                        <a:rPr lang="en-US" sz="1200"/>
                        <a:t>System redirects user to the specified questionnaire. </a:t>
                      </a:r>
                      <a:endParaRPr sz="1200"/>
                    </a:p>
                    <a:p>
                      <a:pPr indent="-304800" lvl="0" marL="723900" marR="38100" rtl="0" algn="l">
                        <a:lnSpc>
                          <a:spcPct val="115000"/>
                        </a:lnSpc>
                        <a:spcBef>
                          <a:spcPts val="0"/>
                        </a:spcBef>
                        <a:spcAft>
                          <a:spcPts val="0"/>
                        </a:spcAft>
                        <a:buSzPts val="1200"/>
                        <a:buAutoNum type="arabicPeriod" startAt="3"/>
                      </a:pPr>
                      <a:r>
                        <a:rPr lang="en-US" sz="1200"/>
                        <a:t>User fills all required input fields of child dietary information. </a:t>
                      </a:r>
                      <a:endParaRPr sz="1200"/>
                    </a:p>
                    <a:p>
                      <a:pPr indent="-304800" lvl="0" marL="723900" marR="38100" rtl="0" algn="l">
                        <a:lnSpc>
                          <a:spcPct val="115000"/>
                        </a:lnSpc>
                        <a:spcBef>
                          <a:spcPts val="0"/>
                        </a:spcBef>
                        <a:spcAft>
                          <a:spcPts val="0"/>
                        </a:spcAft>
                        <a:buSzPts val="1200"/>
                        <a:buAutoNum type="arabicPeriod" startAt="4"/>
                      </a:pPr>
                      <a:r>
                        <a:rPr lang="en-US" sz="1200"/>
                        <a:t>User clicks skip additional food items and extra text fields are removed from the screen. </a:t>
                      </a:r>
                      <a:endParaRPr sz="1200"/>
                    </a:p>
                    <a:p>
                      <a:pPr indent="-304800" lvl="0" marL="723900" marR="38100" rtl="0" algn="l">
                        <a:lnSpc>
                          <a:spcPct val="115000"/>
                        </a:lnSpc>
                        <a:spcBef>
                          <a:spcPts val="0"/>
                        </a:spcBef>
                        <a:spcAft>
                          <a:spcPts val="0"/>
                        </a:spcAft>
                        <a:buSzPts val="1200"/>
                        <a:buAutoNum type="arabicPeriod" startAt="5"/>
                      </a:pPr>
                      <a:r>
                        <a:rPr lang="en-US" sz="1200"/>
                        <a:t>User clicks submit and confirmation message is displayed on the screen. </a:t>
                      </a:r>
                      <a:endParaRPr sz="1200"/>
                    </a:p>
                    <a:p>
                      <a:pPr indent="-304800" lvl="0" marL="723900" marR="38100" rtl="0" algn="l">
                        <a:lnSpc>
                          <a:spcPct val="115000"/>
                        </a:lnSpc>
                        <a:spcBef>
                          <a:spcPts val="0"/>
                        </a:spcBef>
                        <a:spcAft>
                          <a:spcPts val="0"/>
                        </a:spcAft>
                        <a:buSzPts val="1200"/>
                        <a:buAutoNum type="arabicPeriod" startAt="6"/>
                      </a:pPr>
                      <a:r>
                        <a:rPr lang="en-US" sz="1200"/>
                        <a:t>Questionnaire information is sent to the issuing clinician. </a:t>
                      </a:r>
                      <a:endParaRPr sz="1200"/>
                    </a:p>
                    <a:p>
                      <a:pPr indent="-304800" lvl="0" marL="723900" marR="38100" rtl="0" algn="l">
                        <a:lnSpc>
                          <a:spcPct val="115000"/>
                        </a:lnSpc>
                        <a:spcBef>
                          <a:spcPts val="0"/>
                        </a:spcBef>
                        <a:spcAft>
                          <a:spcPts val="0"/>
                        </a:spcAft>
                        <a:buSzPts val="1200"/>
                        <a:buAutoNum type="arabicPeriod" startAt="7"/>
                      </a:pPr>
                      <a:r>
                        <a:rPr lang="en-US" sz="1200"/>
                        <a:t>After clicking “ok” on the confirmation user is redirected to parent portal. </a:t>
                      </a:r>
                      <a:endParaRPr sz="1200"/>
                    </a:p>
                    <a:p>
                      <a:pPr indent="-304800" lvl="0" marL="723900" marR="38100" rtl="0" algn="l">
                        <a:lnSpc>
                          <a:spcPct val="115000"/>
                        </a:lnSpc>
                        <a:spcBef>
                          <a:spcPts val="0"/>
                        </a:spcBef>
                        <a:spcAft>
                          <a:spcPts val="0"/>
                        </a:spcAft>
                        <a:buSzPts val="1200"/>
                        <a:buAutoNum type="arabicPeriod" startAt="8"/>
                      </a:pPr>
                      <a:r>
                        <a:rPr lang="en-US" sz="1200"/>
                        <a:t>Questionnaire information is displayed in FFQ History Tab. </a:t>
                      </a:r>
                      <a:endParaRPr sz="1200"/>
                    </a:p>
                  </a:txBody>
                  <a:tcPr marT="91425" marB="91425" marR="91425" marL="91425">
                    <a:lnL cap="flat" cmpd="sng" w="9525">
                      <a:solidFill>
                        <a:srgbClr val="F4B083"/>
                      </a:solidFill>
                      <a:prstDash val="solid"/>
                      <a:round/>
                      <a:headEnd len="sm" w="sm" type="none"/>
                      <a:tailEnd len="sm" w="sm" type="none"/>
                    </a:lnL>
                    <a:lnT cap="flat" cmpd="sng" w="9525">
                      <a:solidFill>
                        <a:srgbClr val="F4B083"/>
                      </a:solidFill>
                      <a:prstDash val="solid"/>
                      <a:round/>
                      <a:headEnd len="sm" w="sm" type="none"/>
                      <a:tailEnd len="sm" w="sm" type="none"/>
                    </a:lnT>
                    <a:lnB cap="flat" cmpd="sng" w="9525">
                      <a:solidFill>
                        <a:srgbClr val="F4B083"/>
                      </a:solidFill>
                      <a:prstDash val="solid"/>
                      <a:round/>
                      <a:headEnd len="sm" w="sm" type="none"/>
                      <a:tailEnd len="sm" w="sm" type="none"/>
                    </a:lnB>
                  </a:tcPr>
                </a:tc>
              </a:tr>
              <a:tr h="381000">
                <a:tc>
                  <a:txBody>
                    <a:bodyPr/>
                    <a:lstStyle/>
                    <a:p>
                      <a:pPr indent="0" lvl="0" marL="38100" marR="38100" rtl="0" algn="l">
                        <a:lnSpc>
                          <a:spcPct val="115000"/>
                        </a:lnSpc>
                        <a:spcBef>
                          <a:spcPts val="0"/>
                        </a:spcBef>
                        <a:spcAft>
                          <a:spcPts val="0"/>
                        </a:spcAft>
                        <a:buNone/>
                      </a:pPr>
                      <a:r>
                        <a:rPr lang="en-US" sz="1200"/>
                        <a:t>Exit condition </a:t>
                      </a:r>
                      <a:endParaRPr sz="1200"/>
                    </a:p>
                  </a:txBody>
                  <a:tcPr marT="91425" marB="91425" marR="91425" marL="91425">
                    <a:lnR cap="flat" cmpd="sng" w="9525">
                      <a:solidFill>
                        <a:srgbClr val="F4B083"/>
                      </a:solidFill>
                      <a:prstDash val="solid"/>
                      <a:round/>
                      <a:headEnd len="sm" w="sm" type="none"/>
                      <a:tailEnd len="sm" w="sm" type="none"/>
                    </a:lnR>
                    <a:lnT cap="flat" cmpd="sng" w="9525">
                      <a:solidFill>
                        <a:srgbClr val="F4B083"/>
                      </a:solidFill>
                      <a:prstDash val="solid"/>
                      <a:round/>
                      <a:headEnd len="sm" w="sm" type="none"/>
                      <a:tailEnd len="sm" w="sm" type="none"/>
                    </a:lnT>
                    <a:lnB cap="flat" cmpd="sng" w="9525">
                      <a:solidFill>
                        <a:srgbClr val="F4B083"/>
                      </a:solidFill>
                      <a:prstDash val="solid"/>
                      <a:round/>
                      <a:headEnd len="sm" w="sm" type="none"/>
                      <a:tailEnd len="sm" w="sm" type="none"/>
                    </a:lnB>
                    <a:solidFill>
                      <a:srgbClr val="FBE4D5"/>
                    </a:solidFill>
                  </a:tcPr>
                </a:tc>
                <a:tc>
                  <a:txBody>
                    <a:bodyPr/>
                    <a:lstStyle/>
                    <a:p>
                      <a:pPr indent="0" lvl="0" marL="38100" marR="38100" rtl="0" algn="l">
                        <a:lnSpc>
                          <a:spcPct val="115000"/>
                        </a:lnSpc>
                        <a:spcBef>
                          <a:spcPts val="0"/>
                        </a:spcBef>
                        <a:spcAft>
                          <a:spcPts val="0"/>
                        </a:spcAft>
                        <a:buNone/>
                      </a:pPr>
                      <a:r>
                        <a:rPr lang="en-US" sz="1200"/>
                        <a:t>FFQ History is updated and questionnaire sent to clinician. </a:t>
                      </a:r>
                      <a:endParaRPr sz="1200"/>
                    </a:p>
                  </a:txBody>
                  <a:tcPr marT="91425" marB="91425" marR="91425" marL="91425">
                    <a:lnL cap="flat" cmpd="sng" w="9525">
                      <a:solidFill>
                        <a:srgbClr val="F4B083"/>
                      </a:solidFill>
                      <a:prstDash val="solid"/>
                      <a:round/>
                      <a:headEnd len="sm" w="sm" type="none"/>
                      <a:tailEnd len="sm" w="sm" type="none"/>
                    </a:lnL>
                    <a:lnT cap="flat" cmpd="sng" w="9525">
                      <a:solidFill>
                        <a:srgbClr val="F4B083"/>
                      </a:solidFill>
                      <a:prstDash val="solid"/>
                      <a:round/>
                      <a:headEnd len="sm" w="sm" type="none"/>
                      <a:tailEnd len="sm" w="sm" type="none"/>
                    </a:lnT>
                    <a:lnB cap="flat" cmpd="sng" w="9525">
                      <a:solidFill>
                        <a:srgbClr val="F4B083"/>
                      </a:solidFill>
                      <a:prstDash val="solid"/>
                      <a:round/>
                      <a:headEnd len="sm" w="sm" type="none"/>
                      <a:tailEnd len="sm" w="sm" type="none"/>
                    </a:lnB>
                    <a:solidFill>
                      <a:srgbClr val="FBE4D5"/>
                    </a:solidFill>
                  </a:tcPr>
                </a:tc>
              </a:tr>
            </a:tbl>
          </a:graphicData>
        </a:graphic>
      </p:graphicFrame>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8" name="Shape 268"/>
        <p:cNvGrpSpPr/>
        <p:nvPr/>
      </p:nvGrpSpPr>
      <p:grpSpPr>
        <a:xfrm>
          <a:off x="0" y="0"/>
          <a:ext cx="0" cy="0"/>
          <a:chOff x="0" y="0"/>
          <a:chExt cx="0" cy="0"/>
        </a:xfrm>
      </p:grpSpPr>
      <p:graphicFrame>
        <p:nvGraphicFramePr>
          <p:cNvPr id="269" name="Google Shape;269;g8eceaa3bea_0_7"/>
          <p:cNvGraphicFramePr/>
          <p:nvPr/>
        </p:nvGraphicFramePr>
        <p:xfrm>
          <a:off x="590850" y="366100"/>
          <a:ext cx="3000000" cy="3000000"/>
        </p:xfrm>
        <a:graphic>
          <a:graphicData uri="http://schemas.openxmlformats.org/drawingml/2006/table">
            <a:tbl>
              <a:tblPr>
                <a:noFill/>
                <a:tableStyleId>{AF97188F-BE4D-4457-99C6-C3EC161A64FC}</a:tableStyleId>
              </a:tblPr>
              <a:tblGrid>
                <a:gridCol w="1461825"/>
                <a:gridCol w="6500475"/>
              </a:tblGrid>
              <a:tr h="381000">
                <a:tc>
                  <a:txBody>
                    <a:bodyPr/>
                    <a:lstStyle/>
                    <a:p>
                      <a:pPr indent="0" lvl="0" marL="38100" marR="38100" rtl="0" algn="l">
                        <a:lnSpc>
                          <a:spcPct val="115000"/>
                        </a:lnSpc>
                        <a:spcBef>
                          <a:spcPts val="0"/>
                        </a:spcBef>
                        <a:spcAft>
                          <a:spcPts val="0"/>
                        </a:spcAft>
                        <a:buNone/>
                      </a:pPr>
                      <a:r>
                        <a:rPr lang="en-US" sz="1200"/>
                        <a:t>Test case name </a:t>
                      </a:r>
                      <a:endParaRPr sz="1200"/>
                    </a:p>
                  </a:txBody>
                  <a:tcPr marT="91425" marB="91425" marR="91425" marL="91425">
                    <a:lnB cap="flat" cmpd="sng" w="19050">
                      <a:solidFill>
                        <a:srgbClr val="F4B083"/>
                      </a:solidFill>
                      <a:prstDash val="solid"/>
                      <a:round/>
                      <a:headEnd len="sm" w="sm" type="none"/>
                      <a:tailEnd len="sm" w="sm" type="none"/>
                    </a:lnB>
                    <a:solidFill>
                      <a:srgbClr val="FFFFFF"/>
                    </a:solidFill>
                  </a:tcPr>
                </a:tc>
                <a:tc>
                  <a:txBody>
                    <a:bodyPr/>
                    <a:lstStyle/>
                    <a:p>
                      <a:pPr indent="0" lvl="0" marL="38100" marR="38100" rtl="0" algn="l">
                        <a:lnSpc>
                          <a:spcPct val="115000"/>
                        </a:lnSpc>
                        <a:spcBef>
                          <a:spcPts val="0"/>
                        </a:spcBef>
                        <a:spcAft>
                          <a:spcPts val="0"/>
                        </a:spcAft>
                        <a:buNone/>
                      </a:pPr>
                      <a:r>
                        <a:rPr lang="en-US" sz="1200"/>
                        <a:t>Parent_Questionnaire_Submission_2 </a:t>
                      </a:r>
                      <a:endParaRPr sz="1200"/>
                    </a:p>
                  </a:txBody>
                  <a:tcPr marT="91425" marB="91425" marR="91425" marL="91425">
                    <a:lnB cap="flat" cmpd="sng" w="19050">
                      <a:solidFill>
                        <a:srgbClr val="F4B083"/>
                      </a:solidFill>
                      <a:prstDash val="solid"/>
                      <a:round/>
                      <a:headEnd len="sm" w="sm" type="none"/>
                      <a:tailEnd len="sm" w="sm" type="none"/>
                    </a:lnB>
                    <a:solidFill>
                      <a:srgbClr val="FFFFFF"/>
                    </a:solidFill>
                  </a:tcPr>
                </a:tc>
              </a:tr>
              <a:tr h="381000">
                <a:tc>
                  <a:txBody>
                    <a:bodyPr/>
                    <a:lstStyle/>
                    <a:p>
                      <a:pPr indent="0" lvl="0" marL="38100" marR="38100" rtl="0" algn="l">
                        <a:lnSpc>
                          <a:spcPct val="115000"/>
                        </a:lnSpc>
                        <a:spcBef>
                          <a:spcPts val="0"/>
                        </a:spcBef>
                        <a:spcAft>
                          <a:spcPts val="0"/>
                        </a:spcAft>
                        <a:buNone/>
                      </a:pPr>
                      <a:r>
                        <a:rPr lang="en-US" sz="1200"/>
                        <a:t>Entry condition </a:t>
                      </a:r>
                      <a:endParaRPr sz="1200"/>
                    </a:p>
                  </a:txBody>
                  <a:tcPr marT="91425" marB="91425" marR="91425" marL="91425">
                    <a:lnR cap="flat" cmpd="sng" w="9525">
                      <a:solidFill>
                        <a:srgbClr val="F4B083"/>
                      </a:solidFill>
                      <a:prstDash val="solid"/>
                      <a:round/>
                      <a:headEnd len="sm" w="sm" type="none"/>
                      <a:tailEnd len="sm" w="sm" type="none"/>
                    </a:lnR>
                    <a:lnT cap="flat" cmpd="sng" w="19050">
                      <a:solidFill>
                        <a:srgbClr val="F4B083"/>
                      </a:solidFill>
                      <a:prstDash val="solid"/>
                      <a:round/>
                      <a:headEnd len="sm" w="sm" type="none"/>
                      <a:tailEnd len="sm" w="sm" type="none"/>
                    </a:lnT>
                    <a:lnB cap="flat" cmpd="sng" w="9525">
                      <a:solidFill>
                        <a:srgbClr val="F4B083"/>
                      </a:solidFill>
                      <a:prstDash val="solid"/>
                      <a:round/>
                      <a:headEnd len="sm" w="sm" type="none"/>
                      <a:tailEnd len="sm" w="sm" type="none"/>
                    </a:lnB>
                    <a:solidFill>
                      <a:srgbClr val="FBE4D5"/>
                    </a:solidFill>
                  </a:tcPr>
                </a:tc>
                <a:tc>
                  <a:txBody>
                    <a:bodyPr/>
                    <a:lstStyle/>
                    <a:p>
                      <a:pPr indent="0" lvl="0" marL="38100" marR="38100" rtl="0" algn="l">
                        <a:lnSpc>
                          <a:spcPct val="115000"/>
                        </a:lnSpc>
                        <a:spcBef>
                          <a:spcPts val="0"/>
                        </a:spcBef>
                        <a:spcAft>
                          <a:spcPts val="0"/>
                        </a:spcAft>
                        <a:buNone/>
                      </a:pPr>
                      <a:r>
                        <a:rPr lang="en-US" sz="1200"/>
                        <a:t>User must have provided proper credentials and be logged in at parent portal. </a:t>
                      </a:r>
                      <a:endParaRPr sz="1200"/>
                    </a:p>
                  </a:txBody>
                  <a:tcPr marT="91425" marB="91425" marR="91425" marL="91425">
                    <a:lnL cap="flat" cmpd="sng" w="9525">
                      <a:solidFill>
                        <a:srgbClr val="F4B083"/>
                      </a:solidFill>
                      <a:prstDash val="solid"/>
                      <a:round/>
                      <a:headEnd len="sm" w="sm" type="none"/>
                      <a:tailEnd len="sm" w="sm" type="none"/>
                    </a:lnL>
                    <a:lnT cap="flat" cmpd="sng" w="19050">
                      <a:solidFill>
                        <a:srgbClr val="F4B083"/>
                      </a:solidFill>
                      <a:prstDash val="solid"/>
                      <a:round/>
                      <a:headEnd len="sm" w="sm" type="none"/>
                      <a:tailEnd len="sm" w="sm" type="none"/>
                    </a:lnT>
                    <a:lnB cap="flat" cmpd="sng" w="9525">
                      <a:solidFill>
                        <a:srgbClr val="F4B083"/>
                      </a:solidFill>
                      <a:prstDash val="solid"/>
                      <a:round/>
                      <a:headEnd len="sm" w="sm" type="none"/>
                      <a:tailEnd len="sm" w="sm" type="none"/>
                    </a:lnB>
                    <a:solidFill>
                      <a:srgbClr val="FBE4D5"/>
                    </a:solidFill>
                  </a:tcPr>
                </a:tc>
              </a:tr>
              <a:tr h="381000">
                <a:tc>
                  <a:txBody>
                    <a:bodyPr/>
                    <a:lstStyle/>
                    <a:p>
                      <a:pPr indent="0" lvl="0" marL="38100" marR="38100" rtl="0" algn="l">
                        <a:lnSpc>
                          <a:spcPct val="115000"/>
                        </a:lnSpc>
                        <a:spcBef>
                          <a:spcPts val="0"/>
                        </a:spcBef>
                        <a:spcAft>
                          <a:spcPts val="0"/>
                        </a:spcAft>
                        <a:buNone/>
                      </a:pPr>
                      <a:r>
                        <a:rPr lang="en-US" sz="1200"/>
                        <a:t>Flow of events </a:t>
                      </a:r>
                      <a:endParaRPr sz="1200"/>
                    </a:p>
                  </a:txBody>
                  <a:tcPr marT="91425" marB="91425" marR="91425" marL="91425">
                    <a:lnR cap="flat" cmpd="sng" w="9525">
                      <a:solidFill>
                        <a:srgbClr val="F4B083"/>
                      </a:solidFill>
                      <a:prstDash val="solid"/>
                      <a:round/>
                      <a:headEnd len="sm" w="sm" type="none"/>
                      <a:tailEnd len="sm" w="sm" type="none"/>
                    </a:lnR>
                    <a:lnT cap="flat" cmpd="sng" w="9525">
                      <a:solidFill>
                        <a:srgbClr val="F4B083"/>
                      </a:solidFill>
                      <a:prstDash val="solid"/>
                      <a:round/>
                      <a:headEnd len="sm" w="sm" type="none"/>
                      <a:tailEnd len="sm" w="sm" type="none"/>
                    </a:lnT>
                    <a:lnB cap="flat" cmpd="sng" w="9525">
                      <a:solidFill>
                        <a:srgbClr val="F4B083"/>
                      </a:solidFill>
                      <a:prstDash val="solid"/>
                      <a:round/>
                      <a:headEnd len="sm" w="sm" type="none"/>
                      <a:tailEnd len="sm" w="sm" type="none"/>
                    </a:lnB>
                  </a:tcPr>
                </a:tc>
                <a:tc>
                  <a:txBody>
                    <a:bodyPr/>
                    <a:lstStyle/>
                    <a:p>
                      <a:pPr indent="-304800" lvl="0" marL="723900" marR="38100" rtl="0" algn="l">
                        <a:lnSpc>
                          <a:spcPct val="115000"/>
                        </a:lnSpc>
                        <a:spcBef>
                          <a:spcPts val="0"/>
                        </a:spcBef>
                        <a:spcAft>
                          <a:spcPts val="0"/>
                        </a:spcAft>
                        <a:buSzPts val="1200"/>
                        <a:buAutoNum type="arabicPeriod"/>
                      </a:pPr>
                      <a:r>
                        <a:rPr lang="en-US" sz="1200"/>
                        <a:t>Parent inputs valid questionnaire id in the questionnaire tab of the parent portal. </a:t>
                      </a:r>
                      <a:endParaRPr sz="1200"/>
                    </a:p>
                    <a:p>
                      <a:pPr indent="-304800" lvl="0" marL="723900" marR="38100" rtl="0" algn="l">
                        <a:lnSpc>
                          <a:spcPct val="115000"/>
                        </a:lnSpc>
                        <a:spcBef>
                          <a:spcPts val="0"/>
                        </a:spcBef>
                        <a:spcAft>
                          <a:spcPts val="0"/>
                        </a:spcAft>
                        <a:buSzPts val="1200"/>
                        <a:buAutoNum type="arabicPeriod" startAt="2"/>
                      </a:pPr>
                      <a:r>
                        <a:rPr lang="en-US" sz="1200"/>
                        <a:t>System redirects user to the specified questionnaire. </a:t>
                      </a:r>
                      <a:endParaRPr sz="1200"/>
                    </a:p>
                    <a:p>
                      <a:pPr indent="-304800" lvl="0" marL="723900" marR="38100" rtl="0" algn="l">
                        <a:lnSpc>
                          <a:spcPct val="115000"/>
                        </a:lnSpc>
                        <a:spcBef>
                          <a:spcPts val="0"/>
                        </a:spcBef>
                        <a:spcAft>
                          <a:spcPts val="0"/>
                        </a:spcAft>
                        <a:buSzPts val="1200"/>
                        <a:buAutoNum type="arabicPeriod" startAt="3"/>
                      </a:pPr>
                      <a:r>
                        <a:rPr lang="en-US" sz="1200"/>
                        <a:t>User fills all required input fields of child dietary information. </a:t>
                      </a:r>
                      <a:endParaRPr sz="1200"/>
                    </a:p>
                    <a:p>
                      <a:pPr indent="-304800" lvl="0" marL="723900" marR="38100" rtl="0" algn="l">
                        <a:lnSpc>
                          <a:spcPct val="115000"/>
                        </a:lnSpc>
                        <a:spcBef>
                          <a:spcPts val="0"/>
                        </a:spcBef>
                        <a:spcAft>
                          <a:spcPts val="0"/>
                        </a:spcAft>
                        <a:buSzPts val="1200"/>
                        <a:buAutoNum type="arabicPeriod" startAt="4"/>
                      </a:pPr>
                      <a:r>
                        <a:rPr lang="en-US" sz="1200"/>
                        <a:t>Users continued to fill all additional information answering amounts for all food items in database. </a:t>
                      </a:r>
                      <a:endParaRPr sz="1200"/>
                    </a:p>
                    <a:p>
                      <a:pPr indent="-304800" lvl="0" marL="723900" marR="38100" rtl="0" algn="l">
                        <a:lnSpc>
                          <a:spcPct val="115000"/>
                        </a:lnSpc>
                        <a:spcBef>
                          <a:spcPts val="0"/>
                        </a:spcBef>
                        <a:spcAft>
                          <a:spcPts val="0"/>
                        </a:spcAft>
                        <a:buSzPts val="1200"/>
                        <a:buAutoNum type="arabicPeriod" startAt="5"/>
                      </a:pPr>
                      <a:r>
                        <a:rPr lang="en-US" sz="1200"/>
                        <a:t>User clicks Submit at the bottom of the screen. </a:t>
                      </a:r>
                      <a:endParaRPr sz="1200"/>
                    </a:p>
                    <a:p>
                      <a:pPr indent="-304800" lvl="0" marL="723900" marR="38100" rtl="0" algn="l">
                        <a:lnSpc>
                          <a:spcPct val="115000"/>
                        </a:lnSpc>
                        <a:spcBef>
                          <a:spcPts val="0"/>
                        </a:spcBef>
                        <a:spcAft>
                          <a:spcPts val="0"/>
                        </a:spcAft>
                        <a:buSzPts val="1200"/>
                        <a:buAutoNum type="arabicPeriod" startAt="6"/>
                      </a:pPr>
                      <a:r>
                        <a:rPr lang="en-US" sz="1200"/>
                        <a:t>Submission confirmation is displayed on the screen and response is stored in database. </a:t>
                      </a:r>
                      <a:endParaRPr sz="1200"/>
                    </a:p>
                    <a:p>
                      <a:pPr indent="-304800" lvl="0" marL="723900" marR="38100" rtl="0" algn="l">
                        <a:lnSpc>
                          <a:spcPct val="115000"/>
                        </a:lnSpc>
                        <a:spcBef>
                          <a:spcPts val="0"/>
                        </a:spcBef>
                        <a:spcAft>
                          <a:spcPts val="0"/>
                        </a:spcAft>
                        <a:buSzPts val="1200"/>
                        <a:buAutoNum type="arabicPeriod" startAt="7"/>
                      </a:pPr>
                      <a:r>
                        <a:rPr lang="en-US" sz="1200"/>
                        <a:t>User is redirected to the FFQ History screen where questionnaire is displayed. </a:t>
                      </a:r>
                      <a:endParaRPr sz="1200"/>
                    </a:p>
                  </a:txBody>
                  <a:tcPr marT="91425" marB="91425" marR="91425" marL="91425">
                    <a:lnL cap="flat" cmpd="sng" w="9525">
                      <a:solidFill>
                        <a:srgbClr val="F4B083"/>
                      </a:solidFill>
                      <a:prstDash val="solid"/>
                      <a:round/>
                      <a:headEnd len="sm" w="sm" type="none"/>
                      <a:tailEnd len="sm" w="sm" type="none"/>
                    </a:lnL>
                    <a:lnT cap="flat" cmpd="sng" w="9525">
                      <a:solidFill>
                        <a:srgbClr val="F4B083"/>
                      </a:solidFill>
                      <a:prstDash val="solid"/>
                      <a:round/>
                      <a:headEnd len="sm" w="sm" type="none"/>
                      <a:tailEnd len="sm" w="sm" type="none"/>
                    </a:lnT>
                    <a:lnB cap="flat" cmpd="sng" w="9525">
                      <a:solidFill>
                        <a:srgbClr val="F4B083"/>
                      </a:solidFill>
                      <a:prstDash val="solid"/>
                      <a:round/>
                      <a:headEnd len="sm" w="sm" type="none"/>
                      <a:tailEnd len="sm" w="sm" type="none"/>
                    </a:lnB>
                  </a:tcPr>
                </a:tc>
              </a:tr>
              <a:tr h="381000">
                <a:tc>
                  <a:txBody>
                    <a:bodyPr/>
                    <a:lstStyle/>
                    <a:p>
                      <a:pPr indent="0" lvl="0" marL="38100" marR="38100" rtl="0" algn="l">
                        <a:lnSpc>
                          <a:spcPct val="115000"/>
                        </a:lnSpc>
                        <a:spcBef>
                          <a:spcPts val="0"/>
                        </a:spcBef>
                        <a:spcAft>
                          <a:spcPts val="0"/>
                        </a:spcAft>
                        <a:buNone/>
                      </a:pPr>
                      <a:r>
                        <a:rPr lang="en-US" sz="1200"/>
                        <a:t>Exit condition </a:t>
                      </a:r>
                      <a:endParaRPr sz="1200"/>
                    </a:p>
                  </a:txBody>
                  <a:tcPr marT="91425" marB="91425" marR="91425" marL="91425">
                    <a:lnR cap="flat" cmpd="sng" w="9525">
                      <a:solidFill>
                        <a:srgbClr val="F4B083"/>
                      </a:solidFill>
                      <a:prstDash val="solid"/>
                      <a:round/>
                      <a:headEnd len="sm" w="sm" type="none"/>
                      <a:tailEnd len="sm" w="sm" type="none"/>
                    </a:lnR>
                    <a:lnT cap="flat" cmpd="sng" w="9525">
                      <a:solidFill>
                        <a:srgbClr val="F4B083"/>
                      </a:solidFill>
                      <a:prstDash val="solid"/>
                      <a:round/>
                      <a:headEnd len="sm" w="sm" type="none"/>
                      <a:tailEnd len="sm" w="sm" type="none"/>
                    </a:lnT>
                    <a:lnB cap="flat" cmpd="sng" w="9525">
                      <a:solidFill>
                        <a:srgbClr val="F4B083"/>
                      </a:solidFill>
                      <a:prstDash val="solid"/>
                      <a:round/>
                      <a:headEnd len="sm" w="sm" type="none"/>
                      <a:tailEnd len="sm" w="sm" type="none"/>
                    </a:lnB>
                    <a:solidFill>
                      <a:srgbClr val="FBE4D5"/>
                    </a:solidFill>
                  </a:tcPr>
                </a:tc>
                <a:tc>
                  <a:txBody>
                    <a:bodyPr/>
                    <a:lstStyle/>
                    <a:p>
                      <a:pPr indent="0" lvl="0" marL="38100" marR="38100" rtl="0" algn="l">
                        <a:lnSpc>
                          <a:spcPct val="115000"/>
                        </a:lnSpc>
                        <a:spcBef>
                          <a:spcPts val="0"/>
                        </a:spcBef>
                        <a:spcAft>
                          <a:spcPts val="0"/>
                        </a:spcAft>
                        <a:buNone/>
                      </a:pPr>
                      <a:r>
                        <a:rPr lang="en-US" sz="1200"/>
                        <a:t>FFQ History is updated and questionnaire sent to clinician. </a:t>
                      </a:r>
                      <a:endParaRPr sz="1200"/>
                    </a:p>
                  </a:txBody>
                  <a:tcPr marT="91425" marB="91425" marR="91425" marL="91425">
                    <a:lnL cap="flat" cmpd="sng" w="9525">
                      <a:solidFill>
                        <a:srgbClr val="F4B083"/>
                      </a:solidFill>
                      <a:prstDash val="solid"/>
                      <a:round/>
                      <a:headEnd len="sm" w="sm" type="none"/>
                      <a:tailEnd len="sm" w="sm" type="none"/>
                    </a:lnL>
                    <a:lnT cap="flat" cmpd="sng" w="9525">
                      <a:solidFill>
                        <a:srgbClr val="F4B083"/>
                      </a:solidFill>
                      <a:prstDash val="solid"/>
                      <a:round/>
                      <a:headEnd len="sm" w="sm" type="none"/>
                      <a:tailEnd len="sm" w="sm" type="none"/>
                    </a:lnT>
                    <a:lnB cap="flat" cmpd="sng" w="9525">
                      <a:solidFill>
                        <a:srgbClr val="F4B083"/>
                      </a:solidFill>
                      <a:prstDash val="solid"/>
                      <a:round/>
                      <a:headEnd len="sm" w="sm" type="none"/>
                      <a:tailEnd len="sm" w="sm" type="none"/>
                    </a:lnB>
                    <a:solidFill>
                      <a:srgbClr val="FBE4D5"/>
                    </a:solidFill>
                  </a:tcPr>
                </a:tc>
              </a:tr>
            </a:tbl>
          </a:graphicData>
        </a:graphic>
      </p:graphicFrame>
      <p:graphicFrame>
        <p:nvGraphicFramePr>
          <p:cNvPr id="270" name="Google Shape;270;g8eceaa3bea_0_7"/>
          <p:cNvGraphicFramePr/>
          <p:nvPr/>
        </p:nvGraphicFramePr>
        <p:xfrm>
          <a:off x="590850" y="3612100"/>
          <a:ext cx="3000000" cy="3000000"/>
        </p:xfrm>
        <a:graphic>
          <a:graphicData uri="http://schemas.openxmlformats.org/drawingml/2006/table">
            <a:tbl>
              <a:tblPr>
                <a:noFill/>
                <a:tableStyleId>{AF97188F-BE4D-4457-99C6-C3EC161A64FC}</a:tableStyleId>
              </a:tblPr>
              <a:tblGrid>
                <a:gridCol w="1506025"/>
                <a:gridCol w="6456275"/>
              </a:tblGrid>
              <a:tr h="381000">
                <a:tc>
                  <a:txBody>
                    <a:bodyPr/>
                    <a:lstStyle/>
                    <a:p>
                      <a:pPr indent="0" lvl="0" marL="38100" marR="38100" rtl="0" algn="l">
                        <a:lnSpc>
                          <a:spcPct val="115000"/>
                        </a:lnSpc>
                        <a:spcBef>
                          <a:spcPts val="0"/>
                        </a:spcBef>
                        <a:spcAft>
                          <a:spcPts val="0"/>
                        </a:spcAft>
                        <a:buNone/>
                      </a:pPr>
                      <a:r>
                        <a:rPr lang="en-US" sz="1200"/>
                        <a:t>Test case name </a:t>
                      </a:r>
                      <a:endParaRPr sz="1200"/>
                    </a:p>
                  </a:txBody>
                  <a:tcPr marT="91425" marB="91425" marR="91425" marL="91425">
                    <a:lnB cap="flat" cmpd="sng" w="19050">
                      <a:solidFill>
                        <a:srgbClr val="F4B083"/>
                      </a:solidFill>
                      <a:prstDash val="solid"/>
                      <a:round/>
                      <a:headEnd len="sm" w="sm" type="none"/>
                      <a:tailEnd len="sm" w="sm" type="none"/>
                    </a:lnB>
                    <a:solidFill>
                      <a:srgbClr val="FFFFFF"/>
                    </a:solidFill>
                  </a:tcPr>
                </a:tc>
                <a:tc>
                  <a:txBody>
                    <a:bodyPr/>
                    <a:lstStyle/>
                    <a:p>
                      <a:pPr indent="0" lvl="0" marL="38100" marR="38100" rtl="0" algn="l">
                        <a:lnSpc>
                          <a:spcPct val="115000"/>
                        </a:lnSpc>
                        <a:spcBef>
                          <a:spcPts val="0"/>
                        </a:spcBef>
                        <a:spcAft>
                          <a:spcPts val="0"/>
                        </a:spcAft>
                        <a:buNone/>
                      </a:pPr>
                      <a:r>
                        <a:rPr lang="en-US" sz="1200"/>
                        <a:t>View_Recommendations </a:t>
                      </a:r>
                      <a:endParaRPr sz="1200"/>
                    </a:p>
                  </a:txBody>
                  <a:tcPr marT="91425" marB="91425" marR="91425" marL="91425">
                    <a:lnB cap="flat" cmpd="sng" w="19050">
                      <a:solidFill>
                        <a:srgbClr val="F4B083"/>
                      </a:solidFill>
                      <a:prstDash val="solid"/>
                      <a:round/>
                      <a:headEnd len="sm" w="sm" type="none"/>
                      <a:tailEnd len="sm" w="sm" type="none"/>
                    </a:lnB>
                    <a:solidFill>
                      <a:srgbClr val="FFFFFF"/>
                    </a:solidFill>
                  </a:tcPr>
                </a:tc>
              </a:tr>
              <a:tr h="381000">
                <a:tc>
                  <a:txBody>
                    <a:bodyPr/>
                    <a:lstStyle/>
                    <a:p>
                      <a:pPr indent="0" lvl="0" marL="38100" marR="38100" rtl="0" algn="l">
                        <a:lnSpc>
                          <a:spcPct val="115000"/>
                        </a:lnSpc>
                        <a:spcBef>
                          <a:spcPts val="0"/>
                        </a:spcBef>
                        <a:spcAft>
                          <a:spcPts val="0"/>
                        </a:spcAft>
                        <a:buNone/>
                      </a:pPr>
                      <a:r>
                        <a:rPr lang="en-US" sz="1200"/>
                        <a:t>Entry condition </a:t>
                      </a:r>
                      <a:endParaRPr sz="1200"/>
                    </a:p>
                  </a:txBody>
                  <a:tcPr marT="91425" marB="91425" marR="91425" marL="91425">
                    <a:lnR cap="flat" cmpd="sng" w="9525">
                      <a:solidFill>
                        <a:srgbClr val="F4B083"/>
                      </a:solidFill>
                      <a:prstDash val="solid"/>
                      <a:round/>
                      <a:headEnd len="sm" w="sm" type="none"/>
                      <a:tailEnd len="sm" w="sm" type="none"/>
                    </a:lnR>
                    <a:lnT cap="flat" cmpd="sng" w="19050">
                      <a:solidFill>
                        <a:srgbClr val="F4B083"/>
                      </a:solidFill>
                      <a:prstDash val="solid"/>
                      <a:round/>
                      <a:headEnd len="sm" w="sm" type="none"/>
                      <a:tailEnd len="sm" w="sm" type="none"/>
                    </a:lnT>
                    <a:lnB cap="flat" cmpd="sng" w="9525">
                      <a:solidFill>
                        <a:srgbClr val="F4B083"/>
                      </a:solidFill>
                      <a:prstDash val="solid"/>
                      <a:round/>
                      <a:headEnd len="sm" w="sm" type="none"/>
                      <a:tailEnd len="sm" w="sm" type="none"/>
                    </a:lnB>
                    <a:solidFill>
                      <a:srgbClr val="FBE4D5"/>
                    </a:solidFill>
                  </a:tcPr>
                </a:tc>
                <a:tc>
                  <a:txBody>
                    <a:bodyPr/>
                    <a:lstStyle/>
                    <a:p>
                      <a:pPr indent="0" lvl="0" marL="38100" marR="38100" rtl="0" algn="l">
                        <a:lnSpc>
                          <a:spcPct val="115000"/>
                        </a:lnSpc>
                        <a:spcBef>
                          <a:spcPts val="0"/>
                        </a:spcBef>
                        <a:spcAft>
                          <a:spcPts val="0"/>
                        </a:spcAft>
                        <a:buNone/>
                      </a:pPr>
                      <a:r>
                        <a:rPr lang="en-US" sz="1200"/>
                        <a:t>Have successfully logged in as a parent user </a:t>
                      </a:r>
                      <a:endParaRPr sz="1200"/>
                    </a:p>
                  </a:txBody>
                  <a:tcPr marT="91425" marB="91425" marR="91425" marL="91425">
                    <a:lnL cap="flat" cmpd="sng" w="9525">
                      <a:solidFill>
                        <a:srgbClr val="F4B083"/>
                      </a:solidFill>
                      <a:prstDash val="solid"/>
                      <a:round/>
                      <a:headEnd len="sm" w="sm" type="none"/>
                      <a:tailEnd len="sm" w="sm" type="none"/>
                    </a:lnL>
                    <a:lnT cap="flat" cmpd="sng" w="19050">
                      <a:solidFill>
                        <a:srgbClr val="F4B083"/>
                      </a:solidFill>
                      <a:prstDash val="solid"/>
                      <a:round/>
                      <a:headEnd len="sm" w="sm" type="none"/>
                      <a:tailEnd len="sm" w="sm" type="none"/>
                    </a:lnT>
                    <a:lnB cap="flat" cmpd="sng" w="9525">
                      <a:solidFill>
                        <a:srgbClr val="F4B083"/>
                      </a:solidFill>
                      <a:prstDash val="solid"/>
                      <a:round/>
                      <a:headEnd len="sm" w="sm" type="none"/>
                      <a:tailEnd len="sm" w="sm" type="none"/>
                    </a:lnB>
                    <a:solidFill>
                      <a:srgbClr val="FBE4D5"/>
                    </a:solidFill>
                  </a:tcPr>
                </a:tc>
              </a:tr>
              <a:tr h="381000">
                <a:tc>
                  <a:txBody>
                    <a:bodyPr/>
                    <a:lstStyle/>
                    <a:p>
                      <a:pPr indent="0" lvl="0" marL="38100" marR="38100" rtl="0" algn="l">
                        <a:lnSpc>
                          <a:spcPct val="115000"/>
                        </a:lnSpc>
                        <a:spcBef>
                          <a:spcPts val="0"/>
                        </a:spcBef>
                        <a:spcAft>
                          <a:spcPts val="0"/>
                        </a:spcAft>
                        <a:buNone/>
                      </a:pPr>
                      <a:r>
                        <a:rPr lang="en-US" sz="1200"/>
                        <a:t>Flow of events </a:t>
                      </a:r>
                      <a:endParaRPr sz="1200"/>
                    </a:p>
                  </a:txBody>
                  <a:tcPr marT="91425" marB="91425" marR="91425" marL="91425">
                    <a:lnR cap="flat" cmpd="sng" w="9525">
                      <a:solidFill>
                        <a:srgbClr val="F4B083"/>
                      </a:solidFill>
                      <a:prstDash val="solid"/>
                      <a:round/>
                      <a:headEnd len="sm" w="sm" type="none"/>
                      <a:tailEnd len="sm" w="sm" type="none"/>
                    </a:lnR>
                    <a:lnT cap="flat" cmpd="sng" w="9525">
                      <a:solidFill>
                        <a:srgbClr val="F4B083"/>
                      </a:solidFill>
                      <a:prstDash val="solid"/>
                      <a:round/>
                      <a:headEnd len="sm" w="sm" type="none"/>
                      <a:tailEnd len="sm" w="sm" type="none"/>
                    </a:lnT>
                    <a:lnB cap="flat" cmpd="sng" w="9525">
                      <a:solidFill>
                        <a:srgbClr val="F4B083"/>
                      </a:solidFill>
                      <a:prstDash val="solid"/>
                      <a:round/>
                      <a:headEnd len="sm" w="sm" type="none"/>
                      <a:tailEnd len="sm" w="sm" type="none"/>
                    </a:lnB>
                  </a:tcPr>
                </a:tc>
                <a:tc>
                  <a:txBody>
                    <a:bodyPr/>
                    <a:lstStyle/>
                    <a:p>
                      <a:pPr indent="-304800" lvl="0" marL="723900" marR="38100" rtl="0" algn="l">
                        <a:lnSpc>
                          <a:spcPct val="115000"/>
                        </a:lnSpc>
                        <a:spcBef>
                          <a:spcPts val="0"/>
                        </a:spcBef>
                        <a:spcAft>
                          <a:spcPts val="0"/>
                        </a:spcAft>
                        <a:buSzPts val="1200"/>
                        <a:buAutoNum type="arabicPeriod"/>
                      </a:pPr>
                      <a:r>
                        <a:rPr lang="en-US" sz="1200"/>
                        <a:t>User clicks recommendation tab on parent portal. </a:t>
                      </a:r>
                      <a:endParaRPr sz="1200"/>
                    </a:p>
                    <a:p>
                      <a:pPr indent="-304800" lvl="0" marL="723900" marR="38100" rtl="0" algn="l">
                        <a:lnSpc>
                          <a:spcPct val="115000"/>
                        </a:lnSpc>
                        <a:spcBef>
                          <a:spcPts val="0"/>
                        </a:spcBef>
                        <a:spcAft>
                          <a:spcPts val="0"/>
                        </a:spcAft>
                        <a:buSzPts val="1200"/>
                        <a:buAutoNum type="arabicPeriod" startAt="2"/>
                      </a:pPr>
                      <a:r>
                        <a:rPr lang="en-US" sz="1200"/>
                        <a:t>System has already requested the food description from the food-item service. </a:t>
                      </a:r>
                      <a:endParaRPr sz="1200"/>
                    </a:p>
                    <a:p>
                      <a:pPr indent="-304800" lvl="0" marL="723900" marR="38100" rtl="0" algn="l">
                        <a:lnSpc>
                          <a:spcPct val="115000"/>
                        </a:lnSpc>
                        <a:spcBef>
                          <a:spcPts val="0"/>
                        </a:spcBef>
                        <a:spcAft>
                          <a:spcPts val="0"/>
                        </a:spcAft>
                        <a:buSzPts val="1200"/>
                        <a:buAutoNum type="arabicPeriod" startAt="3"/>
                      </a:pPr>
                      <a:r>
                        <a:rPr lang="en-US" sz="1200"/>
                        <a:t>Upon clicking the respective radio buttons the nutrient recommendations amount values should change. </a:t>
                      </a:r>
                      <a:endParaRPr sz="1200"/>
                    </a:p>
                  </a:txBody>
                  <a:tcPr marT="91425" marB="91425" marR="91425" marL="91425">
                    <a:lnL cap="flat" cmpd="sng" w="9525">
                      <a:solidFill>
                        <a:srgbClr val="F4B083"/>
                      </a:solidFill>
                      <a:prstDash val="solid"/>
                      <a:round/>
                      <a:headEnd len="sm" w="sm" type="none"/>
                      <a:tailEnd len="sm" w="sm" type="none"/>
                    </a:lnL>
                    <a:lnT cap="flat" cmpd="sng" w="9525">
                      <a:solidFill>
                        <a:srgbClr val="F4B083"/>
                      </a:solidFill>
                      <a:prstDash val="solid"/>
                      <a:round/>
                      <a:headEnd len="sm" w="sm" type="none"/>
                      <a:tailEnd len="sm" w="sm" type="none"/>
                    </a:lnT>
                    <a:lnB cap="flat" cmpd="sng" w="9525">
                      <a:solidFill>
                        <a:srgbClr val="F4B083"/>
                      </a:solidFill>
                      <a:prstDash val="solid"/>
                      <a:round/>
                      <a:headEnd len="sm" w="sm" type="none"/>
                      <a:tailEnd len="sm" w="sm" type="none"/>
                    </a:lnB>
                  </a:tcPr>
                </a:tc>
              </a:tr>
              <a:tr h="381000">
                <a:tc>
                  <a:txBody>
                    <a:bodyPr/>
                    <a:lstStyle/>
                    <a:p>
                      <a:pPr indent="0" lvl="0" marL="38100" marR="38100" rtl="0" algn="l">
                        <a:lnSpc>
                          <a:spcPct val="115000"/>
                        </a:lnSpc>
                        <a:spcBef>
                          <a:spcPts val="0"/>
                        </a:spcBef>
                        <a:spcAft>
                          <a:spcPts val="0"/>
                        </a:spcAft>
                        <a:buNone/>
                      </a:pPr>
                      <a:r>
                        <a:rPr lang="en-US" sz="1200"/>
                        <a:t>Exit condition </a:t>
                      </a:r>
                      <a:endParaRPr sz="1200"/>
                    </a:p>
                  </a:txBody>
                  <a:tcPr marT="91425" marB="91425" marR="91425" marL="91425">
                    <a:lnR cap="flat" cmpd="sng" w="9525">
                      <a:solidFill>
                        <a:srgbClr val="F4B083"/>
                      </a:solidFill>
                      <a:prstDash val="solid"/>
                      <a:round/>
                      <a:headEnd len="sm" w="sm" type="none"/>
                      <a:tailEnd len="sm" w="sm" type="none"/>
                    </a:lnR>
                    <a:lnT cap="flat" cmpd="sng" w="9525">
                      <a:solidFill>
                        <a:srgbClr val="F4B083"/>
                      </a:solidFill>
                      <a:prstDash val="solid"/>
                      <a:round/>
                      <a:headEnd len="sm" w="sm" type="none"/>
                      <a:tailEnd len="sm" w="sm" type="none"/>
                    </a:lnT>
                    <a:lnB cap="flat" cmpd="sng" w="9525">
                      <a:solidFill>
                        <a:srgbClr val="F4B083"/>
                      </a:solidFill>
                      <a:prstDash val="solid"/>
                      <a:round/>
                      <a:headEnd len="sm" w="sm" type="none"/>
                      <a:tailEnd len="sm" w="sm" type="none"/>
                    </a:lnB>
                    <a:solidFill>
                      <a:srgbClr val="FBE4D5"/>
                    </a:solidFill>
                  </a:tcPr>
                </a:tc>
                <a:tc>
                  <a:txBody>
                    <a:bodyPr/>
                    <a:lstStyle/>
                    <a:p>
                      <a:pPr indent="0" lvl="0" marL="38100" marR="38100" rtl="0" algn="l">
                        <a:lnSpc>
                          <a:spcPct val="115000"/>
                        </a:lnSpc>
                        <a:spcBef>
                          <a:spcPts val="0"/>
                        </a:spcBef>
                        <a:spcAft>
                          <a:spcPts val="0"/>
                        </a:spcAft>
                        <a:buNone/>
                      </a:pPr>
                      <a:r>
                        <a:rPr lang="en-US" sz="1200"/>
                        <a:t>Information displayed in recommendations tab is updated upon selecting child age. </a:t>
                      </a:r>
                      <a:endParaRPr sz="1200"/>
                    </a:p>
                  </a:txBody>
                  <a:tcPr marT="91425" marB="91425" marR="91425" marL="91425">
                    <a:lnL cap="flat" cmpd="sng" w="9525">
                      <a:solidFill>
                        <a:srgbClr val="F4B083"/>
                      </a:solidFill>
                      <a:prstDash val="solid"/>
                      <a:round/>
                      <a:headEnd len="sm" w="sm" type="none"/>
                      <a:tailEnd len="sm" w="sm" type="none"/>
                    </a:lnL>
                    <a:lnT cap="flat" cmpd="sng" w="9525">
                      <a:solidFill>
                        <a:srgbClr val="F4B083"/>
                      </a:solidFill>
                      <a:prstDash val="solid"/>
                      <a:round/>
                      <a:headEnd len="sm" w="sm" type="none"/>
                      <a:tailEnd len="sm" w="sm" type="none"/>
                    </a:lnT>
                    <a:lnB cap="flat" cmpd="sng" w="9525">
                      <a:solidFill>
                        <a:srgbClr val="F4B083"/>
                      </a:solidFill>
                      <a:prstDash val="solid"/>
                      <a:round/>
                      <a:headEnd len="sm" w="sm" type="none"/>
                      <a:tailEnd len="sm" w="sm" type="none"/>
                    </a:lnB>
                    <a:solidFill>
                      <a:srgbClr val="FBE4D5"/>
                    </a:solidFill>
                  </a:tcPr>
                </a:tc>
              </a:tr>
            </a:tbl>
          </a:graphicData>
        </a:graphic>
      </p:graphicFrame>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5" name="Shape 275"/>
        <p:cNvGrpSpPr/>
        <p:nvPr/>
      </p:nvGrpSpPr>
      <p:grpSpPr>
        <a:xfrm>
          <a:off x="0" y="0"/>
          <a:ext cx="0" cy="0"/>
          <a:chOff x="0" y="0"/>
          <a:chExt cx="0" cy="0"/>
        </a:xfrm>
      </p:grpSpPr>
      <p:graphicFrame>
        <p:nvGraphicFramePr>
          <p:cNvPr id="276" name="Google Shape;276;g8eceaa3bea_0_21"/>
          <p:cNvGraphicFramePr/>
          <p:nvPr/>
        </p:nvGraphicFramePr>
        <p:xfrm>
          <a:off x="507125" y="392550"/>
          <a:ext cx="3000000" cy="3000000"/>
        </p:xfrm>
        <a:graphic>
          <a:graphicData uri="http://schemas.openxmlformats.org/drawingml/2006/table">
            <a:tbl>
              <a:tblPr>
                <a:noFill/>
                <a:tableStyleId>{AF97188F-BE4D-4457-99C6-C3EC161A64FC}</a:tableStyleId>
              </a:tblPr>
              <a:tblGrid>
                <a:gridCol w="1597875"/>
                <a:gridCol w="6531875"/>
              </a:tblGrid>
              <a:tr h="381000">
                <a:tc>
                  <a:txBody>
                    <a:bodyPr/>
                    <a:lstStyle/>
                    <a:p>
                      <a:pPr indent="0" lvl="0" marL="38100" marR="38100" rtl="0" algn="l">
                        <a:lnSpc>
                          <a:spcPct val="115000"/>
                        </a:lnSpc>
                        <a:spcBef>
                          <a:spcPts val="0"/>
                        </a:spcBef>
                        <a:spcAft>
                          <a:spcPts val="0"/>
                        </a:spcAft>
                        <a:buNone/>
                      </a:pPr>
                      <a:r>
                        <a:rPr lang="en-US" sz="1200"/>
                        <a:t>Test case name </a:t>
                      </a:r>
                      <a:endParaRPr sz="1200"/>
                    </a:p>
                  </a:txBody>
                  <a:tcPr marT="91425" marB="91425" marR="91425" marL="91425">
                    <a:lnB cap="flat" cmpd="sng" w="19050">
                      <a:solidFill>
                        <a:srgbClr val="F4B083"/>
                      </a:solidFill>
                      <a:prstDash val="solid"/>
                      <a:round/>
                      <a:headEnd len="sm" w="sm" type="none"/>
                      <a:tailEnd len="sm" w="sm" type="none"/>
                    </a:lnB>
                    <a:solidFill>
                      <a:srgbClr val="FFFFFF"/>
                    </a:solidFill>
                  </a:tcPr>
                </a:tc>
                <a:tc>
                  <a:txBody>
                    <a:bodyPr/>
                    <a:lstStyle/>
                    <a:p>
                      <a:pPr indent="0" lvl="0" marL="38100" marR="38100" rtl="0" algn="l">
                        <a:lnSpc>
                          <a:spcPct val="115000"/>
                        </a:lnSpc>
                        <a:spcBef>
                          <a:spcPts val="0"/>
                        </a:spcBef>
                        <a:spcAft>
                          <a:spcPts val="0"/>
                        </a:spcAft>
                        <a:buNone/>
                      </a:pPr>
                      <a:r>
                        <a:rPr lang="en-US" sz="1200"/>
                        <a:t>View_FFQ_History_1 </a:t>
                      </a:r>
                      <a:endParaRPr sz="1200"/>
                    </a:p>
                  </a:txBody>
                  <a:tcPr marT="91425" marB="91425" marR="91425" marL="91425">
                    <a:lnB cap="flat" cmpd="sng" w="19050">
                      <a:solidFill>
                        <a:srgbClr val="F4B083"/>
                      </a:solidFill>
                      <a:prstDash val="solid"/>
                      <a:round/>
                      <a:headEnd len="sm" w="sm" type="none"/>
                      <a:tailEnd len="sm" w="sm" type="none"/>
                    </a:lnB>
                    <a:solidFill>
                      <a:srgbClr val="FFFFFF"/>
                    </a:solidFill>
                  </a:tcPr>
                </a:tc>
              </a:tr>
              <a:tr h="381000">
                <a:tc>
                  <a:txBody>
                    <a:bodyPr/>
                    <a:lstStyle/>
                    <a:p>
                      <a:pPr indent="0" lvl="0" marL="38100" marR="38100" rtl="0" algn="l">
                        <a:lnSpc>
                          <a:spcPct val="115000"/>
                        </a:lnSpc>
                        <a:spcBef>
                          <a:spcPts val="0"/>
                        </a:spcBef>
                        <a:spcAft>
                          <a:spcPts val="0"/>
                        </a:spcAft>
                        <a:buNone/>
                      </a:pPr>
                      <a:r>
                        <a:rPr lang="en-US" sz="1200"/>
                        <a:t>Entry condition </a:t>
                      </a:r>
                      <a:endParaRPr sz="1200"/>
                    </a:p>
                  </a:txBody>
                  <a:tcPr marT="91425" marB="91425" marR="91425" marL="91425">
                    <a:lnR cap="flat" cmpd="sng" w="9525">
                      <a:solidFill>
                        <a:srgbClr val="F4B083"/>
                      </a:solidFill>
                      <a:prstDash val="solid"/>
                      <a:round/>
                      <a:headEnd len="sm" w="sm" type="none"/>
                      <a:tailEnd len="sm" w="sm" type="none"/>
                    </a:lnR>
                    <a:lnT cap="flat" cmpd="sng" w="19050">
                      <a:solidFill>
                        <a:srgbClr val="F4B083"/>
                      </a:solidFill>
                      <a:prstDash val="solid"/>
                      <a:round/>
                      <a:headEnd len="sm" w="sm" type="none"/>
                      <a:tailEnd len="sm" w="sm" type="none"/>
                    </a:lnT>
                    <a:lnB cap="flat" cmpd="sng" w="9525">
                      <a:solidFill>
                        <a:srgbClr val="F4B083"/>
                      </a:solidFill>
                      <a:prstDash val="solid"/>
                      <a:round/>
                      <a:headEnd len="sm" w="sm" type="none"/>
                      <a:tailEnd len="sm" w="sm" type="none"/>
                    </a:lnB>
                    <a:solidFill>
                      <a:srgbClr val="FBE4D5"/>
                    </a:solidFill>
                  </a:tcPr>
                </a:tc>
                <a:tc>
                  <a:txBody>
                    <a:bodyPr/>
                    <a:lstStyle/>
                    <a:p>
                      <a:pPr indent="-304800" lvl="0" marL="723900" marR="38100" rtl="0" algn="l">
                        <a:lnSpc>
                          <a:spcPct val="115000"/>
                        </a:lnSpc>
                        <a:spcBef>
                          <a:spcPts val="0"/>
                        </a:spcBef>
                        <a:spcAft>
                          <a:spcPts val="0"/>
                        </a:spcAft>
                        <a:buSzPts val="1200"/>
                        <a:buFont typeface="Arial"/>
                        <a:buChar char="●"/>
                      </a:pPr>
                      <a:r>
                        <a:rPr lang="en-US" sz="1200"/>
                        <a:t>User must have logged in providing proper credentials and be in the parent portal. </a:t>
                      </a:r>
                      <a:endParaRPr sz="1200"/>
                    </a:p>
                    <a:p>
                      <a:pPr indent="-304800" lvl="0" marL="723900" marR="38100" rtl="0" algn="l">
                        <a:lnSpc>
                          <a:spcPct val="115000"/>
                        </a:lnSpc>
                        <a:spcBef>
                          <a:spcPts val="0"/>
                        </a:spcBef>
                        <a:spcAft>
                          <a:spcPts val="0"/>
                        </a:spcAft>
                        <a:buSzPts val="1200"/>
                        <a:buFont typeface="Arial"/>
                        <a:buChar char="●"/>
                      </a:pPr>
                      <a:r>
                        <a:rPr lang="en-US" sz="1200"/>
                        <a:t>Parent must have submitted at least one questionnaire. </a:t>
                      </a:r>
                      <a:endParaRPr sz="1200"/>
                    </a:p>
                  </a:txBody>
                  <a:tcPr marT="91425" marB="91425" marR="91425" marL="91425">
                    <a:lnL cap="flat" cmpd="sng" w="9525">
                      <a:solidFill>
                        <a:srgbClr val="F4B083"/>
                      </a:solidFill>
                      <a:prstDash val="solid"/>
                      <a:round/>
                      <a:headEnd len="sm" w="sm" type="none"/>
                      <a:tailEnd len="sm" w="sm" type="none"/>
                    </a:lnL>
                    <a:lnT cap="flat" cmpd="sng" w="19050">
                      <a:solidFill>
                        <a:srgbClr val="F4B083"/>
                      </a:solidFill>
                      <a:prstDash val="solid"/>
                      <a:round/>
                      <a:headEnd len="sm" w="sm" type="none"/>
                      <a:tailEnd len="sm" w="sm" type="none"/>
                    </a:lnT>
                    <a:lnB cap="flat" cmpd="sng" w="9525">
                      <a:solidFill>
                        <a:srgbClr val="F4B083"/>
                      </a:solidFill>
                      <a:prstDash val="solid"/>
                      <a:round/>
                      <a:headEnd len="sm" w="sm" type="none"/>
                      <a:tailEnd len="sm" w="sm" type="none"/>
                    </a:lnB>
                    <a:solidFill>
                      <a:srgbClr val="FBE4D5"/>
                    </a:solidFill>
                  </a:tcPr>
                </a:tc>
              </a:tr>
              <a:tr h="381000">
                <a:tc>
                  <a:txBody>
                    <a:bodyPr/>
                    <a:lstStyle/>
                    <a:p>
                      <a:pPr indent="0" lvl="0" marL="38100" marR="38100" rtl="0" algn="l">
                        <a:lnSpc>
                          <a:spcPct val="115000"/>
                        </a:lnSpc>
                        <a:spcBef>
                          <a:spcPts val="0"/>
                        </a:spcBef>
                        <a:spcAft>
                          <a:spcPts val="0"/>
                        </a:spcAft>
                        <a:buNone/>
                      </a:pPr>
                      <a:r>
                        <a:rPr lang="en-US" sz="1200"/>
                        <a:t>Flow of events </a:t>
                      </a:r>
                      <a:endParaRPr sz="1200"/>
                    </a:p>
                  </a:txBody>
                  <a:tcPr marT="91425" marB="91425" marR="91425" marL="91425">
                    <a:lnR cap="flat" cmpd="sng" w="9525">
                      <a:solidFill>
                        <a:srgbClr val="F4B083"/>
                      </a:solidFill>
                      <a:prstDash val="solid"/>
                      <a:round/>
                      <a:headEnd len="sm" w="sm" type="none"/>
                      <a:tailEnd len="sm" w="sm" type="none"/>
                    </a:lnR>
                    <a:lnT cap="flat" cmpd="sng" w="9525">
                      <a:solidFill>
                        <a:srgbClr val="F4B083"/>
                      </a:solidFill>
                      <a:prstDash val="solid"/>
                      <a:round/>
                      <a:headEnd len="sm" w="sm" type="none"/>
                      <a:tailEnd len="sm" w="sm" type="none"/>
                    </a:lnT>
                    <a:lnB cap="flat" cmpd="sng" w="9525">
                      <a:solidFill>
                        <a:srgbClr val="F4B083"/>
                      </a:solidFill>
                      <a:prstDash val="solid"/>
                      <a:round/>
                      <a:headEnd len="sm" w="sm" type="none"/>
                      <a:tailEnd len="sm" w="sm" type="none"/>
                    </a:lnB>
                  </a:tcPr>
                </a:tc>
                <a:tc>
                  <a:txBody>
                    <a:bodyPr/>
                    <a:lstStyle/>
                    <a:p>
                      <a:pPr indent="-304800" lvl="0" marL="723900" marR="38100" rtl="0" algn="l">
                        <a:lnSpc>
                          <a:spcPct val="115000"/>
                        </a:lnSpc>
                        <a:spcBef>
                          <a:spcPts val="0"/>
                        </a:spcBef>
                        <a:spcAft>
                          <a:spcPts val="0"/>
                        </a:spcAft>
                        <a:buSzPts val="1200"/>
                        <a:buAutoNum type="arabicPeriod"/>
                      </a:pPr>
                      <a:r>
                        <a:rPr lang="en-US" sz="1200"/>
                        <a:t>Parent clicks the FFQ history tab. </a:t>
                      </a:r>
                      <a:endParaRPr sz="1200"/>
                    </a:p>
                    <a:p>
                      <a:pPr indent="-304800" lvl="0" marL="723900" marR="38100" rtl="0" algn="l">
                        <a:lnSpc>
                          <a:spcPct val="115000"/>
                        </a:lnSpc>
                        <a:spcBef>
                          <a:spcPts val="0"/>
                        </a:spcBef>
                        <a:spcAft>
                          <a:spcPts val="0"/>
                        </a:spcAft>
                        <a:buSzPts val="1200"/>
                        <a:buAutoNum type="arabicPeriod" startAt="2"/>
                      </a:pPr>
                      <a:r>
                        <a:rPr lang="en-US" sz="1200"/>
                        <a:t>In the screen the user sees the previously submitted questionnaires. </a:t>
                      </a:r>
                      <a:endParaRPr sz="1200"/>
                    </a:p>
                    <a:p>
                      <a:pPr indent="-304800" lvl="0" marL="723900" marR="38100" rtl="0" algn="l">
                        <a:lnSpc>
                          <a:spcPct val="115000"/>
                        </a:lnSpc>
                        <a:spcBef>
                          <a:spcPts val="0"/>
                        </a:spcBef>
                        <a:spcAft>
                          <a:spcPts val="0"/>
                        </a:spcAft>
                        <a:buSzPts val="1200"/>
                        <a:buAutoNum type="arabicPeriod" startAt="3"/>
                      </a:pPr>
                      <a:r>
                        <a:rPr lang="en-US" sz="1200"/>
                        <a:t>Parent clicks the result button on the desired questionnaire. </a:t>
                      </a:r>
                      <a:endParaRPr sz="1200"/>
                    </a:p>
                    <a:p>
                      <a:pPr indent="-304800" lvl="0" marL="723900" marR="38100" rtl="0" algn="l">
                        <a:lnSpc>
                          <a:spcPct val="115000"/>
                        </a:lnSpc>
                        <a:spcBef>
                          <a:spcPts val="0"/>
                        </a:spcBef>
                        <a:spcAft>
                          <a:spcPts val="0"/>
                        </a:spcAft>
                        <a:buSzPts val="1200"/>
                        <a:buAutoNum type="arabicPeriod" startAt="4"/>
                      </a:pPr>
                      <a:r>
                        <a:rPr lang="en-US" sz="1200"/>
                        <a:t>The questionnaire tab expands showing the information submitted as well as the nutrient breakdown table with the type of nutrient as well as the daily average. </a:t>
                      </a:r>
                      <a:endParaRPr sz="1200"/>
                    </a:p>
                    <a:p>
                      <a:pPr indent="-304800" lvl="0" marL="723900" marR="38100" rtl="0" algn="l">
                        <a:lnSpc>
                          <a:spcPct val="115000"/>
                        </a:lnSpc>
                        <a:spcBef>
                          <a:spcPts val="0"/>
                        </a:spcBef>
                        <a:spcAft>
                          <a:spcPts val="0"/>
                        </a:spcAft>
                        <a:buSzPts val="1200"/>
                        <a:buAutoNum type="arabicPeriod" startAt="5"/>
                      </a:pPr>
                      <a:r>
                        <a:rPr lang="en-US" sz="1200"/>
                        <a:t>User clicks result again, and tab minimizes to previous state. </a:t>
                      </a:r>
                      <a:endParaRPr sz="1200"/>
                    </a:p>
                    <a:p>
                      <a:pPr indent="0" lvl="0" marL="38100" marR="38100" rtl="0" algn="l">
                        <a:lnSpc>
                          <a:spcPct val="115000"/>
                        </a:lnSpc>
                        <a:spcBef>
                          <a:spcPts val="0"/>
                        </a:spcBef>
                        <a:spcAft>
                          <a:spcPts val="0"/>
                        </a:spcAft>
                        <a:buNone/>
                      </a:pPr>
                      <a:r>
                        <a:rPr lang="en-US" sz="1200"/>
                        <a:t> </a:t>
                      </a:r>
                      <a:endParaRPr sz="1200"/>
                    </a:p>
                  </a:txBody>
                  <a:tcPr marT="91425" marB="91425" marR="91425" marL="91425">
                    <a:lnL cap="flat" cmpd="sng" w="9525">
                      <a:solidFill>
                        <a:srgbClr val="F4B083"/>
                      </a:solidFill>
                      <a:prstDash val="solid"/>
                      <a:round/>
                      <a:headEnd len="sm" w="sm" type="none"/>
                      <a:tailEnd len="sm" w="sm" type="none"/>
                    </a:lnL>
                    <a:lnT cap="flat" cmpd="sng" w="9525">
                      <a:solidFill>
                        <a:srgbClr val="F4B083"/>
                      </a:solidFill>
                      <a:prstDash val="solid"/>
                      <a:round/>
                      <a:headEnd len="sm" w="sm" type="none"/>
                      <a:tailEnd len="sm" w="sm" type="none"/>
                    </a:lnT>
                    <a:lnB cap="flat" cmpd="sng" w="9525">
                      <a:solidFill>
                        <a:srgbClr val="F4B083"/>
                      </a:solidFill>
                      <a:prstDash val="solid"/>
                      <a:round/>
                      <a:headEnd len="sm" w="sm" type="none"/>
                      <a:tailEnd len="sm" w="sm" type="none"/>
                    </a:lnB>
                  </a:tcPr>
                </a:tc>
              </a:tr>
              <a:tr h="381000">
                <a:tc>
                  <a:txBody>
                    <a:bodyPr/>
                    <a:lstStyle/>
                    <a:p>
                      <a:pPr indent="0" lvl="0" marL="38100" marR="38100" rtl="0" algn="l">
                        <a:lnSpc>
                          <a:spcPct val="115000"/>
                        </a:lnSpc>
                        <a:spcBef>
                          <a:spcPts val="0"/>
                        </a:spcBef>
                        <a:spcAft>
                          <a:spcPts val="0"/>
                        </a:spcAft>
                        <a:buNone/>
                      </a:pPr>
                      <a:r>
                        <a:rPr lang="en-US" sz="1200"/>
                        <a:t>Exit condition </a:t>
                      </a:r>
                      <a:endParaRPr sz="1200"/>
                    </a:p>
                  </a:txBody>
                  <a:tcPr marT="91425" marB="91425" marR="91425" marL="91425">
                    <a:lnR cap="flat" cmpd="sng" w="9525">
                      <a:solidFill>
                        <a:srgbClr val="F4B083"/>
                      </a:solidFill>
                      <a:prstDash val="solid"/>
                      <a:round/>
                      <a:headEnd len="sm" w="sm" type="none"/>
                      <a:tailEnd len="sm" w="sm" type="none"/>
                    </a:lnR>
                    <a:lnT cap="flat" cmpd="sng" w="9525">
                      <a:solidFill>
                        <a:srgbClr val="F4B083"/>
                      </a:solidFill>
                      <a:prstDash val="solid"/>
                      <a:round/>
                      <a:headEnd len="sm" w="sm" type="none"/>
                      <a:tailEnd len="sm" w="sm" type="none"/>
                    </a:lnT>
                    <a:lnB cap="flat" cmpd="sng" w="9525">
                      <a:solidFill>
                        <a:srgbClr val="F4B083"/>
                      </a:solidFill>
                      <a:prstDash val="solid"/>
                      <a:round/>
                      <a:headEnd len="sm" w="sm" type="none"/>
                      <a:tailEnd len="sm" w="sm" type="none"/>
                    </a:lnB>
                    <a:solidFill>
                      <a:srgbClr val="FBE4D5"/>
                    </a:solidFill>
                  </a:tcPr>
                </a:tc>
                <a:tc>
                  <a:txBody>
                    <a:bodyPr/>
                    <a:lstStyle/>
                    <a:p>
                      <a:pPr indent="0" lvl="0" marL="38100" marR="38100" rtl="0" algn="l">
                        <a:lnSpc>
                          <a:spcPct val="115000"/>
                        </a:lnSpc>
                        <a:spcBef>
                          <a:spcPts val="0"/>
                        </a:spcBef>
                        <a:spcAft>
                          <a:spcPts val="0"/>
                        </a:spcAft>
                        <a:buNone/>
                      </a:pPr>
                      <a:r>
                        <a:rPr lang="en-US" sz="1200"/>
                        <a:t>Information displayed in FFQ History tab. </a:t>
                      </a:r>
                      <a:endParaRPr sz="1200"/>
                    </a:p>
                  </a:txBody>
                  <a:tcPr marT="91425" marB="91425" marR="91425" marL="91425">
                    <a:lnL cap="flat" cmpd="sng" w="9525">
                      <a:solidFill>
                        <a:srgbClr val="F4B083"/>
                      </a:solidFill>
                      <a:prstDash val="solid"/>
                      <a:round/>
                      <a:headEnd len="sm" w="sm" type="none"/>
                      <a:tailEnd len="sm" w="sm" type="none"/>
                    </a:lnL>
                    <a:lnT cap="flat" cmpd="sng" w="9525">
                      <a:solidFill>
                        <a:srgbClr val="F4B083"/>
                      </a:solidFill>
                      <a:prstDash val="solid"/>
                      <a:round/>
                      <a:headEnd len="sm" w="sm" type="none"/>
                      <a:tailEnd len="sm" w="sm" type="none"/>
                    </a:lnT>
                    <a:lnB cap="flat" cmpd="sng" w="9525">
                      <a:solidFill>
                        <a:srgbClr val="F4B083"/>
                      </a:solidFill>
                      <a:prstDash val="solid"/>
                      <a:round/>
                      <a:headEnd len="sm" w="sm" type="none"/>
                      <a:tailEnd len="sm" w="sm" type="none"/>
                    </a:lnB>
                    <a:solidFill>
                      <a:srgbClr val="FBE4D5"/>
                    </a:solidFill>
                  </a:tcPr>
                </a:tc>
              </a:tr>
            </a:tbl>
          </a:graphicData>
        </a:graphic>
      </p:graphicFrame>
      <p:graphicFrame>
        <p:nvGraphicFramePr>
          <p:cNvPr id="277" name="Google Shape;277;g8eceaa3bea_0_21"/>
          <p:cNvGraphicFramePr/>
          <p:nvPr/>
        </p:nvGraphicFramePr>
        <p:xfrm>
          <a:off x="507125" y="3429000"/>
          <a:ext cx="3000000" cy="3000000"/>
        </p:xfrm>
        <a:graphic>
          <a:graphicData uri="http://schemas.openxmlformats.org/drawingml/2006/table">
            <a:tbl>
              <a:tblPr>
                <a:noFill/>
                <a:tableStyleId>{AF97188F-BE4D-4457-99C6-C3EC161A64FC}</a:tableStyleId>
              </a:tblPr>
              <a:tblGrid>
                <a:gridCol w="1580700"/>
                <a:gridCol w="6616025"/>
              </a:tblGrid>
              <a:tr h="381000">
                <a:tc>
                  <a:txBody>
                    <a:bodyPr/>
                    <a:lstStyle/>
                    <a:p>
                      <a:pPr indent="0" lvl="0" marL="38100" marR="38100" rtl="0" algn="l">
                        <a:lnSpc>
                          <a:spcPct val="115000"/>
                        </a:lnSpc>
                        <a:spcBef>
                          <a:spcPts val="0"/>
                        </a:spcBef>
                        <a:spcAft>
                          <a:spcPts val="0"/>
                        </a:spcAft>
                        <a:buNone/>
                      </a:pPr>
                      <a:r>
                        <a:rPr lang="en-US" sz="1200"/>
                        <a:t>Test case name </a:t>
                      </a:r>
                      <a:endParaRPr sz="1200"/>
                    </a:p>
                  </a:txBody>
                  <a:tcPr marT="91425" marB="91425" marR="91425" marL="91425">
                    <a:lnB cap="flat" cmpd="sng" w="19050">
                      <a:solidFill>
                        <a:srgbClr val="F4B083"/>
                      </a:solidFill>
                      <a:prstDash val="solid"/>
                      <a:round/>
                      <a:headEnd len="sm" w="sm" type="none"/>
                      <a:tailEnd len="sm" w="sm" type="none"/>
                    </a:lnB>
                    <a:solidFill>
                      <a:srgbClr val="FFFFFF"/>
                    </a:solidFill>
                  </a:tcPr>
                </a:tc>
                <a:tc>
                  <a:txBody>
                    <a:bodyPr/>
                    <a:lstStyle/>
                    <a:p>
                      <a:pPr indent="0" lvl="0" marL="38100" marR="38100" rtl="0" algn="l">
                        <a:lnSpc>
                          <a:spcPct val="115000"/>
                        </a:lnSpc>
                        <a:spcBef>
                          <a:spcPts val="0"/>
                        </a:spcBef>
                        <a:spcAft>
                          <a:spcPts val="0"/>
                        </a:spcAft>
                        <a:buNone/>
                      </a:pPr>
                      <a:r>
                        <a:rPr lang="en-US" sz="1200"/>
                        <a:t>Nutrition_Tracker </a:t>
                      </a:r>
                      <a:endParaRPr sz="1200"/>
                    </a:p>
                  </a:txBody>
                  <a:tcPr marT="91425" marB="91425" marR="91425" marL="91425">
                    <a:lnB cap="flat" cmpd="sng" w="19050">
                      <a:solidFill>
                        <a:srgbClr val="F4B083"/>
                      </a:solidFill>
                      <a:prstDash val="solid"/>
                      <a:round/>
                      <a:headEnd len="sm" w="sm" type="none"/>
                      <a:tailEnd len="sm" w="sm" type="none"/>
                    </a:lnB>
                    <a:solidFill>
                      <a:srgbClr val="FFFFFF"/>
                    </a:solidFill>
                  </a:tcPr>
                </a:tc>
              </a:tr>
              <a:tr h="381000">
                <a:tc>
                  <a:txBody>
                    <a:bodyPr/>
                    <a:lstStyle/>
                    <a:p>
                      <a:pPr indent="0" lvl="0" marL="38100" marR="38100" rtl="0" algn="l">
                        <a:lnSpc>
                          <a:spcPct val="115000"/>
                        </a:lnSpc>
                        <a:spcBef>
                          <a:spcPts val="0"/>
                        </a:spcBef>
                        <a:spcAft>
                          <a:spcPts val="0"/>
                        </a:spcAft>
                        <a:buNone/>
                      </a:pPr>
                      <a:r>
                        <a:rPr lang="en-US" sz="1200"/>
                        <a:t>Entry condition </a:t>
                      </a:r>
                      <a:endParaRPr sz="1200"/>
                    </a:p>
                  </a:txBody>
                  <a:tcPr marT="91425" marB="91425" marR="91425" marL="91425">
                    <a:lnR cap="flat" cmpd="sng" w="9525">
                      <a:solidFill>
                        <a:srgbClr val="F4B083"/>
                      </a:solidFill>
                      <a:prstDash val="solid"/>
                      <a:round/>
                      <a:headEnd len="sm" w="sm" type="none"/>
                      <a:tailEnd len="sm" w="sm" type="none"/>
                    </a:lnR>
                    <a:lnT cap="flat" cmpd="sng" w="19050">
                      <a:solidFill>
                        <a:srgbClr val="F4B083"/>
                      </a:solidFill>
                      <a:prstDash val="solid"/>
                      <a:round/>
                      <a:headEnd len="sm" w="sm" type="none"/>
                      <a:tailEnd len="sm" w="sm" type="none"/>
                    </a:lnT>
                    <a:lnB cap="flat" cmpd="sng" w="9525">
                      <a:solidFill>
                        <a:srgbClr val="F4B083"/>
                      </a:solidFill>
                      <a:prstDash val="solid"/>
                      <a:round/>
                      <a:headEnd len="sm" w="sm" type="none"/>
                      <a:tailEnd len="sm" w="sm" type="none"/>
                    </a:lnB>
                    <a:solidFill>
                      <a:srgbClr val="FBE4D5"/>
                    </a:solidFill>
                  </a:tcPr>
                </a:tc>
                <a:tc>
                  <a:txBody>
                    <a:bodyPr/>
                    <a:lstStyle/>
                    <a:p>
                      <a:pPr indent="0" lvl="0" marL="38100" marR="38100" rtl="0" algn="l">
                        <a:lnSpc>
                          <a:spcPct val="115000"/>
                        </a:lnSpc>
                        <a:spcBef>
                          <a:spcPts val="0"/>
                        </a:spcBef>
                        <a:spcAft>
                          <a:spcPts val="0"/>
                        </a:spcAft>
                        <a:buNone/>
                      </a:pPr>
                      <a:r>
                        <a:rPr lang="en-US" sz="1200"/>
                        <a:t>Have successfully logged in as a parent user. </a:t>
                      </a:r>
                      <a:endParaRPr sz="1200"/>
                    </a:p>
                  </a:txBody>
                  <a:tcPr marT="91425" marB="91425" marR="91425" marL="91425">
                    <a:lnL cap="flat" cmpd="sng" w="9525">
                      <a:solidFill>
                        <a:srgbClr val="F4B083"/>
                      </a:solidFill>
                      <a:prstDash val="solid"/>
                      <a:round/>
                      <a:headEnd len="sm" w="sm" type="none"/>
                      <a:tailEnd len="sm" w="sm" type="none"/>
                    </a:lnL>
                    <a:lnT cap="flat" cmpd="sng" w="19050">
                      <a:solidFill>
                        <a:srgbClr val="F4B083"/>
                      </a:solidFill>
                      <a:prstDash val="solid"/>
                      <a:round/>
                      <a:headEnd len="sm" w="sm" type="none"/>
                      <a:tailEnd len="sm" w="sm" type="none"/>
                    </a:lnT>
                    <a:lnB cap="flat" cmpd="sng" w="9525">
                      <a:solidFill>
                        <a:srgbClr val="F4B083"/>
                      </a:solidFill>
                      <a:prstDash val="solid"/>
                      <a:round/>
                      <a:headEnd len="sm" w="sm" type="none"/>
                      <a:tailEnd len="sm" w="sm" type="none"/>
                    </a:lnB>
                    <a:solidFill>
                      <a:srgbClr val="FBE4D5"/>
                    </a:solidFill>
                  </a:tcPr>
                </a:tc>
              </a:tr>
              <a:tr h="381000">
                <a:tc>
                  <a:txBody>
                    <a:bodyPr/>
                    <a:lstStyle/>
                    <a:p>
                      <a:pPr indent="0" lvl="0" marL="38100" marR="38100" rtl="0" algn="l">
                        <a:lnSpc>
                          <a:spcPct val="115000"/>
                        </a:lnSpc>
                        <a:spcBef>
                          <a:spcPts val="0"/>
                        </a:spcBef>
                        <a:spcAft>
                          <a:spcPts val="0"/>
                        </a:spcAft>
                        <a:buNone/>
                      </a:pPr>
                      <a:r>
                        <a:rPr lang="en-US" sz="1200"/>
                        <a:t>Flow of events </a:t>
                      </a:r>
                      <a:endParaRPr sz="1200"/>
                    </a:p>
                  </a:txBody>
                  <a:tcPr marT="91425" marB="91425" marR="91425" marL="91425">
                    <a:lnR cap="flat" cmpd="sng" w="9525">
                      <a:solidFill>
                        <a:srgbClr val="F4B083"/>
                      </a:solidFill>
                      <a:prstDash val="solid"/>
                      <a:round/>
                      <a:headEnd len="sm" w="sm" type="none"/>
                      <a:tailEnd len="sm" w="sm" type="none"/>
                    </a:lnR>
                    <a:lnT cap="flat" cmpd="sng" w="9525">
                      <a:solidFill>
                        <a:srgbClr val="F4B083"/>
                      </a:solidFill>
                      <a:prstDash val="solid"/>
                      <a:round/>
                      <a:headEnd len="sm" w="sm" type="none"/>
                      <a:tailEnd len="sm" w="sm" type="none"/>
                    </a:lnT>
                    <a:lnB cap="flat" cmpd="sng" w="9525">
                      <a:solidFill>
                        <a:srgbClr val="F4B083"/>
                      </a:solidFill>
                      <a:prstDash val="solid"/>
                      <a:round/>
                      <a:headEnd len="sm" w="sm" type="none"/>
                      <a:tailEnd len="sm" w="sm" type="none"/>
                    </a:lnB>
                  </a:tcPr>
                </a:tc>
                <a:tc>
                  <a:txBody>
                    <a:bodyPr/>
                    <a:lstStyle/>
                    <a:p>
                      <a:pPr indent="-304800" lvl="0" marL="723900" marR="38100" rtl="0" algn="l">
                        <a:lnSpc>
                          <a:spcPct val="115000"/>
                        </a:lnSpc>
                        <a:spcBef>
                          <a:spcPts val="0"/>
                        </a:spcBef>
                        <a:spcAft>
                          <a:spcPts val="0"/>
                        </a:spcAft>
                        <a:buSzPts val="1200"/>
                        <a:buAutoNum type="arabicPeriod"/>
                      </a:pPr>
                      <a:r>
                        <a:rPr lang="en-US" sz="1200"/>
                        <a:t>User clicks Tracking tab in portal. </a:t>
                      </a:r>
                      <a:endParaRPr sz="1200"/>
                    </a:p>
                    <a:p>
                      <a:pPr indent="-304800" lvl="0" marL="723900" marR="38100" rtl="0" algn="l">
                        <a:lnSpc>
                          <a:spcPct val="115000"/>
                        </a:lnSpc>
                        <a:spcBef>
                          <a:spcPts val="0"/>
                        </a:spcBef>
                        <a:spcAft>
                          <a:spcPts val="0"/>
                        </a:spcAft>
                        <a:buSzPts val="1200"/>
                        <a:buAutoNum type="arabicPeriod" startAt="2"/>
                      </a:pPr>
                      <a:r>
                        <a:rPr lang="en-US" sz="1200"/>
                        <a:t>User inputs infant age in months and clicks Enter Age. </a:t>
                      </a:r>
                      <a:endParaRPr sz="1200"/>
                    </a:p>
                    <a:p>
                      <a:pPr indent="-304800" lvl="0" marL="723900" marR="38100" rtl="0" algn="l">
                        <a:lnSpc>
                          <a:spcPct val="115000"/>
                        </a:lnSpc>
                        <a:spcBef>
                          <a:spcPts val="0"/>
                        </a:spcBef>
                        <a:spcAft>
                          <a:spcPts val="0"/>
                        </a:spcAft>
                        <a:buSzPts val="1200"/>
                        <a:buAutoNum type="arabicPeriod" startAt="3"/>
                      </a:pPr>
                      <a:r>
                        <a:rPr lang="en-US" sz="1200"/>
                        <a:t>For each nutrient tab user selects one of the buttons (above, equal, below). </a:t>
                      </a:r>
                      <a:endParaRPr sz="1200"/>
                    </a:p>
                    <a:p>
                      <a:pPr indent="-304800" lvl="0" marL="723900" marR="38100" rtl="0" algn="l">
                        <a:lnSpc>
                          <a:spcPct val="115000"/>
                        </a:lnSpc>
                        <a:spcBef>
                          <a:spcPts val="0"/>
                        </a:spcBef>
                        <a:spcAft>
                          <a:spcPts val="0"/>
                        </a:spcAft>
                        <a:buSzPts val="1200"/>
                        <a:buAutoNum type="arabicPeriod" startAt="4"/>
                      </a:pPr>
                      <a:r>
                        <a:rPr lang="en-US" sz="1200"/>
                        <a:t>User clicks submit at the bottom of the portal. </a:t>
                      </a:r>
                      <a:endParaRPr sz="1200"/>
                    </a:p>
                    <a:p>
                      <a:pPr indent="-304800" lvl="0" marL="723900" marR="38100" rtl="0" algn="l">
                        <a:lnSpc>
                          <a:spcPct val="115000"/>
                        </a:lnSpc>
                        <a:spcBef>
                          <a:spcPts val="0"/>
                        </a:spcBef>
                        <a:spcAft>
                          <a:spcPts val="0"/>
                        </a:spcAft>
                        <a:buSzPts val="1200"/>
                        <a:buAutoNum type="arabicPeriod" startAt="5"/>
                      </a:pPr>
                      <a:r>
                        <a:rPr lang="en-US" sz="1200"/>
                        <a:t>Confirmation message is displayed. </a:t>
                      </a:r>
                      <a:endParaRPr sz="1200"/>
                    </a:p>
                    <a:p>
                      <a:pPr indent="-304800" lvl="0" marL="723900" marR="38100" rtl="0" algn="l">
                        <a:lnSpc>
                          <a:spcPct val="115000"/>
                        </a:lnSpc>
                        <a:spcBef>
                          <a:spcPts val="0"/>
                        </a:spcBef>
                        <a:spcAft>
                          <a:spcPts val="0"/>
                        </a:spcAft>
                        <a:buSzPts val="1200"/>
                        <a:buAutoNum type="arabicPeriod" startAt="6"/>
                      </a:pPr>
                      <a:r>
                        <a:rPr lang="en-US" sz="1200"/>
                        <a:t>User is redirected to tracking history tab. </a:t>
                      </a:r>
                      <a:endParaRPr sz="1200"/>
                    </a:p>
                  </a:txBody>
                  <a:tcPr marT="91425" marB="91425" marR="91425" marL="91425">
                    <a:lnL cap="flat" cmpd="sng" w="9525">
                      <a:solidFill>
                        <a:srgbClr val="F4B083"/>
                      </a:solidFill>
                      <a:prstDash val="solid"/>
                      <a:round/>
                      <a:headEnd len="sm" w="sm" type="none"/>
                      <a:tailEnd len="sm" w="sm" type="none"/>
                    </a:lnL>
                    <a:lnT cap="flat" cmpd="sng" w="9525">
                      <a:solidFill>
                        <a:srgbClr val="F4B083"/>
                      </a:solidFill>
                      <a:prstDash val="solid"/>
                      <a:round/>
                      <a:headEnd len="sm" w="sm" type="none"/>
                      <a:tailEnd len="sm" w="sm" type="none"/>
                    </a:lnT>
                    <a:lnB cap="flat" cmpd="sng" w="9525">
                      <a:solidFill>
                        <a:srgbClr val="F4B083"/>
                      </a:solidFill>
                      <a:prstDash val="solid"/>
                      <a:round/>
                      <a:headEnd len="sm" w="sm" type="none"/>
                      <a:tailEnd len="sm" w="sm" type="none"/>
                    </a:lnB>
                  </a:tcPr>
                </a:tc>
              </a:tr>
              <a:tr h="381000">
                <a:tc>
                  <a:txBody>
                    <a:bodyPr/>
                    <a:lstStyle/>
                    <a:p>
                      <a:pPr indent="0" lvl="0" marL="38100" marR="38100" rtl="0" algn="l">
                        <a:lnSpc>
                          <a:spcPct val="115000"/>
                        </a:lnSpc>
                        <a:spcBef>
                          <a:spcPts val="0"/>
                        </a:spcBef>
                        <a:spcAft>
                          <a:spcPts val="0"/>
                        </a:spcAft>
                        <a:buNone/>
                      </a:pPr>
                      <a:r>
                        <a:rPr lang="en-US" sz="1200"/>
                        <a:t>Exit condition </a:t>
                      </a:r>
                      <a:endParaRPr sz="1200"/>
                    </a:p>
                  </a:txBody>
                  <a:tcPr marT="91425" marB="91425" marR="91425" marL="91425">
                    <a:lnR cap="flat" cmpd="sng" w="9525">
                      <a:solidFill>
                        <a:srgbClr val="F4B083"/>
                      </a:solidFill>
                      <a:prstDash val="solid"/>
                      <a:round/>
                      <a:headEnd len="sm" w="sm" type="none"/>
                      <a:tailEnd len="sm" w="sm" type="none"/>
                    </a:lnR>
                    <a:lnT cap="flat" cmpd="sng" w="9525">
                      <a:solidFill>
                        <a:srgbClr val="F4B083"/>
                      </a:solidFill>
                      <a:prstDash val="solid"/>
                      <a:round/>
                      <a:headEnd len="sm" w="sm" type="none"/>
                      <a:tailEnd len="sm" w="sm" type="none"/>
                    </a:lnT>
                    <a:lnB cap="flat" cmpd="sng" w="9525">
                      <a:solidFill>
                        <a:srgbClr val="F4B083"/>
                      </a:solidFill>
                      <a:prstDash val="solid"/>
                      <a:round/>
                      <a:headEnd len="sm" w="sm" type="none"/>
                      <a:tailEnd len="sm" w="sm" type="none"/>
                    </a:lnB>
                    <a:solidFill>
                      <a:srgbClr val="FBE4D5"/>
                    </a:solidFill>
                  </a:tcPr>
                </a:tc>
                <a:tc>
                  <a:txBody>
                    <a:bodyPr/>
                    <a:lstStyle/>
                    <a:p>
                      <a:pPr indent="0" lvl="0" marL="38100" marR="38100" rtl="0" algn="l">
                        <a:lnSpc>
                          <a:spcPct val="115000"/>
                        </a:lnSpc>
                        <a:spcBef>
                          <a:spcPts val="0"/>
                        </a:spcBef>
                        <a:spcAft>
                          <a:spcPts val="0"/>
                        </a:spcAft>
                        <a:buNone/>
                      </a:pPr>
                      <a:r>
                        <a:rPr lang="en-US" sz="1200"/>
                        <a:t>Tracking history tab is updated with Nutrient Tracker submission. </a:t>
                      </a:r>
                      <a:endParaRPr sz="1200"/>
                    </a:p>
                  </a:txBody>
                  <a:tcPr marT="91425" marB="91425" marR="91425" marL="91425">
                    <a:lnL cap="flat" cmpd="sng" w="9525">
                      <a:solidFill>
                        <a:srgbClr val="F4B083"/>
                      </a:solidFill>
                      <a:prstDash val="solid"/>
                      <a:round/>
                      <a:headEnd len="sm" w="sm" type="none"/>
                      <a:tailEnd len="sm" w="sm" type="none"/>
                    </a:lnL>
                    <a:lnT cap="flat" cmpd="sng" w="9525">
                      <a:solidFill>
                        <a:srgbClr val="F4B083"/>
                      </a:solidFill>
                      <a:prstDash val="solid"/>
                      <a:round/>
                      <a:headEnd len="sm" w="sm" type="none"/>
                      <a:tailEnd len="sm" w="sm" type="none"/>
                    </a:lnT>
                    <a:lnB cap="flat" cmpd="sng" w="9525">
                      <a:solidFill>
                        <a:srgbClr val="F4B083"/>
                      </a:solidFill>
                      <a:prstDash val="solid"/>
                      <a:round/>
                      <a:headEnd len="sm" w="sm" type="none"/>
                      <a:tailEnd len="sm" w="sm" type="none"/>
                    </a:lnB>
                    <a:solidFill>
                      <a:srgbClr val="FBE4D5"/>
                    </a:solidFill>
                  </a:tcPr>
                </a:tc>
              </a:tr>
            </a:tbl>
          </a:graphicData>
        </a:graphic>
      </p:graphicFrame>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2" name="Shape 282"/>
        <p:cNvGrpSpPr/>
        <p:nvPr/>
      </p:nvGrpSpPr>
      <p:grpSpPr>
        <a:xfrm>
          <a:off x="0" y="0"/>
          <a:ext cx="0" cy="0"/>
          <a:chOff x="0" y="0"/>
          <a:chExt cx="0" cy="0"/>
        </a:xfrm>
      </p:grpSpPr>
      <p:sp>
        <p:nvSpPr>
          <p:cNvPr id="283" name="Google Shape;283;g8eceaa3bea_0_31"/>
          <p:cNvSpPr txBox="1"/>
          <p:nvPr>
            <p:ph type="title"/>
          </p:nvPr>
        </p:nvSpPr>
        <p:spPr>
          <a:xfrm>
            <a:off x="672325" y="267900"/>
            <a:ext cx="7583400" cy="635400"/>
          </a:xfrm>
          <a:prstGeom prst="rect">
            <a:avLst/>
          </a:prstGeom>
        </p:spPr>
        <p:txBody>
          <a:bodyPr anchorCtr="0" anchor="b" bIns="45700" lIns="91425" spcFirstLastPara="1" rIns="91425" wrap="square" tIns="45700">
            <a:noAutofit/>
          </a:bodyPr>
          <a:lstStyle/>
          <a:p>
            <a:pPr indent="0" lvl="0" marL="0" rtl="0" algn="l">
              <a:spcBef>
                <a:spcPts val="0"/>
              </a:spcBef>
              <a:spcAft>
                <a:spcPts val="0"/>
              </a:spcAft>
              <a:buNone/>
            </a:pPr>
            <a:r>
              <a:rPr lang="en-US"/>
              <a:t>Admin Portal</a:t>
            </a:r>
            <a:endParaRPr/>
          </a:p>
        </p:txBody>
      </p:sp>
      <p:graphicFrame>
        <p:nvGraphicFramePr>
          <p:cNvPr id="284" name="Google Shape;284;g8eceaa3bea_0_31"/>
          <p:cNvGraphicFramePr/>
          <p:nvPr/>
        </p:nvGraphicFramePr>
        <p:xfrm>
          <a:off x="255988" y="903300"/>
          <a:ext cx="3000000" cy="3000000"/>
        </p:xfrm>
        <a:graphic>
          <a:graphicData uri="http://schemas.openxmlformats.org/drawingml/2006/table">
            <a:tbl>
              <a:tblPr>
                <a:noFill/>
                <a:tableStyleId>{AF97188F-BE4D-4457-99C6-C3EC161A64FC}</a:tableStyleId>
              </a:tblPr>
              <a:tblGrid>
                <a:gridCol w="1648675"/>
                <a:gridCol w="6983350"/>
              </a:tblGrid>
              <a:tr h="381000">
                <a:tc>
                  <a:txBody>
                    <a:bodyPr/>
                    <a:lstStyle/>
                    <a:p>
                      <a:pPr indent="0" lvl="0" marL="38100" marR="38100" rtl="0" algn="l">
                        <a:lnSpc>
                          <a:spcPct val="115000"/>
                        </a:lnSpc>
                        <a:spcBef>
                          <a:spcPts val="0"/>
                        </a:spcBef>
                        <a:spcAft>
                          <a:spcPts val="0"/>
                        </a:spcAft>
                        <a:buNone/>
                      </a:pPr>
                      <a:r>
                        <a:rPr lang="en-US" sz="1200"/>
                        <a:t>Test case name </a:t>
                      </a:r>
                      <a:endParaRPr sz="1200"/>
                    </a:p>
                  </a:txBody>
                  <a:tcPr marT="91425" marB="91425" marR="91425" marL="91425">
                    <a:lnB cap="flat" cmpd="sng" w="19050">
                      <a:solidFill>
                        <a:srgbClr val="9CC2E5"/>
                      </a:solidFill>
                      <a:prstDash val="solid"/>
                      <a:round/>
                      <a:headEnd len="sm" w="sm" type="none"/>
                      <a:tailEnd len="sm" w="sm" type="none"/>
                    </a:lnB>
                    <a:solidFill>
                      <a:srgbClr val="FFFFFF"/>
                    </a:solidFill>
                  </a:tcPr>
                </a:tc>
                <a:tc>
                  <a:txBody>
                    <a:bodyPr/>
                    <a:lstStyle/>
                    <a:p>
                      <a:pPr indent="0" lvl="0" marL="38100" marR="38100" rtl="0" algn="l">
                        <a:lnSpc>
                          <a:spcPct val="115000"/>
                        </a:lnSpc>
                        <a:spcBef>
                          <a:spcPts val="0"/>
                        </a:spcBef>
                        <a:spcAft>
                          <a:spcPts val="0"/>
                        </a:spcAft>
                        <a:buNone/>
                      </a:pPr>
                      <a:r>
                        <a:rPr lang="en-US" sz="1200"/>
                        <a:t>Admin_Delete_Food_Item_S </a:t>
                      </a:r>
                      <a:endParaRPr sz="1200"/>
                    </a:p>
                  </a:txBody>
                  <a:tcPr marT="91425" marB="91425" marR="91425" marL="91425">
                    <a:lnB cap="flat" cmpd="sng" w="19050">
                      <a:solidFill>
                        <a:srgbClr val="9CC2E5"/>
                      </a:solidFill>
                      <a:prstDash val="solid"/>
                      <a:round/>
                      <a:headEnd len="sm" w="sm" type="none"/>
                      <a:tailEnd len="sm" w="sm" type="none"/>
                    </a:lnB>
                    <a:solidFill>
                      <a:srgbClr val="FFFFFF"/>
                    </a:solidFill>
                  </a:tcPr>
                </a:tc>
              </a:tr>
              <a:tr h="381000">
                <a:tc>
                  <a:txBody>
                    <a:bodyPr/>
                    <a:lstStyle/>
                    <a:p>
                      <a:pPr indent="0" lvl="0" marL="38100" marR="38100" rtl="0" algn="l">
                        <a:lnSpc>
                          <a:spcPct val="115000"/>
                        </a:lnSpc>
                        <a:spcBef>
                          <a:spcPts val="0"/>
                        </a:spcBef>
                        <a:spcAft>
                          <a:spcPts val="0"/>
                        </a:spcAft>
                        <a:buNone/>
                      </a:pPr>
                      <a:r>
                        <a:rPr lang="en-US" sz="1200"/>
                        <a:t>Entry condition </a:t>
                      </a:r>
                      <a:endParaRPr sz="1200"/>
                    </a:p>
                  </a:txBody>
                  <a:tcPr marT="91425" marB="91425" marR="91425" marL="91425">
                    <a:lnR cap="flat" cmpd="sng" w="9525">
                      <a:solidFill>
                        <a:srgbClr val="9CC2E5"/>
                      </a:solidFill>
                      <a:prstDash val="solid"/>
                      <a:round/>
                      <a:headEnd len="sm" w="sm" type="none"/>
                      <a:tailEnd len="sm" w="sm" type="none"/>
                    </a:lnR>
                    <a:lnT cap="flat" cmpd="sng" w="19050">
                      <a:solidFill>
                        <a:srgbClr val="9CC2E5"/>
                      </a:solidFill>
                      <a:prstDash val="solid"/>
                      <a:round/>
                      <a:headEnd len="sm" w="sm" type="none"/>
                      <a:tailEnd len="sm" w="sm" type="none"/>
                    </a:lnT>
                    <a:lnB cap="flat" cmpd="sng" w="9525">
                      <a:solidFill>
                        <a:srgbClr val="9CC2E5"/>
                      </a:solidFill>
                      <a:prstDash val="solid"/>
                      <a:round/>
                      <a:headEnd len="sm" w="sm" type="none"/>
                      <a:tailEnd len="sm" w="sm" type="none"/>
                    </a:lnB>
                    <a:solidFill>
                      <a:srgbClr val="DEEAF6"/>
                    </a:solidFill>
                  </a:tcPr>
                </a:tc>
                <a:tc>
                  <a:txBody>
                    <a:bodyPr/>
                    <a:lstStyle/>
                    <a:p>
                      <a:pPr indent="0" lvl="0" marL="38100" marR="38100" rtl="0" algn="l">
                        <a:lnSpc>
                          <a:spcPct val="115000"/>
                        </a:lnSpc>
                        <a:spcBef>
                          <a:spcPts val="0"/>
                        </a:spcBef>
                        <a:spcAft>
                          <a:spcPts val="0"/>
                        </a:spcAft>
                        <a:buNone/>
                      </a:pPr>
                      <a:r>
                        <a:rPr lang="en-US" sz="1200"/>
                        <a:t>Admin is logged into the website. Currently under the “Food Items” tab.  </a:t>
                      </a:r>
                      <a:endParaRPr sz="1200"/>
                    </a:p>
                  </a:txBody>
                  <a:tcPr marT="91425" marB="91425" marR="91425" marL="91425">
                    <a:lnL cap="flat" cmpd="sng" w="9525">
                      <a:solidFill>
                        <a:srgbClr val="9CC2E5"/>
                      </a:solidFill>
                      <a:prstDash val="solid"/>
                      <a:round/>
                      <a:headEnd len="sm" w="sm" type="none"/>
                      <a:tailEnd len="sm" w="sm" type="none"/>
                    </a:lnL>
                    <a:lnT cap="flat" cmpd="sng" w="19050">
                      <a:solidFill>
                        <a:srgbClr val="9CC2E5"/>
                      </a:solidFill>
                      <a:prstDash val="solid"/>
                      <a:round/>
                      <a:headEnd len="sm" w="sm" type="none"/>
                      <a:tailEnd len="sm" w="sm" type="none"/>
                    </a:lnT>
                    <a:lnB cap="flat" cmpd="sng" w="9525">
                      <a:solidFill>
                        <a:srgbClr val="9CC2E5"/>
                      </a:solidFill>
                      <a:prstDash val="solid"/>
                      <a:round/>
                      <a:headEnd len="sm" w="sm" type="none"/>
                      <a:tailEnd len="sm" w="sm" type="none"/>
                    </a:lnB>
                    <a:solidFill>
                      <a:srgbClr val="DEEAF6"/>
                    </a:solidFill>
                  </a:tcPr>
                </a:tc>
              </a:tr>
              <a:tr h="381000">
                <a:tc>
                  <a:txBody>
                    <a:bodyPr/>
                    <a:lstStyle/>
                    <a:p>
                      <a:pPr indent="0" lvl="0" marL="38100" marR="38100" rtl="0" algn="l">
                        <a:lnSpc>
                          <a:spcPct val="115000"/>
                        </a:lnSpc>
                        <a:spcBef>
                          <a:spcPts val="0"/>
                        </a:spcBef>
                        <a:spcAft>
                          <a:spcPts val="0"/>
                        </a:spcAft>
                        <a:buNone/>
                      </a:pPr>
                      <a:r>
                        <a:rPr lang="en-US" sz="1200"/>
                        <a:t>Flow of events </a:t>
                      </a:r>
                      <a:endParaRPr sz="1200"/>
                    </a:p>
                  </a:txBody>
                  <a:tcPr marT="91425" marB="91425" marR="91425" marL="91425">
                    <a:lnR cap="flat" cmpd="sng" w="9525">
                      <a:solidFill>
                        <a:srgbClr val="9CC2E5"/>
                      </a:solidFill>
                      <a:prstDash val="solid"/>
                      <a:round/>
                      <a:headEnd len="sm" w="sm" type="none"/>
                      <a:tailEnd len="sm" w="sm" type="none"/>
                    </a:lnR>
                    <a:lnT cap="flat" cmpd="sng" w="9525">
                      <a:solidFill>
                        <a:srgbClr val="9CC2E5"/>
                      </a:solidFill>
                      <a:prstDash val="solid"/>
                      <a:round/>
                      <a:headEnd len="sm" w="sm" type="none"/>
                      <a:tailEnd len="sm" w="sm" type="none"/>
                    </a:lnT>
                    <a:lnB cap="flat" cmpd="sng" w="9525">
                      <a:solidFill>
                        <a:srgbClr val="9CC2E5"/>
                      </a:solidFill>
                      <a:prstDash val="solid"/>
                      <a:round/>
                      <a:headEnd len="sm" w="sm" type="none"/>
                      <a:tailEnd len="sm" w="sm" type="none"/>
                    </a:lnB>
                  </a:tcPr>
                </a:tc>
                <a:tc>
                  <a:txBody>
                    <a:bodyPr/>
                    <a:lstStyle/>
                    <a:p>
                      <a:pPr indent="-304800" lvl="0" marL="723900" marR="38100" rtl="0" algn="l">
                        <a:lnSpc>
                          <a:spcPct val="115000"/>
                        </a:lnSpc>
                        <a:spcBef>
                          <a:spcPts val="0"/>
                        </a:spcBef>
                        <a:spcAft>
                          <a:spcPts val="0"/>
                        </a:spcAft>
                        <a:buSzPts val="1200"/>
                        <a:buAutoNum type="arabicPeriod"/>
                      </a:pPr>
                      <a:r>
                        <a:rPr lang="en-US" sz="1200"/>
                        <a:t>The admin picks the desired food item to delete and clicks on the “trash can” icon next to it. </a:t>
                      </a:r>
                      <a:endParaRPr sz="1200"/>
                    </a:p>
                    <a:p>
                      <a:pPr indent="-304800" lvl="0" marL="723900" marR="38100" rtl="0" algn="l">
                        <a:lnSpc>
                          <a:spcPct val="115000"/>
                        </a:lnSpc>
                        <a:spcBef>
                          <a:spcPts val="0"/>
                        </a:spcBef>
                        <a:spcAft>
                          <a:spcPts val="0"/>
                        </a:spcAft>
                        <a:buSzPts val="1200"/>
                        <a:buAutoNum type="arabicPeriod" startAt="2"/>
                      </a:pPr>
                      <a:r>
                        <a:rPr lang="en-US" sz="1200"/>
                        <a:t>The system displays a warning message. </a:t>
                      </a:r>
                      <a:endParaRPr sz="1200"/>
                    </a:p>
                    <a:p>
                      <a:pPr indent="-304800" lvl="0" marL="723900" marR="38100" rtl="0" algn="l">
                        <a:lnSpc>
                          <a:spcPct val="115000"/>
                        </a:lnSpc>
                        <a:spcBef>
                          <a:spcPts val="0"/>
                        </a:spcBef>
                        <a:spcAft>
                          <a:spcPts val="0"/>
                        </a:spcAft>
                        <a:buSzPts val="1200"/>
                        <a:buAutoNum type="arabicPeriod" startAt="3"/>
                      </a:pPr>
                      <a:r>
                        <a:rPr lang="en-US" sz="1200"/>
                        <a:t>The admin clicks on the “Delete” button. </a:t>
                      </a:r>
                      <a:endParaRPr sz="1200"/>
                    </a:p>
                    <a:p>
                      <a:pPr indent="-304800" lvl="0" marL="723900" marR="38100" rtl="0" algn="l">
                        <a:lnSpc>
                          <a:spcPct val="115000"/>
                        </a:lnSpc>
                        <a:spcBef>
                          <a:spcPts val="0"/>
                        </a:spcBef>
                        <a:spcAft>
                          <a:spcPts val="0"/>
                        </a:spcAft>
                        <a:buSzPts val="1200"/>
                        <a:buAutoNum type="arabicPeriod" startAt="4"/>
                      </a:pPr>
                      <a:r>
                        <a:rPr lang="en-US" sz="1200"/>
                        <a:t>The message disappears and the user remains on the under the “Food Items” tab. </a:t>
                      </a:r>
                      <a:endParaRPr sz="1200"/>
                    </a:p>
                  </a:txBody>
                  <a:tcPr marT="91425" marB="91425" marR="91425" marL="91425">
                    <a:lnL cap="flat" cmpd="sng" w="9525">
                      <a:solidFill>
                        <a:srgbClr val="9CC2E5"/>
                      </a:solidFill>
                      <a:prstDash val="solid"/>
                      <a:round/>
                      <a:headEnd len="sm" w="sm" type="none"/>
                      <a:tailEnd len="sm" w="sm" type="none"/>
                    </a:lnL>
                    <a:lnT cap="flat" cmpd="sng" w="9525">
                      <a:solidFill>
                        <a:srgbClr val="9CC2E5"/>
                      </a:solidFill>
                      <a:prstDash val="solid"/>
                      <a:round/>
                      <a:headEnd len="sm" w="sm" type="none"/>
                      <a:tailEnd len="sm" w="sm" type="none"/>
                    </a:lnT>
                    <a:lnB cap="flat" cmpd="sng" w="9525">
                      <a:solidFill>
                        <a:srgbClr val="9CC2E5"/>
                      </a:solidFill>
                      <a:prstDash val="solid"/>
                      <a:round/>
                      <a:headEnd len="sm" w="sm" type="none"/>
                      <a:tailEnd len="sm" w="sm" type="none"/>
                    </a:lnB>
                  </a:tcPr>
                </a:tc>
              </a:tr>
              <a:tr h="381000">
                <a:tc>
                  <a:txBody>
                    <a:bodyPr/>
                    <a:lstStyle/>
                    <a:p>
                      <a:pPr indent="0" lvl="0" marL="38100" marR="38100" rtl="0" algn="l">
                        <a:lnSpc>
                          <a:spcPct val="115000"/>
                        </a:lnSpc>
                        <a:spcBef>
                          <a:spcPts val="0"/>
                        </a:spcBef>
                        <a:spcAft>
                          <a:spcPts val="0"/>
                        </a:spcAft>
                        <a:buNone/>
                      </a:pPr>
                      <a:r>
                        <a:rPr lang="en-US" sz="1200"/>
                        <a:t>Exit Condition </a:t>
                      </a:r>
                      <a:endParaRPr sz="1200"/>
                    </a:p>
                  </a:txBody>
                  <a:tcPr marT="91425" marB="91425" marR="91425" marL="91425">
                    <a:lnR cap="flat" cmpd="sng" w="9525">
                      <a:solidFill>
                        <a:srgbClr val="9CC2E5"/>
                      </a:solidFill>
                      <a:prstDash val="solid"/>
                      <a:round/>
                      <a:headEnd len="sm" w="sm" type="none"/>
                      <a:tailEnd len="sm" w="sm" type="none"/>
                    </a:lnR>
                    <a:lnT cap="flat" cmpd="sng" w="9525">
                      <a:solidFill>
                        <a:srgbClr val="9CC2E5"/>
                      </a:solidFill>
                      <a:prstDash val="solid"/>
                      <a:round/>
                      <a:headEnd len="sm" w="sm" type="none"/>
                      <a:tailEnd len="sm" w="sm" type="none"/>
                    </a:lnT>
                    <a:lnB cap="flat" cmpd="sng" w="9525">
                      <a:solidFill>
                        <a:srgbClr val="9CC2E5"/>
                      </a:solidFill>
                      <a:prstDash val="solid"/>
                      <a:round/>
                      <a:headEnd len="sm" w="sm" type="none"/>
                      <a:tailEnd len="sm" w="sm" type="none"/>
                    </a:lnB>
                    <a:solidFill>
                      <a:srgbClr val="DEEAF6"/>
                    </a:solidFill>
                  </a:tcPr>
                </a:tc>
                <a:tc>
                  <a:txBody>
                    <a:bodyPr/>
                    <a:lstStyle/>
                    <a:p>
                      <a:pPr indent="0" lvl="0" marL="38100" marR="38100" rtl="0" algn="l">
                        <a:lnSpc>
                          <a:spcPct val="115000"/>
                        </a:lnSpc>
                        <a:spcBef>
                          <a:spcPts val="0"/>
                        </a:spcBef>
                        <a:spcAft>
                          <a:spcPts val="0"/>
                        </a:spcAft>
                        <a:buNone/>
                      </a:pPr>
                      <a:r>
                        <a:rPr lang="en-US" sz="1200"/>
                        <a:t>The food item is removed from the database. </a:t>
                      </a:r>
                      <a:endParaRPr sz="1200"/>
                    </a:p>
                  </a:txBody>
                  <a:tcPr marT="91425" marB="91425" marR="91425" marL="91425">
                    <a:lnL cap="flat" cmpd="sng" w="9525">
                      <a:solidFill>
                        <a:srgbClr val="9CC2E5"/>
                      </a:solidFill>
                      <a:prstDash val="solid"/>
                      <a:round/>
                      <a:headEnd len="sm" w="sm" type="none"/>
                      <a:tailEnd len="sm" w="sm" type="none"/>
                    </a:lnL>
                    <a:lnT cap="flat" cmpd="sng" w="9525">
                      <a:solidFill>
                        <a:srgbClr val="9CC2E5"/>
                      </a:solidFill>
                      <a:prstDash val="solid"/>
                      <a:round/>
                      <a:headEnd len="sm" w="sm" type="none"/>
                      <a:tailEnd len="sm" w="sm" type="none"/>
                    </a:lnT>
                    <a:lnB cap="flat" cmpd="sng" w="9525">
                      <a:solidFill>
                        <a:srgbClr val="9CC2E5"/>
                      </a:solidFill>
                      <a:prstDash val="solid"/>
                      <a:round/>
                      <a:headEnd len="sm" w="sm" type="none"/>
                      <a:tailEnd len="sm" w="sm" type="none"/>
                    </a:lnB>
                    <a:solidFill>
                      <a:srgbClr val="DEEAF6"/>
                    </a:solidFill>
                  </a:tcPr>
                </a:tc>
              </a:tr>
            </a:tbl>
          </a:graphicData>
        </a:graphic>
      </p:graphicFrame>
      <p:graphicFrame>
        <p:nvGraphicFramePr>
          <p:cNvPr id="285" name="Google Shape;285;g8eceaa3bea_0_31"/>
          <p:cNvGraphicFramePr/>
          <p:nvPr/>
        </p:nvGraphicFramePr>
        <p:xfrm>
          <a:off x="255975" y="3311100"/>
          <a:ext cx="3000000" cy="3000000"/>
        </p:xfrm>
        <a:graphic>
          <a:graphicData uri="http://schemas.openxmlformats.org/drawingml/2006/table">
            <a:tbl>
              <a:tblPr>
                <a:noFill/>
                <a:tableStyleId>{AF97188F-BE4D-4457-99C6-C3EC161A64FC}</a:tableStyleId>
              </a:tblPr>
              <a:tblGrid>
                <a:gridCol w="1664675"/>
                <a:gridCol w="6967350"/>
              </a:tblGrid>
              <a:tr h="381000">
                <a:tc>
                  <a:txBody>
                    <a:bodyPr/>
                    <a:lstStyle/>
                    <a:p>
                      <a:pPr indent="0" lvl="0" marL="38100" marR="38100" rtl="0" algn="l">
                        <a:lnSpc>
                          <a:spcPct val="115000"/>
                        </a:lnSpc>
                        <a:spcBef>
                          <a:spcPts val="0"/>
                        </a:spcBef>
                        <a:spcAft>
                          <a:spcPts val="0"/>
                        </a:spcAft>
                        <a:buNone/>
                      </a:pPr>
                      <a:r>
                        <a:rPr lang="en-US" sz="1200"/>
                        <a:t>Test case name </a:t>
                      </a:r>
                      <a:endParaRPr sz="1200"/>
                    </a:p>
                  </a:txBody>
                  <a:tcPr marT="91425" marB="91425" marR="91425" marL="91425">
                    <a:lnB cap="flat" cmpd="sng" w="19050">
                      <a:solidFill>
                        <a:srgbClr val="9CC2E5"/>
                      </a:solidFill>
                      <a:prstDash val="solid"/>
                      <a:round/>
                      <a:headEnd len="sm" w="sm" type="none"/>
                      <a:tailEnd len="sm" w="sm" type="none"/>
                    </a:lnB>
                    <a:solidFill>
                      <a:srgbClr val="FFFFFF"/>
                    </a:solidFill>
                  </a:tcPr>
                </a:tc>
                <a:tc>
                  <a:txBody>
                    <a:bodyPr/>
                    <a:lstStyle/>
                    <a:p>
                      <a:pPr indent="0" lvl="0" marL="38100" marR="38100" rtl="0" algn="l">
                        <a:lnSpc>
                          <a:spcPct val="115000"/>
                        </a:lnSpc>
                        <a:spcBef>
                          <a:spcPts val="0"/>
                        </a:spcBef>
                        <a:spcAft>
                          <a:spcPts val="0"/>
                        </a:spcAft>
                        <a:buNone/>
                      </a:pPr>
                      <a:r>
                        <a:rPr lang="en-US" sz="1200"/>
                        <a:t>Admin_Add_Food_Item_S </a:t>
                      </a:r>
                      <a:endParaRPr sz="1200"/>
                    </a:p>
                  </a:txBody>
                  <a:tcPr marT="91425" marB="91425" marR="91425" marL="91425">
                    <a:lnB cap="flat" cmpd="sng" w="19050">
                      <a:solidFill>
                        <a:srgbClr val="9CC2E5"/>
                      </a:solidFill>
                      <a:prstDash val="solid"/>
                      <a:round/>
                      <a:headEnd len="sm" w="sm" type="none"/>
                      <a:tailEnd len="sm" w="sm" type="none"/>
                    </a:lnB>
                    <a:solidFill>
                      <a:srgbClr val="FFFFFF"/>
                    </a:solidFill>
                  </a:tcPr>
                </a:tc>
              </a:tr>
              <a:tr h="381000">
                <a:tc>
                  <a:txBody>
                    <a:bodyPr/>
                    <a:lstStyle/>
                    <a:p>
                      <a:pPr indent="0" lvl="0" marL="38100" marR="38100" rtl="0" algn="l">
                        <a:lnSpc>
                          <a:spcPct val="115000"/>
                        </a:lnSpc>
                        <a:spcBef>
                          <a:spcPts val="0"/>
                        </a:spcBef>
                        <a:spcAft>
                          <a:spcPts val="0"/>
                        </a:spcAft>
                        <a:buNone/>
                      </a:pPr>
                      <a:r>
                        <a:rPr lang="en-US" sz="1200"/>
                        <a:t>Entry condition </a:t>
                      </a:r>
                      <a:endParaRPr sz="1200"/>
                    </a:p>
                  </a:txBody>
                  <a:tcPr marT="91425" marB="91425" marR="91425" marL="91425">
                    <a:lnR cap="flat" cmpd="sng" w="9525">
                      <a:solidFill>
                        <a:srgbClr val="9CC2E5"/>
                      </a:solidFill>
                      <a:prstDash val="solid"/>
                      <a:round/>
                      <a:headEnd len="sm" w="sm" type="none"/>
                      <a:tailEnd len="sm" w="sm" type="none"/>
                    </a:lnR>
                    <a:lnT cap="flat" cmpd="sng" w="19050">
                      <a:solidFill>
                        <a:srgbClr val="9CC2E5"/>
                      </a:solidFill>
                      <a:prstDash val="solid"/>
                      <a:round/>
                      <a:headEnd len="sm" w="sm" type="none"/>
                      <a:tailEnd len="sm" w="sm" type="none"/>
                    </a:lnT>
                    <a:lnB cap="flat" cmpd="sng" w="9525">
                      <a:solidFill>
                        <a:srgbClr val="9CC2E5"/>
                      </a:solidFill>
                      <a:prstDash val="solid"/>
                      <a:round/>
                      <a:headEnd len="sm" w="sm" type="none"/>
                      <a:tailEnd len="sm" w="sm" type="none"/>
                    </a:lnB>
                    <a:solidFill>
                      <a:srgbClr val="DEEAF6"/>
                    </a:solidFill>
                  </a:tcPr>
                </a:tc>
                <a:tc>
                  <a:txBody>
                    <a:bodyPr/>
                    <a:lstStyle/>
                    <a:p>
                      <a:pPr indent="0" lvl="0" marL="38100" marR="38100" rtl="0" algn="l">
                        <a:lnSpc>
                          <a:spcPct val="115000"/>
                        </a:lnSpc>
                        <a:spcBef>
                          <a:spcPts val="0"/>
                        </a:spcBef>
                        <a:spcAft>
                          <a:spcPts val="0"/>
                        </a:spcAft>
                        <a:buNone/>
                      </a:pPr>
                      <a:r>
                        <a:rPr lang="en-US" sz="1200"/>
                        <a:t>Admin is logged into the website. Currently under the “Food Items” tab. </a:t>
                      </a:r>
                      <a:endParaRPr sz="1200"/>
                    </a:p>
                  </a:txBody>
                  <a:tcPr marT="91425" marB="91425" marR="91425" marL="91425">
                    <a:lnL cap="flat" cmpd="sng" w="9525">
                      <a:solidFill>
                        <a:srgbClr val="9CC2E5"/>
                      </a:solidFill>
                      <a:prstDash val="solid"/>
                      <a:round/>
                      <a:headEnd len="sm" w="sm" type="none"/>
                      <a:tailEnd len="sm" w="sm" type="none"/>
                    </a:lnL>
                    <a:lnT cap="flat" cmpd="sng" w="19050">
                      <a:solidFill>
                        <a:srgbClr val="9CC2E5"/>
                      </a:solidFill>
                      <a:prstDash val="solid"/>
                      <a:round/>
                      <a:headEnd len="sm" w="sm" type="none"/>
                      <a:tailEnd len="sm" w="sm" type="none"/>
                    </a:lnT>
                    <a:lnB cap="flat" cmpd="sng" w="9525">
                      <a:solidFill>
                        <a:srgbClr val="9CC2E5"/>
                      </a:solidFill>
                      <a:prstDash val="solid"/>
                      <a:round/>
                      <a:headEnd len="sm" w="sm" type="none"/>
                      <a:tailEnd len="sm" w="sm" type="none"/>
                    </a:lnB>
                    <a:solidFill>
                      <a:srgbClr val="DEEAF6"/>
                    </a:solidFill>
                  </a:tcPr>
                </a:tc>
              </a:tr>
              <a:tr h="381000">
                <a:tc>
                  <a:txBody>
                    <a:bodyPr/>
                    <a:lstStyle/>
                    <a:p>
                      <a:pPr indent="0" lvl="0" marL="38100" marR="38100" rtl="0" algn="l">
                        <a:lnSpc>
                          <a:spcPct val="115000"/>
                        </a:lnSpc>
                        <a:spcBef>
                          <a:spcPts val="0"/>
                        </a:spcBef>
                        <a:spcAft>
                          <a:spcPts val="0"/>
                        </a:spcAft>
                        <a:buNone/>
                      </a:pPr>
                      <a:r>
                        <a:rPr lang="en-US" sz="1200"/>
                        <a:t>Flow of events </a:t>
                      </a:r>
                      <a:endParaRPr sz="1200"/>
                    </a:p>
                  </a:txBody>
                  <a:tcPr marT="91425" marB="91425" marR="91425" marL="91425">
                    <a:lnR cap="flat" cmpd="sng" w="9525">
                      <a:solidFill>
                        <a:srgbClr val="9CC2E5"/>
                      </a:solidFill>
                      <a:prstDash val="solid"/>
                      <a:round/>
                      <a:headEnd len="sm" w="sm" type="none"/>
                      <a:tailEnd len="sm" w="sm" type="none"/>
                    </a:lnR>
                    <a:lnT cap="flat" cmpd="sng" w="9525">
                      <a:solidFill>
                        <a:srgbClr val="9CC2E5"/>
                      </a:solidFill>
                      <a:prstDash val="solid"/>
                      <a:round/>
                      <a:headEnd len="sm" w="sm" type="none"/>
                      <a:tailEnd len="sm" w="sm" type="none"/>
                    </a:lnT>
                    <a:lnB cap="flat" cmpd="sng" w="9525">
                      <a:solidFill>
                        <a:srgbClr val="9CC2E5"/>
                      </a:solidFill>
                      <a:prstDash val="solid"/>
                      <a:round/>
                      <a:headEnd len="sm" w="sm" type="none"/>
                      <a:tailEnd len="sm" w="sm" type="none"/>
                    </a:lnB>
                  </a:tcPr>
                </a:tc>
                <a:tc>
                  <a:txBody>
                    <a:bodyPr/>
                    <a:lstStyle/>
                    <a:p>
                      <a:pPr indent="-304800" lvl="0" marL="723900" marR="38100" rtl="0" algn="l">
                        <a:lnSpc>
                          <a:spcPct val="115000"/>
                        </a:lnSpc>
                        <a:spcBef>
                          <a:spcPts val="0"/>
                        </a:spcBef>
                        <a:spcAft>
                          <a:spcPts val="0"/>
                        </a:spcAft>
                        <a:buSzPts val="1200"/>
                        <a:buAutoNum type="arabicPeriod"/>
                      </a:pPr>
                      <a:r>
                        <a:rPr lang="en-US" sz="1200"/>
                        <a:t>The admin clicks on the “New Food Item…” button. </a:t>
                      </a:r>
                      <a:endParaRPr sz="1200"/>
                    </a:p>
                    <a:p>
                      <a:pPr indent="-304800" lvl="0" marL="723900" marR="38100" rtl="0" algn="l">
                        <a:lnSpc>
                          <a:spcPct val="115000"/>
                        </a:lnSpc>
                        <a:spcBef>
                          <a:spcPts val="0"/>
                        </a:spcBef>
                        <a:spcAft>
                          <a:spcPts val="0"/>
                        </a:spcAft>
                        <a:buSzPts val="1200"/>
                        <a:buAutoNum type="arabicPeriod" startAt="2"/>
                      </a:pPr>
                      <a:r>
                        <a:rPr lang="en-US" sz="1200"/>
                        <a:t>The system directs the admin to the new food item page. </a:t>
                      </a:r>
                      <a:endParaRPr sz="1200"/>
                    </a:p>
                    <a:p>
                      <a:pPr indent="-304800" lvl="0" marL="723900" marR="38100" rtl="0" algn="l">
                        <a:lnSpc>
                          <a:spcPct val="115000"/>
                        </a:lnSpc>
                        <a:spcBef>
                          <a:spcPts val="0"/>
                        </a:spcBef>
                        <a:spcAft>
                          <a:spcPts val="0"/>
                        </a:spcAft>
                        <a:buSzPts val="1200"/>
                        <a:buAutoNum type="arabicPeriod" startAt="3"/>
                      </a:pPr>
                      <a:r>
                        <a:rPr lang="en-US" sz="1200"/>
                        <a:t>The system prompts the admin to enter information in the appropriate fields. </a:t>
                      </a:r>
                      <a:endParaRPr sz="1200"/>
                    </a:p>
                    <a:p>
                      <a:pPr indent="-304800" lvl="0" marL="723900" marR="38100" rtl="0" algn="l">
                        <a:lnSpc>
                          <a:spcPct val="115000"/>
                        </a:lnSpc>
                        <a:spcBef>
                          <a:spcPts val="0"/>
                        </a:spcBef>
                        <a:spcAft>
                          <a:spcPts val="0"/>
                        </a:spcAft>
                        <a:buSzPts val="1200"/>
                        <a:buAutoNum type="arabicPeriod" startAt="4"/>
                      </a:pPr>
                      <a:r>
                        <a:rPr lang="en-US" sz="1200"/>
                        <a:t>The admin clicks on the “Add New Food Item” button after entering values in each required field. </a:t>
                      </a:r>
                      <a:endParaRPr sz="1200"/>
                    </a:p>
                    <a:p>
                      <a:pPr indent="-304800" lvl="0" marL="723900" marR="38100" rtl="0" algn="l">
                        <a:lnSpc>
                          <a:spcPct val="115000"/>
                        </a:lnSpc>
                        <a:spcBef>
                          <a:spcPts val="0"/>
                        </a:spcBef>
                        <a:spcAft>
                          <a:spcPts val="0"/>
                        </a:spcAft>
                        <a:buSzPts val="1200"/>
                        <a:buAutoNum type="arabicPeriod" startAt="5"/>
                      </a:pPr>
                      <a:r>
                        <a:rPr lang="en-US" sz="1200"/>
                        <a:t>The system displays a success message and redirects the admin to the “Food Items” tab. </a:t>
                      </a:r>
                      <a:endParaRPr sz="1200"/>
                    </a:p>
                  </a:txBody>
                  <a:tcPr marT="91425" marB="91425" marR="91425" marL="91425">
                    <a:lnL cap="flat" cmpd="sng" w="9525">
                      <a:solidFill>
                        <a:srgbClr val="9CC2E5"/>
                      </a:solidFill>
                      <a:prstDash val="solid"/>
                      <a:round/>
                      <a:headEnd len="sm" w="sm" type="none"/>
                      <a:tailEnd len="sm" w="sm" type="none"/>
                    </a:lnL>
                    <a:lnT cap="flat" cmpd="sng" w="9525">
                      <a:solidFill>
                        <a:srgbClr val="9CC2E5"/>
                      </a:solidFill>
                      <a:prstDash val="solid"/>
                      <a:round/>
                      <a:headEnd len="sm" w="sm" type="none"/>
                      <a:tailEnd len="sm" w="sm" type="none"/>
                    </a:lnT>
                    <a:lnB cap="flat" cmpd="sng" w="9525">
                      <a:solidFill>
                        <a:srgbClr val="9CC2E5"/>
                      </a:solidFill>
                      <a:prstDash val="solid"/>
                      <a:round/>
                      <a:headEnd len="sm" w="sm" type="none"/>
                      <a:tailEnd len="sm" w="sm" type="none"/>
                    </a:lnB>
                  </a:tcPr>
                </a:tc>
              </a:tr>
              <a:tr h="381000">
                <a:tc>
                  <a:txBody>
                    <a:bodyPr/>
                    <a:lstStyle/>
                    <a:p>
                      <a:pPr indent="0" lvl="0" marL="38100" marR="38100" rtl="0" algn="l">
                        <a:lnSpc>
                          <a:spcPct val="115000"/>
                        </a:lnSpc>
                        <a:spcBef>
                          <a:spcPts val="0"/>
                        </a:spcBef>
                        <a:spcAft>
                          <a:spcPts val="0"/>
                        </a:spcAft>
                        <a:buNone/>
                      </a:pPr>
                      <a:r>
                        <a:rPr lang="en-US" sz="1200"/>
                        <a:t>Exit Condition </a:t>
                      </a:r>
                      <a:endParaRPr sz="1200"/>
                    </a:p>
                  </a:txBody>
                  <a:tcPr marT="91425" marB="91425" marR="91425" marL="91425">
                    <a:lnR cap="flat" cmpd="sng" w="9525">
                      <a:solidFill>
                        <a:srgbClr val="9CC2E5"/>
                      </a:solidFill>
                      <a:prstDash val="solid"/>
                      <a:round/>
                      <a:headEnd len="sm" w="sm" type="none"/>
                      <a:tailEnd len="sm" w="sm" type="none"/>
                    </a:lnR>
                    <a:lnT cap="flat" cmpd="sng" w="9525">
                      <a:solidFill>
                        <a:srgbClr val="9CC2E5"/>
                      </a:solidFill>
                      <a:prstDash val="solid"/>
                      <a:round/>
                      <a:headEnd len="sm" w="sm" type="none"/>
                      <a:tailEnd len="sm" w="sm" type="none"/>
                    </a:lnT>
                    <a:lnB cap="flat" cmpd="sng" w="9525">
                      <a:solidFill>
                        <a:srgbClr val="9CC2E5"/>
                      </a:solidFill>
                      <a:prstDash val="solid"/>
                      <a:round/>
                      <a:headEnd len="sm" w="sm" type="none"/>
                      <a:tailEnd len="sm" w="sm" type="none"/>
                    </a:lnB>
                    <a:solidFill>
                      <a:srgbClr val="DEEAF6"/>
                    </a:solidFill>
                  </a:tcPr>
                </a:tc>
                <a:tc>
                  <a:txBody>
                    <a:bodyPr/>
                    <a:lstStyle/>
                    <a:p>
                      <a:pPr indent="0" lvl="0" marL="38100" marR="38100" rtl="0" algn="l">
                        <a:lnSpc>
                          <a:spcPct val="115000"/>
                        </a:lnSpc>
                        <a:spcBef>
                          <a:spcPts val="0"/>
                        </a:spcBef>
                        <a:spcAft>
                          <a:spcPts val="0"/>
                        </a:spcAft>
                        <a:buNone/>
                      </a:pPr>
                      <a:r>
                        <a:rPr lang="en-US" sz="1200"/>
                        <a:t>The food item is added to the database. </a:t>
                      </a:r>
                      <a:endParaRPr sz="1200"/>
                    </a:p>
                  </a:txBody>
                  <a:tcPr marT="91425" marB="91425" marR="91425" marL="91425">
                    <a:lnL cap="flat" cmpd="sng" w="9525">
                      <a:solidFill>
                        <a:srgbClr val="9CC2E5"/>
                      </a:solidFill>
                      <a:prstDash val="solid"/>
                      <a:round/>
                      <a:headEnd len="sm" w="sm" type="none"/>
                      <a:tailEnd len="sm" w="sm" type="none"/>
                    </a:lnL>
                    <a:lnT cap="flat" cmpd="sng" w="9525">
                      <a:solidFill>
                        <a:srgbClr val="9CC2E5"/>
                      </a:solidFill>
                      <a:prstDash val="solid"/>
                      <a:round/>
                      <a:headEnd len="sm" w="sm" type="none"/>
                      <a:tailEnd len="sm" w="sm" type="none"/>
                    </a:lnT>
                    <a:lnB cap="flat" cmpd="sng" w="9525">
                      <a:solidFill>
                        <a:srgbClr val="9CC2E5"/>
                      </a:solidFill>
                      <a:prstDash val="solid"/>
                      <a:round/>
                      <a:headEnd len="sm" w="sm" type="none"/>
                      <a:tailEnd len="sm" w="sm" type="none"/>
                    </a:lnB>
                    <a:solidFill>
                      <a:srgbClr val="DEEAF6"/>
                    </a:solidFill>
                  </a:tcPr>
                </a:tc>
              </a:tr>
            </a:tbl>
          </a:graphicData>
        </a:graphic>
      </p:graphicFrame>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0" name="Shape 290"/>
        <p:cNvGrpSpPr/>
        <p:nvPr/>
      </p:nvGrpSpPr>
      <p:grpSpPr>
        <a:xfrm>
          <a:off x="0" y="0"/>
          <a:ext cx="0" cy="0"/>
          <a:chOff x="0" y="0"/>
          <a:chExt cx="0" cy="0"/>
        </a:xfrm>
      </p:grpSpPr>
      <p:graphicFrame>
        <p:nvGraphicFramePr>
          <p:cNvPr id="291" name="Google Shape;291;g8eceaa3bea_0_41"/>
          <p:cNvGraphicFramePr/>
          <p:nvPr/>
        </p:nvGraphicFramePr>
        <p:xfrm>
          <a:off x="289475" y="470300"/>
          <a:ext cx="3000000" cy="3000000"/>
        </p:xfrm>
        <a:graphic>
          <a:graphicData uri="http://schemas.openxmlformats.org/drawingml/2006/table">
            <a:tbl>
              <a:tblPr>
                <a:noFill/>
                <a:tableStyleId>{AF97188F-BE4D-4457-99C6-C3EC161A64FC}</a:tableStyleId>
              </a:tblPr>
              <a:tblGrid>
                <a:gridCol w="1604175"/>
                <a:gridCol w="6960875"/>
              </a:tblGrid>
              <a:tr h="381000">
                <a:tc>
                  <a:txBody>
                    <a:bodyPr/>
                    <a:lstStyle/>
                    <a:p>
                      <a:pPr indent="0" lvl="0" marL="38100" marR="38100" rtl="0" algn="l">
                        <a:lnSpc>
                          <a:spcPct val="115000"/>
                        </a:lnSpc>
                        <a:spcBef>
                          <a:spcPts val="0"/>
                        </a:spcBef>
                        <a:spcAft>
                          <a:spcPts val="0"/>
                        </a:spcAft>
                        <a:buNone/>
                      </a:pPr>
                      <a:r>
                        <a:rPr lang="en-US" sz="1200"/>
                        <a:t>Test case name </a:t>
                      </a:r>
                      <a:endParaRPr sz="1200"/>
                    </a:p>
                  </a:txBody>
                  <a:tcPr marT="91425" marB="91425" marR="91425" marL="91425">
                    <a:lnB cap="flat" cmpd="sng" w="19050">
                      <a:solidFill>
                        <a:srgbClr val="9CC2E5"/>
                      </a:solidFill>
                      <a:prstDash val="solid"/>
                      <a:round/>
                      <a:headEnd len="sm" w="sm" type="none"/>
                      <a:tailEnd len="sm" w="sm" type="none"/>
                    </a:lnB>
                    <a:solidFill>
                      <a:srgbClr val="FFFFFF"/>
                    </a:solidFill>
                  </a:tcPr>
                </a:tc>
                <a:tc>
                  <a:txBody>
                    <a:bodyPr/>
                    <a:lstStyle/>
                    <a:p>
                      <a:pPr indent="0" lvl="0" marL="38100" marR="38100" rtl="0" algn="l">
                        <a:lnSpc>
                          <a:spcPct val="115000"/>
                        </a:lnSpc>
                        <a:spcBef>
                          <a:spcPts val="0"/>
                        </a:spcBef>
                        <a:spcAft>
                          <a:spcPts val="0"/>
                        </a:spcAft>
                        <a:buNone/>
                      </a:pPr>
                      <a:r>
                        <a:rPr lang="en-US" sz="1200"/>
                        <a:t>Admin_Add_Food_Item_R </a:t>
                      </a:r>
                      <a:endParaRPr sz="1200"/>
                    </a:p>
                  </a:txBody>
                  <a:tcPr marT="91425" marB="91425" marR="91425" marL="91425">
                    <a:lnB cap="flat" cmpd="sng" w="19050">
                      <a:solidFill>
                        <a:srgbClr val="9CC2E5"/>
                      </a:solidFill>
                      <a:prstDash val="solid"/>
                      <a:round/>
                      <a:headEnd len="sm" w="sm" type="none"/>
                      <a:tailEnd len="sm" w="sm" type="none"/>
                    </a:lnB>
                    <a:solidFill>
                      <a:srgbClr val="FFFFFF"/>
                    </a:solidFill>
                  </a:tcPr>
                </a:tc>
              </a:tr>
              <a:tr h="381000">
                <a:tc>
                  <a:txBody>
                    <a:bodyPr/>
                    <a:lstStyle/>
                    <a:p>
                      <a:pPr indent="0" lvl="0" marL="38100" marR="38100" rtl="0" algn="l">
                        <a:lnSpc>
                          <a:spcPct val="115000"/>
                        </a:lnSpc>
                        <a:spcBef>
                          <a:spcPts val="0"/>
                        </a:spcBef>
                        <a:spcAft>
                          <a:spcPts val="0"/>
                        </a:spcAft>
                        <a:buNone/>
                      </a:pPr>
                      <a:r>
                        <a:rPr lang="en-US" sz="1200"/>
                        <a:t>Entry condition </a:t>
                      </a:r>
                      <a:endParaRPr sz="1200"/>
                    </a:p>
                  </a:txBody>
                  <a:tcPr marT="91425" marB="91425" marR="91425" marL="91425">
                    <a:lnR cap="flat" cmpd="sng" w="9525">
                      <a:solidFill>
                        <a:srgbClr val="9CC2E5"/>
                      </a:solidFill>
                      <a:prstDash val="solid"/>
                      <a:round/>
                      <a:headEnd len="sm" w="sm" type="none"/>
                      <a:tailEnd len="sm" w="sm" type="none"/>
                    </a:lnR>
                    <a:lnT cap="flat" cmpd="sng" w="19050">
                      <a:solidFill>
                        <a:srgbClr val="9CC2E5"/>
                      </a:solidFill>
                      <a:prstDash val="solid"/>
                      <a:round/>
                      <a:headEnd len="sm" w="sm" type="none"/>
                      <a:tailEnd len="sm" w="sm" type="none"/>
                    </a:lnT>
                    <a:lnB cap="flat" cmpd="sng" w="9525">
                      <a:solidFill>
                        <a:srgbClr val="9CC2E5"/>
                      </a:solidFill>
                      <a:prstDash val="solid"/>
                      <a:round/>
                      <a:headEnd len="sm" w="sm" type="none"/>
                      <a:tailEnd len="sm" w="sm" type="none"/>
                    </a:lnB>
                    <a:solidFill>
                      <a:srgbClr val="DEEAF6"/>
                    </a:solidFill>
                  </a:tcPr>
                </a:tc>
                <a:tc>
                  <a:txBody>
                    <a:bodyPr/>
                    <a:lstStyle/>
                    <a:p>
                      <a:pPr indent="0" lvl="0" marL="38100" marR="38100" rtl="0" algn="l">
                        <a:lnSpc>
                          <a:spcPct val="115000"/>
                        </a:lnSpc>
                        <a:spcBef>
                          <a:spcPts val="0"/>
                        </a:spcBef>
                        <a:spcAft>
                          <a:spcPts val="0"/>
                        </a:spcAft>
                        <a:buNone/>
                      </a:pPr>
                      <a:r>
                        <a:rPr lang="en-US" sz="1200"/>
                        <a:t>Admin is logged into the website. Currently under the “Food Items” tab. </a:t>
                      </a:r>
                      <a:endParaRPr sz="1200"/>
                    </a:p>
                  </a:txBody>
                  <a:tcPr marT="91425" marB="91425" marR="91425" marL="91425">
                    <a:lnL cap="flat" cmpd="sng" w="9525">
                      <a:solidFill>
                        <a:srgbClr val="9CC2E5"/>
                      </a:solidFill>
                      <a:prstDash val="solid"/>
                      <a:round/>
                      <a:headEnd len="sm" w="sm" type="none"/>
                      <a:tailEnd len="sm" w="sm" type="none"/>
                    </a:lnL>
                    <a:lnT cap="flat" cmpd="sng" w="19050">
                      <a:solidFill>
                        <a:srgbClr val="9CC2E5"/>
                      </a:solidFill>
                      <a:prstDash val="solid"/>
                      <a:round/>
                      <a:headEnd len="sm" w="sm" type="none"/>
                      <a:tailEnd len="sm" w="sm" type="none"/>
                    </a:lnT>
                    <a:lnB cap="flat" cmpd="sng" w="9525">
                      <a:solidFill>
                        <a:srgbClr val="9CC2E5"/>
                      </a:solidFill>
                      <a:prstDash val="solid"/>
                      <a:round/>
                      <a:headEnd len="sm" w="sm" type="none"/>
                      <a:tailEnd len="sm" w="sm" type="none"/>
                    </a:lnB>
                    <a:solidFill>
                      <a:srgbClr val="DEEAF6"/>
                    </a:solidFill>
                  </a:tcPr>
                </a:tc>
              </a:tr>
              <a:tr h="381000">
                <a:tc>
                  <a:txBody>
                    <a:bodyPr/>
                    <a:lstStyle/>
                    <a:p>
                      <a:pPr indent="0" lvl="0" marL="38100" marR="38100" rtl="0" algn="l">
                        <a:lnSpc>
                          <a:spcPct val="115000"/>
                        </a:lnSpc>
                        <a:spcBef>
                          <a:spcPts val="0"/>
                        </a:spcBef>
                        <a:spcAft>
                          <a:spcPts val="0"/>
                        </a:spcAft>
                        <a:buNone/>
                      </a:pPr>
                      <a:r>
                        <a:rPr lang="en-US" sz="1200"/>
                        <a:t>Flow of events </a:t>
                      </a:r>
                      <a:endParaRPr sz="1200"/>
                    </a:p>
                  </a:txBody>
                  <a:tcPr marT="91425" marB="91425" marR="91425" marL="91425">
                    <a:lnR cap="flat" cmpd="sng" w="9525">
                      <a:solidFill>
                        <a:srgbClr val="9CC2E5"/>
                      </a:solidFill>
                      <a:prstDash val="solid"/>
                      <a:round/>
                      <a:headEnd len="sm" w="sm" type="none"/>
                      <a:tailEnd len="sm" w="sm" type="none"/>
                    </a:lnR>
                    <a:lnT cap="flat" cmpd="sng" w="9525">
                      <a:solidFill>
                        <a:srgbClr val="9CC2E5"/>
                      </a:solidFill>
                      <a:prstDash val="solid"/>
                      <a:round/>
                      <a:headEnd len="sm" w="sm" type="none"/>
                      <a:tailEnd len="sm" w="sm" type="none"/>
                    </a:lnT>
                    <a:lnB cap="flat" cmpd="sng" w="9525">
                      <a:solidFill>
                        <a:srgbClr val="9CC2E5"/>
                      </a:solidFill>
                      <a:prstDash val="solid"/>
                      <a:round/>
                      <a:headEnd len="sm" w="sm" type="none"/>
                      <a:tailEnd len="sm" w="sm" type="none"/>
                    </a:lnB>
                  </a:tcPr>
                </a:tc>
                <a:tc>
                  <a:txBody>
                    <a:bodyPr/>
                    <a:lstStyle/>
                    <a:p>
                      <a:pPr indent="-304800" lvl="0" marL="723900" marR="38100" rtl="0" algn="l">
                        <a:lnSpc>
                          <a:spcPct val="115000"/>
                        </a:lnSpc>
                        <a:spcBef>
                          <a:spcPts val="0"/>
                        </a:spcBef>
                        <a:spcAft>
                          <a:spcPts val="0"/>
                        </a:spcAft>
                        <a:buSzPts val="1200"/>
                        <a:buAutoNum type="arabicPeriod"/>
                      </a:pPr>
                      <a:r>
                        <a:rPr lang="en-US" sz="1200"/>
                        <a:t>The admin clicks on the “New Food Item…” button. </a:t>
                      </a:r>
                      <a:endParaRPr sz="1200"/>
                    </a:p>
                    <a:p>
                      <a:pPr indent="-304800" lvl="0" marL="723900" marR="38100" rtl="0" algn="l">
                        <a:lnSpc>
                          <a:spcPct val="115000"/>
                        </a:lnSpc>
                        <a:spcBef>
                          <a:spcPts val="0"/>
                        </a:spcBef>
                        <a:spcAft>
                          <a:spcPts val="0"/>
                        </a:spcAft>
                        <a:buSzPts val="1200"/>
                        <a:buAutoNum type="arabicPeriod" startAt="2"/>
                      </a:pPr>
                      <a:r>
                        <a:rPr lang="en-US" sz="1200"/>
                        <a:t>The system directs the admin to the new food item page. </a:t>
                      </a:r>
                      <a:endParaRPr sz="1200"/>
                    </a:p>
                    <a:p>
                      <a:pPr indent="-304800" lvl="0" marL="723900" marR="38100" rtl="0" algn="l">
                        <a:lnSpc>
                          <a:spcPct val="115000"/>
                        </a:lnSpc>
                        <a:spcBef>
                          <a:spcPts val="0"/>
                        </a:spcBef>
                        <a:spcAft>
                          <a:spcPts val="0"/>
                        </a:spcAft>
                        <a:buSzPts val="1200"/>
                        <a:buAutoNum type="arabicPeriod" startAt="3"/>
                      </a:pPr>
                      <a:r>
                        <a:rPr lang="en-US" sz="1200"/>
                        <a:t>The system prompts the admin to enter information in the appropriate fields. </a:t>
                      </a:r>
                      <a:endParaRPr sz="1200"/>
                    </a:p>
                    <a:p>
                      <a:pPr indent="-304800" lvl="0" marL="723900" marR="38100" rtl="0" algn="l">
                        <a:lnSpc>
                          <a:spcPct val="115000"/>
                        </a:lnSpc>
                        <a:spcBef>
                          <a:spcPts val="0"/>
                        </a:spcBef>
                        <a:spcAft>
                          <a:spcPts val="0"/>
                        </a:spcAft>
                        <a:buSzPts val="1200"/>
                        <a:buAutoNum type="arabicPeriod" startAt="4"/>
                      </a:pPr>
                      <a:r>
                        <a:rPr lang="en-US" sz="1200"/>
                        <a:t>The admin clicks on the “Add Food Item” button without entering values in each required field. </a:t>
                      </a:r>
                      <a:endParaRPr sz="1200"/>
                    </a:p>
                    <a:p>
                      <a:pPr indent="-304800" lvl="0" marL="723900" marR="38100" rtl="0" algn="l">
                        <a:lnSpc>
                          <a:spcPct val="115000"/>
                        </a:lnSpc>
                        <a:spcBef>
                          <a:spcPts val="0"/>
                        </a:spcBef>
                        <a:spcAft>
                          <a:spcPts val="0"/>
                        </a:spcAft>
                        <a:buSzPts val="1200"/>
                        <a:buAutoNum type="arabicPeriod" startAt="5"/>
                      </a:pPr>
                      <a:r>
                        <a:rPr lang="en-US" sz="1200"/>
                        <a:t>The button remains inactive since all the required fields are not filled. </a:t>
                      </a:r>
                      <a:endParaRPr sz="1200"/>
                    </a:p>
                  </a:txBody>
                  <a:tcPr marT="91425" marB="91425" marR="91425" marL="91425">
                    <a:lnL cap="flat" cmpd="sng" w="9525">
                      <a:solidFill>
                        <a:srgbClr val="9CC2E5"/>
                      </a:solidFill>
                      <a:prstDash val="solid"/>
                      <a:round/>
                      <a:headEnd len="sm" w="sm" type="none"/>
                      <a:tailEnd len="sm" w="sm" type="none"/>
                    </a:lnL>
                    <a:lnT cap="flat" cmpd="sng" w="9525">
                      <a:solidFill>
                        <a:srgbClr val="9CC2E5"/>
                      </a:solidFill>
                      <a:prstDash val="solid"/>
                      <a:round/>
                      <a:headEnd len="sm" w="sm" type="none"/>
                      <a:tailEnd len="sm" w="sm" type="none"/>
                    </a:lnT>
                    <a:lnB cap="flat" cmpd="sng" w="9525">
                      <a:solidFill>
                        <a:srgbClr val="9CC2E5"/>
                      </a:solidFill>
                      <a:prstDash val="solid"/>
                      <a:round/>
                      <a:headEnd len="sm" w="sm" type="none"/>
                      <a:tailEnd len="sm" w="sm" type="none"/>
                    </a:lnB>
                  </a:tcPr>
                </a:tc>
              </a:tr>
              <a:tr h="381000">
                <a:tc>
                  <a:txBody>
                    <a:bodyPr/>
                    <a:lstStyle/>
                    <a:p>
                      <a:pPr indent="0" lvl="0" marL="38100" marR="38100" rtl="0" algn="l">
                        <a:lnSpc>
                          <a:spcPct val="115000"/>
                        </a:lnSpc>
                        <a:spcBef>
                          <a:spcPts val="0"/>
                        </a:spcBef>
                        <a:spcAft>
                          <a:spcPts val="0"/>
                        </a:spcAft>
                        <a:buNone/>
                      </a:pPr>
                      <a:r>
                        <a:rPr lang="en-US" sz="1200"/>
                        <a:t>Exit Condition </a:t>
                      </a:r>
                      <a:endParaRPr sz="1200"/>
                    </a:p>
                  </a:txBody>
                  <a:tcPr marT="91425" marB="91425" marR="91425" marL="91425">
                    <a:lnR cap="flat" cmpd="sng" w="9525">
                      <a:solidFill>
                        <a:srgbClr val="9CC2E5"/>
                      </a:solidFill>
                      <a:prstDash val="solid"/>
                      <a:round/>
                      <a:headEnd len="sm" w="sm" type="none"/>
                      <a:tailEnd len="sm" w="sm" type="none"/>
                    </a:lnR>
                    <a:lnT cap="flat" cmpd="sng" w="9525">
                      <a:solidFill>
                        <a:srgbClr val="9CC2E5"/>
                      </a:solidFill>
                      <a:prstDash val="solid"/>
                      <a:round/>
                      <a:headEnd len="sm" w="sm" type="none"/>
                      <a:tailEnd len="sm" w="sm" type="none"/>
                    </a:lnT>
                    <a:lnB cap="flat" cmpd="sng" w="9525">
                      <a:solidFill>
                        <a:srgbClr val="9CC2E5"/>
                      </a:solidFill>
                      <a:prstDash val="solid"/>
                      <a:round/>
                      <a:headEnd len="sm" w="sm" type="none"/>
                      <a:tailEnd len="sm" w="sm" type="none"/>
                    </a:lnB>
                    <a:solidFill>
                      <a:srgbClr val="DEEAF6"/>
                    </a:solidFill>
                  </a:tcPr>
                </a:tc>
                <a:tc>
                  <a:txBody>
                    <a:bodyPr/>
                    <a:lstStyle/>
                    <a:p>
                      <a:pPr indent="0" lvl="0" marL="38100" marR="38100" rtl="0" algn="l">
                        <a:lnSpc>
                          <a:spcPct val="115000"/>
                        </a:lnSpc>
                        <a:spcBef>
                          <a:spcPts val="0"/>
                        </a:spcBef>
                        <a:spcAft>
                          <a:spcPts val="0"/>
                        </a:spcAft>
                        <a:buNone/>
                      </a:pPr>
                      <a:r>
                        <a:rPr lang="en-US" sz="1200"/>
                        <a:t>No changes are made, the admin remains on the same page. </a:t>
                      </a:r>
                      <a:endParaRPr sz="1200"/>
                    </a:p>
                  </a:txBody>
                  <a:tcPr marT="91425" marB="91425" marR="91425" marL="91425">
                    <a:lnL cap="flat" cmpd="sng" w="9525">
                      <a:solidFill>
                        <a:srgbClr val="9CC2E5"/>
                      </a:solidFill>
                      <a:prstDash val="solid"/>
                      <a:round/>
                      <a:headEnd len="sm" w="sm" type="none"/>
                      <a:tailEnd len="sm" w="sm" type="none"/>
                    </a:lnL>
                    <a:lnT cap="flat" cmpd="sng" w="9525">
                      <a:solidFill>
                        <a:srgbClr val="9CC2E5"/>
                      </a:solidFill>
                      <a:prstDash val="solid"/>
                      <a:round/>
                      <a:headEnd len="sm" w="sm" type="none"/>
                      <a:tailEnd len="sm" w="sm" type="none"/>
                    </a:lnT>
                    <a:lnB cap="flat" cmpd="sng" w="9525">
                      <a:solidFill>
                        <a:srgbClr val="9CC2E5"/>
                      </a:solidFill>
                      <a:prstDash val="solid"/>
                      <a:round/>
                      <a:headEnd len="sm" w="sm" type="none"/>
                      <a:tailEnd len="sm" w="sm" type="none"/>
                    </a:lnB>
                    <a:solidFill>
                      <a:srgbClr val="DEEAF6"/>
                    </a:solidFill>
                  </a:tcPr>
                </a:tc>
              </a:tr>
            </a:tbl>
          </a:graphicData>
        </a:graphic>
      </p:graphicFrame>
      <p:graphicFrame>
        <p:nvGraphicFramePr>
          <p:cNvPr id="292" name="Google Shape;292;g8eceaa3bea_0_41"/>
          <p:cNvGraphicFramePr/>
          <p:nvPr/>
        </p:nvGraphicFramePr>
        <p:xfrm>
          <a:off x="259325" y="3350125"/>
          <a:ext cx="3000000" cy="3000000"/>
        </p:xfrm>
        <a:graphic>
          <a:graphicData uri="http://schemas.openxmlformats.org/drawingml/2006/table">
            <a:tbl>
              <a:tblPr>
                <a:noFill/>
                <a:tableStyleId>{AF97188F-BE4D-4457-99C6-C3EC161A64FC}</a:tableStyleId>
              </a:tblPr>
              <a:tblGrid>
                <a:gridCol w="1526625"/>
                <a:gridCol w="7098725"/>
              </a:tblGrid>
              <a:tr h="381000">
                <a:tc>
                  <a:txBody>
                    <a:bodyPr/>
                    <a:lstStyle/>
                    <a:p>
                      <a:pPr indent="0" lvl="0" marL="38100" marR="38100" rtl="0" algn="l">
                        <a:lnSpc>
                          <a:spcPct val="115000"/>
                        </a:lnSpc>
                        <a:spcBef>
                          <a:spcPts val="0"/>
                        </a:spcBef>
                        <a:spcAft>
                          <a:spcPts val="0"/>
                        </a:spcAft>
                        <a:buNone/>
                      </a:pPr>
                      <a:r>
                        <a:rPr lang="en-US" sz="1200"/>
                        <a:t>Test case name </a:t>
                      </a:r>
                      <a:endParaRPr sz="1200"/>
                    </a:p>
                  </a:txBody>
                  <a:tcPr marT="91425" marB="91425" marR="91425" marL="91425">
                    <a:lnB cap="flat" cmpd="sng" w="19050">
                      <a:solidFill>
                        <a:srgbClr val="9CC2E5"/>
                      </a:solidFill>
                      <a:prstDash val="solid"/>
                      <a:round/>
                      <a:headEnd len="sm" w="sm" type="none"/>
                      <a:tailEnd len="sm" w="sm" type="none"/>
                    </a:lnB>
                    <a:solidFill>
                      <a:srgbClr val="FFFFFF"/>
                    </a:solidFill>
                  </a:tcPr>
                </a:tc>
                <a:tc>
                  <a:txBody>
                    <a:bodyPr/>
                    <a:lstStyle/>
                    <a:p>
                      <a:pPr indent="0" lvl="0" marL="38100" marR="38100" rtl="0" algn="l">
                        <a:lnSpc>
                          <a:spcPct val="115000"/>
                        </a:lnSpc>
                        <a:spcBef>
                          <a:spcPts val="0"/>
                        </a:spcBef>
                        <a:spcAft>
                          <a:spcPts val="0"/>
                        </a:spcAft>
                        <a:buNone/>
                      </a:pPr>
                      <a:r>
                        <a:rPr lang="en-US" sz="1200"/>
                        <a:t>Admin_Update_Food_Item </a:t>
                      </a:r>
                      <a:endParaRPr sz="1200"/>
                    </a:p>
                  </a:txBody>
                  <a:tcPr marT="91425" marB="91425" marR="91425" marL="91425">
                    <a:lnB cap="flat" cmpd="sng" w="19050">
                      <a:solidFill>
                        <a:srgbClr val="9CC2E5"/>
                      </a:solidFill>
                      <a:prstDash val="solid"/>
                      <a:round/>
                      <a:headEnd len="sm" w="sm" type="none"/>
                      <a:tailEnd len="sm" w="sm" type="none"/>
                    </a:lnB>
                    <a:solidFill>
                      <a:srgbClr val="FFFFFF"/>
                    </a:solidFill>
                  </a:tcPr>
                </a:tc>
              </a:tr>
              <a:tr h="381000">
                <a:tc>
                  <a:txBody>
                    <a:bodyPr/>
                    <a:lstStyle/>
                    <a:p>
                      <a:pPr indent="0" lvl="0" marL="38100" marR="38100" rtl="0" algn="l">
                        <a:lnSpc>
                          <a:spcPct val="115000"/>
                        </a:lnSpc>
                        <a:spcBef>
                          <a:spcPts val="0"/>
                        </a:spcBef>
                        <a:spcAft>
                          <a:spcPts val="0"/>
                        </a:spcAft>
                        <a:buNone/>
                      </a:pPr>
                      <a:r>
                        <a:rPr lang="en-US" sz="1200"/>
                        <a:t>Entry condition </a:t>
                      </a:r>
                      <a:endParaRPr sz="1200"/>
                    </a:p>
                  </a:txBody>
                  <a:tcPr marT="91425" marB="91425" marR="91425" marL="91425">
                    <a:lnR cap="flat" cmpd="sng" w="9525">
                      <a:solidFill>
                        <a:srgbClr val="9CC2E5"/>
                      </a:solidFill>
                      <a:prstDash val="solid"/>
                      <a:round/>
                      <a:headEnd len="sm" w="sm" type="none"/>
                      <a:tailEnd len="sm" w="sm" type="none"/>
                    </a:lnR>
                    <a:lnT cap="flat" cmpd="sng" w="19050">
                      <a:solidFill>
                        <a:srgbClr val="9CC2E5"/>
                      </a:solidFill>
                      <a:prstDash val="solid"/>
                      <a:round/>
                      <a:headEnd len="sm" w="sm" type="none"/>
                      <a:tailEnd len="sm" w="sm" type="none"/>
                    </a:lnT>
                    <a:lnB cap="flat" cmpd="sng" w="9525">
                      <a:solidFill>
                        <a:srgbClr val="9CC2E5"/>
                      </a:solidFill>
                      <a:prstDash val="solid"/>
                      <a:round/>
                      <a:headEnd len="sm" w="sm" type="none"/>
                      <a:tailEnd len="sm" w="sm" type="none"/>
                    </a:lnB>
                    <a:solidFill>
                      <a:srgbClr val="DEEAF6"/>
                    </a:solidFill>
                  </a:tcPr>
                </a:tc>
                <a:tc>
                  <a:txBody>
                    <a:bodyPr/>
                    <a:lstStyle/>
                    <a:p>
                      <a:pPr indent="0" lvl="0" marL="38100" marR="38100" rtl="0" algn="l">
                        <a:lnSpc>
                          <a:spcPct val="115000"/>
                        </a:lnSpc>
                        <a:spcBef>
                          <a:spcPts val="0"/>
                        </a:spcBef>
                        <a:spcAft>
                          <a:spcPts val="0"/>
                        </a:spcAft>
                        <a:buNone/>
                      </a:pPr>
                      <a:r>
                        <a:rPr lang="en-US" sz="1200"/>
                        <a:t>Admin is logged into the website. Currently under the “Food Items” tab. </a:t>
                      </a:r>
                      <a:endParaRPr sz="1200"/>
                    </a:p>
                  </a:txBody>
                  <a:tcPr marT="91425" marB="91425" marR="91425" marL="91425">
                    <a:lnL cap="flat" cmpd="sng" w="9525">
                      <a:solidFill>
                        <a:srgbClr val="9CC2E5"/>
                      </a:solidFill>
                      <a:prstDash val="solid"/>
                      <a:round/>
                      <a:headEnd len="sm" w="sm" type="none"/>
                      <a:tailEnd len="sm" w="sm" type="none"/>
                    </a:lnL>
                    <a:lnT cap="flat" cmpd="sng" w="19050">
                      <a:solidFill>
                        <a:srgbClr val="9CC2E5"/>
                      </a:solidFill>
                      <a:prstDash val="solid"/>
                      <a:round/>
                      <a:headEnd len="sm" w="sm" type="none"/>
                      <a:tailEnd len="sm" w="sm" type="none"/>
                    </a:lnT>
                    <a:lnB cap="flat" cmpd="sng" w="9525">
                      <a:solidFill>
                        <a:srgbClr val="9CC2E5"/>
                      </a:solidFill>
                      <a:prstDash val="solid"/>
                      <a:round/>
                      <a:headEnd len="sm" w="sm" type="none"/>
                      <a:tailEnd len="sm" w="sm" type="none"/>
                    </a:lnB>
                    <a:solidFill>
                      <a:srgbClr val="DEEAF6"/>
                    </a:solidFill>
                  </a:tcPr>
                </a:tc>
              </a:tr>
              <a:tr h="381000">
                <a:tc>
                  <a:txBody>
                    <a:bodyPr/>
                    <a:lstStyle/>
                    <a:p>
                      <a:pPr indent="0" lvl="0" marL="38100" marR="38100" rtl="0" algn="l">
                        <a:lnSpc>
                          <a:spcPct val="115000"/>
                        </a:lnSpc>
                        <a:spcBef>
                          <a:spcPts val="0"/>
                        </a:spcBef>
                        <a:spcAft>
                          <a:spcPts val="0"/>
                        </a:spcAft>
                        <a:buNone/>
                      </a:pPr>
                      <a:r>
                        <a:rPr lang="en-US" sz="1200"/>
                        <a:t>Flow of events </a:t>
                      </a:r>
                      <a:endParaRPr sz="1200"/>
                    </a:p>
                  </a:txBody>
                  <a:tcPr marT="91425" marB="91425" marR="91425" marL="91425">
                    <a:lnR cap="flat" cmpd="sng" w="9525">
                      <a:solidFill>
                        <a:srgbClr val="9CC2E5"/>
                      </a:solidFill>
                      <a:prstDash val="solid"/>
                      <a:round/>
                      <a:headEnd len="sm" w="sm" type="none"/>
                      <a:tailEnd len="sm" w="sm" type="none"/>
                    </a:lnR>
                    <a:lnT cap="flat" cmpd="sng" w="9525">
                      <a:solidFill>
                        <a:srgbClr val="9CC2E5"/>
                      </a:solidFill>
                      <a:prstDash val="solid"/>
                      <a:round/>
                      <a:headEnd len="sm" w="sm" type="none"/>
                      <a:tailEnd len="sm" w="sm" type="none"/>
                    </a:lnT>
                    <a:lnB cap="flat" cmpd="sng" w="9525">
                      <a:solidFill>
                        <a:srgbClr val="9CC2E5"/>
                      </a:solidFill>
                      <a:prstDash val="solid"/>
                      <a:round/>
                      <a:headEnd len="sm" w="sm" type="none"/>
                      <a:tailEnd len="sm" w="sm" type="none"/>
                    </a:lnB>
                  </a:tcPr>
                </a:tc>
                <a:tc>
                  <a:txBody>
                    <a:bodyPr/>
                    <a:lstStyle/>
                    <a:p>
                      <a:pPr indent="-304800" lvl="0" marL="723900" marR="38100" rtl="0" algn="l">
                        <a:lnSpc>
                          <a:spcPct val="115000"/>
                        </a:lnSpc>
                        <a:spcBef>
                          <a:spcPts val="0"/>
                        </a:spcBef>
                        <a:spcAft>
                          <a:spcPts val="0"/>
                        </a:spcAft>
                        <a:buSzPts val="1200"/>
                        <a:buAutoNum type="arabicPeriod"/>
                      </a:pPr>
                      <a:r>
                        <a:rPr lang="en-US" sz="1200"/>
                        <a:t>The admin clicks on any existing food item. </a:t>
                      </a:r>
                      <a:endParaRPr sz="1200"/>
                    </a:p>
                    <a:p>
                      <a:pPr indent="-304800" lvl="0" marL="723900" marR="38100" rtl="0" algn="l">
                        <a:lnSpc>
                          <a:spcPct val="115000"/>
                        </a:lnSpc>
                        <a:spcBef>
                          <a:spcPts val="0"/>
                        </a:spcBef>
                        <a:spcAft>
                          <a:spcPts val="0"/>
                        </a:spcAft>
                        <a:buSzPts val="1200"/>
                        <a:buAutoNum type="arabicPeriod" startAt="2"/>
                      </a:pPr>
                      <a:r>
                        <a:rPr lang="en-US" sz="1200"/>
                        <a:t>The system directs the admin to the “Update Food Item” page. </a:t>
                      </a:r>
                      <a:endParaRPr sz="1200"/>
                    </a:p>
                    <a:p>
                      <a:pPr indent="-304800" lvl="0" marL="723900" marR="38100" rtl="0" algn="l">
                        <a:lnSpc>
                          <a:spcPct val="115000"/>
                        </a:lnSpc>
                        <a:spcBef>
                          <a:spcPts val="0"/>
                        </a:spcBef>
                        <a:spcAft>
                          <a:spcPts val="0"/>
                        </a:spcAft>
                        <a:buSzPts val="1200"/>
                        <a:buAutoNum type="arabicPeriod" startAt="3"/>
                      </a:pPr>
                      <a:r>
                        <a:rPr lang="en-US" sz="1200"/>
                        <a:t>The system prompts the admin to enter information in the appropriate fields. </a:t>
                      </a:r>
                      <a:endParaRPr sz="1200"/>
                    </a:p>
                    <a:p>
                      <a:pPr indent="-304800" lvl="0" marL="723900" marR="38100" rtl="0" algn="l">
                        <a:lnSpc>
                          <a:spcPct val="115000"/>
                        </a:lnSpc>
                        <a:spcBef>
                          <a:spcPts val="0"/>
                        </a:spcBef>
                        <a:spcAft>
                          <a:spcPts val="0"/>
                        </a:spcAft>
                        <a:buSzPts val="1200"/>
                        <a:buAutoNum type="arabicPeriod" startAt="4"/>
                      </a:pPr>
                      <a:r>
                        <a:rPr lang="en-US" sz="1200"/>
                        <a:t>The admin clicks on the “Update Food Item” button after entering values in each required field. </a:t>
                      </a:r>
                      <a:endParaRPr sz="1200"/>
                    </a:p>
                    <a:p>
                      <a:pPr indent="-304800" lvl="0" marL="723900" marR="38100" rtl="0" algn="l">
                        <a:lnSpc>
                          <a:spcPct val="115000"/>
                        </a:lnSpc>
                        <a:spcBef>
                          <a:spcPts val="0"/>
                        </a:spcBef>
                        <a:spcAft>
                          <a:spcPts val="0"/>
                        </a:spcAft>
                        <a:buSzPts val="1200"/>
                        <a:buAutoNum type="arabicPeriod" startAt="5"/>
                      </a:pPr>
                      <a:r>
                        <a:rPr lang="en-US" sz="1200"/>
                        <a:t>The system displays a success message and redirects the admin to the “Food Items” tab. </a:t>
                      </a:r>
                      <a:endParaRPr sz="1200"/>
                    </a:p>
                  </a:txBody>
                  <a:tcPr marT="91425" marB="91425" marR="91425" marL="91425">
                    <a:lnL cap="flat" cmpd="sng" w="9525">
                      <a:solidFill>
                        <a:srgbClr val="9CC2E5"/>
                      </a:solidFill>
                      <a:prstDash val="solid"/>
                      <a:round/>
                      <a:headEnd len="sm" w="sm" type="none"/>
                      <a:tailEnd len="sm" w="sm" type="none"/>
                    </a:lnL>
                    <a:lnT cap="flat" cmpd="sng" w="9525">
                      <a:solidFill>
                        <a:srgbClr val="9CC2E5"/>
                      </a:solidFill>
                      <a:prstDash val="solid"/>
                      <a:round/>
                      <a:headEnd len="sm" w="sm" type="none"/>
                      <a:tailEnd len="sm" w="sm" type="none"/>
                    </a:lnT>
                    <a:lnB cap="flat" cmpd="sng" w="9525">
                      <a:solidFill>
                        <a:srgbClr val="9CC2E5"/>
                      </a:solidFill>
                      <a:prstDash val="solid"/>
                      <a:round/>
                      <a:headEnd len="sm" w="sm" type="none"/>
                      <a:tailEnd len="sm" w="sm" type="none"/>
                    </a:lnB>
                  </a:tcPr>
                </a:tc>
              </a:tr>
              <a:tr h="381000">
                <a:tc>
                  <a:txBody>
                    <a:bodyPr/>
                    <a:lstStyle/>
                    <a:p>
                      <a:pPr indent="0" lvl="0" marL="38100" marR="38100" rtl="0" algn="l">
                        <a:lnSpc>
                          <a:spcPct val="115000"/>
                        </a:lnSpc>
                        <a:spcBef>
                          <a:spcPts val="0"/>
                        </a:spcBef>
                        <a:spcAft>
                          <a:spcPts val="0"/>
                        </a:spcAft>
                        <a:buNone/>
                      </a:pPr>
                      <a:r>
                        <a:rPr lang="en-US" sz="1200"/>
                        <a:t>Exit Condition </a:t>
                      </a:r>
                      <a:endParaRPr sz="1200"/>
                    </a:p>
                  </a:txBody>
                  <a:tcPr marT="91425" marB="91425" marR="91425" marL="91425">
                    <a:lnR cap="flat" cmpd="sng" w="9525">
                      <a:solidFill>
                        <a:srgbClr val="9CC2E5"/>
                      </a:solidFill>
                      <a:prstDash val="solid"/>
                      <a:round/>
                      <a:headEnd len="sm" w="sm" type="none"/>
                      <a:tailEnd len="sm" w="sm" type="none"/>
                    </a:lnR>
                    <a:lnT cap="flat" cmpd="sng" w="9525">
                      <a:solidFill>
                        <a:srgbClr val="9CC2E5"/>
                      </a:solidFill>
                      <a:prstDash val="solid"/>
                      <a:round/>
                      <a:headEnd len="sm" w="sm" type="none"/>
                      <a:tailEnd len="sm" w="sm" type="none"/>
                    </a:lnT>
                    <a:lnB cap="flat" cmpd="sng" w="9525">
                      <a:solidFill>
                        <a:srgbClr val="9CC2E5"/>
                      </a:solidFill>
                      <a:prstDash val="solid"/>
                      <a:round/>
                      <a:headEnd len="sm" w="sm" type="none"/>
                      <a:tailEnd len="sm" w="sm" type="none"/>
                    </a:lnB>
                    <a:solidFill>
                      <a:srgbClr val="DEEAF6"/>
                    </a:solidFill>
                  </a:tcPr>
                </a:tc>
                <a:tc>
                  <a:txBody>
                    <a:bodyPr/>
                    <a:lstStyle/>
                    <a:p>
                      <a:pPr indent="0" lvl="0" marL="38100" marR="38100" rtl="0" algn="l">
                        <a:lnSpc>
                          <a:spcPct val="115000"/>
                        </a:lnSpc>
                        <a:spcBef>
                          <a:spcPts val="0"/>
                        </a:spcBef>
                        <a:spcAft>
                          <a:spcPts val="0"/>
                        </a:spcAft>
                        <a:buNone/>
                      </a:pPr>
                      <a:r>
                        <a:rPr lang="en-US" sz="1200"/>
                        <a:t>The system updates the food item. </a:t>
                      </a:r>
                      <a:endParaRPr sz="1200"/>
                    </a:p>
                  </a:txBody>
                  <a:tcPr marT="91425" marB="91425" marR="91425" marL="91425">
                    <a:lnL cap="flat" cmpd="sng" w="9525">
                      <a:solidFill>
                        <a:srgbClr val="9CC2E5"/>
                      </a:solidFill>
                      <a:prstDash val="solid"/>
                      <a:round/>
                      <a:headEnd len="sm" w="sm" type="none"/>
                      <a:tailEnd len="sm" w="sm" type="none"/>
                    </a:lnL>
                    <a:lnT cap="flat" cmpd="sng" w="9525">
                      <a:solidFill>
                        <a:srgbClr val="9CC2E5"/>
                      </a:solidFill>
                      <a:prstDash val="solid"/>
                      <a:round/>
                      <a:headEnd len="sm" w="sm" type="none"/>
                      <a:tailEnd len="sm" w="sm" type="none"/>
                    </a:lnT>
                    <a:lnB cap="flat" cmpd="sng" w="9525">
                      <a:solidFill>
                        <a:srgbClr val="9CC2E5"/>
                      </a:solidFill>
                      <a:prstDash val="solid"/>
                      <a:round/>
                      <a:headEnd len="sm" w="sm" type="none"/>
                      <a:tailEnd len="sm" w="sm" type="none"/>
                    </a:lnB>
                    <a:solidFill>
                      <a:srgbClr val="DEEAF6"/>
                    </a:solidFill>
                  </a:tcPr>
                </a:tc>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2" name="Shape 162"/>
        <p:cNvGrpSpPr/>
        <p:nvPr/>
      </p:nvGrpSpPr>
      <p:grpSpPr>
        <a:xfrm>
          <a:off x="0" y="0"/>
          <a:ext cx="0" cy="0"/>
          <a:chOff x="0" y="0"/>
          <a:chExt cx="0" cy="0"/>
        </a:xfrm>
      </p:grpSpPr>
      <p:sp>
        <p:nvSpPr>
          <p:cNvPr id="163" name="Google Shape;163;p2"/>
          <p:cNvSpPr txBox="1"/>
          <p:nvPr>
            <p:ph type="title"/>
          </p:nvPr>
        </p:nvSpPr>
        <p:spPr>
          <a:xfrm>
            <a:off x="779463" y="381000"/>
            <a:ext cx="7583487" cy="1044575"/>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rPr lang="en-US"/>
              <a:t>Problem definition</a:t>
            </a:r>
            <a:endParaRPr/>
          </a:p>
        </p:txBody>
      </p:sp>
      <p:sp>
        <p:nvSpPr>
          <p:cNvPr id="164" name="Google Shape;164;p2"/>
          <p:cNvSpPr txBox="1"/>
          <p:nvPr>
            <p:ph idx="1" type="body"/>
          </p:nvPr>
        </p:nvSpPr>
        <p:spPr>
          <a:xfrm>
            <a:off x="779463" y="1524000"/>
            <a:ext cx="7583487" cy="4208463"/>
          </a:xfrm>
          <a:prstGeom prst="rect">
            <a:avLst/>
          </a:prstGeom>
          <a:noFill/>
          <a:ln>
            <a:noFill/>
          </a:ln>
        </p:spPr>
        <p:txBody>
          <a:bodyPr anchorCtr="0" anchor="t" bIns="45700" lIns="91425" spcFirstLastPara="1" rIns="91425" wrap="square" tIns="45700">
            <a:noAutofit/>
          </a:bodyPr>
          <a:lstStyle/>
          <a:p>
            <a:pPr indent="0" lvl="0" marL="0" rtl="0" algn="l">
              <a:spcBef>
                <a:spcPts val="2000"/>
              </a:spcBef>
              <a:spcAft>
                <a:spcPts val="0"/>
              </a:spcAft>
              <a:buNone/>
            </a:pPr>
            <a:r>
              <a:rPr b="1" lang="en-US"/>
              <a:t>Whole Project: </a:t>
            </a:r>
            <a:r>
              <a:rPr lang="en-US"/>
              <a:t>A Pediatric Nutrition Web Application for Health Professionals to Prevent Early Childhood Obesity</a:t>
            </a:r>
            <a:endParaRPr/>
          </a:p>
          <a:p>
            <a:pPr indent="-257175" lvl="0" marL="282575" rtl="0" algn="l">
              <a:spcBef>
                <a:spcPts val="2000"/>
              </a:spcBef>
              <a:spcAft>
                <a:spcPts val="0"/>
              </a:spcAft>
              <a:buSzPts val="1400"/>
              <a:buChar char="⚫"/>
            </a:pPr>
            <a:r>
              <a:rPr lang="en-US" sz="1800"/>
              <a:t> An estimated 8.9% of infants and toddlers, age 0 to 24 months, had excess weight gain in 2015-2016 and were at risk for early childhood obesity in the United States.</a:t>
            </a:r>
            <a:endParaRPr sz="1800"/>
          </a:p>
          <a:p>
            <a:pPr indent="-257175" lvl="0" marL="282575" rtl="0" algn="l">
              <a:spcBef>
                <a:spcPts val="2000"/>
              </a:spcBef>
              <a:spcAft>
                <a:spcPts val="0"/>
              </a:spcAft>
              <a:buSzPts val="1400"/>
              <a:buChar char="⚫"/>
            </a:pPr>
            <a:r>
              <a:rPr lang="en-US" sz="1800"/>
              <a:t>This can be prevented by establishing healthy dietary patterns early in life. However, there are no pediatric nutrition tools that easily evaluate infant diets in the clinical setting and help parents to improve their infant’s diet.</a:t>
            </a:r>
            <a:endParaRPr sz="1800"/>
          </a:p>
          <a:p>
            <a:pPr indent="0" lvl="0" marL="0" rtl="0" algn="l">
              <a:spcBef>
                <a:spcPts val="2000"/>
              </a:spcBef>
              <a:spcAft>
                <a:spcPts val="0"/>
              </a:spcAft>
              <a:buNone/>
            </a:pPr>
            <a:r>
              <a:t/>
            </a:r>
            <a:endParaRPr sz="1800"/>
          </a:p>
          <a:p>
            <a:pPr indent="0" lvl="0" marL="0" rtl="0" algn="l">
              <a:lnSpc>
                <a:spcPct val="115000"/>
              </a:lnSpc>
              <a:spcBef>
                <a:spcPts val="0"/>
              </a:spcBef>
              <a:spcAft>
                <a:spcPts val="0"/>
              </a:spcAft>
              <a:buClr>
                <a:schemeClr val="dk1"/>
              </a:buClr>
              <a:buSzPts val="1100"/>
              <a:buFont typeface="Arial"/>
              <a:buNone/>
            </a:pPr>
            <a:r>
              <a:rPr lang="en-US" sz="900">
                <a:solidFill>
                  <a:srgbClr val="666666"/>
                </a:solidFill>
                <a:latin typeface="Proxima Nova"/>
                <a:ea typeface="Proxima Nova"/>
                <a:cs typeface="Proxima Nova"/>
                <a:sym typeface="Proxima Nova"/>
              </a:rPr>
              <a:t>Source: Centers for Disease Control and Prevention. September 2018. </a:t>
            </a:r>
            <a:endParaRPr sz="900">
              <a:solidFill>
                <a:srgbClr val="666666"/>
              </a:solidFill>
              <a:latin typeface="Proxima Nova"/>
              <a:ea typeface="Proxima Nova"/>
              <a:cs typeface="Proxima Nova"/>
              <a:sym typeface="Proxima Nova"/>
            </a:endParaRPr>
          </a:p>
          <a:p>
            <a:pPr indent="0" lvl="0" marL="0" rtl="0" algn="l">
              <a:spcBef>
                <a:spcPts val="2000"/>
              </a:spcBef>
              <a:spcAft>
                <a:spcPts val="0"/>
              </a:spcAft>
              <a:buNone/>
            </a:pPr>
            <a:r>
              <a:t/>
            </a:r>
            <a:endParaRPr sz="1800"/>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7" name="Shape 297"/>
        <p:cNvGrpSpPr/>
        <p:nvPr/>
      </p:nvGrpSpPr>
      <p:grpSpPr>
        <a:xfrm>
          <a:off x="0" y="0"/>
          <a:ext cx="0" cy="0"/>
          <a:chOff x="0" y="0"/>
          <a:chExt cx="0" cy="0"/>
        </a:xfrm>
      </p:grpSpPr>
      <p:graphicFrame>
        <p:nvGraphicFramePr>
          <p:cNvPr id="298" name="Google Shape;298;g8eceaa3bea_0_51"/>
          <p:cNvGraphicFramePr/>
          <p:nvPr/>
        </p:nvGraphicFramePr>
        <p:xfrm>
          <a:off x="302875" y="456900"/>
          <a:ext cx="3000000" cy="3000000"/>
        </p:xfrm>
        <a:graphic>
          <a:graphicData uri="http://schemas.openxmlformats.org/drawingml/2006/table">
            <a:tbl>
              <a:tblPr>
                <a:noFill/>
                <a:tableStyleId>{AF97188F-BE4D-4457-99C6-C3EC161A64FC}</a:tableStyleId>
              </a:tblPr>
              <a:tblGrid>
                <a:gridCol w="1488600"/>
                <a:gridCol w="7049650"/>
              </a:tblGrid>
              <a:tr h="381000">
                <a:tc>
                  <a:txBody>
                    <a:bodyPr/>
                    <a:lstStyle/>
                    <a:p>
                      <a:pPr indent="0" lvl="0" marL="38100" marR="38100" rtl="0" algn="l">
                        <a:lnSpc>
                          <a:spcPct val="115000"/>
                        </a:lnSpc>
                        <a:spcBef>
                          <a:spcPts val="0"/>
                        </a:spcBef>
                        <a:spcAft>
                          <a:spcPts val="0"/>
                        </a:spcAft>
                        <a:buNone/>
                      </a:pPr>
                      <a:r>
                        <a:rPr lang="en-US" sz="1200"/>
                        <a:t>Test case name </a:t>
                      </a:r>
                      <a:endParaRPr sz="1200"/>
                    </a:p>
                  </a:txBody>
                  <a:tcPr marT="91425" marB="91425" marR="91425" marL="91425">
                    <a:lnB cap="flat" cmpd="sng" w="19050">
                      <a:solidFill>
                        <a:srgbClr val="9CC2E5"/>
                      </a:solidFill>
                      <a:prstDash val="solid"/>
                      <a:round/>
                      <a:headEnd len="sm" w="sm" type="none"/>
                      <a:tailEnd len="sm" w="sm" type="none"/>
                    </a:lnB>
                    <a:solidFill>
                      <a:srgbClr val="FFFFFF"/>
                    </a:solidFill>
                  </a:tcPr>
                </a:tc>
                <a:tc>
                  <a:txBody>
                    <a:bodyPr/>
                    <a:lstStyle/>
                    <a:p>
                      <a:pPr indent="0" lvl="0" marL="38100" marR="38100" rtl="0" algn="l">
                        <a:lnSpc>
                          <a:spcPct val="115000"/>
                        </a:lnSpc>
                        <a:spcBef>
                          <a:spcPts val="0"/>
                        </a:spcBef>
                        <a:spcAft>
                          <a:spcPts val="0"/>
                        </a:spcAft>
                        <a:buNone/>
                      </a:pPr>
                      <a:r>
                        <a:rPr lang="en-US" sz="1200"/>
                        <a:t>Admin_Add_Clinic </a:t>
                      </a:r>
                      <a:endParaRPr sz="1200"/>
                    </a:p>
                  </a:txBody>
                  <a:tcPr marT="91425" marB="91425" marR="91425" marL="91425">
                    <a:lnB cap="flat" cmpd="sng" w="19050">
                      <a:solidFill>
                        <a:srgbClr val="9CC2E5"/>
                      </a:solidFill>
                      <a:prstDash val="solid"/>
                      <a:round/>
                      <a:headEnd len="sm" w="sm" type="none"/>
                      <a:tailEnd len="sm" w="sm" type="none"/>
                    </a:lnB>
                    <a:solidFill>
                      <a:srgbClr val="FFFFFF"/>
                    </a:solidFill>
                  </a:tcPr>
                </a:tc>
              </a:tr>
              <a:tr h="381000">
                <a:tc>
                  <a:txBody>
                    <a:bodyPr/>
                    <a:lstStyle/>
                    <a:p>
                      <a:pPr indent="0" lvl="0" marL="38100" marR="38100" rtl="0" algn="l">
                        <a:lnSpc>
                          <a:spcPct val="115000"/>
                        </a:lnSpc>
                        <a:spcBef>
                          <a:spcPts val="0"/>
                        </a:spcBef>
                        <a:spcAft>
                          <a:spcPts val="0"/>
                        </a:spcAft>
                        <a:buNone/>
                      </a:pPr>
                      <a:r>
                        <a:rPr lang="en-US" sz="1200"/>
                        <a:t>Entry condition </a:t>
                      </a:r>
                      <a:endParaRPr sz="1200"/>
                    </a:p>
                  </a:txBody>
                  <a:tcPr marT="91425" marB="91425" marR="91425" marL="91425">
                    <a:lnR cap="flat" cmpd="sng" w="9525">
                      <a:solidFill>
                        <a:srgbClr val="9CC2E5"/>
                      </a:solidFill>
                      <a:prstDash val="solid"/>
                      <a:round/>
                      <a:headEnd len="sm" w="sm" type="none"/>
                      <a:tailEnd len="sm" w="sm" type="none"/>
                    </a:lnR>
                    <a:lnT cap="flat" cmpd="sng" w="19050">
                      <a:solidFill>
                        <a:srgbClr val="9CC2E5"/>
                      </a:solidFill>
                      <a:prstDash val="solid"/>
                      <a:round/>
                      <a:headEnd len="sm" w="sm" type="none"/>
                      <a:tailEnd len="sm" w="sm" type="none"/>
                    </a:lnT>
                    <a:lnB cap="flat" cmpd="sng" w="9525">
                      <a:solidFill>
                        <a:srgbClr val="9CC2E5"/>
                      </a:solidFill>
                      <a:prstDash val="solid"/>
                      <a:round/>
                      <a:headEnd len="sm" w="sm" type="none"/>
                      <a:tailEnd len="sm" w="sm" type="none"/>
                    </a:lnB>
                    <a:solidFill>
                      <a:srgbClr val="DEEAF6"/>
                    </a:solidFill>
                  </a:tcPr>
                </a:tc>
                <a:tc>
                  <a:txBody>
                    <a:bodyPr/>
                    <a:lstStyle/>
                    <a:p>
                      <a:pPr indent="0" lvl="0" marL="38100" marR="38100" rtl="0" algn="l">
                        <a:lnSpc>
                          <a:spcPct val="115000"/>
                        </a:lnSpc>
                        <a:spcBef>
                          <a:spcPts val="0"/>
                        </a:spcBef>
                        <a:spcAft>
                          <a:spcPts val="0"/>
                        </a:spcAft>
                        <a:buNone/>
                      </a:pPr>
                      <a:r>
                        <a:rPr lang="en-US" sz="1200"/>
                        <a:t>Admin is logged into the website. Currently under the “Food Items” tab. </a:t>
                      </a:r>
                      <a:endParaRPr sz="1200"/>
                    </a:p>
                  </a:txBody>
                  <a:tcPr marT="91425" marB="91425" marR="91425" marL="91425">
                    <a:lnL cap="flat" cmpd="sng" w="9525">
                      <a:solidFill>
                        <a:srgbClr val="9CC2E5"/>
                      </a:solidFill>
                      <a:prstDash val="solid"/>
                      <a:round/>
                      <a:headEnd len="sm" w="sm" type="none"/>
                      <a:tailEnd len="sm" w="sm" type="none"/>
                    </a:lnL>
                    <a:lnT cap="flat" cmpd="sng" w="19050">
                      <a:solidFill>
                        <a:srgbClr val="9CC2E5"/>
                      </a:solidFill>
                      <a:prstDash val="solid"/>
                      <a:round/>
                      <a:headEnd len="sm" w="sm" type="none"/>
                      <a:tailEnd len="sm" w="sm" type="none"/>
                    </a:lnT>
                    <a:lnB cap="flat" cmpd="sng" w="9525">
                      <a:solidFill>
                        <a:srgbClr val="9CC2E5"/>
                      </a:solidFill>
                      <a:prstDash val="solid"/>
                      <a:round/>
                      <a:headEnd len="sm" w="sm" type="none"/>
                      <a:tailEnd len="sm" w="sm" type="none"/>
                    </a:lnB>
                    <a:solidFill>
                      <a:srgbClr val="DEEAF6"/>
                    </a:solidFill>
                  </a:tcPr>
                </a:tc>
              </a:tr>
              <a:tr h="381000">
                <a:tc>
                  <a:txBody>
                    <a:bodyPr/>
                    <a:lstStyle/>
                    <a:p>
                      <a:pPr indent="0" lvl="0" marL="38100" marR="38100" rtl="0" algn="l">
                        <a:lnSpc>
                          <a:spcPct val="115000"/>
                        </a:lnSpc>
                        <a:spcBef>
                          <a:spcPts val="0"/>
                        </a:spcBef>
                        <a:spcAft>
                          <a:spcPts val="0"/>
                        </a:spcAft>
                        <a:buNone/>
                      </a:pPr>
                      <a:r>
                        <a:rPr lang="en-US" sz="1200"/>
                        <a:t>Flow of events </a:t>
                      </a:r>
                      <a:endParaRPr sz="1200"/>
                    </a:p>
                  </a:txBody>
                  <a:tcPr marT="91425" marB="91425" marR="91425" marL="91425">
                    <a:lnR cap="flat" cmpd="sng" w="9525">
                      <a:solidFill>
                        <a:srgbClr val="9CC2E5"/>
                      </a:solidFill>
                      <a:prstDash val="solid"/>
                      <a:round/>
                      <a:headEnd len="sm" w="sm" type="none"/>
                      <a:tailEnd len="sm" w="sm" type="none"/>
                    </a:lnR>
                    <a:lnT cap="flat" cmpd="sng" w="9525">
                      <a:solidFill>
                        <a:srgbClr val="9CC2E5"/>
                      </a:solidFill>
                      <a:prstDash val="solid"/>
                      <a:round/>
                      <a:headEnd len="sm" w="sm" type="none"/>
                      <a:tailEnd len="sm" w="sm" type="none"/>
                    </a:lnT>
                    <a:lnB cap="flat" cmpd="sng" w="9525">
                      <a:solidFill>
                        <a:srgbClr val="9CC2E5"/>
                      </a:solidFill>
                      <a:prstDash val="solid"/>
                      <a:round/>
                      <a:headEnd len="sm" w="sm" type="none"/>
                      <a:tailEnd len="sm" w="sm" type="none"/>
                    </a:lnB>
                  </a:tcPr>
                </a:tc>
                <a:tc>
                  <a:txBody>
                    <a:bodyPr/>
                    <a:lstStyle/>
                    <a:p>
                      <a:pPr indent="-304800" lvl="0" marL="723900" marR="38100" rtl="0" algn="l">
                        <a:lnSpc>
                          <a:spcPct val="115000"/>
                        </a:lnSpc>
                        <a:spcBef>
                          <a:spcPts val="0"/>
                        </a:spcBef>
                        <a:spcAft>
                          <a:spcPts val="0"/>
                        </a:spcAft>
                        <a:buSzPts val="1200"/>
                        <a:buAutoNum type="arabicPeriod"/>
                      </a:pPr>
                      <a:r>
                        <a:rPr lang="en-US" sz="1200"/>
                        <a:t>The admin clicks on the “New Clinic…” button. </a:t>
                      </a:r>
                      <a:endParaRPr sz="1200"/>
                    </a:p>
                    <a:p>
                      <a:pPr indent="-304800" lvl="0" marL="723900" marR="38100" rtl="0" algn="l">
                        <a:lnSpc>
                          <a:spcPct val="115000"/>
                        </a:lnSpc>
                        <a:spcBef>
                          <a:spcPts val="0"/>
                        </a:spcBef>
                        <a:spcAft>
                          <a:spcPts val="0"/>
                        </a:spcAft>
                        <a:buSzPts val="1200"/>
                        <a:buAutoNum type="arabicPeriod" startAt="2"/>
                      </a:pPr>
                      <a:r>
                        <a:rPr lang="en-US" sz="1200"/>
                        <a:t>The system directs the admin to the new clinic page. </a:t>
                      </a:r>
                      <a:endParaRPr sz="1200"/>
                    </a:p>
                    <a:p>
                      <a:pPr indent="-304800" lvl="0" marL="723900" marR="38100" rtl="0" algn="l">
                        <a:lnSpc>
                          <a:spcPct val="115000"/>
                        </a:lnSpc>
                        <a:spcBef>
                          <a:spcPts val="0"/>
                        </a:spcBef>
                        <a:spcAft>
                          <a:spcPts val="0"/>
                        </a:spcAft>
                        <a:buSzPts val="1200"/>
                        <a:buAutoNum type="arabicPeriod" startAt="3"/>
                      </a:pPr>
                      <a:r>
                        <a:rPr lang="en-US" sz="1200"/>
                        <a:t>The system prompts the admin to enter information in the appropriate fields. </a:t>
                      </a:r>
                      <a:endParaRPr sz="1200"/>
                    </a:p>
                    <a:p>
                      <a:pPr indent="-304800" lvl="0" marL="723900" marR="38100" rtl="0" algn="l">
                        <a:lnSpc>
                          <a:spcPct val="115000"/>
                        </a:lnSpc>
                        <a:spcBef>
                          <a:spcPts val="0"/>
                        </a:spcBef>
                        <a:spcAft>
                          <a:spcPts val="0"/>
                        </a:spcAft>
                        <a:buSzPts val="1200"/>
                        <a:buAutoNum type="arabicPeriod" startAt="4"/>
                      </a:pPr>
                      <a:r>
                        <a:rPr lang="en-US" sz="1200"/>
                        <a:t>The admin clicks on the “add clinic” button after entering values in each required field. </a:t>
                      </a:r>
                      <a:endParaRPr sz="1200"/>
                    </a:p>
                    <a:p>
                      <a:pPr indent="-304800" lvl="0" marL="723900" marR="38100" rtl="0" algn="l">
                        <a:lnSpc>
                          <a:spcPct val="115000"/>
                        </a:lnSpc>
                        <a:spcBef>
                          <a:spcPts val="0"/>
                        </a:spcBef>
                        <a:spcAft>
                          <a:spcPts val="0"/>
                        </a:spcAft>
                        <a:buSzPts val="1200"/>
                        <a:buAutoNum type="arabicPeriod" startAt="5"/>
                      </a:pPr>
                      <a:r>
                        <a:rPr lang="en-US" sz="1200"/>
                        <a:t>The system displays a success message and redirects the admin to the “clinics” tab. </a:t>
                      </a:r>
                      <a:endParaRPr sz="1200"/>
                    </a:p>
                  </a:txBody>
                  <a:tcPr marT="91425" marB="91425" marR="91425" marL="91425">
                    <a:lnL cap="flat" cmpd="sng" w="9525">
                      <a:solidFill>
                        <a:srgbClr val="9CC2E5"/>
                      </a:solidFill>
                      <a:prstDash val="solid"/>
                      <a:round/>
                      <a:headEnd len="sm" w="sm" type="none"/>
                      <a:tailEnd len="sm" w="sm" type="none"/>
                    </a:lnL>
                    <a:lnT cap="flat" cmpd="sng" w="9525">
                      <a:solidFill>
                        <a:srgbClr val="9CC2E5"/>
                      </a:solidFill>
                      <a:prstDash val="solid"/>
                      <a:round/>
                      <a:headEnd len="sm" w="sm" type="none"/>
                      <a:tailEnd len="sm" w="sm" type="none"/>
                    </a:lnT>
                    <a:lnB cap="flat" cmpd="sng" w="9525">
                      <a:solidFill>
                        <a:srgbClr val="9CC2E5"/>
                      </a:solidFill>
                      <a:prstDash val="solid"/>
                      <a:round/>
                      <a:headEnd len="sm" w="sm" type="none"/>
                      <a:tailEnd len="sm" w="sm" type="none"/>
                    </a:lnB>
                  </a:tcPr>
                </a:tc>
              </a:tr>
              <a:tr h="381000">
                <a:tc>
                  <a:txBody>
                    <a:bodyPr/>
                    <a:lstStyle/>
                    <a:p>
                      <a:pPr indent="0" lvl="0" marL="38100" marR="38100" rtl="0" algn="l">
                        <a:lnSpc>
                          <a:spcPct val="115000"/>
                        </a:lnSpc>
                        <a:spcBef>
                          <a:spcPts val="0"/>
                        </a:spcBef>
                        <a:spcAft>
                          <a:spcPts val="0"/>
                        </a:spcAft>
                        <a:buNone/>
                      </a:pPr>
                      <a:r>
                        <a:rPr lang="en-US" sz="1200"/>
                        <a:t>Exit Condition </a:t>
                      </a:r>
                      <a:endParaRPr sz="1200"/>
                    </a:p>
                  </a:txBody>
                  <a:tcPr marT="91425" marB="91425" marR="91425" marL="91425">
                    <a:lnR cap="flat" cmpd="sng" w="9525">
                      <a:solidFill>
                        <a:srgbClr val="9CC2E5"/>
                      </a:solidFill>
                      <a:prstDash val="solid"/>
                      <a:round/>
                      <a:headEnd len="sm" w="sm" type="none"/>
                      <a:tailEnd len="sm" w="sm" type="none"/>
                    </a:lnR>
                    <a:lnT cap="flat" cmpd="sng" w="9525">
                      <a:solidFill>
                        <a:srgbClr val="9CC2E5"/>
                      </a:solidFill>
                      <a:prstDash val="solid"/>
                      <a:round/>
                      <a:headEnd len="sm" w="sm" type="none"/>
                      <a:tailEnd len="sm" w="sm" type="none"/>
                    </a:lnT>
                    <a:lnB cap="flat" cmpd="sng" w="9525">
                      <a:solidFill>
                        <a:srgbClr val="9CC2E5"/>
                      </a:solidFill>
                      <a:prstDash val="solid"/>
                      <a:round/>
                      <a:headEnd len="sm" w="sm" type="none"/>
                      <a:tailEnd len="sm" w="sm" type="none"/>
                    </a:lnB>
                    <a:solidFill>
                      <a:srgbClr val="DEEAF6"/>
                    </a:solidFill>
                  </a:tcPr>
                </a:tc>
                <a:tc>
                  <a:txBody>
                    <a:bodyPr/>
                    <a:lstStyle/>
                    <a:p>
                      <a:pPr indent="0" lvl="0" marL="38100" marR="38100" rtl="0" algn="l">
                        <a:lnSpc>
                          <a:spcPct val="115000"/>
                        </a:lnSpc>
                        <a:spcBef>
                          <a:spcPts val="0"/>
                        </a:spcBef>
                        <a:spcAft>
                          <a:spcPts val="0"/>
                        </a:spcAft>
                        <a:buNone/>
                      </a:pPr>
                      <a:r>
                        <a:rPr lang="en-US" sz="1200"/>
                        <a:t>The system adds the clinic to the database. </a:t>
                      </a:r>
                      <a:endParaRPr sz="1200"/>
                    </a:p>
                  </a:txBody>
                  <a:tcPr marT="91425" marB="91425" marR="91425" marL="91425">
                    <a:lnL cap="flat" cmpd="sng" w="9525">
                      <a:solidFill>
                        <a:srgbClr val="9CC2E5"/>
                      </a:solidFill>
                      <a:prstDash val="solid"/>
                      <a:round/>
                      <a:headEnd len="sm" w="sm" type="none"/>
                      <a:tailEnd len="sm" w="sm" type="none"/>
                    </a:lnL>
                    <a:lnT cap="flat" cmpd="sng" w="9525">
                      <a:solidFill>
                        <a:srgbClr val="9CC2E5"/>
                      </a:solidFill>
                      <a:prstDash val="solid"/>
                      <a:round/>
                      <a:headEnd len="sm" w="sm" type="none"/>
                      <a:tailEnd len="sm" w="sm" type="none"/>
                    </a:lnT>
                    <a:lnB cap="flat" cmpd="sng" w="9525">
                      <a:solidFill>
                        <a:srgbClr val="9CC2E5"/>
                      </a:solidFill>
                      <a:prstDash val="solid"/>
                      <a:round/>
                      <a:headEnd len="sm" w="sm" type="none"/>
                      <a:tailEnd len="sm" w="sm" type="none"/>
                    </a:lnB>
                    <a:solidFill>
                      <a:srgbClr val="DEEAF6"/>
                    </a:solidFill>
                  </a:tcPr>
                </a:tc>
              </a:tr>
            </a:tbl>
          </a:graphicData>
        </a:graphic>
      </p:graphicFrame>
      <p:graphicFrame>
        <p:nvGraphicFramePr>
          <p:cNvPr id="299" name="Google Shape;299;g8eceaa3bea_0_51"/>
          <p:cNvGraphicFramePr/>
          <p:nvPr/>
        </p:nvGraphicFramePr>
        <p:xfrm>
          <a:off x="302875" y="3216175"/>
          <a:ext cx="3000000" cy="3000000"/>
        </p:xfrm>
        <a:graphic>
          <a:graphicData uri="http://schemas.openxmlformats.org/drawingml/2006/table">
            <a:tbl>
              <a:tblPr>
                <a:noFill/>
                <a:tableStyleId>{AF97188F-BE4D-4457-99C6-C3EC161A64FC}</a:tableStyleId>
              </a:tblPr>
              <a:tblGrid>
                <a:gridCol w="1488600"/>
                <a:gridCol w="7143450"/>
              </a:tblGrid>
              <a:tr h="381000">
                <a:tc>
                  <a:txBody>
                    <a:bodyPr/>
                    <a:lstStyle/>
                    <a:p>
                      <a:pPr indent="0" lvl="0" marL="38100" marR="38100" rtl="0" algn="l">
                        <a:lnSpc>
                          <a:spcPct val="115000"/>
                        </a:lnSpc>
                        <a:spcBef>
                          <a:spcPts val="0"/>
                        </a:spcBef>
                        <a:spcAft>
                          <a:spcPts val="0"/>
                        </a:spcAft>
                        <a:buNone/>
                      </a:pPr>
                      <a:r>
                        <a:rPr lang="en-US" sz="1200"/>
                        <a:t>Test case name </a:t>
                      </a:r>
                      <a:endParaRPr sz="1200"/>
                    </a:p>
                  </a:txBody>
                  <a:tcPr marT="91425" marB="91425" marR="91425" marL="91425">
                    <a:lnB cap="flat" cmpd="sng" w="19050">
                      <a:solidFill>
                        <a:srgbClr val="9CC2E5"/>
                      </a:solidFill>
                      <a:prstDash val="solid"/>
                      <a:round/>
                      <a:headEnd len="sm" w="sm" type="none"/>
                      <a:tailEnd len="sm" w="sm" type="none"/>
                    </a:lnB>
                    <a:solidFill>
                      <a:srgbClr val="FFFFFF"/>
                    </a:solidFill>
                  </a:tcPr>
                </a:tc>
                <a:tc>
                  <a:txBody>
                    <a:bodyPr/>
                    <a:lstStyle/>
                    <a:p>
                      <a:pPr indent="0" lvl="0" marL="38100" marR="38100" rtl="0" algn="l">
                        <a:lnSpc>
                          <a:spcPct val="115000"/>
                        </a:lnSpc>
                        <a:spcBef>
                          <a:spcPts val="0"/>
                        </a:spcBef>
                        <a:spcAft>
                          <a:spcPts val="0"/>
                        </a:spcAft>
                        <a:buNone/>
                      </a:pPr>
                      <a:r>
                        <a:rPr lang="en-US" sz="1200"/>
                        <a:t>Admin_Delete_Clinic_S </a:t>
                      </a:r>
                      <a:endParaRPr sz="1200"/>
                    </a:p>
                  </a:txBody>
                  <a:tcPr marT="91425" marB="91425" marR="91425" marL="91425">
                    <a:lnB cap="flat" cmpd="sng" w="19050">
                      <a:solidFill>
                        <a:srgbClr val="9CC2E5"/>
                      </a:solidFill>
                      <a:prstDash val="solid"/>
                      <a:round/>
                      <a:headEnd len="sm" w="sm" type="none"/>
                      <a:tailEnd len="sm" w="sm" type="none"/>
                    </a:lnB>
                    <a:solidFill>
                      <a:srgbClr val="FFFFFF"/>
                    </a:solidFill>
                  </a:tcPr>
                </a:tc>
              </a:tr>
              <a:tr h="381000">
                <a:tc>
                  <a:txBody>
                    <a:bodyPr/>
                    <a:lstStyle/>
                    <a:p>
                      <a:pPr indent="0" lvl="0" marL="38100" marR="38100" rtl="0" algn="l">
                        <a:lnSpc>
                          <a:spcPct val="115000"/>
                        </a:lnSpc>
                        <a:spcBef>
                          <a:spcPts val="0"/>
                        </a:spcBef>
                        <a:spcAft>
                          <a:spcPts val="0"/>
                        </a:spcAft>
                        <a:buNone/>
                      </a:pPr>
                      <a:r>
                        <a:rPr lang="en-US" sz="1200"/>
                        <a:t>Entry condition </a:t>
                      </a:r>
                      <a:endParaRPr sz="1200"/>
                    </a:p>
                  </a:txBody>
                  <a:tcPr marT="91425" marB="91425" marR="91425" marL="91425">
                    <a:lnR cap="flat" cmpd="sng" w="9525">
                      <a:solidFill>
                        <a:srgbClr val="9CC2E5"/>
                      </a:solidFill>
                      <a:prstDash val="solid"/>
                      <a:round/>
                      <a:headEnd len="sm" w="sm" type="none"/>
                      <a:tailEnd len="sm" w="sm" type="none"/>
                    </a:lnR>
                    <a:lnT cap="flat" cmpd="sng" w="19050">
                      <a:solidFill>
                        <a:srgbClr val="9CC2E5"/>
                      </a:solidFill>
                      <a:prstDash val="solid"/>
                      <a:round/>
                      <a:headEnd len="sm" w="sm" type="none"/>
                      <a:tailEnd len="sm" w="sm" type="none"/>
                    </a:lnT>
                    <a:lnB cap="flat" cmpd="sng" w="9525">
                      <a:solidFill>
                        <a:srgbClr val="9CC2E5"/>
                      </a:solidFill>
                      <a:prstDash val="solid"/>
                      <a:round/>
                      <a:headEnd len="sm" w="sm" type="none"/>
                      <a:tailEnd len="sm" w="sm" type="none"/>
                    </a:lnB>
                    <a:solidFill>
                      <a:srgbClr val="DEEAF6"/>
                    </a:solidFill>
                  </a:tcPr>
                </a:tc>
                <a:tc>
                  <a:txBody>
                    <a:bodyPr/>
                    <a:lstStyle/>
                    <a:p>
                      <a:pPr indent="0" lvl="0" marL="38100" marR="38100" rtl="0" algn="l">
                        <a:lnSpc>
                          <a:spcPct val="115000"/>
                        </a:lnSpc>
                        <a:spcBef>
                          <a:spcPts val="0"/>
                        </a:spcBef>
                        <a:spcAft>
                          <a:spcPts val="0"/>
                        </a:spcAft>
                        <a:buNone/>
                      </a:pPr>
                      <a:r>
                        <a:rPr lang="en-US" sz="1200"/>
                        <a:t>Admin is logged into the website. Currently under the “Clinic” tab. </a:t>
                      </a:r>
                      <a:endParaRPr sz="1200"/>
                    </a:p>
                  </a:txBody>
                  <a:tcPr marT="91425" marB="91425" marR="91425" marL="91425">
                    <a:lnL cap="flat" cmpd="sng" w="9525">
                      <a:solidFill>
                        <a:srgbClr val="9CC2E5"/>
                      </a:solidFill>
                      <a:prstDash val="solid"/>
                      <a:round/>
                      <a:headEnd len="sm" w="sm" type="none"/>
                      <a:tailEnd len="sm" w="sm" type="none"/>
                    </a:lnL>
                    <a:lnT cap="flat" cmpd="sng" w="19050">
                      <a:solidFill>
                        <a:srgbClr val="9CC2E5"/>
                      </a:solidFill>
                      <a:prstDash val="solid"/>
                      <a:round/>
                      <a:headEnd len="sm" w="sm" type="none"/>
                      <a:tailEnd len="sm" w="sm" type="none"/>
                    </a:lnT>
                    <a:lnB cap="flat" cmpd="sng" w="9525">
                      <a:solidFill>
                        <a:srgbClr val="9CC2E5"/>
                      </a:solidFill>
                      <a:prstDash val="solid"/>
                      <a:round/>
                      <a:headEnd len="sm" w="sm" type="none"/>
                      <a:tailEnd len="sm" w="sm" type="none"/>
                    </a:lnB>
                    <a:solidFill>
                      <a:srgbClr val="DEEAF6"/>
                    </a:solidFill>
                  </a:tcPr>
                </a:tc>
              </a:tr>
              <a:tr h="381000">
                <a:tc>
                  <a:txBody>
                    <a:bodyPr/>
                    <a:lstStyle/>
                    <a:p>
                      <a:pPr indent="0" lvl="0" marL="38100" marR="38100" rtl="0" algn="l">
                        <a:lnSpc>
                          <a:spcPct val="115000"/>
                        </a:lnSpc>
                        <a:spcBef>
                          <a:spcPts val="0"/>
                        </a:spcBef>
                        <a:spcAft>
                          <a:spcPts val="0"/>
                        </a:spcAft>
                        <a:buNone/>
                      </a:pPr>
                      <a:r>
                        <a:rPr lang="en-US" sz="1200"/>
                        <a:t>Flow of events </a:t>
                      </a:r>
                      <a:endParaRPr sz="1200"/>
                    </a:p>
                  </a:txBody>
                  <a:tcPr marT="91425" marB="91425" marR="91425" marL="91425">
                    <a:lnR cap="flat" cmpd="sng" w="9525">
                      <a:solidFill>
                        <a:srgbClr val="9CC2E5"/>
                      </a:solidFill>
                      <a:prstDash val="solid"/>
                      <a:round/>
                      <a:headEnd len="sm" w="sm" type="none"/>
                      <a:tailEnd len="sm" w="sm" type="none"/>
                    </a:lnR>
                    <a:lnT cap="flat" cmpd="sng" w="9525">
                      <a:solidFill>
                        <a:srgbClr val="9CC2E5"/>
                      </a:solidFill>
                      <a:prstDash val="solid"/>
                      <a:round/>
                      <a:headEnd len="sm" w="sm" type="none"/>
                      <a:tailEnd len="sm" w="sm" type="none"/>
                    </a:lnT>
                    <a:lnB cap="flat" cmpd="sng" w="9525">
                      <a:solidFill>
                        <a:srgbClr val="9CC2E5"/>
                      </a:solidFill>
                      <a:prstDash val="solid"/>
                      <a:round/>
                      <a:headEnd len="sm" w="sm" type="none"/>
                      <a:tailEnd len="sm" w="sm" type="none"/>
                    </a:lnB>
                  </a:tcPr>
                </a:tc>
                <a:tc>
                  <a:txBody>
                    <a:bodyPr/>
                    <a:lstStyle/>
                    <a:p>
                      <a:pPr indent="-304800" lvl="0" marL="723900" marR="38100" rtl="0" algn="l">
                        <a:lnSpc>
                          <a:spcPct val="115000"/>
                        </a:lnSpc>
                        <a:spcBef>
                          <a:spcPts val="0"/>
                        </a:spcBef>
                        <a:spcAft>
                          <a:spcPts val="0"/>
                        </a:spcAft>
                        <a:buSzPts val="1200"/>
                        <a:buFont typeface="Calibri"/>
                        <a:buAutoNum type="arabicPeriod"/>
                      </a:pPr>
                      <a:r>
                        <a:rPr lang="en-US" sz="1200"/>
                        <a:t>The admin clicks on the clinic to be deleted. </a:t>
                      </a:r>
                      <a:endParaRPr sz="1200"/>
                    </a:p>
                    <a:p>
                      <a:pPr indent="-304800" lvl="0" marL="723900" marR="38100" rtl="0" algn="l">
                        <a:lnSpc>
                          <a:spcPct val="115000"/>
                        </a:lnSpc>
                        <a:spcBef>
                          <a:spcPts val="0"/>
                        </a:spcBef>
                        <a:spcAft>
                          <a:spcPts val="0"/>
                        </a:spcAft>
                        <a:buSzPts val="1200"/>
                        <a:buFont typeface="Calibri"/>
                        <a:buAutoNum type="arabicPeriod" startAt="2"/>
                      </a:pPr>
                      <a:r>
                        <a:rPr lang="en-US" sz="1200"/>
                        <a:t>The system directs the admin to the update clinic page. </a:t>
                      </a:r>
                      <a:endParaRPr sz="1200"/>
                    </a:p>
                    <a:p>
                      <a:pPr indent="-304800" lvl="0" marL="723900" marR="38100" rtl="0" algn="l">
                        <a:lnSpc>
                          <a:spcPct val="115000"/>
                        </a:lnSpc>
                        <a:spcBef>
                          <a:spcPts val="0"/>
                        </a:spcBef>
                        <a:spcAft>
                          <a:spcPts val="0"/>
                        </a:spcAft>
                        <a:buSzPts val="1200"/>
                        <a:buFont typeface="Calibri"/>
                        <a:buAutoNum type="arabicPeriod" startAt="3"/>
                      </a:pPr>
                      <a:r>
                        <a:rPr lang="en-US" sz="1200"/>
                        <a:t>The admin clicks on the “delete” button. </a:t>
                      </a:r>
                      <a:endParaRPr sz="1200"/>
                    </a:p>
                    <a:p>
                      <a:pPr indent="-304800" lvl="0" marL="723900" marR="38100" rtl="0" algn="l">
                        <a:lnSpc>
                          <a:spcPct val="115000"/>
                        </a:lnSpc>
                        <a:spcBef>
                          <a:spcPts val="0"/>
                        </a:spcBef>
                        <a:spcAft>
                          <a:spcPts val="0"/>
                        </a:spcAft>
                        <a:buSzPts val="1200"/>
                        <a:buFont typeface="Calibri"/>
                        <a:buAutoNum type="arabicPeriod" startAt="4"/>
                      </a:pPr>
                      <a:r>
                        <a:rPr lang="en-US" sz="1200"/>
                        <a:t>The system displays a warning message. </a:t>
                      </a:r>
                      <a:endParaRPr sz="1200"/>
                    </a:p>
                    <a:p>
                      <a:pPr indent="-304800" lvl="0" marL="723900" marR="38100" rtl="0" algn="l">
                        <a:lnSpc>
                          <a:spcPct val="115000"/>
                        </a:lnSpc>
                        <a:spcBef>
                          <a:spcPts val="0"/>
                        </a:spcBef>
                        <a:spcAft>
                          <a:spcPts val="0"/>
                        </a:spcAft>
                        <a:buSzPts val="1200"/>
                        <a:buFont typeface="Calibri"/>
                        <a:buAutoNum type="arabicPeriod" startAt="5"/>
                      </a:pPr>
                      <a:r>
                        <a:rPr lang="en-US" sz="1200"/>
                        <a:t>The admin clicks on the “delete” button. </a:t>
                      </a:r>
                      <a:endParaRPr sz="1200"/>
                    </a:p>
                    <a:p>
                      <a:pPr indent="-304800" lvl="0" marL="723900" marR="38100" rtl="0" algn="l">
                        <a:lnSpc>
                          <a:spcPct val="115000"/>
                        </a:lnSpc>
                        <a:spcBef>
                          <a:spcPts val="0"/>
                        </a:spcBef>
                        <a:spcAft>
                          <a:spcPts val="0"/>
                        </a:spcAft>
                        <a:buSzPts val="1200"/>
                        <a:buFont typeface="Calibri"/>
                        <a:buAutoNum type="arabicPeriod" startAt="6"/>
                      </a:pPr>
                      <a:r>
                        <a:rPr lang="en-US" sz="1200"/>
                        <a:t>The system shows a success message and redirects the admin to the clinic tab. </a:t>
                      </a:r>
                      <a:endParaRPr sz="1200"/>
                    </a:p>
                    <a:p>
                      <a:pPr indent="0" lvl="0" marL="38100" marR="38100" rtl="0" algn="l">
                        <a:lnSpc>
                          <a:spcPct val="115000"/>
                        </a:lnSpc>
                        <a:spcBef>
                          <a:spcPts val="0"/>
                        </a:spcBef>
                        <a:spcAft>
                          <a:spcPts val="0"/>
                        </a:spcAft>
                        <a:buNone/>
                      </a:pPr>
                      <a:r>
                        <a:rPr lang="en-US" sz="1200"/>
                        <a:t> </a:t>
                      </a:r>
                      <a:endParaRPr sz="1200"/>
                    </a:p>
                  </a:txBody>
                  <a:tcPr marT="91425" marB="91425" marR="91425" marL="91425">
                    <a:lnL cap="flat" cmpd="sng" w="9525">
                      <a:solidFill>
                        <a:srgbClr val="9CC2E5"/>
                      </a:solidFill>
                      <a:prstDash val="solid"/>
                      <a:round/>
                      <a:headEnd len="sm" w="sm" type="none"/>
                      <a:tailEnd len="sm" w="sm" type="none"/>
                    </a:lnL>
                    <a:lnT cap="flat" cmpd="sng" w="9525">
                      <a:solidFill>
                        <a:srgbClr val="9CC2E5"/>
                      </a:solidFill>
                      <a:prstDash val="solid"/>
                      <a:round/>
                      <a:headEnd len="sm" w="sm" type="none"/>
                      <a:tailEnd len="sm" w="sm" type="none"/>
                    </a:lnT>
                    <a:lnB cap="flat" cmpd="sng" w="9525">
                      <a:solidFill>
                        <a:srgbClr val="9CC2E5"/>
                      </a:solidFill>
                      <a:prstDash val="solid"/>
                      <a:round/>
                      <a:headEnd len="sm" w="sm" type="none"/>
                      <a:tailEnd len="sm" w="sm" type="none"/>
                    </a:lnB>
                  </a:tcPr>
                </a:tc>
              </a:tr>
              <a:tr h="381000">
                <a:tc>
                  <a:txBody>
                    <a:bodyPr/>
                    <a:lstStyle/>
                    <a:p>
                      <a:pPr indent="0" lvl="0" marL="38100" marR="38100" rtl="0" algn="l">
                        <a:lnSpc>
                          <a:spcPct val="115000"/>
                        </a:lnSpc>
                        <a:spcBef>
                          <a:spcPts val="0"/>
                        </a:spcBef>
                        <a:spcAft>
                          <a:spcPts val="0"/>
                        </a:spcAft>
                        <a:buNone/>
                      </a:pPr>
                      <a:r>
                        <a:rPr lang="en-US" sz="1200"/>
                        <a:t>Exit Condition </a:t>
                      </a:r>
                      <a:endParaRPr sz="1200"/>
                    </a:p>
                  </a:txBody>
                  <a:tcPr marT="91425" marB="91425" marR="91425" marL="91425">
                    <a:lnR cap="flat" cmpd="sng" w="9525">
                      <a:solidFill>
                        <a:srgbClr val="9CC2E5"/>
                      </a:solidFill>
                      <a:prstDash val="solid"/>
                      <a:round/>
                      <a:headEnd len="sm" w="sm" type="none"/>
                      <a:tailEnd len="sm" w="sm" type="none"/>
                    </a:lnR>
                    <a:lnT cap="flat" cmpd="sng" w="9525">
                      <a:solidFill>
                        <a:srgbClr val="9CC2E5"/>
                      </a:solidFill>
                      <a:prstDash val="solid"/>
                      <a:round/>
                      <a:headEnd len="sm" w="sm" type="none"/>
                      <a:tailEnd len="sm" w="sm" type="none"/>
                    </a:lnT>
                    <a:lnB cap="flat" cmpd="sng" w="9525">
                      <a:solidFill>
                        <a:srgbClr val="9CC2E5"/>
                      </a:solidFill>
                      <a:prstDash val="solid"/>
                      <a:round/>
                      <a:headEnd len="sm" w="sm" type="none"/>
                      <a:tailEnd len="sm" w="sm" type="none"/>
                    </a:lnB>
                    <a:solidFill>
                      <a:srgbClr val="DEEAF6"/>
                    </a:solidFill>
                  </a:tcPr>
                </a:tc>
                <a:tc>
                  <a:txBody>
                    <a:bodyPr/>
                    <a:lstStyle/>
                    <a:p>
                      <a:pPr indent="0" lvl="0" marL="38100" marR="38100" rtl="0" algn="l">
                        <a:lnSpc>
                          <a:spcPct val="115000"/>
                        </a:lnSpc>
                        <a:spcBef>
                          <a:spcPts val="0"/>
                        </a:spcBef>
                        <a:spcAft>
                          <a:spcPts val="0"/>
                        </a:spcAft>
                        <a:buNone/>
                      </a:pPr>
                      <a:r>
                        <a:rPr lang="en-US" sz="1200"/>
                        <a:t>The system removes the deleted clinic from the list and decrements the counter by 1.  </a:t>
                      </a:r>
                      <a:endParaRPr sz="1200"/>
                    </a:p>
                  </a:txBody>
                  <a:tcPr marT="91425" marB="91425" marR="91425" marL="91425">
                    <a:lnL cap="flat" cmpd="sng" w="9525">
                      <a:solidFill>
                        <a:srgbClr val="9CC2E5"/>
                      </a:solidFill>
                      <a:prstDash val="solid"/>
                      <a:round/>
                      <a:headEnd len="sm" w="sm" type="none"/>
                      <a:tailEnd len="sm" w="sm" type="none"/>
                    </a:lnL>
                    <a:lnT cap="flat" cmpd="sng" w="9525">
                      <a:solidFill>
                        <a:srgbClr val="9CC2E5"/>
                      </a:solidFill>
                      <a:prstDash val="solid"/>
                      <a:round/>
                      <a:headEnd len="sm" w="sm" type="none"/>
                      <a:tailEnd len="sm" w="sm" type="none"/>
                    </a:lnT>
                    <a:lnB cap="flat" cmpd="sng" w="9525">
                      <a:solidFill>
                        <a:srgbClr val="9CC2E5"/>
                      </a:solidFill>
                      <a:prstDash val="solid"/>
                      <a:round/>
                      <a:headEnd len="sm" w="sm" type="none"/>
                      <a:tailEnd len="sm" w="sm" type="none"/>
                    </a:lnB>
                    <a:solidFill>
                      <a:srgbClr val="DEEAF6"/>
                    </a:solidFill>
                  </a:tcPr>
                </a:tc>
              </a:tr>
            </a:tbl>
          </a:graphicData>
        </a:graphic>
      </p:graphicFrame>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4" name="Shape 304"/>
        <p:cNvGrpSpPr/>
        <p:nvPr/>
      </p:nvGrpSpPr>
      <p:grpSpPr>
        <a:xfrm>
          <a:off x="0" y="0"/>
          <a:ext cx="0" cy="0"/>
          <a:chOff x="0" y="0"/>
          <a:chExt cx="0" cy="0"/>
        </a:xfrm>
      </p:grpSpPr>
      <p:sp>
        <p:nvSpPr>
          <p:cNvPr id="305" name="Google Shape;305;g8eceaa3bea_0_70"/>
          <p:cNvSpPr txBox="1"/>
          <p:nvPr>
            <p:ph type="title"/>
          </p:nvPr>
        </p:nvSpPr>
        <p:spPr>
          <a:xfrm>
            <a:off x="658950" y="529700"/>
            <a:ext cx="7583400" cy="581700"/>
          </a:xfrm>
          <a:prstGeom prst="rect">
            <a:avLst/>
          </a:prstGeom>
        </p:spPr>
        <p:txBody>
          <a:bodyPr anchorCtr="0" anchor="b" bIns="45700" lIns="91425" spcFirstLastPara="1" rIns="91425" wrap="square" tIns="45700">
            <a:noAutofit/>
          </a:bodyPr>
          <a:lstStyle/>
          <a:p>
            <a:pPr indent="0" lvl="0" marL="0" rtl="0" algn="l">
              <a:spcBef>
                <a:spcPts val="0"/>
              </a:spcBef>
              <a:spcAft>
                <a:spcPts val="0"/>
              </a:spcAft>
              <a:buNone/>
            </a:pPr>
            <a:r>
              <a:rPr lang="en-US"/>
              <a:t>Clinician Portal</a:t>
            </a:r>
            <a:endParaRPr/>
          </a:p>
        </p:txBody>
      </p:sp>
      <p:graphicFrame>
        <p:nvGraphicFramePr>
          <p:cNvPr id="306" name="Google Shape;306;g8eceaa3bea_0_70"/>
          <p:cNvGraphicFramePr/>
          <p:nvPr/>
        </p:nvGraphicFramePr>
        <p:xfrm>
          <a:off x="235900" y="1171075"/>
          <a:ext cx="3000000" cy="3000000"/>
        </p:xfrm>
        <a:graphic>
          <a:graphicData uri="http://schemas.openxmlformats.org/drawingml/2006/table">
            <a:tbl>
              <a:tblPr>
                <a:noFill/>
                <a:tableStyleId>{AF97188F-BE4D-4457-99C6-C3EC161A64FC}</a:tableStyleId>
              </a:tblPr>
              <a:tblGrid>
                <a:gridCol w="1624250"/>
                <a:gridCol w="7047950"/>
              </a:tblGrid>
              <a:tr h="381000">
                <a:tc>
                  <a:txBody>
                    <a:bodyPr/>
                    <a:lstStyle/>
                    <a:p>
                      <a:pPr indent="0" lvl="0" marL="38100" marR="38100" rtl="0" algn="l">
                        <a:lnSpc>
                          <a:spcPct val="115000"/>
                        </a:lnSpc>
                        <a:spcBef>
                          <a:spcPts val="0"/>
                        </a:spcBef>
                        <a:spcAft>
                          <a:spcPts val="0"/>
                        </a:spcAft>
                        <a:buNone/>
                      </a:pPr>
                      <a:r>
                        <a:rPr lang="en-US" sz="1200"/>
                        <a:t>Test case name </a:t>
                      </a:r>
                      <a:endParaRPr sz="1200"/>
                    </a:p>
                  </a:txBody>
                  <a:tcPr marT="91425" marB="91425" marR="91425" marL="91425">
                    <a:lnB cap="flat" cmpd="sng" w="19050">
                      <a:solidFill>
                        <a:srgbClr val="A8D08D"/>
                      </a:solidFill>
                      <a:prstDash val="solid"/>
                      <a:round/>
                      <a:headEnd len="sm" w="sm" type="none"/>
                      <a:tailEnd len="sm" w="sm" type="none"/>
                    </a:lnB>
                    <a:solidFill>
                      <a:srgbClr val="FFFFFF"/>
                    </a:solidFill>
                  </a:tcPr>
                </a:tc>
                <a:tc>
                  <a:txBody>
                    <a:bodyPr/>
                    <a:lstStyle/>
                    <a:p>
                      <a:pPr indent="0" lvl="0" marL="38100" marR="38100" rtl="0" algn="l">
                        <a:lnSpc>
                          <a:spcPct val="115000"/>
                        </a:lnSpc>
                        <a:spcBef>
                          <a:spcPts val="0"/>
                        </a:spcBef>
                        <a:spcAft>
                          <a:spcPts val="0"/>
                        </a:spcAft>
                        <a:buNone/>
                      </a:pPr>
                      <a:r>
                        <a:rPr lang="en-US" sz="1200"/>
                        <a:t>Questionnaire_Results_1 </a:t>
                      </a:r>
                      <a:endParaRPr sz="1200"/>
                    </a:p>
                  </a:txBody>
                  <a:tcPr marT="91425" marB="91425" marR="91425" marL="91425">
                    <a:lnB cap="flat" cmpd="sng" w="19050">
                      <a:solidFill>
                        <a:srgbClr val="A8D08D"/>
                      </a:solidFill>
                      <a:prstDash val="solid"/>
                      <a:round/>
                      <a:headEnd len="sm" w="sm" type="none"/>
                      <a:tailEnd len="sm" w="sm" type="none"/>
                    </a:lnB>
                    <a:solidFill>
                      <a:srgbClr val="FFFFFF"/>
                    </a:solidFill>
                  </a:tcPr>
                </a:tc>
              </a:tr>
              <a:tr h="381000">
                <a:tc>
                  <a:txBody>
                    <a:bodyPr/>
                    <a:lstStyle/>
                    <a:p>
                      <a:pPr indent="0" lvl="0" marL="38100" marR="38100" rtl="0" algn="l">
                        <a:lnSpc>
                          <a:spcPct val="115000"/>
                        </a:lnSpc>
                        <a:spcBef>
                          <a:spcPts val="0"/>
                        </a:spcBef>
                        <a:spcAft>
                          <a:spcPts val="0"/>
                        </a:spcAft>
                        <a:buNone/>
                      </a:pPr>
                      <a:r>
                        <a:rPr lang="en-US" sz="1200"/>
                        <a:t>Entry condition </a:t>
                      </a:r>
                      <a:endParaRPr sz="1200"/>
                    </a:p>
                  </a:txBody>
                  <a:tcPr marT="91425" marB="91425" marR="91425" marL="91425">
                    <a:lnR cap="flat" cmpd="sng" w="9525">
                      <a:solidFill>
                        <a:srgbClr val="A8D08D"/>
                      </a:solidFill>
                      <a:prstDash val="solid"/>
                      <a:round/>
                      <a:headEnd len="sm" w="sm" type="none"/>
                      <a:tailEnd len="sm" w="sm" type="none"/>
                    </a:lnR>
                    <a:lnT cap="flat" cmpd="sng" w="19050">
                      <a:solidFill>
                        <a:srgbClr val="A8D08D"/>
                      </a:solidFill>
                      <a:prstDash val="solid"/>
                      <a:round/>
                      <a:headEnd len="sm" w="sm" type="none"/>
                      <a:tailEnd len="sm" w="sm" type="none"/>
                    </a:lnT>
                    <a:lnB cap="flat" cmpd="sng" w="9525">
                      <a:solidFill>
                        <a:srgbClr val="A8D08D"/>
                      </a:solidFill>
                      <a:prstDash val="solid"/>
                      <a:round/>
                      <a:headEnd len="sm" w="sm" type="none"/>
                      <a:tailEnd len="sm" w="sm" type="none"/>
                    </a:lnB>
                    <a:solidFill>
                      <a:srgbClr val="E2EFD9"/>
                    </a:solidFill>
                  </a:tcPr>
                </a:tc>
                <a:tc>
                  <a:txBody>
                    <a:bodyPr/>
                    <a:lstStyle/>
                    <a:p>
                      <a:pPr indent="0" lvl="0" marL="38100" marR="38100" rtl="0" algn="l">
                        <a:lnSpc>
                          <a:spcPct val="115000"/>
                        </a:lnSpc>
                        <a:spcBef>
                          <a:spcPts val="0"/>
                        </a:spcBef>
                        <a:spcAft>
                          <a:spcPts val="0"/>
                        </a:spcAft>
                        <a:buNone/>
                      </a:pPr>
                      <a:r>
                        <a:rPr lang="en-US" sz="1200"/>
                        <a:t>User must have provided proper credentials and be logged in at clinician portal. </a:t>
                      </a:r>
                      <a:endParaRPr sz="1200"/>
                    </a:p>
                  </a:txBody>
                  <a:tcPr marT="91425" marB="91425" marR="91425" marL="91425">
                    <a:lnL cap="flat" cmpd="sng" w="9525">
                      <a:solidFill>
                        <a:srgbClr val="A8D08D"/>
                      </a:solidFill>
                      <a:prstDash val="solid"/>
                      <a:round/>
                      <a:headEnd len="sm" w="sm" type="none"/>
                      <a:tailEnd len="sm" w="sm" type="none"/>
                    </a:lnL>
                    <a:lnT cap="flat" cmpd="sng" w="19050">
                      <a:solidFill>
                        <a:srgbClr val="A8D08D"/>
                      </a:solidFill>
                      <a:prstDash val="solid"/>
                      <a:round/>
                      <a:headEnd len="sm" w="sm" type="none"/>
                      <a:tailEnd len="sm" w="sm" type="none"/>
                    </a:lnT>
                    <a:lnB cap="flat" cmpd="sng" w="9525">
                      <a:solidFill>
                        <a:srgbClr val="A8D08D"/>
                      </a:solidFill>
                      <a:prstDash val="solid"/>
                      <a:round/>
                      <a:headEnd len="sm" w="sm" type="none"/>
                      <a:tailEnd len="sm" w="sm" type="none"/>
                    </a:lnB>
                    <a:solidFill>
                      <a:srgbClr val="E2EFD9"/>
                    </a:solidFill>
                  </a:tcPr>
                </a:tc>
              </a:tr>
              <a:tr h="381000">
                <a:tc>
                  <a:txBody>
                    <a:bodyPr/>
                    <a:lstStyle/>
                    <a:p>
                      <a:pPr indent="0" lvl="0" marL="38100" marR="38100" rtl="0" algn="l">
                        <a:lnSpc>
                          <a:spcPct val="115000"/>
                        </a:lnSpc>
                        <a:spcBef>
                          <a:spcPts val="0"/>
                        </a:spcBef>
                        <a:spcAft>
                          <a:spcPts val="0"/>
                        </a:spcAft>
                        <a:buNone/>
                      </a:pPr>
                      <a:r>
                        <a:rPr lang="en-US" sz="1200"/>
                        <a:t>Flow of events </a:t>
                      </a:r>
                      <a:endParaRPr sz="1200"/>
                    </a:p>
                  </a:txBody>
                  <a:tcPr marT="91425" marB="91425" marR="91425" marL="91425">
                    <a:lnR cap="flat" cmpd="sng" w="9525">
                      <a:solidFill>
                        <a:srgbClr val="A8D08D"/>
                      </a:solidFill>
                      <a:prstDash val="solid"/>
                      <a:round/>
                      <a:headEnd len="sm" w="sm" type="none"/>
                      <a:tailEnd len="sm" w="sm" type="none"/>
                    </a:lnR>
                    <a:lnT cap="flat" cmpd="sng" w="9525">
                      <a:solidFill>
                        <a:srgbClr val="A8D08D"/>
                      </a:solidFill>
                      <a:prstDash val="solid"/>
                      <a:round/>
                      <a:headEnd len="sm" w="sm" type="none"/>
                      <a:tailEnd len="sm" w="sm" type="none"/>
                    </a:lnT>
                    <a:lnB cap="flat" cmpd="sng" w="9525">
                      <a:solidFill>
                        <a:srgbClr val="A8D08D"/>
                      </a:solidFill>
                      <a:prstDash val="solid"/>
                      <a:round/>
                      <a:headEnd len="sm" w="sm" type="none"/>
                      <a:tailEnd len="sm" w="sm" type="none"/>
                    </a:lnB>
                  </a:tcPr>
                </a:tc>
                <a:tc>
                  <a:txBody>
                    <a:bodyPr/>
                    <a:lstStyle/>
                    <a:p>
                      <a:pPr indent="-304800" lvl="0" marL="723900" marR="38100" rtl="0" algn="l">
                        <a:lnSpc>
                          <a:spcPct val="115000"/>
                        </a:lnSpc>
                        <a:spcBef>
                          <a:spcPts val="0"/>
                        </a:spcBef>
                        <a:spcAft>
                          <a:spcPts val="0"/>
                        </a:spcAft>
                        <a:buSzPts val="1200"/>
                        <a:buAutoNum type="arabicPeriod"/>
                      </a:pPr>
                      <a:r>
                        <a:rPr lang="en-US" sz="1200"/>
                        <a:t>Clinician click on ‘Questionnaire Results’ valid submitted questionnaires are listed. </a:t>
                      </a:r>
                      <a:endParaRPr sz="1200"/>
                    </a:p>
                    <a:p>
                      <a:pPr indent="-304800" lvl="0" marL="723900" marR="38100" rtl="0" algn="l">
                        <a:lnSpc>
                          <a:spcPct val="115000"/>
                        </a:lnSpc>
                        <a:spcBef>
                          <a:spcPts val="0"/>
                        </a:spcBef>
                        <a:spcAft>
                          <a:spcPts val="0"/>
                        </a:spcAft>
                        <a:buSzPts val="1200"/>
                        <a:buAutoNum type="arabicPeriod" startAt="2"/>
                      </a:pPr>
                      <a:r>
                        <a:rPr lang="en-US" sz="1200"/>
                        <a:t>Results button is available expand nutrient details. </a:t>
                      </a:r>
                      <a:endParaRPr sz="1200"/>
                    </a:p>
                    <a:p>
                      <a:pPr indent="-304800" lvl="0" marL="723900" marR="38100" rtl="0" algn="l">
                        <a:lnSpc>
                          <a:spcPct val="115000"/>
                        </a:lnSpc>
                        <a:spcBef>
                          <a:spcPts val="0"/>
                        </a:spcBef>
                        <a:spcAft>
                          <a:spcPts val="0"/>
                        </a:spcAft>
                        <a:buSzPts val="1200"/>
                        <a:buAutoNum type="arabicPeriod" startAt="3"/>
                      </a:pPr>
                      <a:r>
                        <a:rPr lang="en-US" sz="1200"/>
                        <a:t>Clinician clicks on results button to display nutrient. </a:t>
                      </a:r>
                      <a:endParaRPr sz="1200"/>
                    </a:p>
                    <a:p>
                      <a:pPr indent="-304800" lvl="0" marL="723900" marR="38100" rtl="0" algn="l">
                        <a:lnSpc>
                          <a:spcPct val="115000"/>
                        </a:lnSpc>
                        <a:spcBef>
                          <a:spcPts val="0"/>
                        </a:spcBef>
                        <a:spcAft>
                          <a:spcPts val="0"/>
                        </a:spcAft>
                        <a:buSzPts val="1200"/>
                        <a:buAutoNum type="arabicPeriod" startAt="4"/>
                      </a:pPr>
                      <a:r>
                        <a:rPr lang="en-US" sz="1200"/>
                        <a:t>User clicks ‘close results’ at the bottom to close display of detailed nutrient information. </a:t>
                      </a:r>
                      <a:endParaRPr sz="1200"/>
                    </a:p>
                  </a:txBody>
                  <a:tcPr marT="91425" marB="91425" marR="91425" marL="91425">
                    <a:lnL cap="flat" cmpd="sng" w="9525">
                      <a:solidFill>
                        <a:srgbClr val="A8D08D"/>
                      </a:solidFill>
                      <a:prstDash val="solid"/>
                      <a:round/>
                      <a:headEnd len="sm" w="sm" type="none"/>
                      <a:tailEnd len="sm" w="sm" type="none"/>
                    </a:lnL>
                    <a:lnT cap="flat" cmpd="sng" w="9525">
                      <a:solidFill>
                        <a:srgbClr val="A8D08D"/>
                      </a:solidFill>
                      <a:prstDash val="solid"/>
                      <a:round/>
                      <a:headEnd len="sm" w="sm" type="none"/>
                      <a:tailEnd len="sm" w="sm" type="none"/>
                    </a:lnT>
                    <a:lnB cap="flat" cmpd="sng" w="9525">
                      <a:solidFill>
                        <a:srgbClr val="A8D08D"/>
                      </a:solidFill>
                      <a:prstDash val="solid"/>
                      <a:round/>
                      <a:headEnd len="sm" w="sm" type="none"/>
                      <a:tailEnd len="sm" w="sm" type="none"/>
                    </a:lnB>
                  </a:tcPr>
                </a:tc>
              </a:tr>
              <a:tr h="381000">
                <a:tc>
                  <a:txBody>
                    <a:bodyPr/>
                    <a:lstStyle/>
                    <a:p>
                      <a:pPr indent="0" lvl="0" marL="38100" marR="38100" rtl="0" algn="l">
                        <a:lnSpc>
                          <a:spcPct val="115000"/>
                        </a:lnSpc>
                        <a:spcBef>
                          <a:spcPts val="0"/>
                        </a:spcBef>
                        <a:spcAft>
                          <a:spcPts val="0"/>
                        </a:spcAft>
                        <a:buNone/>
                      </a:pPr>
                      <a:r>
                        <a:rPr lang="en-US" sz="1200"/>
                        <a:t>Exit condition </a:t>
                      </a:r>
                      <a:endParaRPr sz="1200"/>
                    </a:p>
                  </a:txBody>
                  <a:tcPr marT="91425" marB="91425" marR="91425" marL="91425">
                    <a:lnR cap="flat" cmpd="sng" w="9525">
                      <a:solidFill>
                        <a:srgbClr val="A8D08D"/>
                      </a:solidFill>
                      <a:prstDash val="solid"/>
                      <a:round/>
                      <a:headEnd len="sm" w="sm" type="none"/>
                      <a:tailEnd len="sm" w="sm" type="none"/>
                    </a:lnR>
                    <a:lnT cap="flat" cmpd="sng" w="9525">
                      <a:solidFill>
                        <a:srgbClr val="A8D08D"/>
                      </a:solidFill>
                      <a:prstDash val="solid"/>
                      <a:round/>
                      <a:headEnd len="sm" w="sm" type="none"/>
                      <a:tailEnd len="sm" w="sm" type="none"/>
                    </a:lnT>
                    <a:lnB cap="flat" cmpd="sng" w="9525">
                      <a:solidFill>
                        <a:srgbClr val="A8D08D"/>
                      </a:solidFill>
                      <a:prstDash val="solid"/>
                      <a:round/>
                      <a:headEnd len="sm" w="sm" type="none"/>
                      <a:tailEnd len="sm" w="sm" type="none"/>
                    </a:lnB>
                    <a:solidFill>
                      <a:srgbClr val="E2EFD9"/>
                    </a:solidFill>
                  </a:tcPr>
                </a:tc>
                <a:tc>
                  <a:txBody>
                    <a:bodyPr/>
                    <a:lstStyle/>
                    <a:p>
                      <a:pPr indent="0" lvl="0" marL="38100" marR="38100" rtl="0" algn="l">
                        <a:lnSpc>
                          <a:spcPct val="115000"/>
                        </a:lnSpc>
                        <a:spcBef>
                          <a:spcPts val="0"/>
                        </a:spcBef>
                        <a:spcAft>
                          <a:spcPts val="0"/>
                        </a:spcAft>
                        <a:buNone/>
                      </a:pPr>
                      <a:r>
                        <a:rPr lang="en-US" sz="1200"/>
                        <a:t>Questionnaire closes properly and the process is repeated for the next questionnaire.  </a:t>
                      </a:r>
                      <a:endParaRPr sz="1200"/>
                    </a:p>
                  </a:txBody>
                  <a:tcPr marT="91425" marB="91425" marR="91425" marL="91425">
                    <a:lnL cap="flat" cmpd="sng" w="9525">
                      <a:solidFill>
                        <a:srgbClr val="A8D08D"/>
                      </a:solidFill>
                      <a:prstDash val="solid"/>
                      <a:round/>
                      <a:headEnd len="sm" w="sm" type="none"/>
                      <a:tailEnd len="sm" w="sm" type="none"/>
                    </a:lnL>
                    <a:lnT cap="flat" cmpd="sng" w="9525">
                      <a:solidFill>
                        <a:srgbClr val="A8D08D"/>
                      </a:solidFill>
                      <a:prstDash val="solid"/>
                      <a:round/>
                      <a:headEnd len="sm" w="sm" type="none"/>
                      <a:tailEnd len="sm" w="sm" type="none"/>
                    </a:lnT>
                    <a:lnB cap="flat" cmpd="sng" w="9525">
                      <a:solidFill>
                        <a:srgbClr val="A8D08D"/>
                      </a:solidFill>
                      <a:prstDash val="solid"/>
                      <a:round/>
                      <a:headEnd len="sm" w="sm" type="none"/>
                      <a:tailEnd len="sm" w="sm" type="none"/>
                    </a:lnB>
                    <a:solidFill>
                      <a:srgbClr val="E2EFD9"/>
                    </a:solidFill>
                  </a:tcPr>
                </a:tc>
              </a:tr>
            </a:tbl>
          </a:graphicData>
        </a:graphic>
      </p:graphicFrame>
      <p:graphicFrame>
        <p:nvGraphicFramePr>
          <p:cNvPr id="307" name="Google Shape;307;g8eceaa3bea_0_70"/>
          <p:cNvGraphicFramePr/>
          <p:nvPr/>
        </p:nvGraphicFramePr>
        <p:xfrm>
          <a:off x="235900" y="3429000"/>
          <a:ext cx="3000000" cy="3000000"/>
        </p:xfrm>
        <a:graphic>
          <a:graphicData uri="http://schemas.openxmlformats.org/drawingml/2006/table">
            <a:tbl>
              <a:tblPr>
                <a:noFill/>
                <a:tableStyleId>{AF97188F-BE4D-4457-99C6-C3EC161A64FC}</a:tableStyleId>
              </a:tblPr>
              <a:tblGrid>
                <a:gridCol w="1624250"/>
                <a:gridCol w="7047950"/>
              </a:tblGrid>
              <a:tr h="381000">
                <a:tc>
                  <a:txBody>
                    <a:bodyPr/>
                    <a:lstStyle/>
                    <a:p>
                      <a:pPr indent="0" lvl="0" marL="38100" marR="38100" rtl="0" algn="l">
                        <a:lnSpc>
                          <a:spcPct val="115000"/>
                        </a:lnSpc>
                        <a:spcBef>
                          <a:spcPts val="0"/>
                        </a:spcBef>
                        <a:spcAft>
                          <a:spcPts val="0"/>
                        </a:spcAft>
                        <a:buNone/>
                      </a:pPr>
                      <a:r>
                        <a:rPr lang="en-US" sz="1200"/>
                        <a:t>Test case name </a:t>
                      </a:r>
                      <a:endParaRPr sz="1200"/>
                    </a:p>
                  </a:txBody>
                  <a:tcPr marT="91425" marB="91425" marR="91425" marL="91425">
                    <a:lnB cap="flat" cmpd="sng" w="19050">
                      <a:solidFill>
                        <a:srgbClr val="A8D08D"/>
                      </a:solidFill>
                      <a:prstDash val="solid"/>
                      <a:round/>
                      <a:headEnd len="sm" w="sm" type="none"/>
                      <a:tailEnd len="sm" w="sm" type="none"/>
                    </a:lnB>
                    <a:solidFill>
                      <a:srgbClr val="FFFFFF"/>
                    </a:solidFill>
                  </a:tcPr>
                </a:tc>
                <a:tc>
                  <a:txBody>
                    <a:bodyPr/>
                    <a:lstStyle/>
                    <a:p>
                      <a:pPr indent="0" lvl="0" marL="38100" marR="38100" rtl="0" algn="l">
                        <a:lnSpc>
                          <a:spcPct val="115000"/>
                        </a:lnSpc>
                        <a:spcBef>
                          <a:spcPts val="0"/>
                        </a:spcBef>
                        <a:spcAft>
                          <a:spcPts val="0"/>
                        </a:spcAft>
                        <a:buNone/>
                      </a:pPr>
                      <a:r>
                        <a:rPr lang="en-US" sz="1200"/>
                        <a:t>Recommendations_1 </a:t>
                      </a:r>
                      <a:endParaRPr sz="1200"/>
                    </a:p>
                  </a:txBody>
                  <a:tcPr marT="91425" marB="91425" marR="91425" marL="91425">
                    <a:lnB cap="flat" cmpd="sng" w="19050">
                      <a:solidFill>
                        <a:srgbClr val="A8D08D"/>
                      </a:solidFill>
                      <a:prstDash val="solid"/>
                      <a:round/>
                      <a:headEnd len="sm" w="sm" type="none"/>
                      <a:tailEnd len="sm" w="sm" type="none"/>
                    </a:lnB>
                    <a:solidFill>
                      <a:srgbClr val="FFFFFF"/>
                    </a:solidFill>
                  </a:tcPr>
                </a:tc>
              </a:tr>
              <a:tr h="381000">
                <a:tc>
                  <a:txBody>
                    <a:bodyPr/>
                    <a:lstStyle/>
                    <a:p>
                      <a:pPr indent="0" lvl="0" marL="38100" marR="38100" rtl="0" algn="l">
                        <a:lnSpc>
                          <a:spcPct val="115000"/>
                        </a:lnSpc>
                        <a:spcBef>
                          <a:spcPts val="0"/>
                        </a:spcBef>
                        <a:spcAft>
                          <a:spcPts val="0"/>
                        </a:spcAft>
                        <a:buNone/>
                      </a:pPr>
                      <a:r>
                        <a:rPr lang="en-US" sz="1200"/>
                        <a:t>Entry condition </a:t>
                      </a:r>
                      <a:endParaRPr sz="1200"/>
                    </a:p>
                  </a:txBody>
                  <a:tcPr marT="91425" marB="91425" marR="91425" marL="91425">
                    <a:lnR cap="flat" cmpd="sng" w="9525">
                      <a:solidFill>
                        <a:srgbClr val="A8D08D"/>
                      </a:solidFill>
                      <a:prstDash val="solid"/>
                      <a:round/>
                      <a:headEnd len="sm" w="sm" type="none"/>
                      <a:tailEnd len="sm" w="sm" type="none"/>
                    </a:lnR>
                    <a:lnT cap="flat" cmpd="sng" w="19050">
                      <a:solidFill>
                        <a:srgbClr val="A8D08D"/>
                      </a:solidFill>
                      <a:prstDash val="solid"/>
                      <a:round/>
                      <a:headEnd len="sm" w="sm" type="none"/>
                      <a:tailEnd len="sm" w="sm" type="none"/>
                    </a:lnT>
                    <a:lnB cap="flat" cmpd="sng" w="9525">
                      <a:solidFill>
                        <a:srgbClr val="A8D08D"/>
                      </a:solidFill>
                      <a:prstDash val="solid"/>
                      <a:round/>
                      <a:headEnd len="sm" w="sm" type="none"/>
                      <a:tailEnd len="sm" w="sm" type="none"/>
                    </a:lnB>
                    <a:solidFill>
                      <a:srgbClr val="E2EFD9"/>
                    </a:solidFill>
                  </a:tcPr>
                </a:tc>
                <a:tc>
                  <a:txBody>
                    <a:bodyPr/>
                    <a:lstStyle/>
                    <a:p>
                      <a:pPr indent="0" lvl="0" marL="38100" marR="38100" rtl="0" algn="l">
                        <a:lnSpc>
                          <a:spcPct val="115000"/>
                        </a:lnSpc>
                        <a:spcBef>
                          <a:spcPts val="0"/>
                        </a:spcBef>
                        <a:spcAft>
                          <a:spcPts val="0"/>
                        </a:spcAft>
                        <a:buNone/>
                      </a:pPr>
                      <a:r>
                        <a:rPr lang="en-US" sz="1200"/>
                        <a:t>User must have provided proper credentials and be logged in at clinician portal. </a:t>
                      </a:r>
                      <a:endParaRPr sz="1200"/>
                    </a:p>
                  </a:txBody>
                  <a:tcPr marT="91425" marB="91425" marR="91425" marL="91425">
                    <a:lnL cap="flat" cmpd="sng" w="9525">
                      <a:solidFill>
                        <a:srgbClr val="A8D08D"/>
                      </a:solidFill>
                      <a:prstDash val="solid"/>
                      <a:round/>
                      <a:headEnd len="sm" w="sm" type="none"/>
                      <a:tailEnd len="sm" w="sm" type="none"/>
                    </a:lnL>
                    <a:lnT cap="flat" cmpd="sng" w="19050">
                      <a:solidFill>
                        <a:srgbClr val="A8D08D"/>
                      </a:solidFill>
                      <a:prstDash val="solid"/>
                      <a:round/>
                      <a:headEnd len="sm" w="sm" type="none"/>
                      <a:tailEnd len="sm" w="sm" type="none"/>
                    </a:lnT>
                    <a:lnB cap="flat" cmpd="sng" w="9525">
                      <a:solidFill>
                        <a:srgbClr val="A8D08D"/>
                      </a:solidFill>
                      <a:prstDash val="solid"/>
                      <a:round/>
                      <a:headEnd len="sm" w="sm" type="none"/>
                      <a:tailEnd len="sm" w="sm" type="none"/>
                    </a:lnB>
                    <a:solidFill>
                      <a:srgbClr val="E2EFD9"/>
                    </a:solidFill>
                  </a:tcPr>
                </a:tc>
              </a:tr>
              <a:tr h="1091900">
                <a:tc>
                  <a:txBody>
                    <a:bodyPr/>
                    <a:lstStyle/>
                    <a:p>
                      <a:pPr indent="0" lvl="0" marL="38100" marR="38100" rtl="0" algn="l">
                        <a:lnSpc>
                          <a:spcPct val="115000"/>
                        </a:lnSpc>
                        <a:spcBef>
                          <a:spcPts val="0"/>
                        </a:spcBef>
                        <a:spcAft>
                          <a:spcPts val="0"/>
                        </a:spcAft>
                        <a:buNone/>
                      </a:pPr>
                      <a:r>
                        <a:rPr lang="en-US" sz="1200"/>
                        <a:t>Flow of events </a:t>
                      </a:r>
                      <a:endParaRPr sz="1200"/>
                    </a:p>
                  </a:txBody>
                  <a:tcPr marT="91425" marB="91425" marR="91425" marL="91425">
                    <a:lnR cap="flat" cmpd="sng" w="9525">
                      <a:solidFill>
                        <a:srgbClr val="A8D08D"/>
                      </a:solidFill>
                      <a:prstDash val="solid"/>
                      <a:round/>
                      <a:headEnd len="sm" w="sm" type="none"/>
                      <a:tailEnd len="sm" w="sm" type="none"/>
                    </a:lnR>
                    <a:lnT cap="flat" cmpd="sng" w="9525">
                      <a:solidFill>
                        <a:srgbClr val="A8D08D"/>
                      </a:solidFill>
                      <a:prstDash val="solid"/>
                      <a:round/>
                      <a:headEnd len="sm" w="sm" type="none"/>
                      <a:tailEnd len="sm" w="sm" type="none"/>
                    </a:lnT>
                    <a:lnB cap="flat" cmpd="sng" w="9525">
                      <a:solidFill>
                        <a:srgbClr val="A8D08D"/>
                      </a:solidFill>
                      <a:prstDash val="solid"/>
                      <a:round/>
                      <a:headEnd len="sm" w="sm" type="none"/>
                      <a:tailEnd len="sm" w="sm" type="none"/>
                    </a:lnB>
                  </a:tcPr>
                </a:tc>
                <a:tc>
                  <a:txBody>
                    <a:bodyPr/>
                    <a:lstStyle/>
                    <a:p>
                      <a:pPr indent="-304800" lvl="0" marL="723900" marR="38100" rtl="0" algn="l">
                        <a:lnSpc>
                          <a:spcPct val="115000"/>
                        </a:lnSpc>
                        <a:spcBef>
                          <a:spcPts val="0"/>
                        </a:spcBef>
                        <a:spcAft>
                          <a:spcPts val="0"/>
                        </a:spcAft>
                        <a:buSzPts val="1200"/>
                        <a:buAutoNum type="arabicPeriod"/>
                      </a:pPr>
                      <a:r>
                        <a:rPr lang="en-US" sz="1200"/>
                        <a:t>Clinician click on ‘Recommendations’, valid submitted questionnaires are listed. </a:t>
                      </a:r>
                      <a:endParaRPr sz="1200"/>
                    </a:p>
                    <a:p>
                      <a:pPr indent="-304800" lvl="0" marL="723900" marR="38100" rtl="0" algn="l">
                        <a:lnSpc>
                          <a:spcPct val="115000"/>
                        </a:lnSpc>
                        <a:spcBef>
                          <a:spcPts val="0"/>
                        </a:spcBef>
                        <a:spcAft>
                          <a:spcPts val="0"/>
                        </a:spcAft>
                        <a:buSzPts val="1200"/>
                        <a:buAutoNum type="arabicPeriod" startAt="2"/>
                      </a:pPr>
                      <a:r>
                        <a:rPr lang="en-US" sz="1200"/>
                        <a:t>‘Nutrients’ button is available expand nutrient details. </a:t>
                      </a:r>
                      <a:endParaRPr sz="1200"/>
                    </a:p>
                    <a:p>
                      <a:pPr indent="-304800" lvl="0" marL="723900" marR="38100" rtl="0" algn="l">
                        <a:lnSpc>
                          <a:spcPct val="115000"/>
                        </a:lnSpc>
                        <a:spcBef>
                          <a:spcPts val="0"/>
                        </a:spcBef>
                        <a:spcAft>
                          <a:spcPts val="0"/>
                        </a:spcAft>
                        <a:buSzPts val="1200"/>
                        <a:buAutoNum type="arabicPeriod" startAt="3"/>
                      </a:pPr>
                      <a:r>
                        <a:rPr lang="en-US" sz="1200"/>
                        <a:t>Clinician clicks on ‘Nutrients’ button to display nutrient. </a:t>
                      </a:r>
                      <a:endParaRPr sz="1200"/>
                    </a:p>
                    <a:p>
                      <a:pPr indent="-304800" lvl="0" marL="723900" marR="38100" rtl="0" algn="l">
                        <a:lnSpc>
                          <a:spcPct val="115000"/>
                        </a:lnSpc>
                        <a:spcBef>
                          <a:spcPts val="0"/>
                        </a:spcBef>
                        <a:spcAft>
                          <a:spcPts val="0"/>
                        </a:spcAft>
                        <a:buSzPts val="1200"/>
                        <a:buAutoNum type="arabicPeriod" startAt="4"/>
                      </a:pPr>
                      <a:r>
                        <a:rPr lang="en-US" sz="1200"/>
                        <a:t>User clicks ‘‘close’ at the bottom to close display of detailed nutrient information.  </a:t>
                      </a:r>
                      <a:endParaRPr sz="1200"/>
                    </a:p>
                  </a:txBody>
                  <a:tcPr marT="91425" marB="91425" marR="91425" marL="91425">
                    <a:lnL cap="flat" cmpd="sng" w="9525">
                      <a:solidFill>
                        <a:srgbClr val="A8D08D"/>
                      </a:solidFill>
                      <a:prstDash val="solid"/>
                      <a:round/>
                      <a:headEnd len="sm" w="sm" type="none"/>
                      <a:tailEnd len="sm" w="sm" type="none"/>
                    </a:lnL>
                    <a:lnT cap="flat" cmpd="sng" w="9525">
                      <a:solidFill>
                        <a:srgbClr val="A8D08D"/>
                      </a:solidFill>
                      <a:prstDash val="solid"/>
                      <a:round/>
                      <a:headEnd len="sm" w="sm" type="none"/>
                      <a:tailEnd len="sm" w="sm" type="none"/>
                    </a:lnT>
                    <a:lnB cap="flat" cmpd="sng" w="9525">
                      <a:solidFill>
                        <a:srgbClr val="A8D08D"/>
                      </a:solidFill>
                      <a:prstDash val="solid"/>
                      <a:round/>
                      <a:headEnd len="sm" w="sm" type="none"/>
                      <a:tailEnd len="sm" w="sm" type="none"/>
                    </a:lnB>
                  </a:tcPr>
                </a:tc>
              </a:tr>
              <a:tr h="381000">
                <a:tc>
                  <a:txBody>
                    <a:bodyPr/>
                    <a:lstStyle/>
                    <a:p>
                      <a:pPr indent="0" lvl="0" marL="38100" marR="38100" rtl="0" algn="l">
                        <a:lnSpc>
                          <a:spcPct val="115000"/>
                        </a:lnSpc>
                        <a:spcBef>
                          <a:spcPts val="0"/>
                        </a:spcBef>
                        <a:spcAft>
                          <a:spcPts val="0"/>
                        </a:spcAft>
                        <a:buNone/>
                      </a:pPr>
                      <a:r>
                        <a:rPr lang="en-US" sz="1200"/>
                        <a:t>Exit condition </a:t>
                      </a:r>
                      <a:endParaRPr sz="1200"/>
                    </a:p>
                  </a:txBody>
                  <a:tcPr marT="91425" marB="91425" marR="91425" marL="91425">
                    <a:lnR cap="flat" cmpd="sng" w="9525">
                      <a:solidFill>
                        <a:srgbClr val="A8D08D"/>
                      </a:solidFill>
                      <a:prstDash val="solid"/>
                      <a:round/>
                      <a:headEnd len="sm" w="sm" type="none"/>
                      <a:tailEnd len="sm" w="sm" type="none"/>
                    </a:lnR>
                    <a:lnT cap="flat" cmpd="sng" w="9525">
                      <a:solidFill>
                        <a:srgbClr val="A8D08D"/>
                      </a:solidFill>
                      <a:prstDash val="solid"/>
                      <a:round/>
                      <a:headEnd len="sm" w="sm" type="none"/>
                      <a:tailEnd len="sm" w="sm" type="none"/>
                    </a:lnT>
                    <a:lnB cap="flat" cmpd="sng" w="9525">
                      <a:solidFill>
                        <a:srgbClr val="A8D08D"/>
                      </a:solidFill>
                      <a:prstDash val="solid"/>
                      <a:round/>
                      <a:headEnd len="sm" w="sm" type="none"/>
                      <a:tailEnd len="sm" w="sm" type="none"/>
                    </a:lnB>
                    <a:solidFill>
                      <a:srgbClr val="E2EFD9"/>
                    </a:solidFill>
                  </a:tcPr>
                </a:tc>
                <a:tc>
                  <a:txBody>
                    <a:bodyPr/>
                    <a:lstStyle/>
                    <a:p>
                      <a:pPr indent="0" lvl="0" marL="38100" marR="38100" rtl="0" algn="l">
                        <a:lnSpc>
                          <a:spcPct val="115000"/>
                        </a:lnSpc>
                        <a:spcBef>
                          <a:spcPts val="0"/>
                        </a:spcBef>
                        <a:spcAft>
                          <a:spcPts val="0"/>
                        </a:spcAft>
                        <a:buNone/>
                      </a:pPr>
                      <a:r>
                        <a:rPr lang="en-US" sz="1200"/>
                        <a:t>Recommendation from selected questionnaire closes properly and the process is repeated for the next questionnaire.  </a:t>
                      </a:r>
                      <a:endParaRPr sz="1200"/>
                    </a:p>
                  </a:txBody>
                  <a:tcPr marT="91425" marB="91425" marR="91425" marL="91425">
                    <a:lnL cap="flat" cmpd="sng" w="9525">
                      <a:solidFill>
                        <a:srgbClr val="A8D08D"/>
                      </a:solidFill>
                      <a:prstDash val="solid"/>
                      <a:round/>
                      <a:headEnd len="sm" w="sm" type="none"/>
                      <a:tailEnd len="sm" w="sm" type="none"/>
                    </a:lnL>
                    <a:lnT cap="flat" cmpd="sng" w="9525">
                      <a:solidFill>
                        <a:srgbClr val="A8D08D"/>
                      </a:solidFill>
                      <a:prstDash val="solid"/>
                      <a:round/>
                      <a:headEnd len="sm" w="sm" type="none"/>
                      <a:tailEnd len="sm" w="sm" type="none"/>
                    </a:lnT>
                    <a:lnB cap="flat" cmpd="sng" w="9525">
                      <a:solidFill>
                        <a:srgbClr val="A8D08D"/>
                      </a:solidFill>
                      <a:prstDash val="solid"/>
                      <a:round/>
                      <a:headEnd len="sm" w="sm" type="none"/>
                      <a:tailEnd len="sm" w="sm" type="none"/>
                    </a:lnB>
                    <a:solidFill>
                      <a:srgbClr val="E2EFD9"/>
                    </a:solidFill>
                  </a:tcPr>
                </a:tc>
              </a:tr>
            </a:tbl>
          </a:graphicData>
        </a:graphic>
      </p:graphicFrame>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2" name="Shape 312"/>
        <p:cNvGrpSpPr/>
        <p:nvPr/>
      </p:nvGrpSpPr>
      <p:grpSpPr>
        <a:xfrm>
          <a:off x="0" y="0"/>
          <a:ext cx="0" cy="0"/>
          <a:chOff x="0" y="0"/>
          <a:chExt cx="0" cy="0"/>
        </a:xfrm>
      </p:grpSpPr>
      <p:graphicFrame>
        <p:nvGraphicFramePr>
          <p:cNvPr id="313" name="Google Shape;313;g8eceaa3bea_0_80"/>
          <p:cNvGraphicFramePr/>
          <p:nvPr/>
        </p:nvGraphicFramePr>
        <p:xfrm>
          <a:off x="269375" y="537250"/>
          <a:ext cx="3000000" cy="3000000"/>
        </p:xfrm>
        <a:graphic>
          <a:graphicData uri="http://schemas.openxmlformats.org/drawingml/2006/table">
            <a:tbl>
              <a:tblPr>
                <a:noFill/>
                <a:tableStyleId>{AF97188F-BE4D-4457-99C6-C3EC161A64FC}</a:tableStyleId>
              </a:tblPr>
              <a:tblGrid>
                <a:gridCol w="1707225"/>
                <a:gridCol w="6898025"/>
              </a:tblGrid>
              <a:tr h="381000">
                <a:tc>
                  <a:txBody>
                    <a:bodyPr/>
                    <a:lstStyle/>
                    <a:p>
                      <a:pPr indent="0" lvl="0" marL="38100" marR="38100" rtl="0" algn="l">
                        <a:lnSpc>
                          <a:spcPct val="115000"/>
                        </a:lnSpc>
                        <a:spcBef>
                          <a:spcPts val="0"/>
                        </a:spcBef>
                        <a:spcAft>
                          <a:spcPts val="0"/>
                        </a:spcAft>
                        <a:buNone/>
                      </a:pPr>
                      <a:r>
                        <a:rPr lang="en-US" sz="1200"/>
                        <a:t>Test case name </a:t>
                      </a:r>
                      <a:endParaRPr sz="1200"/>
                    </a:p>
                  </a:txBody>
                  <a:tcPr marT="91425" marB="91425" marR="91425" marL="91425">
                    <a:lnB cap="flat" cmpd="sng" w="19050">
                      <a:solidFill>
                        <a:srgbClr val="A8D08D"/>
                      </a:solidFill>
                      <a:prstDash val="solid"/>
                      <a:round/>
                      <a:headEnd len="sm" w="sm" type="none"/>
                      <a:tailEnd len="sm" w="sm" type="none"/>
                    </a:lnB>
                    <a:solidFill>
                      <a:srgbClr val="FFFFFF"/>
                    </a:solidFill>
                  </a:tcPr>
                </a:tc>
                <a:tc>
                  <a:txBody>
                    <a:bodyPr/>
                    <a:lstStyle/>
                    <a:p>
                      <a:pPr indent="0" lvl="0" marL="38100" marR="38100" rtl="0" algn="l">
                        <a:lnSpc>
                          <a:spcPct val="115000"/>
                        </a:lnSpc>
                        <a:spcBef>
                          <a:spcPts val="0"/>
                        </a:spcBef>
                        <a:spcAft>
                          <a:spcPts val="0"/>
                        </a:spcAft>
                        <a:buNone/>
                      </a:pPr>
                      <a:r>
                        <a:rPr lang="en-US" sz="1200"/>
                        <a:t>Recommendations_2 </a:t>
                      </a:r>
                      <a:endParaRPr sz="1200"/>
                    </a:p>
                  </a:txBody>
                  <a:tcPr marT="91425" marB="91425" marR="91425" marL="91425">
                    <a:lnB cap="flat" cmpd="sng" w="19050">
                      <a:solidFill>
                        <a:srgbClr val="A8D08D"/>
                      </a:solidFill>
                      <a:prstDash val="solid"/>
                      <a:round/>
                      <a:headEnd len="sm" w="sm" type="none"/>
                      <a:tailEnd len="sm" w="sm" type="none"/>
                    </a:lnB>
                    <a:solidFill>
                      <a:srgbClr val="FFFFFF"/>
                    </a:solidFill>
                  </a:tcPr>
                </a:tc>
              </a:tr>
              <a:tr h="381000">
                <a:tc>
                  <a:txBody>
                    <a:bodyPr/>
                    <a:lstStyle/>
                    <a:p>
                      <a:pPr indent="0" lvl="0" marL="38100" marR="38100" rtl="0" algn="l">
                        <a:lnSpc>
                          <a:spcPct val="115000"/>
                        </a:lnSpc>
                        <a:spcBef>
                          <a:spcPts val="0"/>
                        </a:spcBef>
                        <a:spcAft>
                          <a:spcPts val="0"/>
                        </a:spcAft>
                        <a:buNone/>
                      </a:pPr>
                      <a:r>
                        <a:rPr lang="en-US" sz="1200"/>
                        <a:t>Entry condition </a:t>
                      </a:r>
                      <a:endParaRPr sz="1200"/>
                    </a:p>
                  </a:txBody>
                  <a:tcPr marT="91425" marB="91425" marR="91425" marL="91425">
                    <a:lnR cap="flat" cmpd="sng" w="9525">
                      <a:solidFill>
                        <a:srgbClr val="A8D08D"/>
                      </a:solidFill>
                      <a:prstDash val="solid"/>
                      <a:round/>
                      <a:headEnd len="sm" w="sm" type="none"/>
                      <a:tailEnd len="sm" w="sm" type="none"/>
                    </a:lnR>
                    <a:lnT cap="flat" cmpd="sng" w="19050">
                      <a:solidFill>
                        <a:srgbClr val="A8D08D"/>
                      </a:solidFill>
                      <a:prstDash val="solid"/>
                      <a:round/>
                      <a:headEnd len="sm" w="sm" type="none"/>
                      <a:tailEnd len="sm" w="sm" type="none"/>
                    </a:lnT>
                    <a:lnB cap="flat" cmpd="sng" w="9525">
                      <a:solidFill>
                        <a:srgbClr val="A8D08D"/>
                      </a:solidFill>
                      <a:prstDash val="solid"/>
                      <a:round/>
                      <a:headEnd len="sm" w="sm" type="none"/>
                      <a:tailEnd len="sm" w="sm" type="none"/>
                    </a:lnB>
                    <a:solidFill>
                      <a:srgbClr val="E2EFD9"/>
                    </a:solidFill>
                  </a:tcPr>
                </a:tc>
                <a:tc>
                  <a:txBody>
                    <a:bodyPr/>
                    <a:lstStyle/>
                    <a:p>
                      <a:pPr indent="0" lvl="0" marL="38100" marR="38100" rtl="0" algn="l">
                        <a:lnSpc>
                          <a:spcPct val="115000"/>
                        </a:lnSpc>
                        <a:spcBef>
                          <a:spcPts val="0"/>
                        </a:spcBef>
                        <a:spcAft>
                          <a:spcPts val="0"/>
                        </a:spcAft>
                        <a:buNone/>
                      </a:pPr>
                      <a:r>
                        <a:rPr lang="en-US" sz="1200"/>
                        <a:t>User must have provided proper credentials and be logged in at clinician portal. </a:t>
                      </a:r>
                      <a:endParaRPr sz="1200"/>
                    </a:p>
                  </a:txBody>
                  <a:tcPr marT="91425" marB="91425" marR="91425" marL="91425">
                    <a:lnL cap="flat" cmpd="sng" w="9525">
                      <a:solidFill>
                        <a:srgbClr val="A8D08D"/>
                      </a:solidFill>
                      <a:prstDash val="solid"/>
                      <a:round/>
                      <a:headEnd len="sm" w="sm" type="none"/>
                      <a:tailEnd len="sm" w="sm" type="none"/>
                    </a:lnL>
                    <a:lnT cap="flat" cmpd="sng" w="19050">
                      <a:solidFill>
                        <a:srgbClr val="A8D08D"/>
                      </a:solidFill>
                      <a:prstDash val="solid"/>
                      <a:round/>
                      <a:headEnd len="sm" w="sm" type="none"/>
                      <a:tailEnd len="sm" w="sm" type="none"/>
                    </a:lnT>
                    <a:lnB cap="flat" cmpd="sng" w="9525">
                      <a:solidFill>
                        <a:srgbClr val="A8D08D"/>
                      </a:solidFill>
                      <a:prstDash val="solid"/>
                      <a:round/>
                      <a:headEnd len="sm" w="sm" type="none"/>
                      <a:tailEnd len="sm" w="sm" type="none"/>
                    </a:lnB>
                    <a:solidFill>
                      <a:srgbClr val="E2EFD9"/>
                    </a:solidFill>
                  </a:tcPr>
                </a:tc>
              </a:tr>
              <a:tr h="381000">
                <a:tc>
                  <a:txBody>
                    <a:bodyPr/>
                    <a:lstStyle/>
                    <a:p>
                      <a:pPr indent="0" lvl="0" marL="38100" marR="38100" rtl="0" algn="l">
                        <a:lnSpc>
                          <a:spcPct val="115000"/>
                        </a:lnSpc>
                        <a:spcBef>
                          <a:spcPts val="0"/>
                        </a:spcBef>
                        <a:spcAft>
                          <a:spcPts val="0"/>
                        </a:spcAft>
                        <a:buNone/>
                      </a:pPr>
                      <a:r>
                        <a:rPr lang="en-US" sz="1200"/>
                        <a:t>Flow of events </a:t>
                      </a:r>
                      <a:endParaRPr sz="1200"/>
                    </a:p>
                  </a:txBody>
                  <a:tcPr marT="91425" marB="91425" marR="91425" marL="91425">
                    <a:lnR cap="flat" cmpd="sng" w="9525">
                      <a:solidFill>
                        <a:srgbClr val="A8D08D"/>
                      </a:solidFill>
                      <a:prstDash val="solid"/>
                      <a:round/>
                      <a:headEnd len="sm" w="sm" type="none"/>
                      <a:tailEnd len="sm" w="sm" type="none"/>
                    </a:lnR>
                    <a:lnT cap="flat" cmpd="sng" w="9525">
                      <a:solidFill>
                        <a:srgbClr val="A8D08D"/>
                      </a:solidFill>
                      <a:prstDash val="solid"/>
                      <a:round/>
                      <a:headEnd len="sm" w="sm" type="none"/>
                      <a:tailEnd len="sm" w="sm" type="none"/>
                    </a:lnT>
                    <a:lnB cap="flat" cmpd="sng" w="9525">
                      <a:solidFill>
                        <a:srgbClr val="A8D08D"/>
                      </a:solidFill>
                      <a:prstDash val="solid"/>
                      <a:round/>
                      <a:headEnd len="sm" w="sm" type="none"/>
                      <a:tailEnd len="sm" w="sm" type="none"/>
                    </a:lnB>
                  </a:tcPr>
                </a:tc>
                <a:tc>
                  <a:txBody>
                    <a:bodyPr/>
                    <a:lstStyle/>
                    <a:p>
                      <a:pPr indent="-304800" lvl="0" marL="723900" marR="38100" rtl="0" algn="l">
                        <a:lnSpc>
                          <a:spcPct val="115000"/>
                        </a:lnSpc>
                        <a:spcBef>
                          <a:spcPts val="0"/>
                        </a:spcBef>
                        <a:spcAft>
                          <a:spcPts val="0"/>
                        </a:spcAft>
                        <a:buSzPts val="1200"/>
                        <a:buAutoNum type="arabicPeriod"/>
                      </a:pPr>
                      <a:r>
                        <a:rPr lang="en-US" sz="1200"/>
                        <a:t>Clinician click on ‘Recommendations’, valid submitted questionnaires are listed. </a:t>
                      </a:r>
                      <a:endParaRPr sz="1200"/>
                    </a:p>
                    <a:p>
                      <a:pPr indent="-304800" lvl="0" marL="723900" marR="38100" rtl="0" algn="l">
                        <a:lnSpc>
                          <a:spcPct val="115000"/>
                        </a:lnSpc>
                        <a:spcBef>
                          <a:spcPts val="0"/>
                        </a:spcBef>
                        <a:spcAft>
                          <a:spcPts val="0"/>
                        </a:spcAft>
                        <a:buSzPts val="1200"/>
                        <a:buAutoNum type="arabicPeriod" startAt="2"/>
                      </a:pPr>
                      <a:r>
                        <a:rPr lang="en-US" sz="1200"/>
                        <a:t>‘Food Items’ button is available expand nutrient details. </a:t>
                      </a:r>
                      <a:endParaRPr sz="1200"/>
                    </a:p>
                    <a:p>
                      <a:pPr indent="-304800" lvl="0" marL="723900" marR="38100" rtl="0" algn="l">
                        <a:lnSpc>
                          <a:spcPct val="115000"/>
                        </a:lnSpc>
                        <a:spcBef>
                          <a:spcPts val="0"/>
                        </a:spcBef>
                        <a:spcAft>
                          <a:spcPts val="0"/>
                        </a:spcAft>
                        <a:buSzPts val="1200"/>
                        <a:buAutoNum type="arabicPeriod" startAt="3"/>
                      </a:pPr>
                      <a:r>
                        <a:rPr lang="en-US" sz="1200"/>
                        <a:t>Clinician clicks on ‘Food Items’ button to display nutrient. </a:t>
                      </a:r>
                      <a:endParaRPr sz="1200"/>
                    </a:p>
                    <a:p>
                      <a:pPr indent="-304800" lvl="0" marL="723900" marR="38100" rtl="0" algn="l">
                        <a:lnSpc>
                          <a:spcPct val="115000"/>
                        </a:lnSpc>
                        <a:spcBef>
                          <a:spcPts val="0"/>
                        </a:spcBef>
                        <a:spcAft>
                          <a:spcPts val="0"/>
                        </a:spcAft>
                        <a:buSzPts val="1200"/>
                        <a:buAutoNum type="arabicPeriod" startAt="4"/>
                      </a:pPr>
                      <a:r>
                        <a:rPr lang="en-US" sz="1200"/>
                        <a:t>User clicks ‘close’ at the bottom to close display of detailed nutrient percentage information. </a:t>
                      </a:r>
                      <a:endParaRPr sz="1200"/>
                    </a:p>
                  </a:txBody>
                  <a:tcPr marT="91425" marB="91425" marR="91425" marL="91425">
                    <a:lnL cap="flat" cmpd="sng" w="9525">
                      <a:solidFill>
                        <a:srgbClr val="A8D08D"/>
                      </a:solidFill>
                      <a:prstDash val="solid"/>
                      <a:round/>
                      <a:headEnd len="sm" w="sm" type="none"/>
                      <a:tailEnd len="sm" w="sm" type="none"/>
                    </a:lnL>
                    <a:lnT cap="flat" cmpd="sng" w="9525">
                      <a:solidFill>
                        <a:srgbClr val="A8D08D"/>
                      </a:solidFill>
                      <a:prstDash val="solid"/>
                      <a:round/>
                      <a:headEnd len="sm" w="sm" type="none"/>
                      <a:tailEnd len="sm" w="sm" type="none"/>
                    </a:lnT>
                    <a:lnB cap="flat" cmpd="sng" w="9525">
                      <a:solidFill>
                        <a:srgbClr val="A8D08D"/>
                      </a:solidFill>
                      <a:prstDash val="solid"/>
                      <a:round/>
                      <a:headEnd len="sm" w="sm" type="none"/>
                      <a:tailEnd len="sm" w="sm" type="none"/>
                    </a:lnB>
                  </a:tcPr>
                </a:tc>
              </a:tr>
              <a:tr h="381000">
                <a:tc>
                  <a:txBody>
                    <a:bodyPr/>
                    <a:lstStyle/>
                    <a:p>
                      <a:pPr indent="0" lvl="0" marL="38100" marR="38100" rtl="0" algn="l">
                        <a:lnSpc>
                          <a:spcPct val="115000"/>
                        </a:lnSpc>
                        <a:spcBef>
                          <a:spcPts val="0"/>
                        </a:spcBef>
                        <a:spcAft>
                          <a:spcPts val="0"/>
                        </a:spcAft>
                        <a:buNone/>
                      </a:pPr>
                      <a:r>
                        <a:rPr lang="en-US" sz="1200"/>
                        <a:t>Exit condition </a:t>
                      </a:r>
                      <a:endParaRPr sz="1200"/>
                    </a:p>
                  </a:txBody>
                  <a:tcPr marT="91425" marB="91425" marR="91425" marL="91425">
                    <a:lnR cap="flat" cmpd="sng" w="9525">
                      <a:solidFill>
                        <a:srgbClr val="A8D08D"/>
                      </a:solidFill>
                      <a:prstDash val="solid"/>
                      <a:round/>
                      <a:headEnd len="sm" w="sm" type="none"/>
                      <a:tailEnd len="sm" w="sm" type="none"/>
                    </a:lnR>
                    <a:lnT cap="flat" cmpd="sng" w="9525">
                      <a:solidFill>
                        <a:srgbClr val="A8D08D"/>
                      </a:solidFill>
                      <a:prstDash val="solid"/>
                      <a:round/>
                      <a:headEnd len="sm" w="sm" type="none"/>
                      <a:tailEnd len="sm" w="sm" type="none"/>
                    </a:lnT>
                    <a:lnB cap="flat" cmpd="sng" w="9525">
                      <a:solidFill>
                        <a:srgbClr val="A8D08D"/>
                      </a:solidFill>
                      <a:prstDash val="solid"/>
                      <a:round/>
                      <a:headEnd len="sm" w="sm" type="none"/>
                      <a:tailEnd len="sm" w="sm" type="none"/>
                    </a:lnB>
                    <a:solidFill>
                      <a:srgbClr val="E2EFD9"/>
                    </a:solidFill>
                  </a:tcPr>
                </a:tc>
                <a:tc>
                  <a:txBody>
                    <a:bodyPr/>
                    <a:lstStyle/>
                    <a:p>
                      <a:pPr indent="0" lvl="0" marL="38100" marR="38100" rtl="0" algn="l">
                        <a:lnSpc>
                          <a:spcPct val="115000"/>
                        </a:lnSpc>
                        <a:spcBef>
                          <a:spcPts val="0"/>
                        </a:spcBef>
                        <a:spcAft>
                          <a:spcPts val="0"/>
                        </a:spcAft>
                        <a:buNone/>
                      </a:pPr>
                      <a:r>
                        <a:rPr lang="en-US" sz="1200"/>
                        <a:t>Recommendation from selected questionnaire closes properly and the process is repeated for the next questionnaire.  </a:t>
                      </a:r>
                      <a:endParaRPr sz="1200"/>
                    </a:p>
                  </a:txBody>
                  <a:tcPr marT="91425" marB="91425" marR="91425" marL="91425">
                    <a:lnL cap="flat" cmpd="sng" w="9525">
                      <a:solidFill>
                        <a:srgbClr val="A8D08D"/>
                      </a:solidFill>
                      <a:prstDash val="solid"/>
                      <a:round/>
                      <a:headEnd len="sm" w="sm" type="none"/>
                      <a:tailEnd len="sm" w="sm" type="none"/>
                    </a:lnL>
                    <a:lnT cap="flat" cmpd="sng" w="9525">
                      <a:solidFill>
                        <a:srgbClr val="A8D08D"/>
                      </a:solidFill>
                      <a:prstDash val="solid"/>
                      <a:round/>
                      <a:headEnd len="sm" w="sm" type="none"/>
                      <a:tailEnd len="sm" w="sm" type="none"/>
                    </a:lnT>
                    <a:lnB cap="flat" cmpd="sng" w="9525">
                      <a:solidFill>
                        <a:srgbClr val="A8D08D"/>
                      </a:solidFill>
                      <a:prstDash val="solid"/>
                      <a:round/>
                      <a:headEnd len="sm" w="sm" type="none"/>
                      <a:tailEnd len="sm" w="sm" type="none"/>
                    </a:lnB>
                    <a:solidFill>
                      <a:srgbClr val="E2EFD9"/>
                    </a:solidFill>
                  </a:tcPr>
                </a:tc>
              </a:tr>
            </a:tbl>
          </a:graphicData>
        </a:graphic>
      </p:graphicFrame>
      <p:graphicFrame>
        <p:nvGraphicFramePr>
          <p:cNvPr id="314" name="Google Shape;314;g8eceaa3bea_0_80"/>
          <p:cNvGraphicFramePr/>
          <p:nvPr/>
        </p:nvGraphicFramePr>
        <p:xfrm>
          <a:off x="239225" y="3256375"/>
          <a:ext cx="3000000" cy="3000000"/>
        </p:xfrm>
        <a:graphic>
          <a:graphicData uri="http://schemas.openxmlformats.org/drawingml/2006/table">
            <a:tbl>
              <a:tblPr>
                <a:noFill/>
                <a:tableStyleId>{AF97188F-BE4D-4457-99C6-C3EC161A64FC}</a:tableStyleId>
              </a:tblPr>
              <a:tblGrid>
                <a:gridCol w="1671100"/>
                <a:gridCol w="6994425"/>
              </a:tblGrid>
              <a:tr h="381000">
                <a:tc>
                  <a:txBody>
                    <a:bodyPr/>
                    <a:lstStyle/>
                    <a:p>
                      <a:pPr indent="0" lvl="0" marL="38100" marR="38100" rtl="0" algn="l">
                        <a:lnSpc>
                          <a:spcPct val="115000"/>
                        </a:lnSpc>
                        <a:spcBef>
                          <a:spcPts val="0"/>
                        </a:spcBef>
                        <a:spcAft>
                          <a:spcPts val="0"/>
                        </a:spcAft>
                        <a:buNone/>
                      </a:pPr>
                      <a:r>
                        <a:rPr lang="en-US" sz="1200"/>
                        <a:t>Test case name </a:t>
                      </a:r>
                      <a:endParaRPr sz="1200"/>
                    </a:p>
                  </a:txBody>
                  <a:tcPr marT="91425" marB="91425" marR="91425" marL="91425">
                    <a:lnB cap="flat" cmpd="sng" w="19050">
                      <a:solidFill>
                        <a:srgbClr val="A8D08D"/>
                      </a:solidFill>
                      <a:prstDash val="solid"/>
                      <a:round/>
                      <a:headEnd len="sm" w="sm" type="none"/>
                      <a:tailEnd len="sm" w="sm" type="none"/>
                    </a:lnB>
                    <a:solidFill>
                      <a:srgbClr val="FFFFFF"/>
                    </a:solidFill>
                  </a:tcPr>
                </a:tc>
                <a:tc>
                  <a:txBody>
                    <a:bodyPr/>
                    <a:lstStyle/>
                    <a:p>
                      <a:pPr indent="0" lvl="0" marL="38100" marR="38100" rtl="0" algn="l">
                        <a:lnSpc>
                          <a:spcPct val="115000"/>
                        </a:lnSpc>
                        <a:spcBef>
                          <a:spcPts val="0"/>
                        </a:spcBef>
                        <a:spcAft>
                          <a:spcPts val="0"/>
                        </a:spcAft>
                        <a:buNone/>
                      </a:pPr>
                      <a:r>
                        <a:rPr lang="en-US" sz="1200"/>
                        <a:t>Tracking_History_1 </a:t>
                      </a:r>
                      <a:endParaRPr sz="1200"/>
                    </a:p>
                  </a:txBody>
                  <a:tcPr marT="91425" marB="91425" marR="91425" marL="91425">
                    <a:lnB cap="flat" cmpd="sng" w="19050">
                      <a:solidFill>
                        <a:srgbClr val="A8D08D"/>
                      </a:solidFill>
                      <a:prstDash val="solid"/>
                      <a:round/>
                      <a:headEnd len="sm" w="sm" type="none"/>
                      <a:tailEnd len="sm" w="sm" type="none"/>
                    </a:lnB>
                    <a:solidFill>
                      <a:srgbClr val="FFFFFF"/>
                    </a:solidFill>
                  </a:tcPr>
                </a:tc>
              </a:tr>
              <a:tr h="381000">
                <a:tc>
                  <a:txBody>
                    <a:bodyPr/>
                    <a:lstStyle/>
                    <a:p>
                      <a:pPr indent="0" lvl="0" marL="38100" marR="38100" rtl="0" algn="l">
                        <a:lnSpc>
                          <a:spcPct val="115000"/>
                        </a:lnSpc>
                        <a:spcBef>
                          <a:spcPts val="0"/>
                        </a:spcBef>
                        <a:spcAft>
                          <a:spcPts val="0"/>
                        </a:spcAft>
                        <a:buNone/>
                      </a:pPr>
                      <a:r>
                        <a:rPr lang="en-US" sz="1200"/>
                        <a:t>Entry condition </a:t>
                      </a:r>
                      <a:endParaRPr sz="1200"/>
                    </a:p>
                  </a:txBody>
                  <a:tcPr marT="91425" marB="91425" marR="91425" marL="91425">
                    <a:lnR cap="flat" cmpd="sng" w="9525">
                      <a:solidFill>
                        <a:srgbClr val="A8D08D"/>
                      </a:solidFill>
                      <a:prstDash val="solid"/>
                      <a:round/>
                      <a:headEnd len="sm" w="sm" type="none"/>
                      <a:tailEnd len="sm" w="sm" type="none"/>
                    </a:lnR>
                    <a:lnT cap="flat" cmpd="sng" w="19050">
                      <a:solidFill>
                        <a:srgbClr val="A8D08D"/>
                      </a:solidFill>
                      <a:prstDash val="solid"/>
                      <a:round/>
                      <a:headEnd len="sm" w="sm" type="none"/>
                      <a:tailEnd len="sm" w="sm" type="none"/>
                    </a:lnT>
                    <a:lnB cap="flat" cmpd="sng" w="9525">
                      <a:solidFill>
                        <a:srgbClr val="A8D08D"/>
                      </a:solidFill>
                      <a:prstDash val="solid"/>
                      <a:round/>
                      <a:headEnd len="sm" w="sm" type="none"/>
                      <a:tailEnd len="sm" w="sm" type="none"/>
                    </a:lnB>
                    <a:solidFill>
                      <a:srgbClr val="E2EFD9"/>
                    </a:solidFill>
                  </a:tcPr>
                </a:tc>
                <a:tc>
                  <a:txBody>
                    <a:bodyPr/>
                    <a:lstStyle/>
                    <a:p>
                      <a:pPr indent="0" lvl="0" marL="38100" marR="38100" rtl="0" algn="l">
                        <a:lnSpc>
                          <a:spcPct val="115000"/>
                        </a:lnSpc>
                        <a:spcBef>
                          <a:spcPts val="0"/>
                        </a:spcBef>
                        <a:spcAft>
                          <a:spcPts val="0"/>
                        </a:spcAft>
                        <a:buNone/>
                      </a:pPr>
                      <a:r>
                        <a:rPr lang="en-US" sz="1200"/>
                        <a:t>User must have provided proper credentials and be logged in at clinician portal. </a:t>
                      </a:r>
                      <a:endParaRPr sz="1200"/>
                    </a:p>
                  </a:txBody>
                  <a:tcPr marT="91425" marB="91425" marR="91425" marL="91425">
                    <a:lnL cap="flat" cmpd="sng" w="9525">
                      <a:solidFill>
                        <a:srgbClr val="A8D08D"/>
                      </a:solidFill>
                      <a:prstDash val="solid"/>
                      <a:round/>
                      <a:headEnd len="sm" w="sm" type="none"/>
                      <a:tailEnd len="sm" w="sm" type="none"/>
                    </a:lnL>
                    <a:lnT cap="flat" cmpd="sng" w="19050">
                      <a:solidFill>
                        <a:srgbClr val="A8D08D"/>
                      </a:solidFill>
                      <a:prstDash val="solid"/>
                      <a:round/>
                      <a:headEnd len="sm" w="sm" type="none"/>
                      <a:tailEnd len="sm" w="sm" type="none"/>
                    </a:lnT>
                    <a:lnB cap="flat" cmpd="sng" w="9525">
                      <a:solidFill>
                        <a:srgbClr val="A8D08D"/>
                      </a:solidFill>
                      <a:prstDash val="solid"/>
                      <a:round/>
                      <a:headEnd len="sm" w="sm" type="none"/>
                      <a:tailEnd len="sm" w="sm" type="none"/>
                    </a:lnB>
                    <a:solidFill>
                      <a:srgbClr val="E2EFD9"/>
                    </a:solidFill>
                  </a:tcPr>
                </a:tc>
              </a:tr>
              <a:tr h="381000">
                <a:tc>
                  <a:txBody>
                    <a:bodyPr/>
                    <a:lstStyle/>
                    <a:p>
                      <a:pPr indent="0" lvl="0" marL="38100" marR="38100" rtl="0" algn="l">
                        <a:lnSpc>
                          <a:spcPct val="115000"/>
                        </a:lnSpc>
                        <a:spcBef>
                          <a:spcPts val="0"/>
                        </a:spcBef>
                        <a:spcAft>
                          <a:spcPts val="0"/>
                        </a:spcAft>
                        <a:buNone/>
                      </a:pPr>
                      <a:r>
                        <a:rPr lang="en-US" sz="1200"/>
                        <a:t>Flow of events </a:t>
                      </a:r>
                      <a:endParaRPr sz="1200"/>
                    </a:p>
                  </a:txBody>
                  <a:tcPr marT="91425" marB="91425" marR="91425" marL="91425">
                    <a:lnR cap="flat" cmpd="sng" w="9525">
                      <a:solidFill>
                        <a:srgbClr val="A8D08D"/>
                      </a:solidFill>
                      <a:prstDash val="solid"/>
                      <a:round/>
                      <a:headEnd len="sm" w="sm" type="none"/>
                      <a:tailEnd len="sm" w="sm" type="none"/>
                    </a:lnR>
                    <a:lnT cap="flat" cmpd="sng" w="9525">
                      <a:solidFill>
                        <a:srgbClr val="A8D08D"/>
                      </a:solidFill>
                      <a:prstDash val="solid"/>
                      <a:round/>
                      <a:headEnd len="sm" w="sm" type="none"/>
                      <a:tailEnd len="sm" w="sm" type="none"/>
                    </a:lnT>
                    <a:lnB cap="flat" cmpd="sng" w="9525">
                      <a:solidFill>
                        <a:srgbClr val="A8D08D"/>
                      </a:solidFill>
                      <a:prstDash val="solid"/>
                      <a:round/>
                      <a:headEnd len="sm" w="sm" type="none"/>
                      <a:tailEnd len="sm" w="sm" type="none"/>
                    </a:lnB>
                  </a:tcPr>
                </a:tc>
                <a:tc>
                  <a:txBody>
                    <a:bodyPr/>
                    <a:lstStyle/>
                    <a:p>
                      <a:pPr indent="-304800" lvl="0" marL="723900" marR="38100" rtl="0" algn="l">
                        <a:lnSpc>
                          <a:spcPct val="115000"/>
                        </a:lnSpc>
                        <a:spcBef>
                          <a:spcPts val="0"/>
                        </a:spcBef>
                        <a:spcAft>
                          <a:spcPts val="0"/>
                        </a:spcAft>
                        <a:buSzPts val="1200"/>
                        <a:buAutoNum type="arabicPeriod"/>
                      </a:pPr>
                      <a:r>
                        <a:rPr lang="en-US" sz="1200"/>
                        <a:t>Clinician click on ‘Tracking History’ tab, valid submitted questionnaires are listed. </a:t>
                      </a:r>
                      <a:endParaRPr sz="1200"/>
                    </a:p>
                    <a:p>
                      <a:pPr indent="-304800" lvl="0" marL="723900" marR="38100" rtl="0" algn="l">
                        <a:lnSpc>
                          <a:spcPct val="115000"/>
                        </a:lnSpc>
                        <a:spcBef>
                          <a:spcPts val="0"/>
                        </a:spcBef>
                        <a:spcAft>
                          <a:spcPts val="0"/>
                        </a:spcAft>
                        <a:buSzPts val="1200"/>
                        <a:buAutoNum type="arabicPeriod" startAt="2"/>
                      </a:pPr>
                      <a:r>
                        <a:rPr lang="en-US" sz="1200"/>
                        <a:t>Daily recommendation comparison is displayed. </a:t>
                      </a:r>
                      <a:endParaRPr sz="1200"/>
                    </a:p>
                    <a:p>
                      <a:pPr indent="-304800" lvl="0" marL="723900" marR="38100" rtl="0" algn="l">
                        <a:lnSpc>
                          <a:spcPct val="115000"/>
                        </a:lnSpc>
                        <a:spcBef>
                          <a:spcPts val="0"/>
                        </a:spcBef>
                        <a:spcAft>
                          <a:spcPts val="0"/>
                        </a:spcAft>
                        <a:buSzPts val="1200"/>
                        <a:buAutoNum type="arabicPeriod" startAt="3"/>
                      </a:pPr>
                      <a:r>
                        <a:rPr lang="en-US" sz="1200"/>
                        <a:t>Clinician able to search by name. </a:t>
                      </a:r>
                      <a:endParaRPr sz="1200"/>
                    </a:p>
                    <a:p>
                      <a:pPr indent="-304800" lvl="0" marL="723900" marR="38100" rtl="0" algn="l">
                        <a:lnSpc>
                          <a:spcPct val="115000"/>
                        </a:lnSpc>
                        <a:spcBef>
                          <a:spcPts val="0"/>
                        </a:spcBef>
                        <a:spcAft>
                          <a:spcPts val="0"/>
                        </a:spcAft>
                        <a:buSzPts val="1200"/>
                        <a:buAutoNum type="arabicPeriod" startAt="4"/>
                      </a:pPr>
                      <a:r>
                        <a:rPr lang="en-US" sz="1200"/>
                        <a:t>List of questionnaires for search key are displayed  </a:t>
                      </a:r>
                      <a:endParaRPr sz="1200"/>
                    </a:p>
                  </a:txBody>
                  <a:tcPr marT="91425" marB="91425" marR="91425" marL="91425">
                    <a:lnL cap="flat" cmpd="sng" w="9525">
                      <a:solidFill>
                        <a:srgbClr val="A8D08D"/>
                      </a:solidFill>
                      <a:prstDash val="solid"/>
                      <a:round/>
                      <a:headEnd len="sm" w="sm" type="none"/>
                      <a:tailEnd len="sm" w="sm" type="none"/>
                    </a:lnL>
                    <a:lnT cap="flat" cmpd="sng" w="9525">
                      <a:solidFill>
                        <a:srgbClr val="A8D08D"/>
                      </a:solidFill>
                      <a:prstDash val="solid"/>
                      <a:round/>
                      <a:headEnd len="sm" w="sm" type="none"/>
                      <a:tailEnd len="sm" w="sm" type="none"/>
                    </a:lnT>
                    <a:lnB cap="flat" cmpd="sng" w="9525">
                      <a:solidFill>
                        <a:srgbClr val="A8D08D"/>
                      </a:solidFill>
                      <a:prstDash val="solid"/>
                      <a:round/>
                      <a:headEnd len="sm" w="sm" type="none"/>
                      <a:tailEnd len="sm" w="sm" type="none"/>
                    </a:lnB>
                  </a:tcPr>
                </a:tc>
              </a:tr>
              <a:tr h="381000">
                <a:tc>
                  <a:txBody>
                    <a:bodyPr/>
                    <a:lstStyle/>
                    <a:p>
                      <a:pPr indent="0" lvl="0" marL="38100" marR="38100" rtl="0" algn="l">
                        <a:lnSpc>
                          <a:spcPct val="115000"/>
                        </a:lnSpc>
                        <a:spcBef>
                          <a:spcPts val="0"/>
                        </a:spcBef>
                        <a:spcAft>
                          <a:spcPts val="0"/>
                        </a:spcAft>
                        <a:buNone/>
                      </a:pPr>
                      <a:r>
                        <a:rPr lang="en-US" sz="1200"/>
                        <a:t>Exit condition </a:t>
                      </a:r>
                      <a:endParaRPr sz="1200"/>
                    </a:p>
                  </a:txBody>
                  <a:tcPr marT="91425" marB="91425" marR="91425" marL="91425">
                    <a:lnR cap="flat" cmpd="sng" w="9525">
                      <a:solidFill>
                        <a:srgbClr val="A8D08D"/>
                      </a:solidFill>
                      <a:prstDash val="solid"/>
                      <a:round/>
                      <a:headEnd len="sm" w="sm" type="none"/>
                      <a:tailEnd len="sm" w="sm" type="none"/>
                    </a:lnR>
                    <a:lnT cap="flat" cmpd="sng" w="9525">
                      <a:solidFill>
                        <a:srgbClr val="A8D08D"/>
                      </a:solidFill>
                      <a:prstDash val="solid"/>
                      <a:round/>
                      <a:headEnd len="sm" w="sm" type="none"/>
                      <a:tailEnd len="sm" w="sm" type="none"/>
                    </a:lnT>
                    <a:lnB cap="flat" cmpd="sng" w="9525">
                      <a:solidFill>
                        <a:srgbClr val="A8D08D"/>
                      </a:solidFill>
                      <a:prstDash val="solid"/>
                      <a:round/>
                      <a:headEnd len="sm" w="sm" type="none"/>
                      <a:tailEnd len="sm" w="sm" type="none"/>
                    </a:lnB>
                    <a:solidFill>
                      <a:srgbClr val="E2EFD9"/>
                    </a:solidFill>
                  </a:tcPr>
                </a:tc>
                <a:tc>
                  <a:txBody>
                    <a:bodyPr/>
                    <a:lstStyle/>
                    <a:p>
                      <a:pPr indent="0" lvl="0" marL="38100" marR="38100" rtl="0" algn="l">
                        <a:lnSpc>
                          <a:spcPct val="115000"/>
                        </a:lnSpc>
                        <a:spcBef>
                          <a:spcPts val="0"/>
                        </a:spcBef>
                        <a:spcAft>
                          <a:spcPts val="0"/>
                        </a:spcAft>
                        <a:buNone/>
                      </a:pPr>
                      <a:r>
                        <a:rPr lang="en-US" sz="1200"/>
                        <a:t>Recommendation from selected questionnaire closes properly and the process is repeated for the next questionnaire.  </a:t>
                      </a:r>
                      <a:endParaRPr sz="1200"/>
                    </a:p>
                  </a:txBody>
                  <a:tcPr marT="91425" marB="91425" marR="91425" marL="91425">
                    <a:lnL cap="flat" cmpd="sng" w="9525">
                      <a:solidFill>
                        <a:srgbClr val="A8D08D"/>
                      </a:solidFill>
                      <a:prstDash val="solid"/>
                      <a:round/>
                      <a:headEnd len="sm" w="sm" type="none"/>
                      <a:tailEnd len="sm" w="sm" type="none"/>
                    </a:lnL>
                    <a:lnT cap="flat" cmpd="sng" w="9525">
                      <a:solidFill>
                        <a:srgbClr val="A8D08D"/>
                      </a:solidFill>
                      <a:prstDash val="solid"/>
                      <a:round/>
                      <a:headEnd len="sm" w="sm" type="none"/>
                      <a:tailEnd len="sm" w="sm" type="none"/>
                    </a:lnT>
                    <a:lnB cap="flat" cmpd="sng" w="9525">
                      <a:solidFill>
                        <a:srgbClr val="A8D08D"/>
                      </a:solidFill>
                      <a:prstDash val="solid"/>
                      <a:round/>
                      <a:headEnd len="sm" w="sm" type="none"/>
                      <a:tailEnd len="sm" w="sm" type="none"/>
                    </a:lnB>
                    <a:solidFill>
                      <a:srgbClr val="E2EFD9"/>
                    </a:solidFill>
                  </a:tcPr>
                </a:tc>
              </a:tr>
            </a:tbl>
          </a:graphicData>
        </a:graphic>
      </p:graphicFrame>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9" name="Shape 319"/>
        <p:cNvGrpSpPr/>
        <p:nvPr/>
      </p:nvGrpSpPr>
      <p:grpSpPr>
        <a:xfrm>
          <a:off x="0" y="0"/>
          <a:ext cx="0" cy="0"/>
          <a:chOff x="0" y="0"/>
          <a:chExt cx="0" cy="0"/>
        </a:xfrm>
      </p:grpSpPr>
      <p:sp>
        <p:nvSpPr>
          <p:cNvPr id="320" name="Google Shape;320;p14"/>
          <p:cNvSpPr txBox="1"/>
          <p:nvPr>
            <p:ph type="title"/>
          </p:nvPr>
        </p:nvSpPr>
        <p:spPr>
          <a:xfrm>
            <a:off x="779463" y="381000"/>
            <a:ext cx="7583487" cy="1044575"/>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rPr lang="en-US"/>
              <a:t>Summary</a:t>
            </a:r>
            <a:endParaRPr/>
          </a:p>
        </p:txBody>
      </p:sp>
      <p:sp>
        <p:nvSpPr>
          <p:cNvPr id="321" name="Google Shape;321;p14"/>
          <p:cNvSpPr txBox="1"/>
          <p:nvPr>
            <p:ph idx="1" type="body"/>
          </p:nvPr>
        </p:nvSpPr>
        <p:spPr>
          <a:xfrm>
            <a:off x="779475" y="1425576"/>
            <a:ext cx="7583400" cy="4611600"/>
          </a:xfrm>
          <a:prstGeom prst="rect">
            <a:avLst/>
          </a:prstGeom>
          <a:noFill/>
          <a:ln>
            <a:noFill/>
          </a:ln>
        </p:spPr>
        <p:txBody>
          <a:bodyPr anchorCtr="0" anchor="t" bIns="45700" lIns="91425" spcFirstLastPara="1" rIns="91425" wrap="square" tIns="45700">
            <a:noAutofit/>
          </a:bodyPr>
          <a:lstStyle/>
          <a:p>
            <a:pPr indent="0" lvl="0" marL="0" rtl="0" algn="l">
              <a:spcBef>
                <a:spcPts val="2000"/>
              </a:spcBef>
              <a:spcAft>
                <a:spcPts val="0"/>
              </a:spcAft>
              <a:buNone/>
            </a:pPr>
            <a:r>
              <a:rPr lang="en-US"/>
              <a:t>Now that Baby Feed is production ready, the beta will be used in the healthcare system for counseling parents on their infant’s diet. It has the potential to improve infant diet and prevent early childhood obesity in the clinical setting.</a:t>
            </a:r>
            <a:endParaRPr/>
          </a:p>
          <a:p>
            <a:pPr indent="0" lvl="0" marL="0" rtl="0" algn="l">
              <a:spcBef>
                <a:spcPts val="2000"/>
              </a:spcBef>
              <a:spcAft>
                <a:spcPts val="0"/>
              </a:spcAft>
              <a:buNone/>
            </a:pPr>
            <a:r>
              <a:t/>
            </a:r>
            <a:endParaRPr/>
          </a:p>
          <a:p>
            <a:pPr indent="-282575" lvl="0" marL="282575" rtl="0" algn="l">
              <a:spcBef>
                <a:spcPts val="2000"/>
              </a:spcBef>
              <a:spcAft>
                <a:spcPts val="0"/>
              </a:spcAft>
              <a:buClr>
                <a:srgbClr val="001D4D"/>
              </a:buClr>
              <a:buSzPts val="2200"/>
              <a:buChar char="⚫"/>
            </a:pPr>
            <a:r>
              <a:rPr lang="en-US"/>
              <a:t>Product Owner: Dr. Cristina Palacios, </a:t>
            </a:r>
            <a:r>
              <a:rPr lang="en-US">
                <a:solidFill>
                  <a:srgbClr val="001D4D"/>
                </a:solidFill>
                <a:uFill>
                  <a:noFill/>
                </a:uFill>
                <a:hlinkClick r:id="rId3"/>
              </a:rPr>
              <a:t>crpalaci@fiu.edu</a:t>
            </a:r>
            <a:endParaRPr>
              <a:solidFill>
                <a:srgbClr val="001D4D"/>
              </a:solidFill>
            </a:endParaRPr>
          </a:p>
          <a:p>
            <a:pPr indent="-282575" lvl="0" marL="282575" rtl="0" algn="l">
              <a:spcBef>
                <a:spcPts val="2000"/>
              </a:spcBef>
              <a:spcAft>
                <a:spcPts val="0"/>
              </a:spcAft>
              <a:buSzPts val="1800"/>
              <a:buChar char="⚫"/>
            </a:pPr>
            <a:r>
              <a:rPr lang="en-US"/>
              <a:t>Professor: Masoud Sadjadi, sadjadi@cs.fiu.edu</a:t>
            </a:r>
            <a:endParaRPr/>
          </a:p>
        </p:txBody>
      </p:sp>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26" name="Shape 326"/>
        <p:cNvGrpSpPr/>
        <p:nvPr/>
      </p:nvGrpSpPr>
      <p:grpSpPr>
        <a:xfrm>
          <a:off x="0" y="0"/>
          <a:ext cx="0" cy="0"/>
          <a:chOff x="0" y="0"/>
          <a:chExt cx="0" cy="0"/>
        </a:xfrm>
      </p:grpSpPr>
      <p:sp>
        <p:nvSpPr>
          <p:cNvPr id="327" name="Google Shape;327;g8d3335f6ea_0_36"/>
          <p:cNvSpPr txBox="1"/>
          <p:nvPr>
            <p:ph idx="1" type="body"/>
          </p:nvPr>
        </p:nvSpPr>
        <p:spPr>
          <a:xfrm>
            <a:off x="780300" y="1123201"/>
            <a:ext cx="7583400" cy="4611600"/>
          </a:xfrm>
          <a:prstGeom prst="rect">
            <a:avLst/>
          </a:prstGeom>
          <a:noFill/>
          <a:ln>
            <a:noFill/>
          </a:ln>
        </p:spPr>
        <p:txBody>
          <a:bodyPr anchorCtr="0" anchor="ctr" bIns="45700" lIns="91425" spcFirstLastPara="1" rIns="91425" wrap="square" tIns="45700">
            <a:noAutofit/>
          </a:bodyPr>
          <a:lstStyle/>
          <a:p>
            <a:pPr indent="0" lvl="0" marL="0" rtl="0" algn="ctr">
              <a:spcBef>
                <a:spcPts val="2000"/>
              </a:spcBef>
              <a:spcAft>
                <a:spcPts val="0"/>
              </a:spcAft>
              <a:buNone/>
            </a:pPr>
            <a:r>
              <a:rPr b="1" lang="en-US" sz="5400"/>
              <a:t>Thank You!</a:t>
            </a:r>
            <a:endParaRPr b="1" sz="5400"/>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9" name="Shape 169"/>
        <p:cNvGrpSpPr/>
        <p:nvPr/>
      </p:nvGrpSpPr>
      <p:grpSpPr>
        <a:xfrm>
          <a:off x="0" y="0"/>
          <a:ext cx="0" cy="0"/>
          <a:chOff x="0" y="0"/>
          <a:chExt cx="0" cy="0"/>
        </a:xfrm>
      </p:grpSpPr>
      <p:sp>
        <p:nvSpPr>
          <p:cNvPr id="170" name="Google Shape;170;p3"/>
          <p:cNvSpPr txBox="1"/>
          <p:nvPr>
            <p:ph type="title"/>
          </p:nvPr>
        </p:nvSpPr>
        <p:spPr>
          <a:xfrm>
            <a:off x="779463" y="381000"/>
            <a:ext cx="7583487" cy="1044575"/>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rPr lang="en-US"/>
              <a:t>Project Management</a:t>
            </a:r>
            <a:endParaRPr/>
          </a:p>
        </p:txBody>
      </p:sp>
      <p:sp>
        <p:nvSpPr>
          <p:cNvPr id="171" name="Google Shape;171;p3"/>
          <p:cNvSpPr txBox="1"/>
          <p:nvPr/>
        </p:nvSpPr>
        <p:spPr>
          <a:xfrm>
            <a:off x="838560" y="2019480"/>
            <a:ext cx="7239360" cy="1897955"/>
          </a:xfrm>
          <a:prstGeom prst="rect">
            <a:avLst/>
          </a:prstGeom>
          <a:noFill/>
          <a:ln>
            <a:noFill/>
          </a:ln>
        </p:spPr>
        <p:txBody>
          <a:bodyPr anchorCtr="0" anchor="t" bIns="45700" lIns="91425" spcFirstLastPara="1" rIns="91425" wrap="square" tIns="45700">
            <a:spAutoFit/>
          </a:bodyPr>
          <a:lstStyle/>
          <a:p>
            <a:pPr indent="0" lvl="0" marL="0" rtl="0" algn="l">
              <a:spcBef>
                <a:spcPts val="0"/>
              </a:spcBef>
              <a:spcAft>
                <a:spcPts val="0"/>
              </a:spcAft>
              <a:buNone/>
            </a:pPr>
            <a:r>
              <a:rPr lang="en-US" sz="2100"/>
              <a:t>Because it is a summer semester the project timeline is compressed.</a:t>
            </a:r>
            <a:endParaRPr sz="2100"/>
          </a:p>
          <a:p>
            <a:pPr indent="0" lvl="0" marL="0" rtl="0" algn="l">
              <a:spcBef>
                <a:spcPts val="0"/>
              </a:spcBef>
              <a:spcAft>
                <a:spcPts val="0"/>
              </a:spcAft>
              <a:buNone/>
            </a:pPr>
            <a:r>
              <a:t/>
            </a:r>
            <a:endParaRPr sz="2100"/>
          </a:p>
          <a:p>
            <a:pPr indent="-361950" lvl="0" marL="457200" rtl="0" algn="l">
              <a:spcBef>
                <a:spcPts val="0"/>
              </a:spcBef>
              <a:spcAft>
                <a:spcPts val="0"/>
              </a:spcAft>
              <a:buSzPts val="2100"/>
              <a:buChar char="•"/>
            </a:pPr>
            <a:r>
              <a:rPr lang="en-US" sz="2100"/>
              <a:t>Total of 6 Sprints</a:t>
            </a:r>
            <a:endParaRPr sz="2100"/>
          </a:p>
          <a:p>
            <a:pPr indent="-361950" lvl="0" marL="457200" rtl="0" algn="l">
              <a:spcBef>
                <a:spcPts val="0"/>
              </a:spcBef>
              <a:spcAft>
                <a:spcPts val="0"/>
              </a:spcAft>
              <a:buSzPts val="2100"/>
              <a:buChar char="•"/>
            </a:pPr>
            <a:r>
              <a:rPr lang="en-US" sz="2100"/>
              <a:t>First Sprint Planning with PO was 05/21/2020 and Final Standup Meeting was 07/31/2020</a:t>
            </a:r>
            <a:endParaRPr sz="2100"/>
          </a:p>
          <a:p>
            <a:pPr indent="-361950" lvl="0" marL="457200" rtl="0" algn="l">
              <a:spcBef>
                <a:spcPts val="0"/>
              </a:spcBef>
              <a:spcAft>
                <a:spcPts val="0"/>
              </a:spcAft>
              <a:buSzPts val="2100"/>
              <a:buChar char="•"/>
            </a:pPr>
            <a:r>
              <a:rPr lang="en-US" sz="2100"/>
              <a:t>Total Story Count is 74 user stories</a:t>
            </a:r>
            <a:endParaRPr sz="2100"/>
          </a:p>
          <a:p>
            <a:pPr indent="-361950" lvl="0" marL="457200" rtl="0" algn="l">
              <a:spcBef>
                <a:spcPts val="0"/>
              </a:spcBef>
              <a:spcAft>
                <a:spcPts val="0"/>
              </a:spcAft>
              <a:buSzPts val="2100"/>
              <a:buChar char="•"/>
            </a:pPr>
            <a:r>
              <a:rPr lang="en-US" sz="2100"/>
              <a:t>Introductory week was environment setup, reading documentation and code analysis</a:t>
            </a:r>
            <a:endParaRPr sz="2100"/>
          </a:p>
          <a:p>
            <a:pPr indent="-361950" lvl="0" marL="457200" rtl="0" algn="l">
              <a:spcBef>
                <a:spcPts val="0"/>
              </a:spcBef>
              <a:spcAft>
                <a:spcPts val="0"/>
              </a:spcAft>
              <a:buSzPts val="2100"/>
              <a:buChar char="•"/>
            </a:pPr>
            <a:r>
              <a:rPr lang="en-US" sz="2100"/>
              <a:t>Final week was dedicated to the final deliverable</a:t>
            </a:r>
            <a:endParaRPr sz="2900">
              <a:solidFill>
                <a:srgbClr val="001D4D"/>
              </a:solidFill>
              <a:latin typeface="Trebuchet MS"/>
              <a:ea typeface="Trebuchet MS"/>
              <a:cs typeface="Trebuchet MS"/>
              <a:sym typeface="Trebuchet MS"/>
            </a:endParaRPr>
          </a:p>
          <a:p>
            <a:pPr indent="0" lvl="0" marL="0" marR="0" rtl="0" algn="l">
              <a:spcBef>
                <a:spcPts val="0"/>
              </a:spcBef>
              <a:spcAft>
                <a:spcPts val="0"/>
              </a:spcAft>
              <a:buNone/>
            </a:pPr>
            <a:r>
              <a:t/>
            </a:r>
            <a:endParaRPr b="0" i="0" sz="1800" u="none" cap="none" strike="noStrike">
              <a:solidFill>
                <a:schemeClr val="dk1"/>
              </a:solidFill>
              <a:latin typeface="Arial"/>
              <a:ea typeface="Arial"/>
              <a:cs typeface="Arial"/>
              <a:sym typeface="Arial"/>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6" name="Shape 176"/>
        <p:cNvGrpSpPr/>
        <p:nvPr/>
      </p:nvGrpSpPr>
      <p:grpSpPr>
        <a:xfrm>
          <a:off x="0" y="0"/>
          <a:ext cx="0" cy="0"/>
          <a:chOff x="0" y="0"/>
          <a:chExt cx="0" cy="0"/>
        </a:xfrm>
      </p:grpSpPr>
      <p:sp>
        <p:nvSpPr>
          <p:cNvPr id="177" name="Google Shape;177;p4"/>
          <p:cNvSpPr txBox="1"/>
          <p:nvPr>
            <p:ph type="title"/>
          </p:nvPr>
        </p:nvSpPr>
        <p:spPr>
          <a:xfrm>
            <a:off x="779463" y="381000"/>
            <a:ext cx="7583487" cy="1044575"/>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rPr lang="en-US"/>
              <a:t>Requirements: Us</a:t>
            </a:r>
            <a:r>
              <a:rPr lang="en-US"/>
              <a:t>er Stories </a:t>
            </a:r>
            <a:endParaRPr/>
          </a:p>
        </p:txBody>
      </p:sp>
      <p:sp>
        <p:nvSpPr>
          <p:cNvPr id="178" name="Google Shape;178;p4"/>
          <p:cNvSpPr txBox="1"/>
          <p:nvPr>
            <p:ph idx="1" type="body"/>
          </p:nvPr>
        </p:nvSpPr>
        <p:spPr>
          <a:xfrm>
            <a:off x="779475" y="1537626"/>
            <a:ext cx="7583400" cy="4499700"/>
          </a:xfrm>
          <a:prstGeom prst="rect">
            <a:avLst/>
          </a:prstGeom>
          <a:noFill/>
          <a:ln>
            <a:noFill/>
          </a:ln>
        </p:spPr>
        <p:txBody>
          <a:bodyPr anchorCtr="0" anchor="t" bIns="45700" lIns="91425" spcFirstLastPara="1" rIns="91425" wrap="square" tIns="45700">
            <a:noAutofit/>
          </a:bodyPr>
          <a:lstStyle/>
          <a:p>
            <a:pPr indent="0" lvl="0" marL="0" rtl="0" algn="l">
              <a:spcBef>
                <a:spcPts val="2000"/>
              </a:spcBef>
              <a:spcAft>
                <a:spcPts val="0"/>
              </a:spcAft>
              <a:buNone/>
            </a:pPr>
            <a:r>
              <a:rPr lang="en-US" sz="2900" u="sng"/>
              <a:t>Features and Enhancements</a:t>
            </a:r>
            <a:endParaRPr sz="2900" u="sng"/>
          </a:p>
          <a:p>
            <a:pPr indent="0" lvl="0" marL="0" rtl="0" algn="l">
              <a:spcBef>
                <a:spcPts val="2000"/>
              </a:spcBef>
              <a:spcAft>
                <a:spcPts val="0"/>
              </a:spcAft>
              <a:buNone/>
            </a:pPr>
            <a:r>
              <a:rPr lang="en-US"/>
              <a:t>(User Stories 6-1 through 6-10) Questionnaire enhancements for form validation, notifications, and unique dynamic ID’s.</a:t>
            </a:r>
            <a:endParaRPr/>
          </a:p>
          <a:p>
            <a:pPr indent="0" lvl="0" marL="0" rtl="0" algn="l">
              <a:spcBef>
                <a:spcPts val="2000"/>
              </a:spcBef>
              <a:spcAft>
                <a:spcPts val="0"/>
              </a:spcAft>
              <a:buNone/>
            </a:pPr>
            <a:r>
              <a:rPr lang="en-US"/>
              <a:t>(User Stories 11-1 through 12-4) Nutrients, Tracking, and Recommendation ui/ux hotfixes and enhancements.</a:t>
            </a:r>
            <a:endParaRPr/>
          </a:p>
          <a:p>
            <a:pPr indent="0" lvl="0" marL="0" rtl="0" algn="l">
              <a:spcBef>
                <a:spcPts val="2000"/>
              </a:spcBef>
              <a:spcAft>
                <a:spcPts val="0"/>
              </a:spcAft>
              <a:buNone/>
            </a:pPr>
            <a:r>
              <a:rPr lang="en-US"/>
              <a:t>(User Stories 13-1 through 13-3) Feedback communication module per questionnaire result between parent and clinician .</a:t>
            </a:r>
            <a:endParaRPr/>
          </a:p>
          <a:p>
            <a:pPr indent="0" lvl="0" marL="282575" rtl="0" algn="l">
              <a:spcBef>
                <a:spcPts val="2000"/>
              </a:spcBef>
              <a:spcAft>
                <a:spcPts val="0"/>
              </a:spcAft>
              <a:buNone/>
            </a:pPr>
            <a:r>
              <a:t/>
            </a:r>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3" name="Shape 183"/>
        <p:cNvGrpSpPr/>
        <p:nvPr/>
      </p:nvGrpSpPr>
      <p:grpSpPr>
        <a:xfrm>
          <a:off x="0" y="0"/>
          <a:ext cx="0" cy="0"/>
          <a:chOff x="0" y="0"/>
          <a:chExt cx="0" cy="0"/>
        </a:xfrm>
      </p:grpSpPr>
      <p:sp>
        <p:nvSpPr>
          <p:cNvPr id="184" name="Google Shape;184;g8d3335f6ea_0_18"/>
          <p:cNvSpPr txBox="1"/>
          <p:nvPr>
            <p:ph type="title"/>
          </p:nvPr>
        </p:nvSpPr>
        <p:spPr>
          <a:xfrm>
            <a:off x="779463" y="381000"/>
            <a:ext cx="7583400" cy="1044600"/>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rPr lang="en-US"/>
              <a:t>Requirements: User Stories </a:t>
            </a:r>
            <a:endParaRPr/>
          </a:p>
        </p:txBody>
      </p:sp>
      <p:sp>
        <p:nvSpPr>
          <p:cNvPr id="185" name="Google Shape;185;g8d3335f6ea_0_18"/>
          <p:cNvSpPr txBox="1"/>
          <p:nvPr>
            <p:ph idx="1" type="body"/>
          </p:nvPr>
        </p:nvSpPr>
        <p:spPr>
          <a:xfrm>
            <a:off x="779475" y="1537626"/>
            <a:ext cx="7583400" cy="4499700"/>
          </a:xfrm>
          <a:prstGeom prst="rect">
            <a:avLst/>
          </a:prstGeom>
          <a:noFill/>
          <a:ln>
            <a:noFill/>
          </a:ln>
        </p:spPr>
        <p:txBody>
          <a:bodyPr anchorCtr="0" anchor="t" bIns="45700" lIns="91425" spcFirstLastPara="1" rIns="91425" wrap="square" tIns="45700">
            <a:noAutofit/>
          </a:bodyPr>
          <a:lstStyle/>
          <a:p>
            <a:pPr indent="0" lvl="0" marL="0" rtl="0" algn="l">
              <a:spcBef>
                <a:spcPts val="2000"/>
              </a:spcBef>
              <a:spcAft>
                <a:spcPts val="0"/>
              </a:spcAft>
              <a:buNone/>
            </a:pPr>
            <a:r>
              <a:rPr lang="en-US" sz="2900" u="sng"/>
              <a:t>Data Maintenance</a:t>
            </a:r>
            <a:endParaRPr/>
          </a:p>
          <a:p>
            <a:pPr indent="0" lvl="0" marL="0" rtl="0" algn="l">
              <a:spcBef>
                <a:spcPts val="2000"/>
              </a:spcBef>
              <a:spcAft>
                <a:spcPts val="0"/>
              </a:spcAft>
              <a:buNone/>
            </a:pPr>
            <a:r>
              <a:rPr lang="en-US"/>
              <a:t>(User Stories 9-2 through 9-8) Updated every service with correct data seeding upon launch with Documentation</a:t>
            </a:r>
            <a:endParaRPr/>
          </a:p>
          <a:p>
            <a:pPr indent="-342900" lvl="0" marL="457200" rtl="0" algn="l">
              <a:spcBef>
                <a:spcPts val="2000"/>
              </a:spcBef>
              <a:spcAft>
                <a:spcPts val="0"/>
              </a:spcAft>
              <a:buSzPts val="1800"/>
              <a:buChar char="⚫"/>
            </a:pPr>
            <a:r>
              <a:rPr lang="en-US"/>
              <a:t>Added additional items to final dataset and seed data</a:t>
            </a:r>
            <a:endParaRPr/>
          </a:p>
          <a:p>
            <a:pPr indent="-342900" lvl="0" marL="457200" rtl="0" algn="l">
              <a:spcBef>
                <a:spcPts val="0"/>
              </a:spcBef>
              <a:spcAft>
                <a:spcPts val="0"/>
              </a:spcAft>
              <a:buSzPts val="1800"/>
              <a:buChar char="⚫"/>
            </a:pPr>
            <a:r>
              <a:rPr lang="en-US"/>
              <a:t>Added cup measurements equivalent to oz for every food item description</a:t>
            </a:r>
            <a:endParaRPr/>
          </a:p>
          <a:p>
            <a:pPr indent="0" lvl="0" marL="0" rtl="0" algn="l">
              <a:spcBef>
                <a:spcPts val="2000"/>
              </a:spcBef>
              <a:spcAft>
                <a:spcPts val="0"/>
              </a:spcAft>
              <a:buNone/>
            </a:pPr>
            <a:r>
              <a:rPr lang="en-US"/>
              <a:t>(User Stories 9-1 and 14-1) Migrated final production dataset to Mongo Atlas</a:t>
            </a:r>
            <a:endParaRPr/>
          </a:p>
          <a:p>
            <a:pPr indent="0" lvl="0" marL="0" rtl="0" algn="l">
              <a:spcBef>
                <a:spcPts val="2000"/>
              </a:spcBef>
              <a:spcAft>
                <a:spcPts val="0"/>
              </a:spcAft>
              <a:buNone/>
            </a:pPr>
            <a:r>
              <a:t/>
            </a:r>
            <a:endParaRPr/>
          </a:p>
          <a:p>
            <a:pPr indent="0" lvl="0" marL="282575" rtl="0" algn="l">
              <a:spcBef>
                <a:spcPts val="2000"/>
              </a:spcBef>
              <a:spcAft>
                <a:spcPts val="0"/>
              </a:spcAft>
              <a:buNone/>
            </a:pPr>
            <a:r>
              <a:t/>
            </a:r>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0" name="Shape 190"/>
        <p:cNvGrpSpPr/>
        <p:nvPr/>
      </p:nvGrpSpPr>
      <p:grpSpPr>
        <a:xfrm>
          <a:off x="0" y="0"/>
          <a:ext cx="0" cy="0"/>
          <a:chOff x="0" y="0"/>
          <a:chExt cx="0" cy="0"/>
        </a:xfrm>
      </p:grpSpPr>
      <p:sp>
        <p:nvSpPr>
          <p:cNvPr id="191" name="Google Shape;191;g8d3335f6ea_0_4"/>
          <p:cNvSpPr txBox="1"/>
          <p:nvPr>
            <p:ph type="title"/>
          </p:nvPr>
        </p:nvSpPr>
        <p:spPr>
          <a:xfrm>
            <a:off x="779463" y="381000"/>
            <a:ext cx="7583400" cy="1044600"/>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rPr lang="en-US" sz="3200"/>
              <a:t>Additional Feedback: Use Case</a:t>
            </a:r>
            <a:endParaRPr sz="3200"/>
          </a:p>
        </p:txBody>
      </p:sp>
      <p:pic>
        <p:nvPicPr>
          <p:cNvPr id="192" name="Google Shape;192;g8d3335f6ea_0_4"/>
          <p:cNvPicPr preferRelativeResize="0"/>
          <p:nvPr/>
        </p:nvPicPr>
        <p:blipFill>
          <a:blip r:embed="rId3">
            <a:alphaModFix/>
          </a:blip>
          <a:stretch>
            <a:fillRect/>
          </a:stretch>
        </p:blipFill>
        <p:spPr>
          <a:xfrm>
            <a:off x="1463300" y="1425599"/>
            <a:ext cx="6330601" cy="4547350"/>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7" name="Shape 197"/>
        <p:cNvGrpSpPr/>
        <p:nvPr/>
      </p:nvGrpSpPr>
      <p:grpSpPr>
        <a:xfrm>
          <a:off x="0" y="0"/>
          <a:ext cx="0" cy="0"/>
          <a:chOff x="0" y="0"/>
          <a:chExt cx="0" cy="0"/>
        </a:xfrm>
      </p:grpSpPr>
      <p:sp>
        <p:nvSpPr>
          <p:cNvPr id="198" name="Google Shape;198;g8d3335f6ea_0_11"/>
          <p:cNvSpPr txBox="1"/>
          <p:nvPr>
            <p:ph type="title"/>
          </p:nvPr>
        </p:nvSpPr>
        <p:spPr>
          <a:xfrm>
            <a:off x="779463" y="381000"/>
            <a:ext cx="7583400" cy="1044600"/>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rPr lang="en-US" sz="3200"/>
              <a:t>Additional Feedback: Sequence Diagram</a:t>
            </a:r>
            <a:endParaRPr sz="3200"/>
          </a:p>
        </p:txBody>
      </p:sp>
      <p:pic>
        <p:nvPicPr>
          <p:cNvPr id="199" name="Google Shape;199;g8d3335f6ea_0_11"/>
          <p:cNvPicPr preferRelativeResize="0"/>
          <p:nvPr/>
        </p:nvPicPr>
        <p:blipFill>
          <a:blip r:embed="rId3">
            <a:alphaModFix/>
          </a:blip>
          <a:stretch>
            <a:fillRect/>
          </a:stretch>
        </p:blipFill>
        <p:spPr>
          <a:xfrm>
            <a:off x="2523649" y="1490474"/>
            <a:ext cx="4095050" cy="4424074"/>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4" name="Shape 204"/>
        <p:cNvGrpSpPr/>
        <p:nvPr/>
      </p:nvGrpSpPr>
      <p:grpSpPr>
        <a:xfrm>
          <a:off x="0" y="0"/>
          <a:ext cx="0" cy="0"/>
          <a:chOff x="0" y="0"/>
          <a:chExt cx="0" cy="0"/>
        </a:xfrm>
      </p:grpSpPr>
      <p:sp>
        <p:nvSpPr>
          <p:cNvPr id="205" name="Google Shape;205;p5"/>
          <p:cNvSpPr txBox="1"/>
          <p:nvPr>
            <p:ph type="title"/>
          </p:nvPr>
        </p:nvSpPr>
        <p:spPr>
          <a:xfrm>
            <a:off x="779463" y="381000"/>
            <a:ext cx="7583487" cy="1044575"/>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rPr lang="en-US"/>
              <a:t>Use Case</a:t>
            </a:r>
            <a:endParaRPr/>
          </a:p>
        </p:txBody>
      </p:sp>
      <p:sp>
        <p:nvSpPr>
          <p:cNvPr id="206" name="Google Shape;206;p5"/>
          <p:cNvSpPr txBox="1"/>
          <p:nvPr>
            <p:ph idx="1" type="body"/>
          </p:nvPr>
        </p:nvSpPr>
        <p:spPr>
          <a:xfrm>
            <a:off x="779513" y="421875"/>
            <a:ext cx="7583400" cy="304500"/>
          </a:xfrm>
          <a:prstGeom prst="rect">
            <a:avLst/>
          </a:prstGeom>
          <a:noFill/>
          <a:ln>
            <a:noFill/>
          </a:ln>
        </p:spPr>
        <p:txBody>
          <a:bodyPr anchorCtr="0" anchor="t" bIns="45700" lIns="91425" spcFirstLastPara="1" rIns="91425" wrap="square" tIns="45700">
            <a:noAutofit/>
          </a:bodyPr>
          <a:lstStyle/>
          <a:p>
            <a:pPr indent="-206375" lvl="0" marL="282575" rtl="0" algn="l">
              <a:spcBef>
                <a:spcPts val="0"/>
              </a:spcBef>
              <a:spcAft>
                <a:spcPts val="0"/>
              </a:spcAft>
              <a:buClr>
                <a:srgbClr val="001D4D"/>
              </a:buClr>
              <a:buSzPts val="1000"/>
              <a:buChar char="⚫"/>
            </a:pPr>
            <a:r>
              <a:rPr lang="en-US" sz="1000"/>
              <a:t>Show the Use Case Diagram for the whole project. / Highlight your use cases.  / Show all the details of the most significant use case.</a:t>
            </a:r>
            <a:endParaRPr sz="1000"/>
          </a:p>
        </p:txBody>
      </p:sp>
      <p:pic>
        <p:nvPicPr>
          <p:cNvPr id="207" name="Google Shape;207;p5"/>
          <p:cNvPicPr preferRelativeResize="0"/>
          <p:nvPr/>
        </p:nvPicPr>
        <p:blipFill>
          <a:blip r:embed="rId3">
            <a:alphaModFix/>
          </a:blip>
          <a:stretch>
            <a:fillRect/>
          </a:stretch>
        </p:blipFill>
        <p:spPr>
          <a:xfrm>
            <a:off x="1275175" y="1501775"/>
            <a:ext cx="6219575" cy="4180650"/>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2" name="Shape 212"/>
        <p:cNvGrpSpPr/>
        <p:nvPr/>
      </p:nvGrpSpPr>
      <p:grpSpPr>
        <a:xfrm>
          <a:off x="0" y="0"/>
          <a:ext cx="0" cy="0"/>
          <a:chOff x="0" y="0"/>
          <a:chExt cx="0" cy="0"/>
        </a:xfrm>
      </p:grpSpPr>
      <p:sp>
        <p:nvSpPr>
          <p:cNvPr id="213" name="Google Shape;213;p6"/>
          <p:cNvSpPr txBox="1"/>
          <p:nvPr>
            <p:ph type="title"/>
          </p:nvPr>
        </p:nvSpPr>
        <p:spPr>
          <a:xfrm>
            <a:off x="779463" y="381000"/>
            <a:ext cx="8059737" cy="1044575"/>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rPr lang="en-US"/>
              <a:t>Requirements: Sequence Diagrams</a:t>
            </a:r>
            <a:endParaRPr/>
          </a:p>
        </p:txBody>
      </p:sp>
      <p:sp>
        <p:nvSpPr>
          <p:cNvPr id="214" name="Google Shape;214;p6"/>
          <p:cNvSpPr txBox="1"/>
          <p:nvPr>
            <p:ph idx="1" type="body"/>
          </p:nvPr>
        </p:nvSpPr>
        <p:spPr>
          <a:xfrm>
            <a:off x="430175" y="6161100"/>
            <a:ext cx="7583400" cy="271800"/>
          </a:xfrm>
          <a:prstGeom prst="rect">
            <a:avLst/>
          </a:prstGeom>
          <a:noFill/>
          <a:ln>
            <a:noFill/>
          </a:ln>
        </p:spPr>
        <p:txBody>
          <a:bodyPr anchorCtr="0" anchor="t" bIns="45700" lIns="91425" spcFirstLastPara="1" rIns="91425" wrap="square" tIns="45700">
            <a:noAutofit/>
          </a:bodyPr>
          <a:lstStyle/>
          <a:p>
            <a:pPr indent="0" lvl="0" marL="282575" rtl="0" algn="l">
              <a:spcBef>
                <a:spcPts val="0"/>
              </a:spcBef>
              <a:spcAft>
                <a:spcPts val="0"/>
              </a:spcAft>
              <a:buNone/>
            </a:pPr>
            <a:r>
              <a:rPr lang="en-US" sz="1200"/>
              <a:t>Questionnaire submission</a:t>
            </a:r>
            <a:endParaRPr sz="1200"/>
          </a:p>
        </p:txBody>
      </p:sp>
      <p:pic>
        <p:nvPicPr>
          <p:cNvPr id="215" name="Google Shape;215;p6"/>
          <p:cNvPicPr preferRelativeResize="0"/>
          <p:nvPr/>
        </p:nvPicPr>
        <p:blipFill>
          <a:blip r:embed="rId3">
            <a:alphaModFix/>
          </a:blip>
          <a:stretch>
            <a:fillRect/>
          </a:stretch>
        </p:blipFill>
        <p:spPr>
          <a:xfrm>
            <a:off x="2147313" y="1501775"/>
            <a:ext cx="4849375" cy="4526125"/>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gold">
  <a:themeElements>
    <a:clrScheme name="Revolution">
      <a:dk1>
        <a:srgbClr val="000000"/>
      </a:dk1>
      <a:lt1>
        <a:srgbClr val="FFFFFF"/>
      </a:lt1>
      <a:dk2>
        <a:srgbClr val="1B3861"/>
      </a:dk2>
      <a:lt2>
        <a:srgbClr val="38ABED"/>
      </a:lt2>
      <a:accent1>
        <a:srgbClr val="0C5986"/>
      </a:accent1>
      <a:accent2>
        <a:srgbClr val="DDF53D"/>
      </a:accent2>
      <a:accent3>
        <a:srgbClr val="508709"/>
      </a:accent3>
      <a:accent4>
        <a:srgbClr val="BF5E00"/>
      </a:accent4>
      <a:accent5>
        <a:srgbClr val="9C0001"/>
      </a:accent5>
      <a:accent6>
        <a:srgbClr val="660075"/>
      </a:accent6>
      <a:hlink>
        <a:srgbClr val="ABF24D"/>
      </a:hlink>
      <a:folHlink>
        <a:srgbClr val="A0E7F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2013-04-25T14:14:17Z</dcterms:created>
  <dc:creator>Ivana Rodriguez</dc:creator>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0x010100EB420CC5D7C3634BB91C23C53A69EF7C</vt:lpwstr>
  </property>
</Properties>
</file>