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000000"/>
          </p15:clr>
        </p15:guide>
        <p15:guide id="2" pos="10368">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8400"/>
              <a:buFont typeface="Arial"/>
              <a:buNone/>
            </a:pPr>
            <a:fld id="{00000000-1234-1234-1234-123412341234}" type="slidenum">
              <a:rPr b="0" i="0" lang="en-US" sz="8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1"/>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74" name="Google Shape;74;p11"/>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5" name="Google Shape;75;p1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8" name="Shape 78"/>
        <p:cNvGrpSpPr/>
        <p:nvPr/>
      </p:nvGrpSpPr>
      <p:grpSpPr>
        <a:xfrm>
          <a:off x="0" y="0"/>
          <a:ext cx="0" cy="0"/>
          <a:chOff x="0" y="0"/>
          <a:chExt cx="0" cy="0"/>
        </a:xfrm>
      </p:grpSpPr>
      <p:sp>
        <p:nvSpPr>
          <p:cNvPr id="79" name="Google Shape;79;p12"/>
          <p:cNvSpPr txBox="1"/>
          <p:nvPr>
            <p:ph type="ctrTitle"/>
          </p:nvPr>
        </p:nvSpPr>
        <p:spPr>
          <a:xfrm>
            <a:off x="2469358" y="13635320"/>
            <a:ext cx="27979686" cy="9408459"/>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80" name="Google Shape;80;p12"/>
          <p:cNvSpPr txBox="1"/>
          <p:nvPr>
            <p:ph idx="1" type="subTitle"/>
          </p:nvPr>
        </p:nvSpPr>
        <p:spPr>
          <a:xfrm>
            <a:off x="4937523" y="24872580"/>
            <a:ext cx="23043355" cy="11214847"/>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3000"/>
              </a:spcBef>
              <a:spcAft>
                <a:spcPts val="0"/>
              </a:spcAft>
              <a:buClr>
                <a:schemeClr val="dk1"/>
              </a:buClr>
              <a:buSzPts val="15000"/>
              <a:buFont typeface="Arial"/>
              <a:buNone/>
              <a:defRPr/>
            </a:lvl1pPr>
            <a:lvl2pPr lvl="1" algn="ctr">
              <a:lnSpc>
                <a:spcPct val="100000"/>
              </a:lnSpc>
              <a:spcBef>
                <a:spcPts val="2620"/>
              </a:spcBef>
              <a:spcAft>
                <a:spcPts val="0"/>
              </a:spcAft>
              <a:buClr>
                <a:schemeClr val="dk1"/>
              </a:buClr>
              <a:buSzPts val="13100"/>
              <a:buFont typeface="Arial"/>
              <a:buNone/>
              <a:defRPr/>
            </a:lvl2pPr>
            <a:lvl3pPr lvl="2" algn="ctr">
              <a:lnSpc>
                <a:spcPct val="100000"/>
              </a:lnSpc>
              <a:spcBef>
                <a:spcPts val="2240"/>
              </a:spcBef>
              <a:spcAft>
                <a:spcPts val="0"/>
              </a:spcAft>
              <a:buClr>
                <a:schemeClr val="dk1"/>
              </a:buClr>
              <a:buSzPts val="11200"/>
              <a:buFont typeface="Arial"/>
              <a:buNone/>
              <a:defRPr/>
            </a:lvl3pPr>
            <a:lvl4pPr lvl="3" algn="ctr">
              <a:lnSpc>
                <a:spcPct val="100000"/>
              </a:lnSpc>
              <a:spcBef>
                <a:spcPts val="1880"/>
              </a:spcBef>
              <a:spcAft>
                <a:spcPts val="0"/>
              </a:spcAft>
              <a:buClr>
                <a:schemeClr val="dk1"/>
              </a:buClr>
              <a:buSzPts val="9400"/>
              <a:buFont typeface="Arial"/>
              <a:buNone/>
              <a:defRPr/>
            </a:lvl4pPr>
            <a:lvl5pPr lvl="4" algn="ctr">
              <a:lnSpc>
                <a:spcPct val="100000"/>
              </a:lnSpc>
              <a:spcBef>
                <a:spcPts val="1880"/>
              </a:spcBef>
              <a:spcAft>
                <a:spcPts val="0"/>
              </a:spcAft>
              <a:buClr>
                <a:schemeClr val="dk1"/>
              </a:buClr>
              <a:buSzPts val="9400"/>
              <a:buFont typeface="Arial"/>
              <a:buNone/>
              <a:defRPr/>
            </a:lvl5pPr>
            <a:lvl6pPr lvl="5" algn="ctr">
              <a:lnSpc>
                <a:spcPct val="100000"/>
              </a:lnSpc>
              <a:spcBef>
                <a:spcPts val="1880"/>
              </a:spcBef>
              <a:spcAft>
                <a:spcPts val="0"/>
              </a:spcAft>
              <a:buClr>
                <a:schemeClr val="dk1"/>
              </a:buClr>
              <a:buSzPts val="9400"/>
              <a:buFont typeface="Arial"/>
              <a:buNone/>
              <a:defRPr/>
            </a:lvl6pPr>
            <a:lvl7pPr lvl="6" algn="ctr">
              <a:lnSpc>
                <a:spcPct val="100000"/>
              </a:lnSpc>
              <a:spcBef>
                <a:spcPts val="1880"/>
              </a:spcBef>
              <a:spcAft>
                <a:spcPts val="0"/>
              </a:spcAft>
              <a:buClr>
                <a:schemeClr val="dk1"/>
              </a:buClr>
              <a:buSzPts val="9400"/>
              <a:buFont typeface="Arial"/>
              <a:buNone/>
              <a:defRPr/>
            </a:lvl7pPr>
            <a:lvl8pPr lvl="7" algn="ctr">
              <a:lnSpc>
                <a:spcPct val="100000"/>
              </a:lnSpc>
              <a:spcBef>
                <a:spcPts val="1880"/>
              </a:spcBef>
              <a:spcAft>
                <a:spcPts val="0"/>
              </a:spcAft>
              <a:buClr>
                <a:schemeClr val="dk1"/>
              </a:buClr>
              <a:buSzPts val="9400"/>
              <a:buFont typeface="Arial"/>
              <a:buNone/>
              <a:defRPr/>
            </a:lvl8pPr>
            <a:lvl9pPr lvl="8" algn="ctr">
              <a:lnSpc>
                <a:spcPct val="100000"/>
              </a:lnSpc>
              <a:spcBef>
                <a:spcPts val="1880"/>
              </a:spcBef>
              <a:spcAft>
                <a:spcPts val="0"/>
              </a:spcAft>
              <a:buClr>
                <a:schemeClr val="dk1"/>
              </a:buClr>
              <a:buSzPts val="9400"/>
              <a:buFont typeface="Arial"/>
              <a:buNone/>
              <a:defRPr/>
            </a:lvl9pPr>
          </a:lstStyle>
          <a:p/>
        </p:txBody>
      </p:sp>
      <p:sp>
        <p:nvSpPr>
          <p:cNvPr id="81" name="Google Shape;81;p1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3"/>
          <p:cNvSpPr txBox="1"/>
          <p:nvPr>
            <p:ph type="title"/>
          </p:nvPr>
        </p:nvSpPr>
        <p:spPr>
          <a:xfrm rot="5400000">
            <a:off x="8844488" y="16778674"/>
            <a:ext cx="37450058" cy="7406878"/>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1" name="Google Shape;21;p3"/>
          <p:cNvSpPr txBox="1"/>
          <p:nvPr>
            <p:ph idx="1" type="body"/>
          </p:nvPr>
        </p:nvSpPr>
        <p:spPr>
          <a:xfrm rot="5400000">
            <a:off x="-6026415" y="9428946"/>
            <a:ext cx="37450058" cy="22106335"/>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 name="Google Shape;22;p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5" name="Shape 25"/>
        <p:cNvGrpSpPr/>
        <p:nvPr/>
      </p:nvGrpSpPr>
      <p:grpSpPr>
        <a:xfrm>
          <a:off x="0" y="0"/>
          <a:ext cx="0" cy="0"/>
          <a:chOff x="0" y="0"/>
          <a:chExt cx="0" cy="0"/>
        </a:xfrm>
      </p:grpSpPr>
      <p:sp>
        <p:nvSpPr>
          <p:cNvPr id="26" name="Google Shape;26;p4"/>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 name="Google Shape;27;p4"/>
          <p:cNvSpPr txBox="1"/>
          <p:nvPr>
            <p:ph idx="1" type="body"/>
          </p:nvPr>
        </p:nvSpPr>
        <p:spPr>
          <a:xfrm rot="5400000">
            <a:off x="1978025" y="9910763"/>
            <a:ext cx="28963938" cy="29627512"/>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 name="Google Shape;28;p4"/>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4"/>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4"/>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1" name="Shape 31"/>
        <p:cNvGrpSpPr/>
        <p:nvPr/>
      </p:nvGrpSpPr>
      <p:grpSpPr>
        <a:xfrm>
          <a:off x="0" y="0"/>
          <a:ext cx="0" cy="0"/>
          <a:chOff x="0" y="0"/>
          <a:chExt cx="0" cy="0"/>
        </a:xfrm>
      </p:grpSpPr>
      <p:sp>
        <p:nvSpPr>
          <p:cNvPr id="32" name="Google Shape;32;p5"/>
          <p:cNvSpPr txBox="1"/>
          <p:nvPr>
            <p:ph type="title"/>
          </p:nvPr>
        </p:nvSpPr>
        <p:spPr>
          <a:xfrm>
            <a:off x="6451999" y="30724288"/>
            <a:ext cx="19751278" cy="3626224"/>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20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33" name="Google Shape;33;p5"/>
          <p:cNvSpPr/>
          <p:nvPr>
            <p:ph idx="2" type="pic"/>
          </p:nvPr>
        </p:nvSpPr>
        <p:spPr>
          <a:xfrm>
            <a:off x="6451999" y="3922059"/>
            <a:ext cx="19751278" cy="26333825"/>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34" name="Google Shape;34;p5"/>
          <p:cNvSpPr txBox="1"/>
          <p:nvPr>
            <p:ph idx="1" type="body"/>
          </p:nvPr>
        </p:nvSpPr>
        <p:spPr>
          <a:xfrm>
            <a:off x="6451999" y="34350513"/>
            <a:ext cx="19751278" cy="5152464"/>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80"/>
              </a:spcBef>
              <a:spcAft>
                <a:spcPts val="0"/>
              </a:spcAft>
              <a:buClr>
                <a:schemeClr val="dk1"/>
              </a:buClr>
              <a:buSzPts val="1400"/>
              <a:buFont typeface="Arial"/>
              <a:buNone/>
              <a:defRPr sz="1400"/>
            </a:lvl1pPr>
            <a:lvl2pPr indent="-228600" lvl="1" marL="914400" algn="l">
              <a:lnSpc>
                <a:spcPct val="100000"/>
              </a:lnSpc>
              <a:spcBef>
                <a:spcPts val="240"/>
              </a:spcBef>
              <a:spcAft>
                <a:spcPts val="0"/>
              </a:spcAft>
              <a:buClr>
                <a:schemeClr val="dk1"/>
              </a:buClr>
              <a:buSzPts val="1200"/>
              <a:buFont typeface="Arial"/>
              <a:buNone/>
              <a:defRPr sz="1200"/>
            </a:lvl2pPr>
            <a:lvl3pPr indent="-228600" lvl="2" marL="1371600" algn="l">
              <a:lnSpc>
                <a:spcPct val="100000"/>
              </a:lnSpc>
              <a:spcBef>
                <a:spcPts val="200"/>
              </a:spcBef>
              <a:spcAft>
                <a:spcPts val="0"/>
              </a:spcAft>
              <a:buClr>
                <a:schemeClr val="dk1"/>
              </a:buClr>
              <a:buSzPts val="1000"/>
              <a:buFont typeface="Arial"/>
              <a:buNone/>
              <a:defRPr sz="1000"/>
            </a:lvl3pPr>
            <a:lvl4pPr indent="-228600" lvl="3" marL="1828800" algn="l">
              <a:lnSpc>
                <a:spcPct val="100000"/>
              </a:lnSpc>
              <a:spcBef>
                <a:spcPts val="180"/>
              </a:spcBef>
              <a:spcAft>
                <a:spcPts val="0"/>
              </a:spcAft>
              <a:buClr>
                <a:schemeClr val="dk1"/>
              </a:buClr>
              <a:buSzPts val="900"/>
              <a:buFont typeface="Arial"/>
              <a:buNone/>
              <a:defRPr sz="900"/>
            </a:lvl4pPr>
            <a:lvl5pPr indent="-228600" lvl="4" marL="2286000" algn="l">
              <a:lnSpc>
                <a:spcPct val="100000"/>
              </a:lnSpc>
              <a:spcBef>
                <a:spcPts val="180"/>
              </a:spcBef>
              <a:spcAft>
                <a:spcPts val="0"/>
              </a:spcAft>
              <a:buClr>
                <a:schemeClr val="dk1"/>
              </a:buClr>
              <a:buSzPts val="900"/>
              <a:buFont typeface="Arial"/>
              <a:buNone/>
              <a:defRPr sz="900"/>
            </a:lvl5pPr>
            <a:lvl6pPr indent="-228600" lvl="5" marL="2743200" algn="l">
              <a:lnSpc>
                <a:spcPct val="100000"/>
              </a:lnSpc>
              <a:spcBef>
                <a:spcPts val="180"/>
              </a:spcBef>
              <a:spcAft>
                <a:spcPts val="0"/>
              </a:spcAft>
              <a:buClr>
                <a:schemeClr val="dk1"/>
              </a:buClr>
              <a:buSzPts val="900"/>
              <a:buFont typeface="Arial"/>
              <a:buNone/>
              <a:defRPr sz="900"/>
            </a:lvl6pPr>
            <a:lvl7pPr indent="-228600" lvl="6" marL="3200400" algn="l">
              <a:lnSpc>
                <a:spcPct val="100000"/>
              </a:lnSpc>
              <a:spcBef>
                <a:spcPts val="180"/>
              </a:spcBef>
              <a:spcAft>
                <a:spcPts val="0"/>
              </a:spcAft>
              <a:buClr>
                <a:schemeClr val="dk1"/>
              </a:buClr>
              <a:buSzPts val="900"/>
              <a:buFont typeface="Arial"/>
              <a:buNone/>
              <a:defRPr sz="900"/>
            </a:lvl7pPr>
            <a:lvl8pPr indent="-228600" lvl="7" marL="3657600" algn="l">
              <a:lnSpc>
                <a:spcPct val="100000"/>
              </a:lnSpc>
              <a:spcBef>
                <a:spcPts val="180"/>
              </a:spcBef>
              <a:spcAft>
                <a:spcPts val="0"/>
              </a:spcAft>
              <a:buClr>
                <a:schemeClr val="dk1"/>
              </a:buClr>
              <a:buSzPts val="900"/>
              <a:buFont typeface="Arial"/>
              <a:buNone/>
              <a:defRPr sz="900"/>
            </a:lvl8pPr>
            <a:lvl9pPr indent="-228600" lvl="8" marL="4114800" algn="l">
              <a:lnSpc>
                <a:spcPct val="100000"/>
              </a:lnSpc>
              <a:spcBef>
                <a:spcPts val="180"/>
              </a:spcBef>
              <a:spcAft>
                <a:spcPts val="0"/>
              </a:spcAft>
              <a:buClr>
                <a:schemeClr val="dk1"/>
              </a:buClr>
              <a:buSzPts val="900"/>
              <a:buFont typeface="Arial"/>
              <a:buNone/>
              <a:defRPr sz="900"/>
            </a:lvl9pPr>
          </a:lstStyle>
          <a:p/>
        </p:txBody>
      </p:sp>
      <p:sp>
        <p:nvSpPr>
          <p:cNvPr id="35" name="Google Shape;35;p5"/>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5"/>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5"/>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8" name="Shape 38"/>
        <p:cNvGrpSpPr/>
        <p:nvPr/>
      </p:nvGrpSpPr>
      <p:grpSpPr>
        <a:xfrm>
          <a:off x="0" y="0"/>
          <a:ext cx="0" cy="0"/>
          <a:chOff x="0" y="0"/>
          <a:chExt cx="0" cy="0"/>
        </a:xfrm>
      </p:grpSpPr>
      <p:sp>
        <p:nvSpPr>
          <p:cNvPr id="39" name="Google Shape;39;p6"/>
          <p:cNvSpPr txBox="1"/>
          <p:nvPr>
            <p:ph type="title"/>
          </p:nvPr>
        </p:nvSpPr>
        <p:spPr>
          <a:xfrm>
            <a:off x="1645445" y="1748118"/>
            <a:ext cx="10829926" cy="7436224"/>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20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0" name="Google Shape;40;p6"/>
          <p:cNvSpPr txBox="1"/>
          <p:nvPr>
            <p:ph idx="1" type="body"/>
          </p:nvPr>
        </p:nvSpPr>
        <p:spPr>
          <a:xfrm>
            <a:off x="12870656" y="1748118"/>
            <a:ext cx="18402300" cy="37459024"/>
          </a:xfrm>
          <a:prstGeom prst="rect">
            <a:avLst/>
          </a:prstGeom>
          <a:noFill/>
          <a:ln>
            <a:noFill/>
          </a:ln>
        </p:spPr>
        <p:txBody>
          <a:bodyPr anchorCtr="0" anchor="t" bIns="214225" lIns="428450" spcFirstLastPara="1" rIns="428450" wrap="square" tIns="214225">
            <a:noAutofit/>
          </a:bodyPr>
          <a:lstStyle>
            <a:lvl1pPr indent="-431800" lvl="0" marL="457200" algn="l">
              <a:lnSpc>
                <a:spcPct val="100000"/>
              </a:lnSpc>
              <a:spcBef>
                <a:spcPts val="640"/>
              </a:spcBef>
              <a:spcAft>
                <a:spcPts val="0"/>
              </a:spcAft>
              <a:buClr>
                <a:schemeClr val="dk1"/>
              </a:buClr>
              <a:buSzPts val="3200"/>
              <a:buFont typeface="Arial"/>
              <a:buChar char="•"/>
              <a:defRPr sz="3200"/>
            </a:lvl1pPr>
            <a:lvl2pPr indent="-406400" lvl="1" marL="914400" algn="l">
              <a:lnSpc>
                <a:spcPct val="100000"/>
              </a:lnSpc>
              <a:spcBef>
                <a:spcPts val="560"/>
              </a:spcBef>
              <a:spcAft>
                <a:spcPts val="0"/>
              </a:spcAft>
              <a:buClr>
                <a:schemeClr val="dk1"/>
              </a:buClr>
              <a:buSzPts val="2800"/>
              <a:buFont typeface="Arial"/>
              <a:buChar char="–"/>
              <a:defRPr sz="2800"/>
            </a:lvl2pPr>
            <a:lvl3pPr indent="-381000" lvl="2" marL="1371600" algn="l">
              <a:lnSpc>
                <a:spcPct val="100000"/>
              </a:lnSpc>
              <a:spcBef>
                <a:spcPts val="480"/>
              </a:spcBef>
              <a:spcAft>
                <a:spcPts val="0"/>
              </a:spcAft>
              <a:buClr>
                <a:schemeClr val="dk1"/>
              </a:buClr>
              <a:buSzPts val="2400"/>
              <a:buFont typeface="Arial"/>
              <a:buChar char="•"/>
              <a:defRPr sz="2400"/>
            </a:lvl3pPr>
            <a:lvl4pPr indent="-355600" lvl="3" marL="1828800" algn="l">
              <a:lnSpc>
                <a:spcPct val="100000"/>
              </a:lnSpc>
              <a:spcBef>
                <a:spcPts val="400"/>
              </a:spcBef>
              <a:spcAft>
                <a:spcPts val="0"/>
              </a:spcAft>
              <a:buClr>
                <a:schemeClr val="dk1"/>
              </a:buClr>
              <a:buSzPts val="2000"/>
              <a:buFont typeface="Arial"/>
              <a:buChar char="–"/>
              <a:defRPr sz="2000"/>
            </a:lvl4pPr>
            <a:lvl5pPr indent="-355600" lvl="4" marL="2286000" algn="l">
              <a:lnSpc>
                <a:spcPct val="100000"/>
              </a:lnSpc>
              <a:spcBef>
                <a:spcPts val="400"/>
              </a:spcBef>
              <a:spcAft>
                <a:spcPts val="0"/>
              </a:spcAft>
              <a:buClr>
                <a:schemeClr val="dk1"/>
              </a:buClr>
              <a:buSzPts val="2000"/>
              <a:buFont typeface="Arial"/>
              <a:buChar char="»"/>
              <a:defRPr sz="2000"/>
            </a:lvl5pPr>
            <a:lvl6pPr indent="-355600" lvl="5" marL="2743200" algn="l">
              <a:lnSpc>
                <a:spcPct val="100000"/>
              </a:lnSpc>
              <a:spcBef>
                <a:spcPts val="400"/>
              </a:spcBef>
              <a:spcAft>
                <a:spcPts val="0"/>
              </a:spcAft>
              <a:buClr>
                <a:schemeClr val="dk1"/>
              </a:buClr>
              <a:buSzPts val="2000"/>
              <a:buFont typeface="Arial"/>
              <a:buChar char="»"/>
              <a:defRPr sz="2000"/>
            </a:lvl6pPr>
            <a:lvl7pPr indent="-355600" lvl="6" marL="3200400" algn="l">
              <a:lnSpc>
                <a:spcPct val="100000"/>
              </a:lnSpc>
              <a:spcBef>
                <a:spcPts val="400"/>
              </a:spcBef>
              <a:spcAft>
                <a:spcPts val="0"/>
              </a:spcAft>
              <a:buClr>
                <a:schemeClr val="dk1"/>
              </a:buClr>
              <a:buSzPts val="2000"/>
              <a:buFont typeface="Arial"/>
              <a:buChar char="»"/>
              <a:defRPr sz="2000"/>
            </a:lvl7pPr>
            <a:lvl8pPr indent="-355600" lvl="7" marL="3657600" algn="l">
              <a:lnSpc>
                <a:spcPct val="100000"/>
              </a:lnSpc>
              <a:spcBef>
                <a:spcPts val="400"/>
              </a:spcBef>
              <a:spcAft>
                <a:spcPts val="0"/>
              </a:spcAft>
              <a:buClr>
                <a:schemeClr val="dk1"/>
              </a:buClr>
              <a:buSzPts val="2000"/>
              <a:buFont typeface="Arial"/>
              <a:buChar char="»"/>
              <a:defRPr sz="2000"/>
            </a:lvl8pPr>
            <a:lvl9pPr indent="-355600" lvl="8" marL="4114800" algn="l">
              <a:lnSpc>
                <a:spcPct val="100000"/>
              </a:lnSpc>
              <a:spcBef>
                <a:spcPts val="400"/>
              </a:spcBef>
              <a:spcAft>
                <a:spcPts val="0"/>
              </a:spcAft>
              <a:buClr>
                <a:schemeClr val="dk1"/>
              </a:buClr>
              <a:buSzPts val="2000"/>
              <a:buFont typeface="Arial"/>
              <a:buChar char="»"/>
              <a:defRPr sz="2000"/>
            </a:lvl9pPr>
          </a:lstStyle>
          <a:p/>
        </p:txBody>
      </p:sp>
      <p:sp>
        <p:nvSpPr>
          <p:cNvPr id="41" name="Google Shape;41;p6"/>
          <p:cNvSpPr txBox="1"/>
          <p:nvPr>
            <p:ph idx="2" type="body"/>
          </p:nvPr>
        </p:nvSpPr>
        <p:spPr>
          <a:xfrm>
            <a:off x="1645445" y="9184341"/>
            <a:ext cx="10829926" cy="30022799"/>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80"/>
              </a:spcBef>
              <a:spcAft>
                <a:spcPts val="0"/>
              </a:spcAft>
              <a:buClr>
                <a:schemeClr val="dk1"/>
              </a:buClr>
              <a:buSzPts val="1400"/>
              <a:buFont typeface="Arial"/>
              <a:buNone/>
              <a:defRPr sz="1400"/>
            </a:lvl1pPr>
            <a:lvl2pPr indent="-228600" lvl="1" marL="914400" algn="l">
              <a:lnSpc>
                <a:spcPct val="100000"/>
              </a:lnSpc>
              <a:spcBef>
                <a:spcPts val="240"/>
              </a:spcBef>
              <a:spcAft>
                <a:spcPts val="0"/>
              </a:spcAft>
              <a:buClr>
                <a:schemeClr val="dk1"/>
              </a:buClr>
              <a:buSzPts val="1200"/>
              <a:buFont typeface="Arial"/>
              <a:buNone/>
              <a:defRPr sz="1200"/>
            </a:lvl2pPr>
            <a:lvl3pPr indent="-228600" lvl="2" marL="1371600" algn="l">
              <a:lnSpc>
                <a:spcPct val="100000"/>
              </a:lnSpc>
              <a:spcBef>
                <a:spcPts val="200"/>
              </a:spcBef>
              <a:spcAft>
                <a:spcPts val="0"/>
              </a:spcAft>
              <a:buClr>
                <a:schemeClr val="dk1"/>
              </a:buClr>
              <a:buSzPts val="1000"/>
              <a:buFont typeface="Arial"/>
              <a:buNone/>
              <a:defRPr sz="1000"/>
            </a:lvl3pPr>
            <a:lvl4pPr indent="-228600" lvl="3" marL="1828800" algn="l">
              <a:lnSpc>
                <a:spcPct val="100000"/>
              </a:lnSpc>
              <a:spcBef>
                <a:spcPts val="180"/>
              </a:spcBef>
              <a:spcAft>
                <a:spcPts val="0"/>
              </a:spcAft>
              <a:buClr>
                <a:schemeClr val="dk1"/>
              </a:buClr>
              <a:buSzPts val="900"/>
              <a:buFont typeface="Arial"/>
              <a:buNone/>
              <a:defRPr sz="900"/>
            </a:lvl4pPr>
            <a:lvl5pPr indent="-228600" lvl="4" marL="2286000" algn="l">
              <a:lnSpc>
                <a:spcPct val="100000"/>
              </a:lnSpc>
              <a:spcBef>
                <a:spcPts val="180"/>
              </a:spcBef>
              <a:spcAft>
                <a:spcPts val="0"/>
              </a:spcAft>
              <a:buClr>
                <a:schemeClr val="dk1"/>
              </a:buClr>
              <a:buSzPts val="900"/>
              <a:buFont typeface="Arial"/>
              <a:buNone/>
              <a:defRPr sz="900"/>
            </a:lvl5pPr>
            <a:lvl6pPr indent="-228600" lvl="5" marL="2743200" algn="l">
              <a:lnSpc>
                <a:spcPct val="100000"/>
              </a:lnSpc>
              <a:spcBef>
                <a:spcPts val="180"/>
              </a:spcBef>
              <a:spcAft>
                <a:spcPts val="0"/>
              </a:spcAft>
              <a:buClr>
                <a:schemeClr val="dk1"/>
              </a:buClr>
              <a:buSzPts val="900"/>
              <a:buFont typeface="Arial"/>
              <a:buNone/>
              <a:defRPr sz="900"/>
            </a:lvl6pPr>
            <a:lvl7pPr indent="-228600" lvl="6" marL="3200400" algn="l">
              <a:lnSpc>
                <a:spcPct val="100000"/>
              </a:lnSpc>
              <a:spcBef>
                <a:spcPts val="180"/>
              </a:spcBef>
              <a:spcAft>
                <a:spcPts val="0"/>
              </a:spcAft>
              <a:buClr>
                <a:schemeClr val="dk1"/>
              </a:buClr>
              <a:buSzPts val="900"/>
              <a:buFont typeface="Arial"/>
              <a:buNone/>
              <a:defRPr sz="900"/>
            </a:lvl7pPr>
            <a:lvl8pPr indent="-228600" lvl="7" marL="3657600" algn="l">
              <a:lnSpc>
                <a:spcPct val="100000"/>
              </a:lnSpc>
              <a:spcBef>
                <a:spcPts val="180"/>
              </a:spcBef>
              <a:spcAft>
                <a:spcPts val="0"/>
              </a:spcAft>
              <a:buClr>
                <a:schemeClr val="dk1"/>
              </a:buClr>
              <a:buSzPts val="900"/>
              <a:buFont typeface="Arial"/>
              <a:buNone/>
              <a:defRPr sz="900"/>
            </a:lvl8pPr>
            <a:lvl9pPr indent="-228600" lvl="8" marL="4114800" algn="l">
              <a:lnSpc>
                <a:spcPct val="100000"/>
              </a:lnSpc>
              <a:spcBef>
                <a:spcPts val="180"/>
              </a:spcBef>
              <a:spcAft>
                <a:spcPts val="0"/>
              </a:spcAft>
              <a:buClr>
                <a:schemeClr val="dk1"/>
              </a:buClr>
              <a:buSzPts val="900"/>
              <a:buFont typeface="Arial"/>
              <a:buNone/>
              <a:defRPr sz="900"/>
            </a:lvl9pPr>
          </a:lstStyle>
          <a:p/>
        </p:txBody>
      </p:sp>
      <p:sp>
        <p:nvSpPr>
          <p:cNvPr id="42" name="Google Shape;42;p6"/>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6"/>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6"/>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7"/>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7" name="Google Shape;47;p7"/>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7"/>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7"/>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0" name="Shape 50"/>
        <p:cNvGrpSpPr/>
        <p:nvPr/>
      </p:nvGrpSpPr>
      <p:grpSpPr>
        <a:xfrm>
          <a:off x="0" y="0"/>
          <a:ext cx="0" cy="0"/>
          <a:chOff x="0" y="0"/>
          <a:chExt cx="0" cy="0"/>
        </a:xfrm>
      </p:grpSpPr>
      <p:sp>
        <p:nvSpPr>
          <p:cNvPr id="51" name="Google Shape;51;p8"/>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52" name="Google Shape;52;p8"/>
          <p:cNvSpPr txBox="1"/>
          <p:nvPr>
            <p:ph idx="1" type="body"/>
          </p:nvPr>
        </p:nvSpPr>
        <p:spPr>
          <a:xfrm>
            <a:off x="1645444" y="9825318"/>
            <a:ext cx="14544675" cy="409463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80"/>
              </a:spcBef>
              <a:spcAft>
                <a:spcPts val="0"/>
              </a:spcAft>
              <a:buClr>
                <a:schemeClr val="dk1"/>
              </a:buClr>
              <a:buSzPts val="2400"/>
              <a:buFont typeface="Arial"/>
              <a:buNone/>
              <a:defRPr b="1" sz="2400"/>
            </a:lvl1pPr>
            <a:lvl2pPr indent="-228600" lvl="1" marL="914400" algn="l">
              <a:lnSpc>
                <a:spcPct val="100000"/>
              </a:lnSpc>
              <a:spcBef>
                <a:spcPts val="400"/>
              </a:spcBef>
              <a:spcAft>
                <a:spcPts val="0"/>
              </a:spcAft>
              <a:buClr>
                <a:schemeClr val="dk1"/>
              </a:buClr>
              <a:buSzPts val="2000"/>
              <a:buFont typeface="Arial"/>
              <a:buNone/>
              <a:defRPr b="1" sz="2000"/>
            </a:lvl2pPr>
            <a:lvl3pPr indent="-228600" lvl="2" marL="1371600" algn="l">
              <a:lnSpc>
                <a:spcPct val="100000"/>
              </a:lnSpc>
              <a:spcBef>
                <a:spcPts val="360"/>
              </a:spcBef>
              <a:spcAft>
                <a:spcPts val="0"/>
              </a:spcAft>
              <a:buClr>
                <a:schemeClr val="dk1"/>
              </a:buClr>
              <a:buSzPts val="1800"/>
              <a:buFont typeface="Arial"/>
              <a:buNone/>
              <a:defRPr b="1" sz="1800"/>
            </a:lvl3pPr>
            <a:lvl4pPr indent="-228600" lvl="3" marL="1828800" algn="l">
              <a:lnSpc>
                <a:spcPct val="100000"/>
              </a:lnSpc>
              <a:spcBef>
                <a:spcPts val="320"/>
              </a:spcBef>
              <a:spcAft>
                <a:spcPts val="0"/>
              </a:spcAft>
              <a:buClr>
                <a:schemeClr val="dk1"/>
              </a:buClr>
              <a:buSzPts val="1600"/>
              <a:buFont typeface="Arial"/>
              <a:buNone/>
              <a:defRPr b="1" sz="1600"/>
            </a:lvl4pPr>
            <a:lvl5pPr indent="-228600" lvl="4" marL="2286000" algn="l">
              <a:lnSpc>
                <a:spcPct val="100000"/>
              </a:lnSpc>
              <a:spcBef>
                <a:spcPts val="320"/>
              </a:spcBef>
              <a:spcAft>
                <a:spcPts val="0"/>
              </a:spcAft>
              <a:buClr>
                <a:schemeClr val="dk1"/>
              </a:buClr>
              <a:buSzPts val="1600"/>
              <a:buFont typeface="Arial"/>
              <a:buNone/>
              <a:defRPr b="1" sz="1600"/>
            </a:lvl5pPr>
            <a:lvl6pPr indent="-228600" lvl="5" marL="2743200" algn="l">
              <a:lnSpc>
                <a:spcPct val="100000"/>
              </a:lnSpc>
              <a:spcBef>
                <a:spcPts val="320"/>
              </a:spcBef>
              <a:spcAft>
                <a:spcPts val="0"/>
              </a:spcAft>
              <a:buClr>
                <a:schemeClr val="dk1"/>
              </a:buClr>
              <a:buSzPts val="1600"/>
              <a:buFont typeface="Arial"/>
              <a:buNone/>
              <a:defRPr b="1" sz="1600"/>
            </a:lvl6pPr>
            <a:lvl7pPr indent="-228600" lvl="6" marL="3200400" algn="l">
              <a:lnSpc>
                <a:spcPct val="100000"/>
              </a:lnSpc>
              <a:spcBef>
                <a:spcPts val="320"/>
              </a:spcBef>
              <a:spcAft>
                <a:spcPts val="0"/>
              </a:spcAft>
              <a:buClr>
                <a:schemeClr val="dk1"/>
              </a:buClr>
              <a:buSzPts val="1600"/>
              <a:buFont typeface="Arial"/>
              <a:buNone/>
              <a:defRPr b="1" sz="1600"/>
            </a:lvl7pPr>
            <a:lvl8pPr indent="-228600" lvl="7" marL="3657600" algn="l">
              <a:lnSpc>
                <a:spcPct val="100000"/>
              </a:lnSpc>
              <a:spcBef>
                <a:spcPts val="320"/>
              </a:spcBef>
              <a:spcAft>
                <a:spcPts val="0"/>
              </a:spcAft>
              <a:buClr>
                <a:schemeClr val="dk1"/>
              </a:buClr>
              <a:buSzPts val="1600"/>
              <a:buFont typeface="Arial"/>
              <a:buNone/>
              <a:defRPr b="1" sz="1600"/>
            </a:lvl8pPr>
            <a:lvl9pPr indent="-228600" lvl="8" marL="4114800" algn="l">
              <a:lnSpc>
                <a:spcPct val="100000"/>
              </a:lnSpc>
              <a:spcBef>
                <a:spcPts val="320"/>
              </a:spcBef>
              <a:spcAft>
                <a:spcPts val="0"/>
              </a:spcAft>
              <a:buClr>
                <a:schemeClr val="dk1"/>
              </a:buClr>
              <a:buSzPts val="1600"/>
              <a:buFont typeface="Arial"/>
              <a:buNone/>
              <a:defRPr b="1" sz="1600"/>
            </a:lvl9pPr>
          </a:lstStyle>
          <a:p/>
        </p:txBody>
      </p:sp>
      <p:sp>
        <p:nvSpPr>
          <p:cNvPr id="53" name="Google Shape;53;p8"/>
          <p:cNvSpPr txBox="1"/>
          <p:nvPr>
            <p:ph idx="2" type="body"/>
          </p:nvPr>
        </p:nvSpPr>
        <p:spPr>
          <a:xfrm>
            <a:off x="1645444" y="13919948"/>
            <a:ext cx="14544675" cy="25287194"/>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55600" lvl="1" marL="914400" algn="l">
              <a:lnSpc>
                <a:spcPct val="100000"/>
              </a:lnSpc>
              <a:spcBef>
                <a:spcPts val="400"/>
              </a:spcBef>
              <a:spcAft>
                <a:spcPts val="0"/>
              </a:spcAft>
              <a:buClr>
                <a:schemeClr val="dk1"/>
              </a:buClr>
              <a:buSzPts val="2000"/>
              <a:buFont typeface="Arial"/>
              <a:buChar char="–"/>
              <a:defRPr sz="2000"/>
            </a:lvl2pPr>
            <a:lvl3pPr indent="-342900" lvl="2" marL="1371600" algn="l">
              <a:lnSpc>
                <a:spcPct val="100000"/>
              </a:lnSpc>
              <a:spcBef>
                <a:spcPts val="360"/>
              </a:spcBef>
              <a:spcAft>
                <a:spcPts val="0"/>
              </a:spcAft>
              <a:buClr>
                <a:schemeClr val="dk1"/>
              </a:buClr>
              <a:buSzPts val="1800"/>
              <a:buFont typeface="Arial"/>
              <a:buChar char="•"/>
              <a:defRPr sz="1800"/>
            </a:lvl3pPr>
            <a:lvl4pPr indent="-330200" lvl="3" marL="1828800" algn="l">
              <a:lnSpc>
                <a:spcPct val="100000"/>
              </a:lnSpc>
              <a:spcBef>
                <a:spcPts val="320"/>
              </a:spcBef>
              <a:spcAft>
                <a:spcPts val="0"/>
              </a:spcAft>
              <a:buClr>
                <a:schemeClr val="dk1"/>
              </a:buClr>
              <a:buSzPts val="1600"/>
              <a:buFont typeface="Arial"/>
              <a:buChar char="–"/>
              <a:defRPr sz="1600"/>
            </a:lvl4pPr>
            <a:lvl5pPr indent="-330200" lvl="4" marL="2286000" algn="l">
              <a:lnSpc>
                <a:spcPct val="100000"/>
              </a:lnSpc>
              <a:spcBef>
                <a:spcPts val="320"/>
              </a:spcBef>
              <a:spcAft>
                <a:spcPts val="0"/>
              </a:spcAft>
              <a:buClr>
                <a:schemeClr val="dk1"/>
              </a:buClr>
              <a:buSzPts val="1600"/>
              <a:buFont typeface="Arial"/>
              <a:buChar char="»"/>
              <a:defRPr sz="1600"/>
            </a:lvl5pPr>
            <a:lvl6pPr indent="-330200" lvl="5" marL="2743200" algn="l">
              <a:lnSpc>
                <a:spcPct val="100000"/>
              </a:lnSpc>
              <a:spcBef>
                <a:spcPts val="320"/>
              </a:spcBef>
              <a:spcAft>
                <a:spcPts val="0"/>
              </a:spcAft>
              <a:buClr>
                <a:schemeClr val="dk1"/>
              </a:buClr>
              <a:buSzPts val="1600"/>
              <a:buFont typeface="Arial"/>
              <a:buChar char="»"/>
              <a:defRPr sz="1600"/>
            </a:lvl6pPr>
            <a:lvl7pPr indent="-330200" lvl="6" marL="3200400" algn="l">
              <a:lnSpc>
                <a:spcPct val="100000"/>
              </a:lnSpc>
              <a:spcBef>
                <a:spcPts val="320"/>
              </a:spcBef>
              <a:spcAft>
                <a:spcPts val="0"/>
              </a:spcAft>
              <a:buClr>
                <a:schemeClr val="dk1"/>
              </a:buClr>
              <a:buSzPts val="1600"/>
              <a:buFont typeface="Arial"/>
              <a:buChar char="»"/>
              <a:defRPr sz="1600"/>
            </a:lvl7pPr>
            <a:lvl8pPr indent="-330200" lvl="7" marL="3657600" algn="l">
              <a:lnSpc>
                <a:spcPct val="100000"/>
              </a:lnSpc>
              <a:spcBef>
                <a:spcPts val="320"/>
              </a:spcBef>
              <a:spcAft>
                <a:spcPts val="0"/>
              </a:spcAft>
              <a:buClr>
                <a:schemeClr val="dk1"/>
              </a:buClr>
              <a:buSzPts val="1600"/>
              <a:buFont typeface="Arial"/>
              <a:buChar char="»"/>
              <a:defRPr sz="1600"/>
            </a:lvl8pPr>
            <a:lvl9pPr indent="-330200" lvl="8" marL="4114800" algn="l">
              <a:lnSpc>
                <a:spcPct val="100000"/>
              </a:lnSpc>
              <a:spcBef>
                <a:spcPts val="320"/>
              </a:spcBef>
              <a:spcAft>
                <a:spcPts val="0"/>
              </a:spcAft>
              <a:buClr>
                <a:schemeClr val="dk1"/>
              </a:buClr>
              <a:buSzPts val="1600"/>
              <a:buFont typeface="Arial"/>
              <a:buChar char="»"/>
              <a:defRPr sz="1600"/>
            </a:lvl9pPr>
          </a:lstStyle>
          <a:p/>
        </p:txBody>
      </p:sp>
      <p:sp>
        <p:nvSpPr>
          <p:cNvPr id="54" name="Google Shape;54;p8"/>
          <p:cNvSpPr txBox="1"/>
          <p:nvPr>
            <p:ph idx="3" type="body"/>
          </p:nvPr>
        </p:nvSpPr>
        <p:spPr>
          <a:xfrm>
            <a:off x="16722328" y="9825318"/>
            <a:ext cx="14550628" cy="409463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80"/>
              </a:spcBef>
              <a:spcAft>
                <a:spcPts val="0"/>
              </a:spcAft>
              <a:buClr>
                <a:schemeClr val="dk1"/>
              </a:buClr>
              <a:buSzPts val="2400"/>
              <a:buFont typeface="Arial"/>
              <a:buNone/>
              <a:defRPr b="1" sz="2400"/>
            </a:lvl1pPr>
            <a:lvl2pPr indent="-228600" lvl="1" marL="914400" algn="l">
              <a:lnSpc>
                <a:spcPct val="100000"/>
              </a:lnSpc>
              <a:spcBef>
                <a:spcPts val="400"/>
              </a:spcBef>
              <a:spcAft>
                <a:spcPts val="0"/>
              </a:spcAft>
              <a:buClr>
                <a:schemeClr val="dk1"/>
              </a:buClr>
              <a:buSzPts val="2000"/>
              <a:buFont typeface="Arial"/>
              <a:buNone/>
              <a:defRPr b="1" sz="2000"/>
            </a:lvl2pPr>
            <a:lvl3pPr indent="-228600" lvl="2" marL="1371600" algn="l">
              <a:lnSpc>
                <a:spcPct val="100000"/>
              </a:lnSpc>
              <a:spcBef>
                <a:spcPts val="360"/>
              </a:spcBef>
              <a:spcAft>
                <a:spcPts val="0"/>
              </a:spcAft>
              <a:buClr>
                <a:schemeClr val="dk1"/>
              </a:buClr>
              <a:buSzPts val="1800"/>
              <a:buFont typeface="Arial"/>
              <a:buNone/>
              <a:defRPr b="1" sz="1800"/>
            </a:lvl3pPr>
            <a:lvl4pPr indent="-228600" lvl="3" marL="1828800" algn="l">
              <a:lnSpc>
                <a:spcPct val="100000"/>
              </a:lnSpc>
              <a:spcBef>
                <a:spcPts val="320"/>
              </a:spcBef>
              <a:spcAft>
                <a:spcPts val="0"/>
              </a:spcAft>
              <a:buClr>
                <a:schemeClr val="dk1"/>
              </a:buClr>
              <a:buSzPts val="1600"/>
              <a:buFont typeface="Arial"/>
              <a:buNone/>
              <a:defRPr b="1" sz="1600"/>
            </a:lvl4pPr>
            <a:lvl5pPr indent="-228600" lvl="4" marL="2286000" algn="l">
              <a:lnSpc>
                <a:spcPct val="100000"/>
              </a:lnSpc>
              <a:spcBef>
                <a:spcPts val="320"/>
              </a:spcBef>
              <a:spcAft>
                <a:spcPts val="0"/>
              </a:spcAft>
              <a:buClr>
                <a:schemeClr val="dk1"/>
              </a:buClr>
              <a:buSzPts val="1600"/>
              <a:buFont typeface="Arial"/>
              <a:buNone/>
              <a:defRPr b="1" sz="1600"/>
            </a:lvl5pPr>
            <a:lvl6pPr indent="-228600" lvl="5" marL="2743200" algn="l">
              <a:lnSpc>
                <a:spcPct val="100000"/>
              </a:lnSpc>
              <a:spcBef>
                <a:spcPts val="320"/>
              </a:spcBef>
              <a:spcAft>
                <a:spcPts val="0"/>
              </a:spcAft>
              <a:buClr>
                <a:schemeClr val="dk1"/>
              </a:buClr>
              <a:buSzPts val="1600"/>
              <a:buFont typeface="Arial"/>
              <a:buNone/>
              <a:defRPr b="1" sz="1600"/>
            </a:lvl6pPr>
            <a:lvl7pPr indent="-228600" lvl="6" marL="3200400" algn="l">
              <a:lnSpc>
                <a:spcPct val="100000"/>
              </a:lnSpc>
              <a:spcBef>
                <a:spcPts val="320"/>
              </a:spcBef>
              <a:spcAft>
                <a:spcPts val="0"/>
              </a:spcAft>
              <a:buClr>
                <a:schemeClr val="dk1"/>
              </a:buClr>
              <a:buSzPts val="1600"/>
              <a:buFont typeface="Arial"/>
              <a:buNone/>
              <a:defRPr b="1" sz="1600"/>
            </a:lvl7pPr>
            <a:lvl8pPr indent="-228600" lvl="7" marL="3657600" algn="l">
              <a:lnSpc>
                <a:spcPct val="100000"/>
              </a:lnSpc>
              <a:spcBef>
                <a:spcPts val="320"/>
              </a:spcBef>
              <a:spcAft>
                <a:spcPts val="0"/>
              </a:spcAft>
              <a:buClr>
                <a:schemeClr val="dk1"/>
              </a:buClr>
              <a:buSzPts val="1600"/>
              <a:buFont typeface="Arial"/>
              <a:buNone/>
              <a:defRPr b="1" sz="1600"/>
            </a:lvl8pPr>
            <a:lvl9pPr indent="-228600" lvl="8" marL="4114800" algn="l">
              <a:lnSpc>
                <a:spcPct val="100000"/>
              </a:lnSpc>
              <a:spcBef>
                <a:spcPts val="320"/>
              </a:spcBef>
              <a:spcAft>
                <a:spcPts val="0"/>
              </a:spcAft>
              <a:buClr>
                <a:schemeClr val="dk1"/>
              </a:buClr>
              <a:buSzPts val="1600"/>
              <a:buFont typeface="Arial"/>
              <a:buNone/>
              <a:defRPr b="1" sz="1600"/>
            </a:lvl9pPr>
          </a:lstStyle>
          <a:p/>
        </p:txBody>
      </p:sp>
      <p:sp>
        <p:nvSpPr>
          <p:cNvPr id="55" name="Google Shape;55;p8"/>
          <p:cNvSpPr txBox="1"/>
          <p:nvPr>
            <p:ph idx="4" type="body"/>
          </p:nvPr>
        </p:nvSpPr>
        <p:spPr>
          <a:xfrm>
            <a:off x="16722328" y="13919948"/>
            <a:ext cx="14550628" cy="25287194"/>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55600" lvl="1" marL="914400" algn="l">
              <a:lnSpc>
                <a:spcPct val="100000"/>
              </a:lnSpc>
              <a:spcBef>
                <a:spcPts val="400"/>
              </a:spcBef>
              <a:spcAft>
                <a:spcPts val="0"/>
              </a:spcAft>
              <a:buClr>
                <a:schemeClr val="dk1"/>
              </a:buClr>
              <a:buSzPts val="2000"/>
              <a:buFont typeface="Arial"/>
              <a:buChar char="–"/>
              <a:defRPr sz="2000"/>
            </a:lvl2pPr>
            <a:lvl3pPr indent="-342900" lvl="2" marL="1371600" algn="l">
              <a:lnSpc>
                <a:spcPct val="100000"/>
              </a:lnSpc>
              <a:spcBef>
                <a:spcPts val="360"/>
              </a:spcBef>
              <a:spcAft>
                <a:spcPts val="0"/>
              </a:spcAft>
              <a:buClr>
                <a:schemeClr val="dk1"/>
              </a:buClr>
              <a:buSzPts val="1800"/>
              <a:buFont typeface="Arial"/>
              <a:buChar char="•"/>
              <a:defRPr sz="1800"/>
            </a:lvl3pPr>
            <a:lvl4pPr indent="-330200" lvl="3" marL="1828800" algn="l">
              <a:lnSpc>
                <a:spcPct val="100000"/>
              </a:lnSpc>
              <a:spcBef>
                <a:spcPts val="320"/>
              </a:spcBef>
              <a:spcAft>
                <a:spcPts val="0"/>
              </a:spcAft>
              <a:buClr>
                <a:schemeClr val="dk1"/>
              </a:buClr>
              <a:buSzPts val="1600"/>
              <a:buFont typeface="Arial"/>
              <a:buChar char="–"/>
              <a:defRPr sz="1600"/>
            </a:lvl4pPr>
            <a:lvl5pPr indent="-330200" lvl="4" marL="2286000" algn="l">
              <a:lnSpc>
                <a:spcPct val="100000"/>
              </a:lnSpc>
              <a:spcBef>
                <a:spcPts val="320"/>
              </a:spcBef>
              <a:spcAft>
                <a:spcPts val="0"/>
              </a:spcAft>
              <a:buClr>
                <a:schemeClr val="dk1"/>
              </a:buClr>
              <a:buSzPts val="1600"/>
              <a:buFont typeface="Arial"/>
              <a:buChar char="»"/>
              <a:defRPr sz="1600"/>
            </a:lvl5pPr>
            <a:lvl6pPr indent="-330200" lvl="5" marL="2743200" algn="l">
              <a:lnSpc>
                <a:spcPct val="100000"/>
              </a:lnSpc>
              <a:spcBef>
                <a:spcPts val="320"/>
              </a:spcBef>
              <a:spcAft>
                <a:spcPts val="0"/>
              </a:spcAft>
              <a:buClr>
                <a:schemeClr val="dk1"/>
              </a:buClr>
              <a:buSzPts val="1600"/>
              <a:buFont typeface="Arial"/>
              <a:buChar char="»"/>
              <a:defRPr sz="1600"/>
            </a:lvl6pPr>
            <a:lvl7pPr indent="-330200" lvl="6" marL="3200400" algn="l">
              <a:lnSpc>
                <a:spcPct val="100000"/>
              </a:lnSpc>
              <a:spcBef>
                <a:spcPts val="320"/>
              </a:spcBef>
              <a:spcAft>
                <a:spcPts val="0"/>
              </a:spcAft>
              <a:buClr>
                <a:schemeClr val="dk1"/>
              </a:buClr>
              <a:buSzPts val="1600"/>
              <a:buFont typeface="Arial"/>
              <a:buChar char="»"/>
              <a:defRPr sz="1600"/>
            </a:lvl7pPr>
            <a:lvl8pPr indent="-330200" lvl="7" marL="3657600" algn="l">
              <a:lnSpc>
                <a:spcPct val="100000"/>
              </a:lnSpc>
              <a:spcBef>
                <a:spcPts val="320"/>
              </a:spcBef>
              <a:spcAft>
                <a:spcPts val="0"/>
              </a:spcAft>
              <a:buClr>
                <a:schemeClr val="dk1"/>
              </a:buClr>
              <a:buSzPts val="1600"/>
              <a:buFont typeface="Arial"/>
              <a:buChar char="»"/>
              <a:defRPr sz="1600"/>
            </a:lvl8pPr>
            <a:lvl9pPr indent="-330200" lvl="8" marL="4114800" algn="l">
              <a:lnSpc>
                <a:spcPct val="100000"/>
              </a:lnSpc>
              <a:spcBef>
                <a:spcPts val="320"/>
              </a:spcBef>
              <a:spcAft>
                <a:spcPts val="0"/>
              </a:spcAft>
              <a:buClr>
                <a:schemeClr val="dk1"/>
              </a:buClr>
              <a:buSzPts val="1600"/>
              <a:buFont typeface="Arial"/>
              <a:buChar char="»"/>
              <a:defRPr sz="1600"/>
            </a:lvl9pPr>
          </a:lstStyle>
          <a:p/>
        </p:txBody>
      </p:sp>
      <p:sp>
        <p:nvSpPr>
          <p:cNvPr id="56" name="Google Shape;56;p8"/>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8"/>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8"/>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9" name="Shape 59"/>
        <p:cNvGrpSpPr/>
        <p:nvPr/>
      </p:nvGrpSpPr>
      <p:grpSpPr>
        <a:xfrm>
          <a:off x="0" y="0"/>
          <a:ext cx="0" cy="0"/>
          <a:chOff x="0" y="0"/>
          <a:chExt cx="0" cy="0"/>
        </a:xfrm>
      </p:grpSpPr>
      <p:sp>
        <p:nvSpPr>
          <p:cNvPr id="60" name="Google Shape;60;p9"/>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1" name="Google Shape;61;p9"/>
          <p:cNvSpPr txBox="1"/>
          <p:nvPr>
            <p:ph idx="1" type="body"/>
          </p:nvPr>
        </p:nvSpPr>
        <p:spPr>
          <a:xfrm>
            <a:off x="1645445"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lnSpc>
                <a:spcPct val="100000"/>
              </a:lnSpc>
              <a:spcBef>
                <a:spcPts val="560"/>
              </a:spcBef>
              <a:spcAft>
                <a:spcPts val="0"/>
              </a:spcAft>
              <a:buClr>
                <a:schemeClr val="dk1"/>
              </a:buClr>
              <a:buSzPts val="2800"/>
              <a:buFont typeface="Arial"/>
              <a:buChar char="•"/>
              <a:defRPr sz="2800"/>
            </a:lvl1pPr>
            <a:lvl2pPr indent="-381000" lvl="1" marL="914400" algn="l">
              <a:lnSpc>
                <a:spcPct val="100000"/>
              </a:lnSpc>
              <a:spcBef>
                <a:spcPts val="480"/>
              </a:spcBef>
              <a:spcAft>
                <a:spcPts val="0"/>
              </a:spcAft>
              <a:buClr>
                <a:schemeClr val="dk1"/>
              </a:buClr>
              <a:buSzPts val="2400"/>
              <a:buFont typeface="Arial"/>
              <a:buChar char="–"/>
              <a:defRPr sz="2400"/>
            </a:lvl2pPr>
            <a:lvl3pPr indent="-355600" lvl="2" marL="1371600" algn="l">
              <a:lnSpc>
                <a:spcPct val="100000"/>
              </a:lnSpc>
              <a:spcBef>
                <a:spcPts val="400"/>
              </a:spcBef>
              <a:spcAft>
                <a:spcPts val="0"/>
              </a:spcAft>
              <a:buClr>
                <a:schemeClr val="dk1"/>
              </a:buClr>
              <a:buSzPts val="2000"/>
              <a:buFont typeface="Arial"/>
              <a:buChar char="•"/>
              <a:defRPr sz="2000"/>
            </a:lvl3pPr>
            <a:lvl4pPr indent="-342900" lvl="3" marL="1828800" algn="l">
              <a:lnSpc>
                <a:spcPct val="100000"/>
              </a:lnSpc>
              <a:spcBef>
                <a:spcPts val="360"/>
              </a:spcBef>
              <a:spcAft>
                <a:spcPts val="0"/>
              </a:spcAft>
              <a:buClr>
                <a:schemeClr val="dk1"/>
              </a:buClr>
              <a:buSzPts val="1800"/>
              <a:buFont typeface="Arial"/>
              <a:buChar char="–"/>
              <a:defRPr sz="1800"/>
            </a:lvl4pPr>
            <a:lvl5pPr indent="-342900" lvl="4" marL="2286000" algn="l">
              <a:lnSpc>
                <a:spcPct val="100000"/>
              </a:lnSpc>
              <a:spcBef>
                <a:spcPts val="360"/>
              </a:spcBef>
              <a:spcAft>
                <a:spcPts val="0"/>
              </a:spcAft>
              <a:buClr>
                <a:schemeClr val="dk1"/>
              </a:buClr>
              <a:buSzPts val="1800"/>
              <a:buFont typeface="Arial"/>
              <a:buChar char="»"/>
              <a:defRPr sz="1800"/>
            </a:lvl5pPr>
            <a:lvl6pPr indent="-342900" lvl="5" marL="2743200" algn="l">
              <a:lnSpc>
                <a:spcPct val="100000"/>
              </a:lnSpc>
              <a:spcBef>
                <a:spcPts val="360"/>
              </a:spcBef>
              <a:spcAft>
                <a:spcPts val="0"/>
              </a:spcAft>
              <a:buClr>
                <a:schemeClr val="dk1"/>
              </a:buClr>
              <a:buSzPts val="1800"/>
              <a:buFont typeface="Arial"/>
              <a:buChar char="»"/>
              <a:defRPr sz="1800"/>
            </a:lvl6pPr>
            <a:lvl7pPr indent="-342900" lvl="6" marL="3200400" algn="l">
              <a:lnSpc>
                <a:spcPct val="100000"/>
              </a:lnSpc>
              <a:spcBef>
                <a:spcPts val="360"/>
              </a:spcBef>
              <a:spcAft>
                <a:spcPts val="0"/>
              </a:spcAft>
              <a:buClr>
                <a:schemeClr val="dk1"/>
              </a:buClr>
              <a:buSzPts val="1800"/>
              <a:buFont typeface="Arial"/>
              <a:buChar char="»"/>
              <a:defRPr sz="1800"/>
            </a:lvl7pPr>
            <a:lvl8pPr indent="-342900" lvl="7" marL="3657600" algn="l">
              <a:lnSpc>
                <a:spcPct val="100000"/>
              </a:lnSpc>
              <a:spcBef>
                <a:spcPts val="360"/>
              </a:spcBef>
              <a:spcAft>
                <a:spcPts val="0"/>
              </a:spcAft>
              <a:buClr>
                <a:schemeClr val="dk1"/>
              </a:buClr>
              <a:buSzPts val="1800"/>
              <a:buFont typeface="Arial"/>
              <a:buChar char="»"/>
              <a:defRPr sz="1800"/>
            </a:lvl8pPr>
            <a:lvl9pPr indent="-342900" lvl="8" marL="4114800" algn="l">
              <a:lnSpc>
                <a:spcPct val="100000"/>
              </a:lnSpc>
              <a:spcBef>
                <a:spcPts val="360"/>
              </a:spcBef>
              <a:spcAft>
                <a:spcPts val="0"/>
              </a:spcAft>
              <a:buClr>
                <a:schemeClr val="dk1"/>
              </a:buClr>
              <a:buSzPts val="1800"/>
              <a:buFont typeface="Arial"/>
              <a:buChar char="»"/>
              <a:defRPr sz="1800"/>
            </a:lvl9pPr>
          </a:lstStyle>
          <a:p/>
        </p:txBody>
      </p:sp>
      <p:sp>
        <p:nvSpPr>
          <p:cNvPr id="62" name="Google Shape;62;p9"/>
          <p:cNvSpPr txBox="1"/>
          <p:nvPr>
            <p:ph idx="2" type="body"/>
          </p:nvPr>
        </p:nvSpPr>
        <p:spPr>
          <a:xfrm>
            <a:off x="16516352"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lnSpc>
                <a:spcPct val="100000"/>
              </a:lnSpc>
              <a:spcBef>
                <a:spcPts val="560"/>
              </a:spcBef>
              <a:spcAft>
                <a:spcPts val="0"/>
              </a:spcAft>
              <a:buClr>
                <a:schemeClr val="dk1"/>
              </a:buClr>
              <a:buSzPts val="2800"/>
              <a:buFont typeface="Arial"/>
              <a:buChar char="•"/>
              <a:defRPr sz="2800"/>
            </a:lvl1pPr>
            <a:lvl2pPr indent="-381000" lvl="1" marL="914400" algn="l">
              <a:lnSpc>
                <a:spcPct val="100000"/>
              </a:lnSpc>
              <a:spcBef>
                <a:spcPts val="480"/>
              </a:spcBef>
              <a:spcAft>
                <a:spcPts val="0"/>
              </a:spcAft>
              <a:buClr>
                <a:schemeClr val="dk1"/>
              </a:buClr>
              <a:buSzPts val="2400"/>
              <a:buFont typeface="Arial"/>
              <a:buChar char="–"/>
              <a:defRPr sz="2400"/>
            </a:lvl2pPr>
            <a:lvl3pPr indent="-355600" lvl="2" marL="1371600" algn="l">
              <a:lnSpc>
                <a:spcPct val="100000"/>
              </a:lnSpc>
              <a:spcBef>
                <a:spcPts val="400"/>
              </a:spcBef>
              <a:spcAft>
                <a:spcPts val="0"/>
              </a:spcAft>
              <a:buClr>
                <a:schemeClr val="dk1"/>
              </a:buClr>
              <a:buSzPts val="2000"/>
              <a:buFont typeface="Arial"/>
              <a:buChar char="•"/>
              <a:defRPr sz="2000"/>
            </a:lvl3pPr>
            <a:lvl4pPr indent="-342900" lvl="3" marL="1828800" algn="l">
              <a:lnSpc>
                <a:spcPct val="100000"/>
              </a:lnSpc>
              <a:spcBef>
                <a:spcPts val="360"/>
              </a:spcBef>
              <a:spcAft>
                <a:spcPts val="0"/>
              </a:spcAft>
              <a:buClr>
                <a:schemeClr val="dk1"/>
              </a:buClr>
              <a:buSzPts val="1800"/>
              <a:buFont typeface="Arial"/>
              <a:buChar char="–"/>
              <a:defRPr sz="1800"/>
            </a:lvl4pPr>
            <a:lvl5pPr indent="-342900" lvl="4" marL="2286000" algn="l">
              <a:lnSpc>
                <a:spcPct val="100000"/>
              </a:lnSpc>
              <a:spcBef>
                <a:spcPts val="360"/>
              </a:spcBef>
              <a:spcAft>
                <a:spcPts val="0"/>
              </a:spcAft>
              <a:buClr>
                <a:schemeClr val="dk1"/>
              </a:buClr>
              <a:buSzPts val="1800"/>
              <a:buFont typeface="Arial"/>
              <a:buChar char="»"/>
              <a:defRPr sz="1800"/>
            </a:lvl5pPr>
            <a:lvl6pPr indent="-342900" lvl="5" marL="2743200" algn="l">
              <a:lnSpc>
                <a:spcPct val="100000"/>
              </a:lnSpc>
              <a:spcBef>
                <a:spcPts val="360"/>
              </a:spcBef>
              <a:spcAft>
                <a:spcPts val="0"/>
              </a:spcAft>
              <a:buClr>
                <a:schemeClr val="dk1"/>
              </a:buClr>
              <a:buSzPts val="1800"/>
              <a:buFont typeface="Arial"/>
              <a:buChar char="»"/>
              <a:defRPr sz="1800"/>
            </a:lvl6pPr>
            <a:lvl7pPr indent="-342900" lvl="6" marL="3200400" algn="l">
              <a:lnSpc>
                <a:spcPct val="100000"/>
              </a:lnSpc>
              <a:spcBef>
                <a:spcPts val="360"/>
              </a:spcBef>
              <a:spcAft>
                <a:spcPts val="0"/>
              </a:spcAft>
              <a:buClr>
                <a:schemeClr val="dk1"/>
              </a:buClr>
              <a:buSzPts val="1800"/>
              <a:buFont typeface="Arial"/>
              <a:buChar char="»"/>
              <a:defRPr sz="1800"/>
            </a:lvl7pPr>
            <a:lvl8pPr indent="-342900" lvl="7" marL="3657600" algn="l">
              <a:lnSpc>
                <a:spcPct val="100000"/>
              </a:lnSpc>
              <a:spcBef>
                <a:spcPts val="360"/>
              </a:spcBef>
              <a:spcAft>
                <a:spcPts val="0"/>
              </a:spcAft>
              <a:buClr>
                <a:schemeClr val="dk1"/>
              </a:buClr>
              <a:buSzPts val="1800"/>
              <a:buFont typeface="Arial"/>
              <a:buChar char="»"/>
              <a:defRPr sz="1800"/>
            </a:lvl8pPr>
            <a:lvl9pPr indent="-342900" lvl="8" marL="4114800" algn="l">
              <a:lnSpc>
                <a:spcPct val="100000"/>
              </a:lnSpc>
              <a:spcBef>
                <a:spcPts val="360"/>
              </a:spcBef>
              <a:spcAft>
                <a:spcPts val="0"/>
              </a:spcAft>
              <a:buClr>
                <a:schemeClr val="dk1"/>
              </a:buClr>
              <a:buSzPts val="1800"/>
              <a:buFont typeface="Arial"/>
              <a:buChar char="»"/>
              <a:defRPr sz="1800"/>
            </a:lvl9pPr>
          </a:lstStyle>
          <a:p/>
        </p:txBody>
      </p:sp>
      <p:sp>
        <p:nvSpPr>
          <p:cNvPr id="63" name="Google Shape;63;p9"/>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9"/>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9"/>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6" name="Shape 66"/>
        <p:cNvGrpSpPr/>
        <p:nvPr/>
      </p:nvGrpSpPr>
      <p:grpSpPr>
        <a:xfrm>
          <a:off x="0" y="0"/>
          <a:ext cx="0" cy="0"/>
          <a:chOff x="0" y="0"/>
          <a:chExt cx="0" cy="0"/>
        </a:xfrm>
      </p:grpSpPr>
      <p:sp>
        <p:nvSpPr>
          <p:cNvPr id="67" name="Google Shape;67;p10"/>
          <p:cNvSpPr txBox="1"/>
          <p:nvPr>
            <p:ph type="title"/>
          </p:nvPr>
        </p:nvSpPr>
        <p:spPr>
          <a:xfrm>
            <a:off x="2600326" y="28205209"/>
            <a:ext cx="27980879" cy="8715935"/>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b="1" sz="4000"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8" name="Google Shape;68;p10"/>
          <p:cNvSpPr txBox="1"/>
          <p:nvPr>
            <p:ph idx="1" type="body"/>
          </p:nvPr>
        </p:nvSpPr>
        <p:spPr>
          <a:xfrm>
            <a:off x="2600326" y="18604006"/>
            <a:ext cx="27980879" cy="960120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00"/>
              </a:spcBef>
              <a:spcAft>
                <a:spcPts val="0"/>
              </a:spcAft>
              <a:buClr>
                <a:schemeClr val="dk1"/>
              </a:buClr>
              <a:buSzPts val="2000"/>
              <a:buFont typeface="Arial"/>
              <a:buNone/>
              <a:defRPr sz="2000"/>
            </a:lvl1pPr>
            <a:lvl2pPr indent="-228600" lvl="1" marL="914400" algn="l">
              <a:lnSpc>
                <a:spcPct val="100000"/>
              </a:lnSpc>
              <a:spcBef>
                <a:spcPts val="360"/>
              </a:spcBef>
              <a:spcAft>
                <a:spcPts val="0"/>
              </a:spcAft>
              <a:buClr>
                <a:schemeClr val="dk1"/>
              </a:buClr>
              <a:buSzPts val="1800"/>
              <a:buFont typeface="Arial"/>
              <a:buNone/>
              <a:defRPr sz="1800"/>
            </a:lvl2pPr>
            <a:lvl3pPr indent="-228600" lvl="2" marL="1371600" algn="l">
              <a:lnSpc>
                <a:spcPct val="100000"/>
              </a:lnSpc>
              <a:spcBef>
                <a:spcPts val="320"/>
              </a:spcBef>
              <a:spcAft>
                <a:spcPts val="0"/>
              </a:spcAft>
              <a:buClr>
                <a:schemeClr val="dk1"/>
              </a:buClr>
              <a:buSzPts val="1600"/>
              <a:buFont typeface="Arial"/>
              <a:buNone/>
              <a:defRPr sz="1600"/>
            </a:lvl3pPr>
            <a:lvl4pPr indent="-228600" lvl="3" marL="1828800" algn="l">
              <a:lnSpc>
                <a:spcPct val="100000"/>
              </a:lnSpc>
              <a:spcBef>
                <a:spcPts val="280"/>
              </a:spcBef>
              <a:spcAft>
                <a:spcPts val="0"/>
              </a:spcAft>
              <a:buClr>
                <a:schemeClr val="dk1"/>
              </a:buClr>
              <a:buSzPts val="1400"/>
              <a:buFont typeface="Arial"/>
              <a:buNone/>
              <a:defRPr sz="1400"/>
            </a:lvl4pPr>
            <a:lvl5pPr indent="-228600" lvl="4" marL="2286000" algn="l">
              <a:lnSpc>
                <a:spcPct val="100000"/>
              </a:lnSpc>
              <a:spcBef>
                <a:spcPts val="280"/>
              </a:spcBef>
              <a:spcAft>
                <a:spcPts val="0"/>
              </a:spcAft>
              <a:buClr>
                <a:schemeClr val="dk1"/>
              </a:buClr>
              <a:buSzPts val="1400"/>
              <a:buFont typeface="Arial"/>
              <a:buNone/>
              <a:defRPr sz="1400"/>
            </a:lvl5pPr>
            <a:lvl6pPr indent="-228600" lvl="5" marL="2743200" algn="l">
              <a:lnSpc>
                <a:spcPct val="100000"/>
              </a:lnSpc>
              <a:spcBef>
                <a:spcPts val="280"/>
              </a:spcBef>
              <a:spcAft>
                <a:spcPts val="0"/>
              </a:spcAft>
              <a:buClr>
                <a:schemeClr val="dk1"/>
              </a:buClr>
              <a:buSzPts val="1400"/>
              <a:buFont typeface="Arial"/>
              <a:buNone/>
              <a:defRPr sz="1400"/>
            </a:lvl6pPr>
            <a:lvl7pPr indent="-228600" lvl="6" marL="3200400" algn="l">
              <a:lnSpc>
                <a:spcPct val="100000"/>
              </a:lnSpc>
              <a:spcBef>
                <a:spcPts val="280"/>
              </a:spcBef>
              <a:spcAft>
                <a:spcPts val="0"/>
              </a:spcAft>
              <a:buClr>
                <a:schemeClr val="dk1"/>
              </a:buClr>
              <a:buSzPts val="1400"/>
              <a:buFont typeface="Arial"/>
              <a:buNone/>
              <a:defRPr sz="1400"/>
            </a:lvl7pPr>
            <a:lvl8pPr indent="-228600" lvl="7" marL="3657600" algn="l">
              <a:lnSpc>
                <a:spcPct val="100000"/>
              </a:lnSpc>
              <a:spcBef>
                <a:spcPts val="280"/>
              </a:spcBef>
              <a:spcAft>
                <a:spcPts val="0"/>
              </a:spcAft>
              <a:buClr>
                <a:schemeClr val="dk1"/>
              </a:buClr>
              <a:buSzPts val="1400"/>
              <a:buFont typeface="Arial"/>
              <a:buNone/>
              <a:defRPr sz="1400"/>
            </a:lvl8pPr>
            <a:lvl9pPr indent="-228600" lvl="8" marL="4114800" algn="l">
              <a:lnSpc>
                <a:spcPct val="100000"/>
              </a:lnSpc>
              <a:spcBef>
                <a:spcPts val="280"/>
              </a:spcBef>
              <a:spcAft>
                <a:spcPts val="0"/>
              </a:spcAft>
              <a:buClr>
                <a:schemeClr val="dk1"/>
              </a:buClr>
              <a:buSzPts val="1400"/>
              <a:buFont typeface="Arial"/>
              <a:buNone/>
              <a:defRPr sz="1400"/>
            </a:lvl9pPr>
          </a:lstStyle>
          <a:p/>
        </p:txBody>
      </p:sp>
      <p:sp>
        <p:nvSpPr>
          <p:cNvPr id="69" name="Google Shape;69;p10"/>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0"/>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0"/>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11" name="Google Shape;11;p1"/>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1181100" lvl="0" marL="457200" marR="0" rtl="0" algn="l">
              <a:lnSpc>
                <a:spcPct val="100000"/>
              </a:lnSpc>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lnSpc>
                <a:spcPct val="100000"/>
              </a:lnSpc>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lnSpc>
                <a:spcPct val="100000"/>
              </a:lnSpc>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12" name="Google Shape;12;p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3" name="Google Shape;13;p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4" name="Google Shape;14;p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17.jpg"/><Relationship Id="rId22" Type="http://schemas.openxmlformats.org/officeDocument/2006/relationships/image" Target="../media/image19.jpg"/><Relationship Id="rId21" Type="http://schemas.openxmlformats.org/officeDocument/2006/relationships/image" Target="../media/image21.jpg"/><Relationship Id="rId24" Type="http://schemas.openxmlformats.org/officeDocument/2006/relationships/image" Target="../media/image18.jpg"/><Relationship Id="rId23" Type="http://schemas.openxmlformats.org/officeDocument/2006/relationships/image" Target="../media/image20.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2.png"/><Relationship Id="rId4" Type="http://schemas.openxmlformats.org/officeDocument/2006/relationships/image" Target="../media/image14.png"/><Relationship Id="rId9" Type="http://schemas.openxmlformats.org/officeDocument/2006/relationships/image" Target="../media/image9.png"/><Relationship Id="rId25" Type="http://schemas.openxmlformats.org/officeDocument/2006/relationships/image" Target="../media/image23.png"/><Relationship Id="rId5" Type="http://schemas.openxmlformats.org/officeDocument/2006/relationships/image" Target="../media/image2.png"/><Relationship Id="rId6" Type="http://schemas.openxmlformats.org/officeDocument/2006/relationships/image" Target="../media/image4.png"/><Relationship Id="rId7" Type="http://schemas.openxmlformats.org/officeDocument/2006/relationships/image" Target="../media/image1.png"/><Relationship Id="rId8" Type="http://schemas.openxmlformats.org/officeDocument/2006/relationships/image" Target="../media/image6.png"/><Relationship Id="rId11" Type="http://schemas.openxmlformats.org/officeDocument/2006/relationships/image" Target="../media/image11.png"/><Relationship Id="rId10" Type="http://schemas.openxmlformats.org/officeDocument/2006/relationships/image" Target="../media/image12.png"/><Relationship Id="rId13" Type="http://schemas.openxmlformats.org/officeDocument/2006/relationships/image" Target="../media/image7.png"/><Relationship Id="rId12" Type="http://schemas.openxmlformats.org/officeDocument/2006/relationships/image" Target="../media/image10.png"/><Relationship Id="rId15" Type="http://schemas.openxmlformats.org/officeDocument/2006/relationships/image" Target="../media/image15.png"/><Relationship Id="rId14" Type="http://schemas.openxmlformats.org/officeDocument/2006/relationships/image" Target="../media/image3.png"/><Relationship Id="rId17" Type="http://schemas.openxmlformats.org/officeDocument/2006/relationships/image" Target="../media/image13.jpg"/><Relationship Id="rId16" Type="http://schemas.openxmlformats.org/officeDocument/2006/relationships/image" Target="../media/image5.png"/><Relationship Id="rId19" Type="http://schemas.openxmlformats.org/officeDocument/2006/relationships/image" Target="../media/image16.png"/><Relationship Id="rId1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pic>
        <p:nvPicPr>
          <p:cNvPr id="89" name="Google Shape;89;p13"/>
          <p:cNvPicPr preferRelativeResize="0"/>
          <p:nvPr/>
        </p:nvPicPr>
        <p:blipFill>
          <a:blip r:embed="rId3">
            <a:alphaModFix/>
          </a:blip>
          <a:stretch>
            <a:fillRect/>
          </a:stretch>
        </p:blipFill>
        <p:spPr>
          <a:xfrm>
            <a:off x="24907100" y="31849375"/>
            <a:ext cx="4654501" cy="5314124"/>
          </a:xfrm>
          <a:prstGeom prst="rect">
            <a:avLst/>
          </a:prstGeom>
          <a:noFill/>
          <a:ln>
            <a:noFill/>
          </a:ln>
        </p:spPr>
      </p:pic>
      <p:sp>
        <p:nvSpPr>
          <p:cNvPr id="90" name="Google Shape;90;p13"/>
          <p:cNvSpPr txBox="1"/>
          <p:nvPr/>
        </p:nvSpPr>
        <p:spPr>
          <a:xfrm>
            <a:off x="914400" y="5225624"/>
            <a:ext cx="31089600" cy="320421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8400"/>
              <a:buFont typeface="Arial"/>
              <a:buNone/>
            </a:pPr>
            <a:r>
              <a:t/>
            </a:r>
            <a:endParaRPr b="0" i="0" sz="8400" u="none" cap="none" strike="noStrike">
              <a:solidFill>
                <a:schemeClr val="dk1"/>
              </a:solidFill>
              <a:latin typeface="Arial"/>
              <a:ea typeface="Arial"/>
              <a:cs typeface="Arial"/>
              <a:sym typeface="Arial"/>
            </a:endParaRPr>
          </a:p>
        </p:txBody>
      </p:sp>
      <p:sp>
        <p:nvSpPr>
          <p:cNvPr id="91" name="Google Shape;91;p13"/>
          <p:cNvSpPr txBox="1"/>
          <p:nvPr/>
        </p:nvSpPr>
        <p:spPr>
          <a:xfrm>
            <a:off x="914400" y="41384525"/>
            <a:ext cx="31089601" cy="20496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8400"/>
              <a:buFont typeface="Arial"/>
              <a:buNone/>
            </a:pPr>
            <a:r>
              <a:t/>
            </a:r>
            <a:endParaRPr b="0" i="0" sz="8400" u="none" cap="none" strike="noStrike">
              <a:solidFill>
                <a:schemeClr val="dk1"/>
              </a:solidFill>
              <a:latin typeface="Arial"/>
              <a:ea typeface="Arial"/>
              <a:cs typeface="Arial"/>
              <a:sym typeface="Arial"/>
            </a:endParaRPr>
          </a:p>
        </p:txBody>
      </p:sp>
      <p:sp>
        <p:nvSpPr>
          <p:cNvPr id="92" name="Google Shape;92;p13"/>
          <p:cNvSpPr txBox="1"/>
          <p:nvPr/>
        </p:nvSpPr>
        <p:spPr>
          <a:xfrm>
            <a:off x="6561137" y="2738437"/>
            <a:ext cx="19346862" cy="2452687"/>
          </a:xfrm>
          <a:prstGeom prst="rect">
            <a:avLst/>
          </a:prstGeom>
          <a:no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081E3F"/>
              </a:buClr>
              <a:buSzPts val="4800"/>
              <a:buFont typeface="Arial"/>
              <a:buNone/>
            </a:pPr>
            <a:r>
              <a:rPr b="1" i="0" lang="en-US" sz="4800" u="none" cap="none" strike="noStrike">
                <a:solidFill>
                  <a:srgbClr val="081E3F"/>
                </a:solidFill>
                <a:latin typeface="Arial"/>
                <a:ea typeface="Arial"/>
                <a:cs typeface="Arial"/>
                <a:sym typeface="Arial"/>
              </a:rPr>
              <a:t>BOLO v15.0</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Students: </a:t>
            </a:r>
            <a:r>
              <a:rPr b="1" lang="en-US" sz="3500">
                <a:solidFill>
                  <a:srgbClr val="081E3F"/>
                </a:solidFill>
              </a:rPr>
              <a:t>Ismael Pena</a:t>
            </a:r>
            <a:endParaRPr b="0" i="0" sz="3500" u="none" cap="none" strike="noStrike">
              <a:solidFill>
                <a:srgbClr val="081E3F"/>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Product Owner: Jason Cohen &amp; Frank Alvarado</a:t>
            </a:r>
            <a:r>
              <a:rPr b="1" i="1" lang="en-US" sz="3500" u="none" cap="none" strike="noStrike">
                <a:solidFill>
                  <a:srgbClr val="081E3F"/>
                </a:solidFill>
                <a:latin typeface="Arial"/>
                <a:ea typeface="Arial"/>
                <a:cs typeface="Arial"/>
                <a:sym typeface="Arial"/>
              </a:rPr>
              <a:t> </a:t>
            </a:r>
            <a:r>
              <a:rPr b="0" i="0" lang="en-US" sz="3500" u="none" cap="none" strike="noStrike">
                <a:solidFill>
                  <a:srgbClr val="161645"/>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Instructor: Dr. Masoud Sadjadi, Florida International University</a:t>
            </a:r>
            <a:endParaRPr b="1" i="0" sz="1400" u="none" cap="none" strike="noStrike">
              <a:solidFill>
                <a:srgbClr val="000000"/>
              </a:solidFill>
              <a:latin typeface="Arial"/>
              <a:ea typeface="Arial"/>
              <a:cs typeface="Arial"/>
              <a:sym typeface="Arial"/>
            </a:endParaRPr>
          </a:p>
        </p:txBody>
      </p:sp>
      <p:sp>
        <p:nvSpPr>
          <p:cNvPr id="93" name="Google Shape;93;p13"/>
          <p:cNvSpPr txBox="1"/>
          <p:nvPr/>
        </p:nvSpPr>
        <p:spPr>
          <a:xfrm>
            <a:off x="1219200" y="41605200"/>
            <a:ext cx="30632401" cy="1784400"/>
          </a:xfrm>
          <a:prstGeom prst="rect">
            <a:avLst/>
          </a:prstGeom>
          <a:noFill/>
          <a:ln>
            <a:noFill/>
          </a:ln>
        </p:spPr>
        <p:txBody>
          <a:bodyPr anchorCtr="0" anchor="t" bIns="49325" lIns="98650" spcFirstLastPara="1" rIns="98650" wrap="square" tIns="49325">
            <a:noAutofit/>
          </a:bodyPr>
          <a:lstStyle/>
          <a:p>
            <a:pPr indent="-493712" lvl="0" marL="493712" marR="0" rtl="0" algn="ctr">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The material presented in this poster is based upon the work supported by FIU. I thank Massoud Sadjadi for the guidance he has provided, I thank Jason Cohen &amp; Frank Alvarado from the Pinecrest Police Department for allowing me to work on their vision, and a special thanks to </a:t>
            </a:r>
            <a:r>
              <a:rPr lang="en-US" sz="3000">
                <a:solidFill>
                  <a:schemeClr val="dk1"/>
                </a:solidFill>
              </a:rPr>
              <a:t>the</a:t>
            </a:r>
            <a:r>
              <a:rPr b="0" i="0" lang="en-US" sz="3000" u="none" cap="none" strike="noStrike">
                <a:solidFill>
                  <a:schemeClr val="dk1"/>
                </a:solidFill>
                <a:latin typeface="Arial"/>
                <a:ea typeface="Arial"/>
                <a:cs typeface="Arial"/>
                <a:sym typeface="Arial"/>
              </a:rPr>
              <a:t> senior team of Janeth Arriola, Ekaterina Banks, and Anthony Benitez, and Roland Aroche, as well as </a:t>
            </a:r>
            <a:r>
              <a:rPr lang="en-US" sz="3000">
                <a:solidFill>
                  <a:schemeClr val="dk1"/>
                </a:solidFill>
              </a:rPr>
              <a:t>my</a:t>
            </a:r>
            <a:r>
              <a:rPr b="0" i="0" lang="en-US" sz="3000" u="none" cap="none" strike="noStrike">
                <a:solidFill>
                  <a:schemeClr val="dk1"/>
                </a:solidFill>
                <a:latin typeface="Arial"/>
                <a:ea typeface="Arial"/>
                <a:cs typeface="Arial"/>
                <a:sym typeface="Arial"/>
              </a:rPr>
              <a:t> capstone team of Zachary Garcia, Adriano Herrera, and Akeem Lake for their equally dedicated work towards this project.</a:t>
            </a:r>
            <a:endParaRPr b="0" i="0" sz="1400" u="none" cap="none" strike="noStrike">
              <a:solidFill>
                <a:srgbClr val="000000"/>
              </a:solidFill>
              <a:latin typeface="Arial"/>
              <a:ea typeface="Arial"/>
              <a:cs typeface="Arial"/>
              <a:sym typeface="Arial"/>
            </a:endParaRPr>
          </a:p>
        </p:txBody>
      </p:sp>
      <p:sp>
        <p:nvSpPr>
          <p:cNvPr id="94" name="Google Shape;94;p13"/>
          <p:cNvSpPr txBox="1"/>
          <p:nvPr/>
        </p:nvSpPr>
        <p:spPr>
          <a:xfrm>
            <a:off x="1219200" y="5792787"/>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FFFFFF"/>
                </a:solidFill>
                <a:latin typeface="Arial"/>
                <a:ea typeface="Arial"/>
                <a:cs typeface="Arial"/>
                <a:sym typeface="Arial"/>
              </a:rPr>
              <a:t>Problem</a:t>
            </a:r>
            <a:endParaRPr b="0" i="0" sz="1400" u="none" cap="none" strike="noStrike">
              <a:solidFill>
                <a:srgbClr val="FFFFFF"/>
              </a:solidFill>
              <a:latin typeface="Arial"/>
              <a:ea typeface="Arial"/>
              <a:cs typeface="Arial"/>
              <a:sym typeface="Arial"/>
            </a:endParaRPr>
          </a:p>
        </p:txBody>
      </p:sp>
      <p:sp>
        <p:nvSpPr>
          <p:cNvPr id="95" name="Google Shape;95;p13"/>
          <p:cNvSpPr txBox="1"/>
          <p:nvPr/>
        </p:nvSpPr>
        <p:spPr>
          <a:xfrm>
            <a:off x="1230312" y="40875000"/>
            <a:ext cx="4980000" cy="730200"/>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FFFFFF"/>
                </a:solidFill>
                <a:latin typeface="Arial"/>
                <a:ea typeface="Arial"/>
                <a:cs typeface="Arial"/>
                <a:sym typeface="Arial"/>
              </a:rPr>
              <a:t>Acknowledgement</a:t>
            </a:r>
            <a:endParaRPr b="0" i="0" sz="1400" u="none" cap="none" strike="noStrike">
              <a:solidFill>
                <a:srgbClr val="FFFFFF"/>
              </a:solidFill>
              <a:latin typeface="Arial"/>
              <a:ea typeface="Arial"/>
              <a:cs typeface="Arial"/>
              <a:sym typeface="Arial"/>
            </a:endParaRPr>
          </a:p>
        </p:txBody>
      </p:sp>
      <p:sp>
        <p:nvSpPr>
          <p:cNvPr id="96" name="Google Shape;96;p13"/>
          <p:cNvSpPr txBox="1"/>
          <p:nvPr/>
        </p:nvSpPr>
        <p:spPr>
          <a:xfrm>
            <a:off x="1219200" y="11201088"/>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FFFFFF"/>
                </a:solidFill>
                <a:latin typeface="Arial"/>
                <a:ea typeface="Arial"/>
                <a:cs typeface="Arial"/>
                <a:sym typeface="Arial"/>
              </a:rPr>
              <a:t>Current System</a:t>
            </a:r>
            <a:endParaRPr b="0" i="0" sz="1400" u="none" cap="none" strike="noStrike">
              <a:solidFill>
                <a:srgbClr val="FFFFFF"/>
              </a:solidFill>
              <a:latin typeface="Arial"/>
              <a:ea typeface="Arial"/>
              <a:cs typeface="Arial"/>
              <a:sym typeface="Arial"/>
            </a:endParaRPr>
          </a:p>
        </p:txBody>
      </p:sp>
      <p:sp>
        <p:nvSpPr>
          <p:cNvPr id="97" name="Google Shape;97;p13"/>
          <p:cNvSpPr txBox="1"/>
          <p:nvPr/>
        </p:nvSpPr>
        <p:spPr>
          <a:xfrm>
            <a:off x="1277050" y="15447488"/>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FFFFFF"/>
                </a:solidFill>
                <a:latin typeface="Arial"/>
                <a:ea typeface="Arial"/>
                <a:cs typeface="Arial"/>
                <a:sym typeface="Arial"/>
              </a:rPr>
              <a:t>Requirements</a:t>
            </a:r>
            <a:endParaRPr b="0" i="0" sz="1400" u="none" cap="none" strike="noStrike">
              <a:solidFill>
                <a:srgbClr val="FFFFFF"/>
              </a:solidFill>
              <a:latin typeface="Arial"/>
              <a:ea typeface="Arial"/>
              <a:cs typeface="Arial"/>
              <a:sym typeface="Arial"/>
            </a:endParaRPr>
          </a:p>
        </p:txBody>
      </p:sp>
      <p:sp>
        <p:nvSpPr>
          <p:cNvPr id="98" name="Google Shape;98;p13"/>
          <p:cNvSpPr txBox="1"/>
          <p:nvPr/>
        </p:nvSpPr>
        <p:spPr>
          <a:xfrm>
            <a:off x="16898938" y="5651500"/>
            <a:ext cx="109728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FFFFFF"/>
                </a:solidFill>
                <a:latin typeface="Arial"/>
                <a:ea typeface="Arial"/>
                <a:cs typeface="Arial"/>
                <a:sym typeface="Arial"/>
              </a:rPr>
              <a:t>System Design &amp; Implementation</a:t>
            </a:r>
            <a:endParaRPr b="0" i="0" sz="1400" u="none" cap="none" strike="noStrike">
              <a:solidFill>
                <a:srgbClr val="FFFFFF"/>
              </a:solidFill>
              <a:latin typeface="Arial"/>
              <a:ea typeface="Arial"/>
              <a:cs typeface="Arial"/>
              <a:sym typeface="Arial"/>
            </a:endParaRPr>
          </a:p>
        </p:txBody>
      </p:sp>
      <p:sp>
        <p:nvSpPr>
          <p:cNvPr id="99" name="Google Shape;99;p13"/>
          <p:cNvSpPr txBox="1"/>
          <p:nvPr/>
        </p:nvSpPr>
        <p:spPr>
          <a:xfrm>
            <a:off x="1277062" y="23788300"/>
            <a:ext cx="83592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None/>
            </a:pPr>
            <a:r>
              <a:rPr b="1" i="0" lang="en-US" sz="4100" u="none" cap="none" strike="noStrike">
                <a:solidFill>
                  <a:srgbClr val="FFFFFF"/>
                </a:solidFill>
                <a:latin typeface="Arial"/>
                <a:ea typeface="Arial"/>
                <a:cs typeface="Arial"/>
                <a:sym typeface="Arial"/>
              </a:rPr>
              <a:t>FOUR TIER ARCHITECTURE</a:t>
            </a:r>
            <a:endParaRPr b="0" i="0" sz="1400" u="none" cap="none" strike="noStrike">
              <a:solidFill>
                <a:srgbClr val="FFFFFF"/>
              </a:solidFill>
              <a:latin typeface="Arial"/>
              <a:ea typeface="Arial"/>
              <a:cs typeface="Arial"/>
              <a:sym typeface="Arial"/>
            </a:endParaRPr>
          </a:p>
        </p:txBody>
      </p:sp>
      <p:sp>
        <p:nvSpPr>
          <p:cNvPr id="100" name="Google Shape;100;p13"/>
          <p:cNvSpPr txBox="1"/>
          <p:nvPr/>
        </p:nvSpPr>
        <p:spPr>
          <a:xfrm>
            <a:off x="16898950" y="14831988"/>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FFFFFF"/>
                </a:solidFill>
                <a:latin typeface="Arial"/>
                <a:ea typeface="Arial"/>
                <a:cs typeface="Arial"/>
                <a:sym typeface="Arial"/>
              </a:rPr>
              <a:t>Verification</a:t>
            </a:r>
            <a:endParaRPr b="0" i="0" sz="1400" u="none" cap="none" strike="noStrike">
              <a:solidFill>
                <a:srgbClr val="FFFFFF"/>
              </a:solidFill>
              <a:latin typeface="Arial"/>
              <a:ea typeface="Arial"/>
              <a:cs typeface="Arial"/>
              <a:sym typeface="Arial"/>
            </a:endParaRPr>
          </a:p>
        </p:txBody>
      </p:sp>
      <p:sp>
        <p:nvSpPr>
          <p:cNvPr id="101" name="Google Shape;101;p13"/>
          <p:cNvSpPr txBox="1"/>
          <p:nvPr/>
        </p:nvSpPr>
        <p:spPr>
          <a:xfrm>
            <a:off x="19382575" y="31150575"/>
            <a:ext cx="9809100" cy="7302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FFFFFF"/>
                </a:solidFill>
                <a:latin typeface="Arial"/>
                <a:ea typeface="Arial"/>
                <a:cs typeface="Arial"/>
                <a:sym typeface="Arial"/>
              </a:rPr>
              <a:t>Screenshots</a:t>
            </a:r>
            <a:endParaRPr b="0" i="0" sz="1400" u="none" cap="none" strike="noStrike">
              <a:solidFill>
                <a:srgbClr val="FFFFFF"/>
              </a:solidFill>
              <a:latin typeface="Arial"/>
              <a:ea typeface="Arial"/>
              <a:cs typeface="Arial"/>
              <a:sym typeface="Arial"/>
            </a:endParaRPr>
          </a:p>
        </p:txBody>
      </p:sp>
      <p:sp>
        <p:nvSpPr>
          <p:cNvPr id="102" name="Google Shape;102;p13"/>
          <p:cNvSpPr txBox="1"/>
          <p:nvPr/>
        </p:nvSpPr>
        <p:spPr>
          <a:xfrm>
            <a:off x="16898942" y="19032669"/>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FFFFFF"/>
                </a:solidFill>
                <a:latin typeface="Arial"/>
                <a:ea typeface="Arial"/>
                <a:cs typeface="Arial"/>
                <a:sym typeface="Arial"/>
              </a:rPr>
              <a:t>Summary</a:t>
            </a:r>
            <a:endParaRPr b="0" i="0" sz="1400" u="none" cap="none" strike="noStrike">
              <a:solidFill>
                <a:srgbClr val="FFFFFF"/>
              </a:solidFill>
              <a:latin typeface="Arial"/>
              <a:ea typeface="Arial"/>
              <a:cs typeface="Arial"/>
              <a:sym typeface="Arial"/>
            </a:endParaRPr>
          </a:p>
        </p:txBody>
      </p:sp>
      <p:sp>
        <p:nvSpPr>
          <p:cNvPr id="103" name="Google Shape;103;p13"/>
          <p:cNvSpPr txBox="1"/>
          <p:nvPr/>
        </p:nvSpPr>
        <p:spPr>
          <a:xfrm>
            <a:off x="6561137" y="0"/>
            <a:ext cx="19346862" cy="2278062"/>
          </a:xfrm>
          <a:prstGeom prst="rect">
            <a:avLst/>
          </a:prstGeom>
          <a:solidFill>
            <a:schemeClr val="lt1"/>
          </a:solidFill>
          <a:ln cap="flat" cmpd="sng" w="25400">
            <a:solidFill>
              <a:srgbClr val="FFFFF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B6862C"/>
              </a:buClr>
              <a:buSzPts val="7000"/>
              <a:buFont typeface="Arial"/>
              <a:buNone/>
            </a:pPr>
            <a:r>
              <a:rPr b="1" i="0" lang="en-US" sz="7000" u="none" cap="none" strike="noStrike">
                <a:solidFill>
                  <a:srgbClr val="B6862C"/>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B6862C"/>
              </a:buClr>
              <a:buSzPts val="7200"/>
              <a:buFont typeface="Arial"/>
              <a:buNone/>
            </a:pPr>
            <a:r>
              <a:rPr b="0" i="1" lang="en-US" sz="7200" u="none" cap="none" strike="noStrike">
                <a:solidFill>
                  <a:srgbClr val="B6862C"/>
                </a:solidFill>
                <a:latin typeface="Arial"/>
                <a:ea typeface="Arial"/>
                <a:cs typeface="Arial"/>
                <a:sym typeface="Arial"/>
              </a:rPr>
              <a:t>Summer 2020 </a:t>
            </a:r>
            <a:r>
              <a:rPr i="1" lang="en-US" sz="7200">
                <a:solidFill>
                  <a:srgbClr val="B6862C"/>
                </a:solidFill>
              </a:rPr>
              <a:t>CAPSTONE </a:t>
            </a:r>
            <a:r>
              <a:rPr b="0" i="1" lang="en-US" sz="7200" u="none" cap="none" strike="noStrike">
                <a:solidFill>
                  <a:srgbClr val="B6862C"/>
                </a:solidFill>
                <a:latin typeface="Arial"/>
                <a:ea typeface="Arial"/>
                <a:cs typeface="Arial"/>
                <a:sym typeface="Arial"/>
              </a:rPr>
              <a:t>Design Project</a:t>
            </a:r>
            <a:endParaRPr b="0" i="0" sz="1400" u="none" cap="none" strike="noStrike">
              <a:solidFill>
                <a:srgbClr val="000000"/>
              </a:solidFill>
              <a:latin typeface="Arial"/>
              <a:ea typeface="Arial"/>
              <a:cs typeface="Arial"/>
              <a:sym typeface="Arial"/>
            </a:endParaRPr>
          </a:p>
        </p:txBody>
      </p:sp>
      <p:pic>
        <p:nvPicPr>
          <p:cNvPr id="104" name="Google Shape;104;p13"/>
          <p:cNvPicPr preferRelativeResize="0"/>
          <p:nvPr/>
        </p:nvPicPr>
        <p:blipFill rotWithShape="1">
          <a:blip r:embed="rId4">
            <a:alphaModFix/>
          </a:blip>
          <a:srcRect b="0" l="0" r="0" t="0"/>
          <a:stretch/>
        </p:blipFill>
        <p:spPr>
          <a:xfrm>
            <a:off x="1230312" y="695325"/>
            <a:ext cx="3913187" cy="3876675"/>
          </a:xfrm>
          <a:prstGeom prst="rect">
            <a:avLst/>
          </a:prstGeom>
          <a:noFill/>
          <a:ln>
            <a:noFill/>
          </a:ln>
        </p:spPr>
      </p:pic>
      <p:pic>
        <p:nvPicPr>
          <p:cNvPr id="105" name="Google Shape;105;p13"/>
          <p:cNvPicPr preferRelativeResize="0"/>
          <p:nvPr/>
        </p:nvPicPr>
        <p:blipFill rotWithShape="1">
          <a:blip r:embed="rId5">
            <a:alphaModFix/>
          </a:blip>
          <a:srcRect b="0" l="0" r="0" t="0"/>
          <a:stretch/>
        </p:blipFill>
        <p:spPr>
          <a:xfrm>
            <a:off x="27287538" y="-4762"/>
            <a:ext cx="4094162" cy="5254625"/>
          </a:xfrm>
          <a:prstGeom prst="rect">
            <a:avLst/>
          </a:prstGeom>
          <a:noFill/>
          <a:ln>
            <a:noFill/>
          </a:ln>
        </p:spPr>
      </p:pic>
      <p:sp>
        <p:nvSpPr>
          <p:cNvPr id="106" name="Google Shape;106;p13"/>
          <p:cNvSpPr txBox="1"/>
          <p:nvPr/>
        </p:nvSpPr>
        <p:spPr>
          <a:xfrm>
            <a:off x="914400" y="38347050"/>
            <a:ext cx="31089601" cy="20496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8400"/>
              <a:buFont typeface="Arial"/>
              <a:buNone/>
            </a:pPr>
            <a:r>
              <a:t/>
            </a:r>
            <a:endParaRPr b="0" i="0" sz="8400" u="none" cap="none" strike="noStrike">
              <a:solidFill>
                <a:schemeClr val="dk1"/>
              </a:solidFill>
              <a:latin typeface="Arial"/>
              <a:ea typeface="Arial"/>
              <a:cs typeface="Arial"/>
              <a:sym typeface="Arial"/>
            </a:endParaRPr>
          </a:p>
        </p:txBody>
      </p:sp>
      <p:sp>
        <p:nvSpPr>
          <p:cNvPr id="107" name="Google Shape;107;p13"/>
          <p:cNvSpPr txBox="1"/>
          <p:nvPr/>
        </p:nvSpPr>
        <p:spPr>
          <a:xfrm>
            <a:off x="1230312" y="37921350"/>
            <a:ext cx="4980000" cy="730200"/>
          </a:xfrm>
          <a:prstGeom prst="rect">
            <a:avLst/>
          </a:prstGeom>
          <a:solidFill>
            <a:srgbClr val="000000"/>
          </a:solidFill>
          <a:ln cap="flat" cmpd="sng" w="12700">
            <a:solidFill>
              <a:srgbClr val="0033CC"/>
            </a:solidFill>
            <a:prstDash val="solid"/>
            <a:miter lim="800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FFFFFF"/>
              </a:buClr>
              <a:buSzPts val="4100"/>
              <a:buFont typeface="Arial"/>
              <a:buNone/>
            </a:pPr>
            <a:r>
              <a:rPr b="1" i="0" lang="en-US" sz="4100" u="none" cap="none" strike="noStrike">
                <a:solidFill>
                  <a:srgbClr val="FFFFFF"/>
                </a:solidFill>
                <a:latin typeface="Arial"/>
                <a:ea typeface="Arial"/>
                <a:cs typeface="Arial"/>
                <a:sym typeface="Arial"/>
              </a:rPr>
              <a:t>Built With</a:t>
            </a:r>
            <a:endParaRPr b="0" i="0" sz="1400" u="none" cap="none" strike="noStrike">
              <a:solidFill>
                <a:srgbClr val="000000"/>
              </a:solidFill>
              <a:latin typeface="Arial"/>
              <a:ea typeface="Arial"/>
              <a:cs typeface="Arial"/>
              <a:sym typeface="Arial"/>
            </a:endParaRPr>
          </a:p>
        </p:txBody>
      </p:sp>
      <p:pic>
        <p:nvPicPr>
          <p:cNvPr id="108" name="Google Shape;108;p13"/>
          <p:cNvPicPr preferRelativeResize="0"/>
          <p:nvPr/>
        </p:nvPicPr>
        <p:blipFill rotWithShape="1">
          <a:blip r:embed="rId6">
            <a:alphaModFix/>
          </a:blip>
          <a:srcRect b="0" l="0" r="0" t="0"/>
          <a:stretch/>
        </p:blipFill>
        <p:spPr>
          <a:xfrm>
            <a:off x="6166650" y="38465388"/>
            <a:ext cx="1754187" cy="1831975"/>
          </a:xfrm>
          <a:prstGeom prst="rect">
            <a:avLst/>
          </a:prstGeom>
          <a:noFill/>
          <a:ln>
            <a:noFill/>
          </a:ln>
        </p:spPr>
      </p:pic>
      <p:pic>
        <p:nvPicPr>
          <p:cNvPr id="109" name="Google Shape;109;p13"/>
          <p:cNvPicPr preferRelativeResize="0"/>
          <p:nvPr/>
        </p:nvPicPr>
        <p:blipFill rotWithShape="1">
          <a:blip r:embed="rId7">
            <a:alphaModFix/>
          </a:blip>
          <a:srcRect b="0" l="0" r="0" t="0"/>
          <a:stretch/>
        </p:blipFill>
        <p:spPr>
          <a:xfrm>
            <a:off x="1739112" y="38701925"/>
            <a:ext cx="3860800" cy="1393825"/>
          </a:xfrm>
          <a:prstGeom prst="rect">
            <a:avLst/>
          </a:prstGeom>
          <a:noFill/>
          <a:ln>
            <a:noFill/>
          </a:ln>
        </p:spPr>
      </p:pic>
      <p:pic>
        <p:nvPicPr>
          <p:cNvPr id="110" name="Google Shape;110;p13"/>
          <p:cNvPicPr preferRelativeResize="0"/>
          <p:nvPr/>
        </p:nvPicPr>
        <p:blipFill rotWithShape="1">
          <a:blip r:embed="rId8">
            <a:alphaModFix/>
          </a:blip>
          <a:srcRect b="0" l="0" r="0" t="0"/>
          <a:stretch/>
        </p:blipFill>
        <p:spPr>
          <a:xfrm>
            <a:off x="8487575" y="38451100"/>
            <a:ext cx="1914524" cy="1862138"/>
          </a:xfrm>
          <a:prstGeom prst="rect">
            <a:avLst/>
          </a:prstGeom>
          <a:noFill/>
          <a:ln>
            <a:noFill/>
          </a:ln>
        </p:spPr>
      </p:pic>
      <p:pic>
        <p:nvPicPr>
          <p:cNvPr descr="GitHub Logos and Usage · GitHub" id="111" name="Google Shape;111;p13"/>
          <p:cNvPicPr preferRelativeResize="0"/>
          <p:nvPr/>
        </p:nvPicPr>
        <p:blipFill rotWithShape="1">
          <a:blip r:embed="rId9">
            <a:alphaModFix/>
          </a:blip>
          <a:srcRect b="0" l="0" r="0" t="11535"/>
          <a:stretch/>
        </p:blipFill>
        <p:spPr>
          <a:xfrm>
            <a:off x="10838662" y="38508250"/>
            <a:ext cx="2066925" cy="1827211"/>
          </a:xfrm>
          <a:prstGeom prst="rect">
            <a:avLst/>
          </a:prstGeom>
          <a:noFill/>
          <a:ln>
            <a:noFill/>
          </a:ln>
        </p:spPr>
      </p:pic>
      <p:pic>
        <p:nvPicPr>
          <p:cNvPr id="112" name="Google Shape;112;p13"/>
          <p:cNvPicPr preferRelativeResize="0"/>
          <p:nvPr/>
        </p:nvPicPr>
        <p:blipFill rotWithShape="1">
          <a:blip r:embed="rId10">
            <a:alphaModFix/>
          </a:blip>
          <a:srcRect b="0" l="0" r="0" t="0"/>
          <a:stretch/>
        </p:blipFill>
        <p:spPr>
          <a:xfrm>
            <a:off x="13221500" y="38551113"/>
            <a:ext cx="4205288" cy="1660525"/>
          </a:xfrm>
          <a:prstGeom prst="rect">
            <a:avLst/>
          </a:prstGeom>
          <a:noFill/>
          <a:ln>
            <a:noFill/>
          </a:ln>
        </p:spPr>
      </p:pic>
      <p:pic>
        <p:nvPicPr>
          <p:cNvPr id="113" name="Google Shape;113;p13"/>
          <p:cNvPicPr preferRelativeResize="0"/>
          <p:nvPr/>
        </p:nvPicPr>
        <p:blipFill rotWithShape="1">
          <a:blip r:embed="rId11">
            <a:alphaModFix/>
          </a:blip>
          <a:srcRect b="0" l="0" r="0" t="0"/>
          <a:stretch/>
        </p:blipFill>
        <p:spPr>
          <a:xfrm>
            <a:off x="17615700" y="38411413"/>
            <a:ext cx="1766887" cy="1789113"/>
          </a:xfrm>
          <a:prstGeom prst="rect">
            <a:avLst/>
          </a:prstGeom>
          <a:noFill/>
          <a:ln>
            <a:noFill/>
          </a:ln>
        </p:spPr>
      </p:pic>
      <p:pic>
        <p:nvPicPr>
          <p:cNvPr id="114" name="Google Shape;114;p13"/>
          <p:cNvPicPr preferRelativeResize="0"/>
          <p:nvPr/>
        </p:nvPicPr>
        <p:blipFill rotWithShape="1">
          <a:blip r:embed="rId12">
            <a:alphaModFix/>
          </a:blip>
          <a:srcRect b="0" l="0" r="0" t="0"/>
          <a:stretch/>
        </p:blipFill>
        <p:spPr>
          <a:xfrm>
            <a:off x="19930275" y="38668588"/>
            <a:ext cx="3743325" cy="1495425"/>
          </a:xfrm>
          <a:prstGeom prst="rect">
            <a:avLst/>
          </a:prstGeom>
          <a:noFill/>
          <a:ln>
            <a:noFill/>
          </a:ln>
        </p:spPr>
      </p:pic>
      <p:pic>
        <p:nvPicPr>
          <p:cNvPr id="115" name="Google Shape;115;p13"/>
          <p:cNvPicPr preferRelativeResize="0"/>
          <p:nvPr/>
        </p:nvPicPr>
        <p:blipFill rotWithShape="1">
          <a:blip r:embed="rId13">
            <a:alphaModFix/>
          </a:blip>
          <a:srcRect b="0" l="0" r="0" t="0"/>
          <a:stretch/>
        </p:blipFill>
        <p:spPr>
          <a:xfrm>
            <a:off x="24373688" y="38443163"/>
            <a:ext cx="2286002" cy="1670051"/>
          </a:xfrm>
          <a:prstGeom prst="rect">
            <a:avLst/>
          </a:prstGeom>
          <a:noFill/>
          <a:ln>
            <a:noFill/>
          </a:ln>
        </p:spPr>
      </p:pic>
      <p:pic>
        <p:nvPicPr>
          <p:cNvPr descr="Microsoft SQL Server Management Studio - Reviews, Pros &amp; Cons ..." id="116" name="Google Shape;116;p13"/>
          <p:cNvPicPr preferRelativeResize="0"/>
          <p:nvPr/>
        </p:nvPicPr>
        <p:blipFill rotWithShape="1">
          <a:blip r:embed="rId14">
            <a:alphaModFix/>
          </a:blip>
          <a:srcRect b="0" l="0" r="0" t="0"/>
          <a:stretch/>
        </p:blipFill>
        <p:spPr>
          <a:xfrm>
            <a:off x="26777163" y="38408238"/>
            <a:ext cx="1905000" cy="1905000"/>
          </a:xfrm>
          <a:prstGeom prst="rect">
            <a:avLst/>
          </a:prstGeom>
          <a:noFill/>
          <a:ln>
            <a:noFill/>
          </a:ln>
        </p:spPr>
      </p:pic>
      <p:pic>
        <p:nvPicPr>
          <p:cNvPr id="117" name="Google Shape;117;p13"/>
          <p:cNvPicPr preferRelativeResize="0"/>
          <p:nvPr/>
        </p:nvPicPr>
        <p:blipFill rotWithShape="1">
          <a:blip r:embed="rId15">
            <a:alphaModFix/>
          </a:blip>
          <a:srcRect b="0" l="0" r="0" t="0"/>
          <a:stretch/>
        </p:blipFill>
        <p:spPr>
          <a:xfrm>
            <a:off x="29191750" y="38587625"/>
            <a:ext cx="1538287" cy="1587501"/>
          </a:xfrm>
          <a:prstGeom prst="rect">
            <a:avLst/>
          </a:prstGeom>
          <a:noFill/>
          <a:ln>
            <a:noFill/>
          </a:ln>
        </p:spPr>
      </p:pic>
      <p:pic>
        <p:nvPicPr>
          <p:cNvPr id="118" name="Google Shape;118;p13"/>
          <p:cNvPicPr preferRelativeResize="0"/>
          <p:nvPr/>
        </p:nvPicPr>
        <p:blipFill rotWithShape="1">
          <a:blip r:embed="rId16">
            <a:alphaModFix/>
          </a:blip>
          <a:srcRect b="0" l="0" r="0" t="0"/>
          <a:stretch/>
        </p:blipFill>
        <p:spPr>
          <a:xfrm>
            <a:off x="21752713" y="6783722"/>
            <a:ext cx="1914525" cy="1719153"/>
          </a:xfrm>
          <a:prstGeom prst="rect">
            <a:avLst/>
          </a:prstGeom>
          <a:noFill/>
          <a:ln>
            <a:noFill/>
          </a:ln>
        </p:spPr>
      </p:pic>
      <p:pic>
        <p:nvPicPr>
          <p:cNvPr id="119" name="Google Shape;119;p13"/>
          <p:cNvPicPr preferRelativeResize="0"/>
          <p:nvPr/>
        </p:nvPicPr>
        <p:blipFill rotWithShape="1">
          <a:blip r:embed="rId17">
            <a:alphaModFix/>
          </a:blip>
          <a:srcRect b="0" l="0" r="0" t="0"/>
          <a:stretch/>
        </p:blipFill>
        <p:spPr>
          <a:xfrm>
            <a:off x="18067348" y="12575950"/>
            <a:ext cx="1419642" cy="1484715"/>
          </a:xfrm>
          <a:prstGeom prst="rect">
            <a:avLst/>
          </a:prstGeom>
          <a:noFill/>
          <a:ln>
            <a:noFill/>
          </a:ln>
        </p:spPr>
      </p:pic>
      <p:pic>
        <p:nvPicPr>
          <p:cNvPr id="120" name="Google Shape;120;p13"/>
          <p:cNvPicPr preferRelativeResize="0"/>
          <p:nvPr/>
        </p:nvPicPr>
        <p:blipFill rotWithShape="1">
          <a:blip r:embed="rId16">
            <a:alphaModFix/>
          </a:blip>
          <a:srcRect b="0" l="0" r="0" t="0"/>
          <a:stretch/>
        </p:blipFill>
        <p:spPr>
          <a:xfrm>
            <a:off x="21940838" y="12736059"/>
            <a:ext cx="1538275" cy="1393568"/>
          </a:xfrm>
          <a:prstGeom prst="rect">
            <a:avLst/>
          </a:prstGeom>
          <a:noFill/>
          <a:ln>
            <a:noFill/>
          </a:ln>
        </p:spPr>
      </p:pic>
      <p:pic>
        <p:nvPicPr>
          <p:cNvPr id="121" name="Google Shape;121;p13"/>
          <p:cNvPicPr preferRelativeResize="0"/>
          <p:nvPr/>
        </p:nvPicPr>
        <p:blipFill rotWithShape="1">
          <a:blip r:embed="rId18">
            <a:alphaModFix/>
          </a:blip>
          <a:srcRect b="0" l="0" r="0" t="0"/>
          <a:stretch/>
        </p:blipFill>
        <p:spPr>
          <a:xfrm>
            <a:off x="26250181" y="12707069"/>
            <a:ext cx="1235967" cy="1374894"/>
          </a:xfrm>
          <a:prstGeom prst="rect">
            <a:avLst/>
          </a:prstGeom>
          <a:noFill/>
          <a:ln>
            <a:noFill/>
          </a:ln>
        </p:spPr>
      </p:pic>
      <p:pic>
        <p:nvPicPr>
          <p:cNvPr id="122" name="Google Shape;122;p13"/>
          <p:cNvPicPr preferRelativeResize="0"/>
          <p:nvPr/>
        </p:nvPicPr>
        <p:blipFill>
          <a:blip r:embed="rId19">
            <a:alphaModFix/>
          </a:blip>
          <a:stretch>
            <a:fillRect/>
          </a:stretch>
        </p:blipFill>
        <p:spPr>
          <a:xfrm rot="10800000">
            <a:off x="20307371" y="12990363"/>
            <a:ext cx="884946" cy="884946"/>
          </a:xfrm>
          <a:prstGeom prst="rect">
            <a:avLst/>
          </a:prstGeom>
          <a:noFill/>
          <a:ln>
            <a:noFill/>
          </a:ln>
        </p:spPr>
      </p:pic>
      <p:pic>
        <p:nvPicPr>
          <p:cNvPr id="123" name="Google Shape;123;p13"/>
          <p:cNvPicPr preferRelativeResize="0"/>
          <p:nvPr/>
        </p:nvPicPr>
        <p:blipFill rotWithShape="1">
          <a:blip r:embed="rId17">
            <a:alphaModFix/>
          </a:blip>
          <a:srcRect b="0" l="0" r="0" t="0"/>
          <a:stretch/>
        </p:blipFill>
        <p:spPr>
          <a:xfrm>
            <a:off x="18067345" y="6651292"/>
            <a:ext cx="1766875" cy="1831596"/>
          </a:xfrm>
          <a:prstGeom prst="rect">
            <a:avLst/>
          </a:prstGeom>
          <a:noFill/>
          <a:ln>
            <a:noFill/>
          </a:ln>
        </p:spPr>
      </p:pic>
      <p:pic>
        <p:nvPicPr>
          <p:cNvPr id="124" name="Google Shape;124;p13"/>
          <p:cNvPicPr preferRelativeResize="0"/>
          <p:nvPr/>
        </p:nvPicPr>
        <p:blipFill rotWithShape="1">
          <a:blip r:embed="rId13">
            <a:alphaModFix/>
          </a:blip>
          <a:srcRect b="0" l="0" r="0" t="0"/>
          <a:stretch/>
        </p:blipFill>
        <p:spPr>
          <a:xfrm>
            <a:off x="25458750" y="6861013"/>
            <a:ext cx="2286000" cy="1670053"/>
          </a:xfrm>
          <a:prstGeom prst="rect">
            <a:avLst/>
          </a:prstGeom>
          <a:noFill/>
          <a:ln>
            <a:noFill/>
          </a:ln>
        </p:spPr>
      </p:pic>
      <p:sp>
        <p:nvSpPr>
          <p:cNvPr id="125" name="Google Shape;125;p13"/>
          <p:cNvSpPr txBox="1"/>
          <p:nvPr/>
        </p:nvSpPr>
        <p:spPr>
          <a:xfrm>
            <a:off x="1219200" y="6454325"/>
            <a:ext cx="11176800" cy="3702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4800"/>
              <a:buFont typeface="Arial"/>
              <a:buNone/>
            </a:pPr>
            <a:r>
              <a:rPr b="0" i="0" lang="en-US" sz="3600" u="none" cap="none" strike="noStrike">
                <a:solidFill>
                  <a:srgbClr val="000000"/>
                </a:solidFill>
                <a:latin typeface="Arial"/>
                <a:ea typeface="Arial"/>
                <a:cs typeface="Arial"/>
                <a:sym typeface="Arial"/>
              </a:rPr>
              <a:t>Be On the Look Out (BOLO) flyers are used by Police Departments as a way of communicating information about crimes and suspicious activity. These flyers are currently being created and processed manually. There is a need for a robust and automated system which can handle the creation, organization, and distribution of BOLO flyers.</a:t>
            </a:r>
            <a:endParaRPr b="0" i="0" sz="3600" u="none" cap="none" strike="noStrike">
              <a:solidFill>
                <a:srgbClr val="000000"/>
              </a:solidFill>
              <a:latin typeface="Arial"/>
              <a:ea typeface="Arial"/>
              <a:cs typeface="Arial"/>
              <a:sym typeface="Arial"/>
            </a:endParaRPr>
          </a:p>
        </p:txBody>
      </p:sp>
      <p:sp>
        <p:nvSpPr>
          <p:cNvPr id="126" name="Google Shape;126;p13"/>
          <p:cNvSpPr txBox="1"/>
          <p:nvPr/>
        </p:nvSpPr>
        <p:spPr>
          <a:xfrm>
            <a:off x="1277050" y="12118750"/>
            <a:ext cx="10972800" cy="3142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4800"/>
              <a:buFont typeface="Arial"/>
              <a:buNone/>
            </a:pPr>
            <a:r>
              <a:rPr b="0" i="0" lang="en-US" sz="3600" u="none" cap="none" strike="noStrike">
                <a:solidFill>
                  <a:srgbClr val="000000"/>
                </a:solidFill>
                <a:latin typeface="Arial"/>
                <a:ea typeface="Arial"/>
                <a:cs typeface="Arial"/>
                <a:sym typeface="Arial"/>
              </a:rPr>
              <a:t>The BOLO application was designed and developed by previous FIU seniors who have worked to enhance the system. BOLO v15.0 worked In a set of features require to make the app fully functional, easy to use, and in compliance with federal laws.</a:t>
            </a:r>
            <a:endParaRPr b="0" i="0" sz="3600" u="none" cap="none" strike="noStrike">
              <a:solidFill>
                <a:srgbClr val="000000"/>
              </a:solidFill>
              <a:latin typeface="Arial"/>
              <a:ea typeface="Arial"/>
              <a:cs typeface="Arial"/>
              <a:sym typeface="Arial"/>
            </a:endParaRPr>
          </a:p>
        </p:txBody>
      </p:sp>
      <p:sp>
        <p:nvSpPr>
          <p:cNvPr id="127" name="Google Shape;127;p13"/>
          <p:cNvSpPr txBox="1"/>
          <p:nvPr/>
        </p:nvSpPr>
        <p:spPr>
          <a:xfrm>
            <a:off x="1230300" y="16146925"/>
            <a:ext cx="10972800" cy="7466400"/>
          </a:xfrm>
          <a:prstGeom prst="rect">
            <a:avLst/>
          </a:prstGeom>
          <a:noFill/>
          <a:ln>
            <a:noFill/>
          </a:ln>
        </p:spPr>
        <p:txBody>
          <a:bodyPr anchorCtr="0" anchor="t" bIns="91425" lIns="91425" spcFirstLastPara="1" rIns="91425" wrap="square" tIns="91425">
            <a:noAutofit/>
          </a:bodyPr>
          <a:lstStyle/>
          <a:p>
            <a:pPr indent="0" lvl="0" marL="0" marR="0" rtl="0" algn="just">
              <a:lnSpc>
                <a:spcPct val="100000"/>
              </a:lnSpc>
              <a:spcBef>
                <a:spcPts val="0"/>
              </a:spcBef>
              <a:spcAft>
                <a:spcPts val="0"/>
              </a:spcAft>
              <a:buClr>
                <a:srgbClr val="000000"/>
              </a:buClr>
              <a:buSzPts val="4800"/>
              <a:buFont typeface="Arial"/>
              <a:buNone/>
            </a:pPr>
            <a:r>
              <a:rPr b="0" i="0" lang="en-US" sz="3600" u="none" cap="none" strike="noStrike">
                <a:solidFill>
                  <a:srgbClr val="000000"/>
                </a:solidFill>
                <a:latin typeface="Arial"/>
                <a:ea typeface="Arial"/>
                <a:cs typeface="Arial"/>
                <a:sym typeface="Arial"/>
              </a:rPr>
              <a:t>The Product Owners required a beta testable product which was achieved with the following:</a:t>
            </a:r>
            <a:endParaRPr b="0" i="0" sz="3600" u="none" cap="none" strike="noStrike">
              <a:solidFill>
                <a:srgbClr val="000000"/>
              </a:solidFill>
              <a:latin typeface="Arial"/>
              <a:ea typeface="Arial"/>
              <a:cs typeface="Arial"/>
              <a:sym typeface="Arial"/>
            </a:endParaRPr>
          </a:p>
          <a:p>
            <a:pPr indent="-457200" lvl="0" marL="9144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Application must include a user guide, with detailed information about each functionality of the app and it must be editable by the system admin.</a:t>
            </a:r>
            <a:endParaRPr b="0" i="0" sz="3600" u="none" cap="none" strike="noStrike">
              <a:solidFill>
                <a:srgbClr val="000000"/>
              </a:solidFill>
              <a:latin typeface="Arial"/>
              <a:ea typeface="Arial"/>
              <a:cs typeface="Arial"/>
              <a:sym typeface="Arial"/>
            </a:endParaRPr>
          </a:p>
          <a:p>
            <a:pPr indent="-457200" lvl="0" marL="9144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Application must send email notifications thought the secure Police Department Exchange Server.</a:t>
            </a:r>
            <a:endParaRPr b="0" i="0" sz="3600" u="none" cap="none" strike="noStrike">
              <a:solidFill>
                <a:srgbClr val="000000"/>
              </a:solidFill>
              <a:latin typeface="Arial"/>
              <a:ea typeface="Arial"/>
              <a:cs typeface="Arial"/>
              <a:sym typeface="Arial"/>
            </a:endParaRPr>
          </a:p>
          <a:p>
            <a:pPr indent="-457200" lvl="0" marL="9144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System allow the creation, edition, and lazy deletion of comment in the Bolos. An option to disable the ability to comment must be present during the BOLO creation.</a:t>
            </a:r>
            <a:endParaRPr b="0" i="0" sz="3600" u="none" cap="none" strike="noStrike">
              <a:solidFill>
                <a:srgbClr val="000000"/>
              </a:solidFill>
              <a:latin typeface="Arial"/>
              <a:ea typeface="Arial"/>
              <a:cs typeface="Arial"/>
              <a:sym typeface="Arial"/>
            </a:endParaRPr>
          </a:p>
        </p:txBody>
      </p:sp>
      <p:sp>
        <p:nvSpPr>
          <p:cNvPr id="128" name="Google Shape;128;p13"/>
          <p:cNvSpPr txBox="1"/>
          <p:nvPr/>
        </p:nvSpPr>
        <p:spPr>
          <a:xfrm>
            <a:off x="16898950" y="15547037"/>
            <a:ext cx="10972800" cy="3142800"/>
          </a:xfrm>
          <a:prstGeom prst="rect">
            <a:avLst/>
          </a:prstGeom>
          <a:noFill/>
          <a:ln>
            <a:noFill/>
          </a:ln>
        </p:spPr>
        <p:txBody>
          <a:bodyPr anchorCtr="0" anchor="ctr" bIns="91425" lIns="91425" spcFirstLastPara="1" rIns="91425" wrap="square" tIns="91425">
            <a:noAutofit/>
          </a:bodyPr>
          <a:lstStyle/>
          <a:p>
            <a:pPr indent="0" lvl="0" marL="0" marR="0" rtl="0" algn="just">
              <a:lnSpc>
                <a:spcPct val="100000"/>
              </a:lnSpc>
              <a:spcBef>
                <a:spcPts val="0"/>
              </a:spcBef>
              <a:spcAft>
                <a:spcPts val="0"/>
              </a:spcAft>
              <a:buClr>
                <a:srgbClr val="000000"/>
              </a:buClr>
              <a:buSzPts val="4800"/>
              <a:buFont typeface="Arial"/>
              <a:buNone/>
            </a:pPr>
            <a:r>
              <a:rPr b="0" i="0" lang="en-US" sz="3600" u="none" cap="none" strike="noStrike">
                <a:solidFill>
                  <a:srgbClr val="000000"/>
                </a:solidFill>
                <a:latin typeface="Arial"/>
                <a:ea typeface="Arial"/>
                <a:cs typeface="Arial"/>
                <a:sym typeface="Arial"/>
              </a:rPr>
              <a:t>We did not make major edits the overall architecture of the application, therefore the test cases from previous groups were used by manually executing unit, integration, and system tests. We have relied on SpringBoot and Angular for validation of requests. </a:t>
            </a:r>
            <a:endParaRPr b="0" i="0" sz="3600" u="none" cap="none" strike="noStrike">
              <a:solidFill>
                <a:srgbClr val="000000"/>
              </a:solidFill>
              <a:latin typeface="Arial"/>
              <a:ea typeface="Arial"/>
              <a:cs typeface="Arial"/>
              <a:sym typeface="Arial"/>
            </a:endParaRPr>
          </a:p>
        </p:txBody>
      </p:sp>
      <p:sp>
        <p:nvSpPr>
          <p:cNvPr id="129" name="Google Shape;129;p13"/>
          <p:cNvSpPr txBox="1"/>
          <p:nvPr/>
        </p:nvSpPr>
        <p:spPr>
          <a:xfrm>
            <a:off x="17265550" y="8321600"/>
            <a:ext cx="3913200" cy="4572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4800"/>
              <a:buFont typeface="Arial"/>
              <a:buNone/>
            </a:pPr>
            <a:r>
              <a:t/>
            </a:r>
            <a:endParaRPr b="0" i="0" sz="3600" u="none" cap="none" strike="noStrike">
              <a:solidFill>
                <a:srgbClr val="000000"/>
              </a:solidFill>
              <a:latin typeface="Arial"/>
              <a:ea typeface="Arial"/>
              <a:cs typeface="Arial"/>
              <a:sym typeface="Arial"/>
            </a:endParaRPr>
          </a:p>
          <a:p>
            <a:pPr indent="-381000" lvl="0" marL="4572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Angular 6</a:t>
            </a:r>
            <a:endParaRPr b="0" i="0" sz="3600" u="none" cap="none" strike="noStrike">
              <a:solidFill>
                <a:srgbClr val="000000"/>
              </a:solidFill>
              <a:latin typeface="Arial"/>
              <a:ea typeface="Arial"/>
              <a:cs typeface="Arial"/>
              <a:sym typeface="Arial"/>
            </a:endParaRPr>
          </a:p>
          <a:p>
            <a:pPr indent="-381000" lvl="0" marL="4572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HTML 5</a:t>
            </a:r>
            <a:endParaRPr b="0" i="0" sz="3600" u="none" cap="none" strike="noStrike">
              <a:solidFill>
                <a:srgbClr val="000000"/>
              </a:solidFill>
              <a:latin typeface="Arial"/>
              <a:ea typeface="Arial"/>
              <a:cs typeface="Arial"/>
              <a:sym typeface="Arial"/>
            </a:endParaRPr>
          </a:p>
          <a:p>
            <a:pPr indent="-381000" lvl="0" marL="4572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Bootstrap</a:t>
            </a:r>
            <a:endParaRPr b="0" i="0" sz="3600" u="none" cap="none" strike="noStrike">
              <a:solidFill>
                <a:srgbClr val="000000"/>
              </a:solidFill>
              <a:latin typeface="Arial"/>
              <a:ea typeface="Arial"/>
              <a:cs typeface="Arial"/>
              <a:sym typeface="Arial"/>
            </a:endParaRPr>
          </a:p>
          <a:p>
            <a:pPr indent="-381000" lvl="0" marL="4572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Angular Material</a:t>
            </a:r>
            <a:endParaRPr b="0" i="0" sz="3600" u="none" cap="none" strike="noStrike">
              <a:solidFill>
                <a:srgbClr val="000000"/>
              </a:solidFill>
              <a:latin typeface="Arial"/>
              <a:ea typeface="Arial"/>
              <a:cs typeface="Arial"/>
              <a:sym typeface="Arial"/>
            </a:endParaRPr>
          </a:p>
        </p:txBody>
      </p:sp>
      <p:sp>
        <p:nvSpPr>
          <p:cNvPr id="130" name="Google Shape;130;p13"/>
          <p:cNvSpPr txBox="1"/>
          <p:nvPr/>
        </p:nvSpPr>
        <p:spPr>
          <a:xfrm>
            <a:off x="20917575" y="8515488"/>
            <a:ext cx="5164200" cy="3142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4800"/>
              <a:buFont typeface="Arial"/>
              <a:buNone/>
            </a:pPr>
            <a:r>
              <a:t/>
            </a:r>
            <a:endParaRPr b="1" i="0" sz="3600" u="none" cap="none" strike="noStrike">
              <a:solidFill>
                <a:srgbClr val="000000"/>
              </a:solidFill>
              <a:latin typeface="Arial"/>
              <a:ea typeface="Arial"/>
              <a:cs typeface="Arial"/>
              <a:sym typeface="Arial"/>
            </a:endParaRPr>
          </a:p>
          <a:p>
            <a:pPr indent="-381000" lvl="0" marL="4572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SpringBoot</a:t>
            </a:r>
            <a:br>
              <a:rPr b="0" i="0" lang="en-US" sz="3600" u="none" cap="none" strike="noStrike">
                <a:solidFill>
                  <a:srgbClr val="000000"/>
                </a:solidFill>
                <a:latin typeface="Arial"/>
                <a:ea typeface="Arial"/>
                <a:cs typeface="Arial"/>
                <a:sym typeface="Arial"/>
              </a:rPr>
            </a:br>
            <a:r>
              <a:rPr b="0" i="0" lang="en-US" sz="3600" u="none" cap="none" strike="noStrike">
                <a:solidFill>
                  <a:srgbClr val="000000"/>
                </a:solidFill>
                <a:latin typeface="Arial"/>
                <a:ea typeface="Arial"/>
                <a:cs typeface="Arial"/>
                <a:sym typeface="Arial"/>
              </a:rPr>
              <a:t>Java Framework</a:t>
            </a:r>
            <a:endParaRPr b="0" i="0" sz="3600" u="none" cap="none" strike="noStrike">
              <a:solidFill>
                <a:srgbClr val="000000"/>
              </a:solidFill>
              <a:latin typeface="Arial"/>
              <a:ea typeface="Arial"/>
              <a:cs typeface="Arial"/>
              <a:sym typeface="Arial"/>
            </a:endParaRPr>
          </a:p>
          <a:p>
            <a:pPr indent="-381000" lvl="0" marL="4572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RESTful API</a:t>
            </a:r>
            <a:endParaRPr b="0" i="0" sz="3600" u="none" cap="none" strike="noStrike">
              <a:solidFill>
                <a:srgbClr val="000000"/>
              </a:solidFill>
              <a:latin typeface="Arial"/>
              <a:ea typeface="Arial"/>
              <a:cs typeface="Arial"/>
              <a:sym typeface="Arial"/>
            </a:endParaRPr>
          </a:p>
        </p:txBody>
      </p:sp>
      <p:sp>
        <p:nvSpPr>
          <p:cNvPr id="131" name="Google Shape;131;p13"/>
          <p:cNvSpPr txBox="1"/>
          <p:nvPr/>
        </p:nvSpPr>
        <p:spPr>
          <a:xfrm>
            <a:off x="17396175" y="8430588"/>
            <a:ext cx="3109200" cy="1091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US" sz="4800" u="none" cap="none" strike="noStrike">
                <a:solidFill>
                  <a:schemeClr val="dk1"/>
                </a:solidFill>
                <a:latin typeface="Arial"/>
                <a:ea typeface="Arial"/>
                <a:cs typeface="Arial"/>
                <a:sym typeface="Arial"/>
              </a:rPr>
              <a:t>Frontend:</a:t>
            </a:r>
            <a:endParaRPr b="0" i="0" sz="1400" u="none" cap="none" strike="noStrike">
              <a:solidFill>
                <a:srgbClr val="000000"/>
              </a:solidFill>
              <a:latin typeface="Arial"/>
              <a:ea typeface="Arial"/>
              <a:cs typeface="Arial"/>
              <a:sym typeface="Arial"/>
            </a:endParaRPr>
          </a:p>
        </p:txBody>
      </p:sp>
      <p:sp>
        <p:nvSpPr>
          <p:cNvPr id="132" name="Google Shape;132;p13"/>
          <p:cNvSpPr txBox="1"/>
          <p:nvPr/>
        </p:nvSpPr>
        <p:spPr>
          <a:xfrm>
            <a:off x="21209975" y="8559100"/>
            <a:ext cx="3000000" cy="109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4800"/>
              <a:buFont typeface="Arial"/>
              <a:buNone/>
            </a:pPr>
            <a:r>
              <a:rPr b="1" i="0" lang="en-US" sz="4800" u="none" cap="none" strike="noStrike">
                <a:solidFill>
                  <a:schemeClr val="dk1"/>
                </a:solidFill>
                <a:latin typeface="Arial"/>
                <a:ea typeface="Arial"/>
                <a:cs typeface="Arial"/>
                <a:sym typeface="Arial"/>
              </a:rPr>
              <a:t>Backend:</a:t>
            </a:r>
            <a:endParaRPr b="1" i="0" sz="4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800"/>
              <a:buFont typeface="Arial"/>
              <a:buNone/>
            </a:pPr>
            <a:r>
              <a:t/>
            </a:r>
            <a:endParaRPr b="1" i="0" sz="4800" u="none" cap="none" strike="noStrike">
              <a:solidFill>
                <a:schemeClr val="dk1"/>
              </a:solidFill>
              <a:latin typeface="Arial"/>
              <a:ea typeface="Arial"/>
              <a:cs typeface="Arial"/>
              <a:sym typeface="Arial"/>
            </a:endParaRPr>
          </a:p>
        </p:txBody>
      </p:sp>
      <p:sp>
        <p:nvSpPr>
          <p:cNvPr id="133" name="Google Shape;133;p13"/>
          <p:cNvSpPr txBox="1"/>
          <p:nvPr/>
        </p:nvSpPr>
        <p:spPr>
          <a:xfrm>
            <a:off x="25295575" y="8506800"/>
            <a:ext cx="3535200" cy="109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4800"/>
              <a:buFont typeface="Arial"/>
              <a:buNone/>
            </a:pPr>
            <a:r>
              <a:rPr b="1" i="0" lang="en-US" sz="4800" u="none" cap="none" strike="noStrike">
                <a:solidFill>
                  <a:schemeClr val="dk1"/>
                </a:solidFill>
                <a:latin typeface="Arial"/>
                <a:ea typeface="Arial"/>
                <a:cs typeface="Arial"/>
                <a:sym typeface="Arial"/>
              </a:rPr>
              <a:t>Database:</a:t>
            </a:r>
            <a:endParaRPr b="1" i="0" sz="4800" u="none" cap="none" strike="noStrike">
              <a:solidFill>
                <a:schemeClr val="dk1"/>
              </a:solidFill>
              <a:latin typeface="Arial"/>
              <a:ea typeface="Arial"/>
              <a:cs typeface="Arial"/>
              <a:sym typeface="Arial"/>
            </a:endParaRPr>
          </a:p>
        </p:txBody>
      </p:sp>
      <p:sp>
        <p:nvSpPr>
          <p:cNvPr id="134" name="Google Shape;134;p13"/>
          <p:cNvSpPr txBox="1"/>
          <p:nvPr/>
        </p:nvSpPr>
        <p:spPr>
          <a:xfrm>
            <a:off x="24990775" y="9008900"/>
            <a:ext cx="4654500" cy="2928600"/>
          </a:xfrm>
          <a:prstGeom prst="rect">
            <a:avLst/>
          </a:prstGeom>
          <a:noFill/>
          <a:ln>
            <a:noFill/>
          </a:ln>
        </p:spPr>
        <p:txBody>
          <a:bodyPr anchorCtr="0" anchor="ctr" bIns="91425" lIns="91425" spcFirstLastPara="1" rIns="91425" wrap="square" tIns="91425">
            <a:noAutofit/>
          </a:bodyPr>
          <a:lstStyle/>
          <a:p>
            <a:pPr indent="-381000" lvl="0" marL="4572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SQL</a:t>
            </a:r>
            <a:endParaRPr b="0" i="0" sz="3600" u="none" cap="none" strike="noStrike">
              <a:solidFill>
                <a:srgbClr val="000000"/>
              </a:solidFill>
              <a:latin typeface="Arial"/>
              <a:ea typeface="Arial"/>
              <a:cs typeface="Arial"/>
              <a:sym typeface="Arial"/>
            </a:endParaRPr>
          </a:p>
          <a:p>
            <a:pPr indent="-381000" lvl="0" marL="4572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MicroSoft SQL Server Management</a:t>
            </a:r>
            <a:endParaRPr b="0" i="0" sz="3600" u="none" cap="none" strike="noStrike">
              <a:solidFill>
                <a:srgbClr val="000000"/>
              </a:solidFill>
              <a:latin typeface="Arial"/>
              <a:ea typeface="Arial"/>
              <a:cs typeface="Arial"/>
              <a:sym typeface="Arial"/>
            </a:endParaRPr>
          </a:p>
        </p:txBody>
      </p:sp>
      <p:sp>
        <p:nvSpPr>
          <p:cNvPr id="135" name="Google Shape;135;p13"/>
          <p:cNvSpPr txBox="1"/>
          <p:nvPr/>
        </p:nvSpPr>
        <p:spPr>
          <a:xfrm>
            <a:off x="16898950" y="20064625"/>
            <a:ext cx="10972800" cy="3702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4800"/>
              <a:buFont typeface="Arial"/>
              <a:buNone/>
            </a:pPr>
            <a:r>
              <a:rPr b="0" i="0" lang="en-US" sz="3600" u="none" cap="none" strike="noStrike">
                <a:solidFill>
                  <a:srgbClr val="000000"/>
                </a:solidFill>
                <a:latin typeface="Arial"/>
                <a:ea typeface="Arial"/>
                <a:cs typeface="Arial"/>
                <a:sym typeface="Arial"/>
              </a:rPr>
              <a:t>The BOLO v15.0 is now a beta testable product that can be deployed to other Police Departments in South Florida. I worked on the user stories related to the BOLO Comments feature and I assisted in fixing existed bug in the back-end</a:t>
            </a:r>
            <a:endParaRPr b="0" i="0" sz="3600" u="none" cap="none" strike="noStrike">
              <a:solidFill>
                <a:srgbClr val="000000"/>
              </a:solidFill>
              <a:latin typeface="Arial"/>
              <a:ea typeface="Arial"/>
              <a:cs typeface="Arial"/>
              <a:sym typeface="Arial"/>
            </a:endParaRPr>
          </a:p>
        </p:txBody>
      </p:sp>
      <p:sp>
        <p:nvSpPr>
          <p:cNvPr id="136" name="Google Shape;136;p13"/>
          <p:cNvSpPr txBox="1"/>
          <p:nvPr/>
        </p:nvSpPr>
        <p:spPr>
          <a:xfrm>
            <a:off x="1219200" y="30180688"/>
            <a:ext cx="8359200" cy="8850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None/>
            </a:pPr>
            <a:r>
              <a:rPr b="1" i="0" lang="en-US" sz="4100" u="none" cap="none" strike="noStrike">
                <a:solidFill>
                  <a:srgbClr val="FFFFFF"/>
                </a:solidFill>
                <a:latin typeface="Arial"/>
                <a:ea typeface="Arial"/>
                <a:cs typeface="Arial"/>
                <a:sym typeface="Arial"/>
              </a:rPr>
              <a:t>DEPLOYMENT DIAGRAM</a:t>
            </a:r>
            <a:endParaRPr b="0" i="0" sz="1400" u="none" cap="none" strike="noStrike">
              <a:solidFill>
                <a:srgbClr val="FFFFFF"/>
              </a:solidFill>
              <a:latin typeface="Arial"/>
              <a:ea typeface="Arial"/>
              <a:cs typeface="Arial"/>
              <a:sym typeface="Arial"/>
            </a:endParaRPr>
          </a:p>
        </p:txBody>
      </p:sp>
      <p:sp>
        <p:nvSpPr>
          <p:cNvPr id="137" name="Google Shape;137;p13"/>
          <p:cNvSpPr txBox="1"/>
          <p:nvPr/>
        </p:nvSpPr>
        <p:spPr>
          <a:xfrm>
            <a:off x="12507755" y="23856450"/>
            <a:ext cx="166839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None/>
            </a:pPr>
            <a:r>
              <a:rPr b="1" i="0" lang="en-US" sz="4100" u="none" cap="none" strike="noStrike">
                <a:solidFill>
                  <a:srgbClr val="FFFFFF"/>
                </a:solidFill>
                <a:latin typeface="Arial"/>
                <a:ea typeface="Arial"/>
                <a:cs typeface="Arial"/>
                <a:sym typeface="Arial"/>
              </a:rPr>
              <a:t>Object Design</a:t>
            </a:r>
            <a:endParaRPr b="0" i="0" sz="1400" u="none" cap="none" strike="noStrike">
              <a:solidFill>
                <a:srgbClr val="FFFFFF"/>
              </a:solidFill>
              <a:latin typeface="Arial"/>
              <a:ea typeface="Arial"/>
              <a:cs typeface="Arial"/>
              <a:sym typeface="Arial"/>
            </a:endParaRPr>
          </a:p>
        </p:txBody>
      </p:sp>
      <p:pic>
        <p:nvPicPr>
          <p:cNvPr id="138" name="Google Shape;138;p13"/>
          <p:cNvPicPr preferRelativeResize="0"/>
          <p:nvPr/>
        </p:nvPicPr>
        <p:blipFill>
          <a:blip r:embed="rId19">
            <a:alphaModFix/>
          </a:blip>
          <a:stretch>
            <a:fillRect/>
          </a:stretch>
        </p:blipFill>
        <p:spPr>
          <a:xfrm rot="10800000">
            <a:off x="24422171" y="12990363"/>
            <a:ext cx="884946" cy="884946"/>
          </a:xfrm>
          <a:prstGeom prst="rect">
            <a:avLst/>
          </a:prstGeom>
          <a:noFill/>
          <a:ln>
            <a:noFill/>
          </a:ln>
        </p:spPr>
      </p:pic>
      <p:pic>
        <p:nvPicPr>
          <p:cNvPr id="139" name="Google Shape;139;p13"/>
          <p:cNvPicPr preferRelativeResize="0"/>
          <p:nvPr/>
        </p:nvPicPr>
        <p:blipFill>
          <a:blip r:embed="rId20">
            <a:alphaModFix/>
          </a:blip>
          <a:stretch>
            <a:fillRect/>
          </a:stretch>
        </p:blipFill>
        <p:spPr>
          <a:xfrm>
            <a:off x="1248463" y="24694988"/>
            <a:ext cx="9021214" cy="5254625"/>
          </a:xfrm>
          <a:prstGeom prst="rect">
            <a:avLst/>
          </a:prstGeom>
          <a:noFill/>
          <a:ln>
            <a:noFill/>
          </a:ln>
        </p:spPr>
      </p:pic>
      <p:pic>
        <p:nvPicPr>
          <p:cNvPr id="140" name="Google Shape;140;p13"/>
          <p:cNvPicPr preferRelativeResize="0"/>
          <p:nvPr/>
        </p:nvPicPr>
        <p:blipFill>
          <a:blip r:embed="rId21">
            <a:alphaModFix/>
          </a:blip>
          <a:stretch>
            <a:fillRect/>
          </a:stretch>
        </p:blipFill>
        <p:spPr>
          <a:xfrm>
            <a:off x="1129488" y="31010075"/>
            <a:ext cx="9259174" cy="3374827"/>
          </a:xfrm>
          <a:prstGeom prst="rect">
            <a:avLst/>
          </a:prstGeom>
          <a:noFill/>
          <a:ln>
            <a:noFill/>
          </a:ln>
        </p:spPr>
      </p:pic>
      <p:pic>
        <p:nvPicPr>
          <p:cNvPr id="141" name="Google Shape;141;p13"/>
          <p:cNvPicPr preferRelativeResize="0"/>
          <p:nvPr/>
        </p:nvPicPr>
        <p:blipFill rotWithShape="1">
          <a:blip r:embed="rId22">
            <a:alphaModFix/>
          </a:blip>
          <a:srcRect b="13087" l="7888" r="7380" t="16171"/>
          <a:stretch/>
        </p:blipFill>
        <p:spPr>
          <a:xfrm>
            <a:off x="10686250" y="31176780"/>
            <a:ext cx="8359201" cy="5961720"/>
          </a:xfrm>
          <a:prstGeom prst="rect">
            <a:avLst/>
          </a:prstGeom>
          <a:noFill/>
          <a:ln>
            <a:noFill/>
          </a:ln>
        </p:spPr>
      </p:pic>
      <p:pic>
        <p:nvPicPr>
          <p:cNvPr id="142" name="Google Shape;142;p13"/>
          <p:cNvPicPr preferRelativeResize="0"/>
          <p:nvPr/>
        </p:nvPicPr>
        <p:blipFill>
          <a:blip r:embed="rId23">
            <a:alphaModFix/>
          </a:blip>
          <a:stretch>
            <a:fillRect/>
          </a:stretch>
        </p:blipFill>
        <p:spPr>
          <a:xfrm>
            <a:off x="20770425" y="24732579"/>
            <a:ext cx="11176799" cy="6304873"/>
          </a:xfrm>
          <a:prstGeom prst="rect">
            <a:avLst/>
          </a:prstGeom>
          <a:noFill/>
          <a:ln>
            <a:noFill/>
          </a:ln>
        </p:spPr>
      </p:pic>
      <p:pic>
        <p:nvPicPr>
          <p:cNvPr id="143" name="Google Shape;143;p13"/>
          <p:cNvPicPr preferRelativeResize="0"/>
          <p:nvPr/>
        </p:nvPicPr>
        <p:blipFill rotWithShape="1">
          <a:blip r:embed="rId24">
            <a:alphaModFix/>
          </a:blip>
          <a:srcRect b="11940" l="4720" r="3980" t="0"/>
          <a:stretch/>
        </p:blipFill>
        <p:spPr>
          <a:xfrm>
            <a:off x="10566800" y="24602275"/>
            <a:ext cx="10025476" cy="6461318"/>
          </a:xfrm>
          <a:prstGeom prst="rect">
            <a:avLst/>
          </a:prstGeom>
          <a:noFill/>
          <a:ln>
            <a:noFill/>
          </a:ln>
        </p:spPr>
      </p:pic>
      <p:pic>
        <p:nvPicPr>
          <p:cNvPr id="144" name="Google Shape;144;p13"/>
          <p:cNvPicPr preferRelativeResize="0"/>
          <p:nvPr/>
        </p:nvPicPr>
        <p:blipFill>
          <a:blip r:embed="rId25">
            <a:alphaModFix/>
          </a:blip>
          <a:stretch>
            <a:fillRect/>
          </a:stretch>
        </p:blipFill>
        <p:spPr>
          <a:xfrm>
            <a:off x="19350250" y="31909749"/>
            <a:ext cx="5328250" cy="501231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