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53" roundtripDataSignature="AMtx7mi9cffG15a3VsSkrSEMAFdH/UACt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A971C58-F7F4-4433-904A-0F5286E3855A}">
  <a:tblStyle styleId="{0A971C58-F7F4-4433-904A-0F5286E3855A}"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customschemas.google.com/relationships/presentationmetadata" Target="metadata"/><Relationship Id="rId52" Type="http://schemas.openxmlformats.org/officeDocument/2006/relationships/slide" Target="slides/slide46.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07" name="Google Shape;10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70" name="Google Shape;170;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8ef7ead7b1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g8ef7ead7b1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77" name="Google Shape;177;g8ef7ead7b1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8ef7ead7b1_0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 name="Google Shape;185;g8ef7ead7b1_0_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86" name="Google Shape;186;g8ef7ead7b1_0_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8ef7ead7b1_0_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g8ef7ead7b1_0_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95" name="Google Shape;195;g8ef7ead7b1_0_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8ef7ead7b1_0_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g8ef7ead7b1_0_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204" name="Google Shape;204;g8ef7ead7b1_0_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13" name="Google Shape;213;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8ef7ead7b1_0_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g8ef7ead7b1_0_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20" name="Google Shape;220;g8ef7ead7b1_0_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8ef7ead7b1_0_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g8ef7ead7b1_0_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27" name="Google Shape;227;g8ef7ead7b1_0_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8ef7ead7b1_0_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g8ef7ead7b1_0_6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34" name="Google Shape;234;g8ef7ead7b1_0_6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8ef7ead7b1_0_7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g8ef7ead7b1_0_7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41" name="Google Shape;241;g8ef7ead7b1_0_7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14" name="Google Shape;114;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8ef7ead7b1_0_8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 name="Google Shape;247;g8ef7ead7b1_0_8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48" name="Google Shape;248;g8ef7ead7b1_0_8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8ef7ead7b1_0_9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g8ef7ead7b1_0_9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55" name="Google Shape;255;g8ef7ead7b1_0_9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8ef7ead7b1_0_10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g8ef7ead7b1_0_10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62" name="Google Shape;262;g8ef7ead7b1_0_10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8ef7ead7b1_0_1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g8ef7ead7b1_0_1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69" name="Google Shape;269;g8ef7ead7b1_0_1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8ef7ead7b1_0_1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g8ef7ead7b1_0_1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76" name="Google Shape;276;g8ef7ead7b1_0_1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8ef7ead7b1_0_1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g8ef7ead7b1_0_1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83" name="Google Shape;283;g8ef7ead7b1_0_1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8ef7ead7b1_0_1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 name="Google Shape;289;g8ef7ead7b1_0_1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90" name="Google Shape;290;g8ef7ead7b1_0_1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8ef7ead7b1_0_1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g8ef7ead7b1_0_1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97" name="Google Shape;297;g8ef7ead7b1_0_1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8ef7ead7b1_0_1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g8ef7ead7b1_0_16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04" name="Google Shape;304;g8ef7ead7b1_0_1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0" name="Google Shape;310;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11" name="Google Shape;311;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 name="Google Shape;120;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21" name="Google Shape;121;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8ef7ead7b1_0_17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8ef7ead7b1_0_17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19" name="Google Shape;319;g8ef7ead7b1_0_17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8ef7ead7b1_0_19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6" name="Google Shape;326;g8ef7ead7b1_0_19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27" name="Google Shape;327;g8ef7ead7b1_0_19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8f0b23bb25_0_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g8f0b23bb25_0_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35" name="Google Shape;335;g8f0b23bb25_0_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43" name="Google Shape;343;p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8ef7ead7b1_0_20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g8ef7ead7b1_0_20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51" name="Google Shape;351;g8ef7ead7b1_0_2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9" name="Google Shape;359;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60" name="Google Shape;360;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 name="Google Shape;367;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68" name="Google Shape;368;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4" name="Google Shape;374;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375" name="Google Shape;375;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8ef7ead7b1_0_2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2" name="Google Shape;382;g8ef7ead7b1_0_2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383" name="Google Shape;383;g8ef7ead7b1_0_2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8ef7ead7b1_0_2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0" name="Google Shape;390;g8ef7ead7b1_0_2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391" name="Google Shape;391;g8ef7ead7b1_0_2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8df1a4e00b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g8df1a4e00b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28" name="Google Shape;128;g8df1a4e00b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398" name="Google Shape;398;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8ef7ead7b1_0_2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6" name="Google Shape;406;g8ef7ead7b1_0_2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407" name="Google Shape;407;g8ef7ead7b1_0_24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8ef7ead7b1_0_2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4" name="Google Shape;414;g8ef7ead7b1_0_2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415" name="Google Shape;415;g8ef7ead7b1_0_2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8ef7ead7b1_0_2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3" name="Google Shape;423;g8ef7ead7b1_0_26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424" name="Google Shape;424;g8ef7ead7b1_0_2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8ef7ead7b1_0_27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1" name="Google Shape;431;g8ef7ead7b1_0_2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432" name="Google Shape;432;g8ef7ead7b1_0_27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8ef7ead7b1_0_29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0" name="Google Shape;440;g8ef7ead7b1_0_29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441" name="Google Shape;441;g8ef7ead7b1_0_29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9" name="Google Shape;449;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450" name="Google Shape;450;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35" name="Google Shape;135;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42" name="Google Shape;142;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49" name="Google Shape;149;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6" name="Google Shape;156;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63" name="Google Shape;163;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8" name="Shape 18"/>
        <p:cNvGrpSpPr/>
        <p:nvPr/>
      </p:nvGrpSpPr>
      <p:grpSpPr>
        <a:xfrm>
          <a:off x="0" y="0"/>
          <a:ext cx="0" cy="0"/>
          <a:chOff x="0" y="0"/>
          <a:chExt cx="0" cy="0"/>
        </a:xfrm>
      </p:grpSpPr>
      <p:sp>
        <p:nvSpPr>
          <p:cNvPr id="19" name="Google Shape;19;p24"/>
          <p:cNvSpPr/>
          <p:nvPr/>
        </p:nvSpPr>
        <p:spPr>
          <a:xfrm>
            <a:off x="685800" y="1346947"/>
            <a:ext cx="7772400" cy="80683"/>
          </a:xfrm>
          <a:prstGeom prst="rect">
            <a:avLst/>
          </a:prstGeom>
          <a:blipFill rotWithShape="1">
            <a:blip r:embed="rId2">
              <a:alphaModFix amt="80000"/>
            </a:blip>
            <a:tile algn="ctr" flip="xy" tx="0" sx="92000" ty="-762000" sy="89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Rockwell"/>
              <a:ea typeface="Rockwell"/>
              <a:cs typeface="Rockwell"/>
              <a:sym typeface="Rockwell"/>
            </a:endParaRPr>
          </a:p>
        </p:txBody>
      </p:sp>
      <p:sp>
        <p:nvSpPr>
          <p:cNvPr id="20" name="Google Shape;20;p24"/>
          <p:cNvSpPr/>
          <p:nvPr/>
        </p:nvSpPr>
        <p:spPr>
          <a:xfrm>
            <a:off x="685800" y="4282763"/>
            <a:ext cx="7772400" cy="80683"/>
          </a:xfrm>
          <a:prstGeom prst="rect">
            <a:avLst/>
          </a:prstGeom>
          <a:blipFill rotWithShape="1">
            <a:blip r:embed="rId2">
              <a:alphaModFix amt="80000"/>
            </a:blip>
            <a:tile algn="ctr" flip="xy" tx="0" sx="92000" ty="-717550" sy="89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Rockwell"/>
              <a:ea typeface="Rockwell"/>
              <a:cs typeface="Rockwell"/>
              <a:sym typeface="Rockwell"/>
            </a:endParaRPr>
          </a:p>
        </p:txBody>
      </p:sp>
      <p:sp>
        <p:nvSpPr>
          <p:cNvPr id="21" name="Google Shape;21;p24"/>
          <p:cNvSpPr/>
          <p:nvPr/>
        </p:nvSpPr>
        <p:spPr>
          <a:xfrm>
            <a:off x="685800" y="1484779"/>
            <a:ext cx="7772400" cy="2743200"/>
          </a:xfrm>
          <a:prstGeom prst="rect">
            <a:avLst/>
          </a:prstGeom>
          <a:blipFill rotWithShape="1">
            <a:blip r:embed="rId2">
              <a:alphaModFix amt="80000"/>
            </a:blip>
            <a:tile algn="ctr" flip="xy" tx="0" sx="92000" ty="-704850" sy="89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Rockwell"/>
              <a:ea typeface="Rockwell"/>
              <a:cs typeface="Rockwell"/>
              <a:sym typeface="Rockwell"/>
            </a:endParaRPr>
          </a:p>
        </p:txBody>
      </p:sp>
      <p:grpSp>
        <p:nvGrpSpPr>
          <p:cNvPr id="22" name="Google Shape;22;p24"/>
          <p:cNvGrpSpPr/>
          <p:nvPr/>
        </p:nvGrpSpPr>
        <p:grpSpPr>
          <a:xfrm>
            <a:off x="7234780" y="4107023"/>
            <a:ext cx="914400" cy="914400"/>
            <a:chOff x="9685338" y="4460675"/>
            <a:chExt cx="1080904" cy="1080902"/>
          </a:xfrm>
        </p:grpSpPr>
        <p:sp>
          <p:nvSpPr>
            <p:cNvPr id="23" name="Google Shape;23;p24"/>
            <p:cNvSpPr/>
            <p:nvPr/>
          </p:nvSpPr>
          <p:spPr>
            <a:xfrm>
              <a:off x="9685338" y="4460675"/>
              <a:ext cx="1080904" cy="1080902"/>
            </a:xfrm>
            <a:prstGeom prst="ellipse">
              <a:avLst/>
            </a:prstGeom>
            <a:blipFill rotWithShape="1">
              <a:blip r:embed="rId3">
                <a:alphaModFix/>
              </a:blip>
              <a:tile algn="tl" flip="none" tx="0" sx="85000" ty="0" sy="85000"/>
            </a:blip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1"/>
                </a:buClr>
                <a:buSzPts val="2000"/>
                <a:buFont typeface="Rockwell"/>
                <a:buNone/>
              </a:pPr>
              <a:r>
                <a:t/>
              </a:r>
              <a:endParaRPr b="1" i="0" sz="2000" u="none" cap="none" strike="noStrike">
                <a:solidFill>
                  <a:srgbClr val="FFFFFF"/>
                </a:solidFill>
                <a:latin typeface="Rockwell"/>
                <a:ea typeface="Rockwell"/>
                <a:cs typeface="Rockwell"/>
                <a:sym typeface="Rockwell"/>
              </a:endParaRPr>
            </a:p>
          </p:txBody>
        </p:sp>
        <p:sp>
          <p:nvSpPr>
            <p:cNvPr id="24" name="Google Shape;24;p24"/>
            <p:cNvSpPr/>
            <p:nvPr/>
          </p:nvSpPr>
          <p:spPr>
            <a:xfrm>
              <a:off x="9793429" y="4568765"/>
              <a:ext cx="864723" cy="864722"/>
            </a:xfrm>
            <a:prstGeom prst="ellipse">
              <a:avLst/>
            </a:prstGeom>
            <a:noFill/>
            <a:ln cap="flat" cmpd="sng" w="25400">
              <a:solidFill>
                <a:srgbClr val="FFFF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Rockwell"/>
                <a:buNone/>
              </a:pPr>
              <a:r>
                <a:t/>
              </a:r>
              <a:endParaRPr b="0" i="0" sz="1800" u="none" cap="none" strike="noStrike">
                <a:solidFill>
                  <a:srgbClr val="FFFFFF"/>
                </a:solidFill>
                <a:latin typeface="Calibri"/>
                <a:ea typeface="Calibri"/>
                <a:cs typeface="Calibri"/>
                <a:sym typeface="Calibri"/>
              </a:endParaRPr>
            </a:p>
          </p:txBody>
        </p:sp>
      </p:grpSp>
      <p:sp>
        <p:nvSpPr>
          <p:cNvPr id="25" name="Google Shape;25;p24"/>
          <p:cNvSpPr txBox="1"/>
          <p:nvPr>
            <p:ph type="ctrTitle"/>
          </p:nvPr>
        </p:nvSpPr>
        <p:spPr>
          <a:xfrm>
            <a:off x="788670" y="1432223"/>
            <a:ext cx="7593330" cy="3035808"/>
          </a:xfrm>
          <a:prstGeom prst="rect">
            <a:avLst/>
          </a:prstGeom>
          <a:noFill/>
          <a:ln>
            <a:noFill/>
          </a:ln>
        </p:spPr>
        <p:txBody>
          <a:bodyPr anchorCtr="0" anchor="ctr" bIns="45700" lIns="91425" spcFirstLastPara="1" rIns="91425" wrap="square" tIns="45700">
            <a:noAutofit/>
          </a:bodyPr>
          <a:lstStyle>
            <a:lvl1pPr lvl="0" algn="l">
              <a:lnSpc>
                <a:spcPct val="80000"/>
              </a:lnSpc>
              <a:spcBef>
                <a:spcPts val="0"/>
              </a:spcBef>
              <a:spcAft>
                <a:spcPts val="0"/>
              </a:spcAft>
              <a:buSzPts val="6400"/>
              <a:buFont typeface="Rockwell"/>
              <a:buNone/>
              <a:defRPr b="0" sz="64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24"/>
          <p:cNvSpPr txBox="1"/>
          <p:nvPr>
            <p:ph idx="1" type="subTitle"/>
          </p:nvPr>
        </p:nvSpPr>
        <p:spPr>
          <a:xfrm>
            <a:off x="802386" y="4389120"/>
            <a:ext cx="5918454" cy="1069848"/>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SzPts val="1530"/>
              <a:buNone/>
              <a:defRPr b="0" sz="1800">
                <a:solidFill>
                  <a:schemeClr val="dk1"/>
                </a:solidFill>
              </a:defRPr>
            </a:lvl1pPr>
            <a:lvl2pPr lvl="1" algn="ctr">
              <a:lnSpc>
                <a:spcPct val="90000"/>
              </a:lnSpc>
              <a:spcBef>
                <a:spcPts val="400"/>
              </a:spcBef>
              <a:spcAft>
                <a:spcPts val="0"/>
              </a:spcAft>
              <a:buSzPts val="2380"/>
              <a:buNone/>
              <a:defRPr sz="2800"/>
            </a:lvl2pPr>
            <a:lvl3pPr lvl="2" algn="ctr">
              <a:lnSpc>
                <a:spcPct val="90000"/>
              </a:lnSpc>
              <a:spcBef>
                <a:spcPts val="400"/>
              </a:spcBef>
              <a:spcAft>
                <a:spcPts val="0"/>
              </a:spcAft>
              <a:buSzPts val="2040"/>
              <a:buNone/>
              <a:defRPr sz="2400"/>
            </a:lvl3pPr>
            <a:lvl4pPr lvl="3" algn="ctr">
              <a:lnSpc>
                <a:spcPct val="90000"/>
              </a:lnSpc>
              <a:spcBef>
                <a:spcPts val="400"/>
              </a:spcBef>
              <a:spcAft>
                <a:spcPts val="0"/>
              </a:spcAft>
              <a:buSzPts val="1700"/>
              <a:buNone/>
              <a:defRPr sz="2000"/>
            </a:lvl4pPr>
            <a:lvl5pPr lvl="4" algn="ctr">
              <a:lnSpc>
                <a:spcPct val="90000"/>
              </a:lnSpc>
              <a:spcBef>
                <a:spcPts val="400"/>
              </a:spcBef>
              <a:spcAft>
                <a:spcPts val="0"/>
              </a:spcAft>
              <a:buSzPts val="1700"/>
              <a:buNone/>
              <a:defRPr sz="2000"/>
            </a:lvl5pPr>
            <a:lvl6pPr lvl="5" algn="ctr">
              <a:lnSpc>
                <a:spcPct val="90000"/>
              </a:lnSpc>
              <a:spcBef>
                <a:spcPts val="400"/>
              </a:spcBef>
              <a:spcAft>
                <a:spcPts val="0"/>
              </a:spcAft>
              <a:buSzPts val="1700"/>
              <a:buNone/>
              <a:defRPr sz="2000"/>
            </a:lvl6pPr>
            <a:lvl7pPr lvl="6" algn="ctr">
              <a:lnSpc>
                <a:spcPct val="90000"/>
              </a:lnSpc>
              <a:spcBef>
                <a:spcPts val="400"/>
              </a:spcBef>
              <a:spcAft>
                <a:spcPts val="0"/>
              </a:spcAft>
              <a:buSzPts val="1700"/>
              <a:buNone/>
              <a:defRPr sz="2000"/>
            </a:lvl7pPr>
            <a:lvl8pPr lvl="7" algn="ctr">
              <a:lnSpc>
                <a:spcPct val="90000"/>
              </a:lnSpc>
              <a:spcBef>
                <a:spcPts val="400"/>
              </a:spcBef>
              <a:spcAft>
                <a:spcPts val="0"/>
              </a:spcAft>
              <a:buSzPts val="1700"/>
              <a:buNone/>
              <a:defRPr sz="2000"/>
            </a:lvl8pPr>
            <a:lvl9pPr lvl="8" algn="ctr">
              <a:lnSpc>
                <a:spcPct val="90000"/>
              </a:lnSpc>
              <a:spcBef>
                <a:spcPts val="400"/>
              </a:spcBef>
              <a:spcAft>
                <a:spcPts val="200"/>
              </a:spcAft>
              <a:buSzPts val="1700"/>
              <a:buNone/>
              <a:defRPr sz="2000"/>
            </a:lvl9pPr>
          </a:lstStyle>
          <a:p/>
        </p:txBody>
      </p:sp>
      <p:sp>
        <p:nvSpPr>
          <p:cNvPr id="27" name="Google Shape;27;p24"/>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24"/>
          <p:cNvSpPr txBox="1"/>
          <p:nvPr>
            <p:ph idx="11" type="ftr"/>
          </p:nvPr>
        </p:nvSpPr>
        <p:spPr>
          <a:xfrm>
            <a:off x="812805" y="6272785"/>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4"/>
          <p:cNvSpPr txBox="1"/>
          <p:nvPr>
            <p:ph idx="12" type="sldNum"/>
          </p:nvPr>
        </p:nvSpPr>
        <p:spPr>
          <a:xfrm>
            <a:off x="7244280" y="4227195"/>
            <a:ext cx="895401" cy="640080"/>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1" i="0" sz="2800" u="none" cap="none" strike="noStrike">
                <a:solidFill>
                  <a:srgbClr val="FFFFFF"/>
                </a:solidFill>
                <a:latin typeface="Rockwell"/>
                <a:ea typeface="Rockwell"/>
                <a:cs typeface="Rockwell"/>
                <a:sym typeface="Rockwell"/>
              </a:defRPr>
            </a:lvl1pPr>
            <a:lvl2pPr indent="0" lvl="1" marL="0" algn="ctr">
              <a:spcBef>
                <a:spcPts val="0"/>
              </a:spcBef>
              <a:buNone/>
              <a:defRPr b="1" i="0" sz="2800" u="none" cap="none" strike="noStrike">
                <a:solidFill>
                  <a:srgbClr val="FFFFFF"/>
                </a:solidFill>
                <a:latin typeface="Rockwell"/>
                <a:ea typeface="Rockwell"/>
                <a:cs typeface="Rockwell"/>
                <a:sym typeface="Rockwell"/>
              </a:defRPr>
            </a:lvl2pPr>
            <a:lvl3pPr indent="0" lvl="2" marL="0" algn="ctr">
              <a:spcBef>
                <a:spcPts val="0"/>
              </a:spcBef>
              <a:buNone/>
              <a:defRPr b="1" i="0" sz="2800" u="none" cap="none" strike="noStrike">
                <a:solidFill>
                  <a:srgbClr val="FFFFFF"/>
                </a:solidFill>
                <a:latin typeface="Rockwell"/>
                <a:ea typeface="Rockwell"/>
                <a:cs typeface="Rockwell"/>
                <a:sym typeface="Rockwell"/>
              </a:defRPr>
            </a:lvl3pPr>
            <a:lvl4pPr indent="0" lvl="3" marL="0" algn="ctr">
              <a:spcBef>
                <a:spcPts val="0"/>
              </a:spcBef>
              <a:buNone/>
              <a:defRPr b="1" i="0" sz="2800" u="none" cap="none" strike="noStrike">
                <a:solidFill>
                  <a:srgbClr val="FFFFFF"/>
                </a:solidFill>
                <a:latin typeface="Rockwell"/>
                <a:ea typeface="Rockwell"/>
                <a:cs typeface="Rockwell"/>
                <a:sym typeface="Rockwell"/>
              </a:defRPr>
            </a:lvl4pPr>
            <a:lvl5pPr indent="0" lvl="4" marL="0" algn="ctr">
              <a:spcBef>
                <a:spcPts val="0"/>
              </a:spcBef>
              <a:buNone/>
              <a:defRPr b="1" i="0" sz="2800" u="none" cap="none" strike="noStrike">
                <a:solidFill>
                  <a:srgbClr val="FFFFFF"/>
                </a:solidFill>
                <a:latin typeface="Rockwell"/>
                <a:ea typeface="Rockwell"/>
                <a:cs typeface="Rockwell"/>
                <a:sym typeface="Rockwell"/>
              </a:defRPr>
            </a:lvl5pPr>
            <a:lvl6pPr indent="0" lvl="5" marL="0" algn="ctr">
              <a:spcBef>
                <a:spcPts val="0"/>
              </a:spcBef>
              <a:buNone/>
              <a:defRPr b="1" i="0" sz="2800" u="none" cap="none" strike="noStrike">
                <a:solidFill>
                  <a:srgbClr val="FFFFFF"/>
                </a:solidFill>
                <a:latin typeface="Rockwell"/>
                <a:ea typeface="Rockwell"/>
                <a:cs typeface="Rockwell"/>
                <a:sym typeface="Rockwell"/>
              </a:defRPr>
            </a:lvl6pPr>
            <a:lvl7pPr indent="0" lvl="6" marL="0" algn="ctr">
              <a:spcBef>
                <a:spcPts val="0"/>
              </a:spcBef>
              <a:buNone/>
              <a:defRPr b="1" i="0" sz="2800" u="none" cap="none" strike="noStrike">
                <a:solidFill>
                  <a:srgbClr val="FFFFFF"/>
                </a:solidFill>
                <a:latin typeface="Rockwell"/>
                <a:ea typeface="Rockwell"/>
                <a:cs typeface="Rockwell"/>
                <a:sym typeface="Rockwell"/>
              </a:defRPr>
            </a:lvl7pPr>
            <a:lvl8pPr indent="0" lvl="7" marL="0" algn="ctr">
              <a:spcBef>
                <a:spcPts val="0"/>
              </a:spcBef>
              <a:buNone/>
              <a:defRPr b="1" i="0" sz="2800" u="none" cap="none" strike="noStrike">
                <a:solidFill>
                  <a:srgbClr val="FFFFFF"/>
                </a:solidFill>
                <a:latin typeface="Rockwell"/>
                <a:ea typeface="Rockwell"/>
                <a:cs typeface="Rockwell"/>
                <a:sym typeface="Rockwell"/>
              </a:defRPr>
            </a:lvl8pPr>
            <a:lvl9pPr indent="0" lvl="8" marL="0" algn="ctr">
              <a:spcBef>
                <a:spcPts val="0"/>
              </a:spcBef>
              <a:buNone/>
              <a:defRPr b="1" i="0" sz="2800" u="none" cap="none" strike="noStrike">
                <a:solidFill>
                  <a:srgbClr val="FFFFFF"/>
                </a:solidFill>
                <a:latin typeface="Rockwell"/>
                <a:ea typeface="Rockwell"/>
                <a:cs typeface="Rockwell"/>
                <a:sym typeface="Rockwel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2" name="Shape 92"/>
        <p:cNvGrpSpPr/>
        <p:nvPr/>
      </p:nvGrpSpPr>
      <p:grpSpPr>
        <a:xfrm>
          <a:off x="0" y="0"/>
          <a:ext cx="0" cy="0"/>
          <a:chOff x="0" y="0"/>
          <a:chExt cx="0" cy="0"/>
        </a:xfrm>
      </p:grpSpPr>
      <p:sp>
        <p:nvSpPr>
          <p:cNvPr id="93" name="Google Shape;93;p33"/>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4" name="Google Shape;94;p33"/>
          <p:cNvSpPr txBox="1"/>
          <p:nvPr>
            <p:ph idx="1" type="body"/>
          </p:nvPr>
        </p:nvSpPr>
        <p:spPr>
          <a:xfrm rot="5400000">
            <a:off x="2546604" y="260604"/>
            <a:ext cx="4050792" cy="7772400"/>
          </a:xfrm>
          <a:prstGeom prst="rect">
            <a:avLst/>
          </a:prstGeom>
          <a:noFill/>
          <a:ln>
            <a:noFill/>
          </a:ln>
        </p:spPr>
        <p:txBody>
          <a:bodyPr anchorCtr="0" anchor="t" bIns="45700" lIns="91425" spcFirstLastPara="1" rIns="91425" wrap="square" tIns="45700">
            <a:normAutofit/>
          </a:bodyPr>
          <a:lstStyle>
            <a:lvl1pPr indent="-325755" lvl="0" marL="457200" algn="l">
              <a:lnSpc>
                <a:spcPct val="90000"/>
              </a:lnSpc>
              <a:spcBef>
                <a:spcPts val="1200"/>
              </a:spcBef>
              <a:spcAft>
                <a:spcPts val="0"/>
              </a:spcAft>
              <a:buSzPts val="1530"/>
              <a:buChar char="▪"/>
              <a:defRPr/>
            </a:lvl1pPr>
            <a:lvl2pPr indent="-325755" lvl="1" marL="914400" algn="l">
              <a:lnSpc>
                <a:spcPct val="90000"/>
              </a:lnSpc>
              <a:spcBef>
                <a:spcPts val="400"/>
              </a:spcBef>
              <a:spcAft>
                <a:spcPts val="0"/>
              </a:spcAft>
              <a:buSzPts val="1530"/>
              <a:buChar char="▪"/>
              <a:defRPr/>
            </a:lvl2pPr>
            <a:lvl3pPr indent="-325755" lvl="2" marL="1371600" algn="l">
              <a:lnSpc>
                <a:spcPct val="90000"/>
              </a:lnSpc>
              <a:spcBef>
                <a:spcPts val="400"/>
              </a:spcBef>
              <a:spcAft>
                <a:spcPts val="0"/>
              </a:spcAft>
              <a:buSzPts val="1530"/>
              <a:buChar char="▪"/>
              <a:defRPr/>
            </a:lvl3pPr>
            <a:lvl4pPr indent="-325755" lvl="3" marL="1828800" algn="l">
              <a:lnSpc>
                <a:spcPct val="90000"/>
              </a:lnSpc>
              <a:spcBef>
                <a:spcPts val="400"/>
              </a:spcBef>
              <a:spcAft>
                <a:spcPts val="0"/>
              </a:spcAft>
              <a:buSzPts val="1530"/>
              <a:buChar char="▪"/>
              <a:defRPr/>
            </a:lvl4pPr>
            <a:lvl5pPr indent="-325754" lvl="4" marL="2286000" algn="l">
              <a:lnSpc>
                <a:spcPct val="90000"/>
              </a:lnSpc>
              <a:spcBef>
                <a:spcPts val="400"/>
              </a:spcBef>
              <a:spcAft>
                <a:spcPts val="0"/>
              </a:spcAft>
              <a:buSzPts val="1530"/>
              <a:buChar char="▪"/>
              <a:defRPr/>
            </a:lvl5pPr>
            <a:lvl6pPr indent="-325754" lvl="5" marL="2743200" algn="l">
              <a:lnSpc>
                <a:spcPct val="90000"/>
              </a:lnSpc>
              <a:spcBef>
                <a:spcPts val="400"/>
              </a:spcBef>
              <a:spcAft>
                <a:spcPts val="0"/>
              </a:spcAft>
              <a:buSzPts val="1530"/>
              <a:buChar char="▪"/>
              <a:defRPr/>
            </a:lvl6pPr>
            <a:lvl7pPr indent="-325754" lvl="6" marL="3200400" algn="l">
              <a:lnSpc>
                <a:spcPct val="90000"/>
              </a:lnSpc>
              <a:spcBef>
                <a:spcPts val="400"/>
              </a:spcBef>
              <a:spcAft>
                <a:spcPts val="0"/>
              </a:spcAft>
              <a:buSzPts val="1530"/>
              <a:buChar char="▪"/>
              <a:defRPr/>
            </a:lvl7pPr>
            <a:lvl8pPr indent="-325754" lvl="7" marL="3657600" algn="l">
              <a:lnSpc>
                <a:spcPct val="90000"/>
              </a:lnSpc>
              <a:spcBef>
                <a:spcPts val="400"/>
              </a:spcBef>
              <a:spcAft>
                <a:spcPts val="0"/>
              </a:spcAft>
              <a:buSzPts val="1530"/>
              <a:buChar char="▪"/>
              <a:defRPr/>
            </a:lvl8pPr>
            <a:lvl9pPr indent="-325754" lvl="8" marL="4114800" algn="l">
              <a:lnSpc>
                <a:spcPct val="90000"/>
              </a:lnSpc>
              <a:spcBef>
                <a:spcPts val="400"/>
              </a:spcBef>
              <a:spcAft>
                <a:spcPts val="200"/>
              </a:spcAft>
              <a:buSzPts val="1530"/>
              <a:buChar char="▪"/>
              <a:defRPr/>
            </a:lvl9pPr>
          </a:lstStyle>
          <a:p/>
        </p:txBody>
      </p:sp>
      <p:sp>
        <p:nvSpPr>
          <p:cNvPr id="95" name="Google Shape;95;p33"/>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33"/>
          <p:cNvSpPr txBox="1"/>
          <p:nvPr>
            <p:ph idx="11" type="ftr"/>
          </p:nvPr>
        </p:nvSpPr>
        <p:spPr>
          <a:xfrm>
            <a:off x="685800" y="6272785"/>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33"/>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8" name="Shape 98"/>
        <p:cNvGrpSpPr/>
        <p:nvPr/>
      </p:nvGrpSpPr>
      <p:grpSpPr>
        <a:xfrm>
          <a:off x="0" y="0"/>
          <a:ext cx="0" cy="0"/>
          <a:chOff x="0" y="0"/>
          <a:chExt cx="0" cy="0"/>
        </a:xfrm>
      </p:grpSpPr>
      <p:sp>
        <p:nvSpPr>
          <p:cNvPr id="99" name="Google Shape;99;p34"/>
          <p:cNvSpPr txBox="1"/>
          <p:nvPr>
            <p:ph type="title"/>
          </p:nvPr>
        </p:nvSpPr>
        <p:spPr>
          <a:xfrm rot="5400000">
            <a:off x="4681537" y="2395538"/>
            <a:ext cx="5638800" cy="191452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4200"/>
              <a:buFont typeface="Rockwell"/>
              <a:buNone/>
              <a:defRPr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0" name="Google Shape;100;p34"/>
          <p:cNvSpPr txBox="1"/>
          <p:nvPr>
            <p:ph idx="1" type="body"/>
          </p:nvPr>
        </p:nvSpPr>
        <p:spPr>
          <a:xfrm rot="5400000">
            <a:off x="795337" y="538163"/>
            <a:ext cx="5638800" cy="5629275"/>
          </a:xfrm>
          <a:prstGeom prst="rect">
            <a:avLst/>
          </a:prstGeom>
          <a:noFill/>
          <a:ln>
            <a:noFill/>
          </a:ln>
        </p:spPr>
        <p:txBody>
          <a:bodyPr anchorCtr="0" anchor="t" bIns="45700" lIns="91425" spcFirstLastPara="1" rIns="91425" wrap="square" tIns="45700">
            <a:normAutofit/>
          </a:bodyPr>
          <a:lstStyle>
            <a:lvl1pPr indent="-325755" lvl="0" marL="457200" algn="l">
              <a:lnSpc>
                <a:spcPct val="90000"/>
              </a:lnSpc>
              <a:spcBef>
                <a:spcPts val="1200"/>
              </a:spcBef>
              <a:spcAft>
                <a:spcPts val="0"/>
              </a:spcAft>
              <a:buSzPts val="1530"/>
              <a:buChar char="▪"/>
              <a:defRPr/>
            </a:lvl1pPr>
            <a:lvl2pPr indent="-325755" lvl="1" marL="914400" algn="l">
              <a:lnSpc>
                <a:spcPct val="90000"/>
              </a:lnSpc>
              <a:spcBef>
                <a:spcPts val="400"/>
              </a:spcBef>
              <a:spcAft>
                <a:spcPts val="0"/>
              </a:spcAft>
              <a:buSzPts val="1530"/>
              <a:buChar char="▪"/>
              <a:defRPr/>
            </a:lvl2pPr>
            <a:lvl3pPr indent="-325755" lvl="2" marL="1371600" algn="l">
              <a:lnSpc>
                <a:spcPct val="90000"/>
              </a:lnSpc>
              <a:spcBef>
                <a:spcPts val="400"/>
              </a:spcBef>
              <a:spcAft>
                <a:spcPts val="0"/>
              </a:spcAft>
              <a:buSzPts val="1530"/>
              <a:buChar char="▪"/>
              <a:defRPr/>
            </a:lvl3pPr>
            <a:lvl4pPr indent="-325755" lvl="3" marL="1828800" algn="l">
              <a:lnSpc>
                <a:spcPct val="90000"/>
              </a:lnSpc>
              <a:spcBef>
                <a:spcPts val="400"/>
              </a:spcBef>
              <a:spcAft>
                <a:spcPts val="0"/>
              </a:spcAft>
              <a:buSzPts val="1530"/>
              <a:buChar char="▪"/>
              <a:defRPr/>
            </a:lvl4pPr>
            <a:lvl5pPr indent="-325754" lvl="4" marL="2286000" algn="l">
              <a:lnSpc>
                <a:spcPct val="90000"/>
              </a:lnSpc>
              <a:spcBef>
                <a:spcPts val="400"/>
              </a:spcBef>
              <a:spcAft>
                <a:spcPts val="0"/>
              </a:spcAft>
              <a:buSzPts val="1530"/>
              <a:buChar char="▪"/>
              <a:defRPr/>
            </a:lvl5pPr>
            <a:lvl6pPr indent="-325754" lvl="5" marL="2743200" algn="l">
              <a:lnSpc>
                <a:spcPct val="90000"/>
              </a:lnSpc>
              <a:spcBef>
                <a:spcPts val="400"/>
              </a:spcBef>
              <a:spcAft>
                <a:spcPts val="0"/>
              </a:spcAft>
              <a:buSzPts val="1530"/>
              <a:buChar char="▪"/>
              <a:defRPr/>
            </a:lvl6pPr>
            <a:lvl7pPr indent="-325754" lvl="6" marL="3200400" algn="l">
              <a:lnSpc>
                <a:spcPct val="90000"/>
              </a:lnSpc>
              <a:spcBef>
                <a:spcPts val="400"/>
              </a:spcBef>
              <a:spcAft>
                <a:spcPts val="0"/>
              </a:spcAft>
              <a:buSzPts val="1530"/>
              <a:buChar char="▪"/>
              <a:defRPr/>
            </a:lvl7pPr>
            <a:lvl8pPr indent="-325754" lvl="7" marL="3657600" algn="l">
              <a:lnSpc>
                <a:spcPct val="90000"/>
              </a:lnSpc>
              <a:spcBef>
                <a:spcPts val="400"/>
              </a:spcBef>
              <a:spcAft>
                <a:spcPts val="0"/>
              </a:spcAft>
              <a:buSzPts val="1530"/>
              <a:buChar char="▪"/>
              <a:defRPr/>
            </a:lvl8pPr>
            <a:lvl9pPr indent="-325754" lvl="8" marL="4114800" algn="l">
              <a:lnSpc>
                <a:spcPct val="90000"/>
              </a:lnSpc>
              <a:spcBef>
                <a:spcPts val="400"/>
              </a:spcBef>
              <a:spcAft>
                <a:spcPts val="200"/>
              </a:spcAft>
              <a:buSzPts val="1530"/>
              <a:buChar char="▪"/>
              <a:defRPr/>
            </a:lvl9pPr>
          </a:lstStyle>
          <a:p/>
        </p:txBody>
      </p:sp>
      <p:sp>
        <p:nvSpPr>
          <p:cNvPr id="101" name="Google Shape;101;p34"/>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34"/>
          <p:cNvSpPr txBox="1"/>
          <p:nvPr>
            <p:ph idx="11" type="ftr"/>
          </p:nvPr>
        </p:nvSpPr>
        <p:spPr>
          <a:xfrm>
            <a:off x="685800" y="6272785"/>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34"/>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0" name="Shape 30"/>
        <p:cNvGrpSpPr/>
        <p:nvPr/>
      </p:nvGrpSpPr>
      <p:grpSpPr>
        <a:xfrm>
          <a:off x="0" y="0"/>
          <a:ext cx="0" cy="0"/>
          <a:chOff x="0" y="0"/>
          <a:chExt cx="0" cy="0"/>
        </a:xfrm>
      </p:grpSpPr>
      <p:sp>
        <p:nvSpPr>
          <p:cNvPr id="31" name="Google Shape;31;p25"/>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25"/>
          <p:cNvSpPr txBox="1"/>
          <p:nvPr>
            <p:ph idx="1" type="body"/>
          </p:nvPr>
        </p:nvSpPr>
        <p:spPr>
          <a:xfrm>
            <a:off x="685800" y="2121408"/>
            <a:ext cx="7772400" cy="4050792"/>
          </a:xfrm>
          <a:prstGeom prst="rect">
            <a:avLst/>
          </a:prstGeom>
          <a:noFill/>
          <a:ln>
            <a:noFill/>
          </a:ln>
        </p:spPr>
        <p:txBody>
          <a:bodyPr anchorCtr="0" anchor="t" bIns="45700" lIns="91425" spcFirstLastPara="1" rIns="91425" wrap="square" tIns="45700">
            <a:normAutofit/>
          </a:bodyPr>
          <a:lstStyle>
            <a:lvl1pPr indent="-325755" lvl="0" marL="457200" algn="l">
              <a:lnSpc>
                <a:spcPct val="90000"/>
              </a:lnSpc>
              <a:spcBef>
                <a:spcPts val="1200"/>
              </a:spcBef>
              <a:spcAft>
                <a:spcPts val="0"/>
              </a:spcAft>
              <a:buSzPts val="1530"/>
              <a:buChar char="▪"/>
              <a:defRPr/>
            </a:lvl1pPr>
            <a:lvl2pPr indent="-325755" lvl="1" marL="914400" algn="l">
              <a:lnSpc>
                <a:spcPct val="90000"/>
              </a:lnSpc>
              <a:spcBef>
                <a:spcPts val="400"/>
              </a:spcBef>
              <a:spcAft>
                <a:spcPts val="0"/>
              </a:spcAft>
              <a:buSzPts val="1530"/>
              <a:buChar char="▪"/>
              <a:defRPr/>
            </a:lvl2pPr>
            <a:lvl3pPr indent="-325755" lvl="2" marL="1371600" algn="l">
              <a:lnSpc>
                <a:spcPct val="90000"/>
              </a:lnSpc>
              <a:spcBef>
                <a:spcPts val="400"/>
              </a:spcBef>
              <a:spcAft>
                <a:spcPts val="0"/>
              </a:spcAft>
              <a:buSzPts val="1530"/>
              <a:buChar char="▪"/>
              <a:defRPr/>
            </a:lvl3pPr>
            <a:lvl4pPr indent="-325755" lvl="3" marL="1828800" algn="l">
              <a:lnSpc>
                <a:spcPct val="90000"/>
              </a:lnSpc>
              <a:spcBef>
                <a:spcPts val="400"/>
              </a:spcBef>
              <a:spcAft>
                <a:spcPts val="0"/>
              </a:spcAft>
              <a:buSzPts val="1530"/>
              <a:buChar char="▪"/>
              <a:defRPr/>
            </a:lvl4pPr>
            <a:lvl5pPr indent="-325754" lvl="4" marL="2286000" algn="l">
              <a:lnSpc>
                <a:spcPct val="90000"/>
              </a:lnSpc>
              <a:spcBef>
                <a:spcPts val="400"/>
              </a:spcBef>
              <a:spcAft>
                <a:spcPts val="0"/>
              </a:spcAft>
              <a:buSzPts val="1530"/>
              <a:buChar char="▪"/>
              <a:defRPr/>
            </a:lvl5pPr>
            <a:lvl6pPr indent="-325754" lvl="5" marL="2743200" algn="l">
              <a:lnSpc>
                <a:spcPct val="90000"/>
              </a:lnSpc>
              <a:spcBef>
                <a:spcPts val="400"/>
              </a:spcBef>
              <a:spcAft>
                <a:spcPts val="0"/>
              </a:spcAft>
              <a:buSzPts val="1530"/>
              <a:buChar char="▪"/>
              <a:defRPr/>
            </a:lvl6pPr>
            <a:lvl7pPr indent="-325754" lvl="6" marL="3200400" algn="l">
              <a:lnSpc>
                <a:spcPct val="90000"/>
              </a:lnSpc>
              <a:spcBef>
                <a:spcPts val="400"/>
              </a:spcBef>
              <a:spcAft>
                <a:spcPts val="0"/>
              </a:spcAft>
              <a:buSzPts val="1530"/>
              <a:buChar char="▪"/>
              <a:defRPr/>
            </a:lvl7pPr>
            <a:lvl8pPr indent="-325754" lvl="7" marL="3657600" algn="l">
              <a:lnSpc>
                <a:spcPct val="90000"/>
              </a:lnSpc>
              <a:spcBef>
                <a:spcPts val="400"/>
              </a:spcBef>
              <a:spcAft>
                <a:spcPts val="0"/>
              </a:spcAft>
              <a:buSzPts val="1530"/>
              <a:buChar char="▪"/>
              <a:defRPr/>
            </a:lvl8pPr>
            <a:lvl9pPr indent="-325754" lvl="8" marL="4114800" algn="l">
              <a:lnSpc>
                <a:spcPct val="90000"/>
              </a:lnSpc>
              <a:spcBef>
                <a:spcPts val="400"/>
              </a:spcBef>
              <a:spcAft>
                <a:spcPts val="200"/>
              </a:spcAft>
              <a:buSzPts val="1530"/>
              <a:buChar char="▪"/>
              <a:defRPr/>
            </a:lvl9pPr>
          </a:lstStyle>
          <a:p/>
        </p:txBody>
      </p:sp>
      <p:sp>
        <p:nvSpPr>
          <p:cNvPr id="33" name="Google Shape;33;p25"/>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25"/>
          <p:cNvSpPr txBox="1"/>
          <p:nvPr>
            <p:ph idx="11" type="ftr"/>
          </p:nvPr>
        </p:nvSpPr>
        <p:spPr>
          <a:xfrm>
            <a:off x="685800" y="6272785"/>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5"/>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36" name="Shape 36"/>
        <p:cNvGrpSpPr/>
        <p:nvPr/>
      </p:nvGrpSpPr>
      <p:grpSpPr>
        <a:xfrm>
          <a:off x="0" y="0"/>
          <a:ext cx="0" cy="0"/>
          <a:chOff x="0" y="0"/>
          <a:chExt cx="0" cy="0"/>
        </a:xfrm>
      </p:grpSpPr>
      <p:sp>
        <p:nvSpPr>
          <p:cNvPr id="37" name="Google Shape;37;p26"/>
          <p:cNvSpPr/>
          <p:nvPr/>
        </p:nvSpPr>
        <p:spPr>
          <a:xfrm>
            <a:off x="0" y="4917989"/>
            <a:ext cx="9144000" cy="1940010"/>
          </a:xfrm>
          <a:prstGeom prst="rect">
            <a:avLst/>
          </a:prstGeom>
          <a:blipFill rotWithShape="1">
            <a:blip r:embed="rId2">
              <a:alphaModFix amt="80000"/>
            </a:blip>
            <a:tile algn="ctr" flip="xy" tx="0" sx="92000" ty="-704850" sy="89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Rockwell"/>
              <a:ea typeface="Rockwell"/>
              <a:cs typeface="Rockwell"/>
              <a:sym typeface="Rockwell"/>
            </a:endParaRPr>
          </a:p>
        </p:txBody>
      </p:sp>
      <p:sp>
        <p:nvSpPr>
          <p:cNvPr id="38" name="Google Shape;38;p26"/>
          <p:cNvSpPr txBox="1"/>
          <p:nvPr>
            <p:ph type="title"/>
          </p:nvPr>
        </p:nvSpPr>
        <p:spPr>
          <a:xfrm>
            <a:off x="1625346" y="1225296"/>
            <a:ext cx="6960870" cy="3520440"/>
          </a:xfrm>
          <a:prstGeom prst="rect">
            <a:avLst/>
          </a:prstGeom>
          <a:noFill/>
          <a:ln>
            <a:noFill/>
          </a:ln>
        </p:spPr>
        <p:txBody>
          <a:bodyPr anchorCtr="0" anchor="ctr" bIns="45700" lIns="91425" spcFirstLastPara="1" rIns="91425" wrap="square" tIns="45700">
            <a:normAutofit/>
          </a:bodyPr>
          <a:lstStyle>
            <a:lvl1pPr lvl="0" algn="l">
              <a:lnSpc>
                <a:spcPct val="80000"/>
              </a:lnSpc>
              <a:spcBef>
                <a:spcPts val="0"/>
              </a:spcBef>
              <a:spcAft>
                <a:spcPts val="0"/>
              </a:spcAft>
              <a:buSzPts val="6400"/>
              <a:buFont typeface="Rockwell"/>
              <a:buNone/>
              <a:defRPr b="0" sz="6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6"/>
          <p:cNvSpPr txBox="1"/>
          <p:nvPr>
            <p:ph idx="1" type="body"/>
          </p:nvPr>
        </p:nvSpPr>
        <p:spPr>
          <a:xfrm>
            <a:off x="1624330" y="5020056"/>
            <a:ext cx="6789420" cy="10668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1530"/>
              <a:buNone/>
              <a:defRPr b="0" sz="1800">
                <a:solidFill>
                  <a:srgbClr val="69240B"/>
                </a:solidFill>
              </a:defRPr>
            </a:lvl1pPr>
            <a:lvl2pPr indent="-228600" lvl="1" marL="914400" algn="l">
              <a:lnSpc>
                <a:spcPct val="90000"/>
              </a:lnSpc>
              <a:spcBef>
                <a:spcPts val="400"/>
              </a:spcBef>
              <a:spcAft>
                <a:spcPts val="0"/>
              </a:spcAft>
              <a:buSzPts val="1530"/>
              <a:buNone/>
              <a:defRPr sz="1800">
                <a:solidFill>
                  <a:srgbClr val="888888"/>
                </a:solidFill>
              </a:defRPr>
            </a:lvl2pPr>
            <a:lvl3pPr indent="-228600" lvl="2" marL="1371600" algn="l">
              <a:lnSpc>
                <a:spcPct val="90000"/>
              </a:lnSpc>
              <a:spcBef>
                <a:spcPts val="400"/>
              </a:spcBef>
              <a:spcAft>
                <a:spcPts val="0"/>
              </a:spcAft>
              <a:buSzPts val="1360"/>
              <a:buNone/>
              <a:defRPr sz="1600">
                <a:solidFill>
                  <a:srgbClr val="888888"/>
                </a:solidFill>
              </a:defRPr>
            </a:lvl3pPr>
            <a:lvl4pPr indent="-228600" lvl="3" marL="1828800" algn="l">
              <a:lnSpc>
                <a:spcPct val="90000"/>
              </a:lnSpc>
              <a:spcBef>
                <a:spcPts val="400"/>
              </a:spcBef>
              <a:spcAft>
                <a:spcPts val="0"/>
              </a:spcAft>
              <a:buSzPts val="1190"/>
              <a:buNone/>
              <a:defRPr sz="1400">
                <a:solidFill>
                  <a:srgbClr val="888888"/>
                </a:solidFill>
              </a:defRPr>
            </a:lvl4pPr>
            <a:lvl5pPr indent="-228600" lvl="4" marL="2286000" algn="l">
              <a:lnSpc>
                <a:spcPct val="90000"/>
              </a:lnSpc>
              <a:spcBef>
                <a:spcPts val="400"/>
              </a:spcBef>
              <a:spcAft>
                <a:spcPts val="0"/>
              </a:spcAft>
              <a:buSzPts val="1190"/>
              <a:buNone/>
              <a:defRPr sz="1400">
                <a:solidFill>
                  <a:srgbClr val="888888"/>
                </a:solidFill>
              </a:defRPr>
            </a:lvl5pPr>
            <a:lvl6pPr indent="-228600" lvl="5" marL="2743200" algn="l">
              <a:lnSpc>
                <a:spcPct val="90000"/>
              </a:lnSpc>
              <a:spcBef>
                <a:spcPts val="400"/>
              </a:spcBef>
              <a:spcAft>
                <a:spcPts val="0"/>
              </a:spcAft>
              <a:buSzPts val="1190"/>
              <a:buNone/>
              <a:defRPr sz="1400">
                <a:solidFill>
                  <a:srgbClr val="888888"/>
                </a:solidFill>
              </a:defRPr>
            </a:lvl6pPr>
            <a:lvl7pPr indent="-228600" lvl="6" marL="3200400" algn="l">
              <a:lnSpc>
                <a:spcPct val="90000"/>
              </a:lnSpc>
              <a:spcBef>
                <a:spcPts val="400"/>
              </a:spcBef>
              <a:spcAft>
                <a:spcPts val="0"/>
              </a:spcAft>
              <a:buSzPts val="1190"/>
              <a:buNone/>
              <a:defRPr sz="1400">
                <a:solidFill>
                  <a:srgbClr val="888888"/>
                </a:solidFill>
              </a:defRPr>
            </a:lvl7pPr>
            <a:lvl8pPr indent="-228600" lvl="7" marL="3657600" algn="l">
              <a:lnSpc>
                <a:spcPct val="90000"/>
              </a:lnSpc>
              <a:spcBef>
                <a:spcPts val="400"/>
              </a:spcBef>
              <a:spcAft>
                <a:spcPts val="0"/>
              </a:spcAft>
              <a:buSzPts val="1190"/>
              <a:buNone/>
              <a:defRPr sz="1400">
                <a:solidFill>
                  <a:srgbClr val="888888"/>
                </a:solidFill>
              </a:defRPr>
            </a:lvl8pPr>
            <a:lvl9pPr indent="-228600" lvl="8" marL="4114800" algn="l">
              <a:lnSpc>
                <a:spcPct val="90000"/>
              </a:lnSpc>
              <a:spcBef>
                <a:spcPts val="400"/>
              </a:spcBef>
              <a:spcAft>
                <a:spcPts val="200"/>
              </a:spcAft>
              <a:buSzPts val="1190"/>
              <a:buNone/>
              <a:defRPr sz="1400">
                <a:solidFill>
                  <a:srgbClr val="888888"/>
                </a:solidFill>
              </a:defRPr>
            </a:lvl9pPr>
          </a:lstStyle>
          <a:p/>
        </p:txBody>
      </p:sp>
      <p:sp>
        <p:nvSpPr>
          <p:cNvPr id="40" name="Google Shape;40;p26"/>
          <p:cNvSpPr txBox="1"/>
          <p:nvPr>
            <p:ph idx="10" type="dt"/>
          </p:nvPr>
        </p:nvSpPr>
        <p:spPr>
          <a:xfrm>
            <a:off x="6445251" y="6272785"/>
            <a:ext cx="198323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69240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26"/>
          <p:cNvSpPr txBox="1"/>
          <p:nvPr>
            <p:ph idx="11" type="ftr"/>
          </p:nvPr>
        </p:nvSpPr>
        <p:spPr>
          <a:xfrm>
            <a:off x="1636099" y="6272784"/>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69240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grpSp>
        <p:nvGrpSpPr>
          <p:cNvPr id="42" name="Google Shape;42;p26"/>
          <p:cNvGrpSpPr/>
          <p:nvPr/>
        </p:nvGrpSpPr>
        <p:grpSpPr>
          <a:xfrm>
            <a:off x="633862" y="2430623"/>
            <a:ext cx="914400" cy="914400"/>
            <a:chOff x="9685338" y="4460675"/>
            <a:chExt cx="1080904" cy="1080902"/>
          </a:xfrm>
        </p:grpSpPr>
        <p:sp>
          <p:nvSpPr>
            <p:cNvPr id="43" name="Google Shape;43;p26"/>
            <p:cNvSpPr/>
            <p:nvPr/>
          </p:nvSpPr>
          <p:spPr>
            <a:xfrm>
              <a:off x="9685338" y="4460675"/>
              <a:ext cx="1080904" cy="1080902"/>
            </a:xfrm>
            <a:prstGeom prst="ellipse">
              <a:avLst/>
            </a:prstGeom>
            <a:blipFill rotWithShape="1">
              <a:blip r:embed="rId3">
                <a:alphaModFix/>
              </a:blip>
              <a:tile algn="tl" flip="none" tx="0" sx="85000" ty="0" sy="85000"/>
            </a:blip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1"/>
                </a:buClr>
                <a:buSzPts val="2000"/>
                <a:buFont typeface="Rockwell"/>
                <a:buNone/>
              </a:pPr>
              <a:r>
                <a:t/>
              </a:r>
              <a:endParaRPr b="1" i="0" sz="2000" u="none" cap="none" strike="noStrike">
                <a:solidFill>
                  <a:srgbClr val="FFFFFF"/>
                </a:solidFill>
                <a:latin typeface="Rockwell"/>
                <a:ea typeface="Rockwell"/>
                <a:cs typeface="Rockwell"/>
                <a:sym typeface="Rockwell"/>
              </a:endParaRPr>
            </a:p>
          </p:txBody>
        </p:sp>
        <p:sp>
          <p:nvSpPr>
            <p:cNvPr id="44" name="Google Shape;44;p26"/>
            <p:cNvSpPr/>
            <p:nvPr/>
          </p:nvSpPr>
          <p:spPr>
            <a:xfrm>
              <a:off x="9793429" y="4568765"/>
              <a:ext cx="864723" cy="864722"/>
            </a:xfrm>
            <a:prstGeom prst="ellipse">
              <a:avLst/>
            </a:prstGeom>
            <a:noFill/>
            <a:ln cap="flat" cmpd="sng" w="25400">
              <a:solidFill>
                <a:srgbClr val="FFFF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Rockwell"/>
                <a:buNone/>
              </a:pPr>
              <a:r>
                <a:t/>
              </a:r>
              <a:endParaRPr b="0" i="0" sz="1800" u="none" cap="none" strike="noStrike">
                <a:solidFill>
                  <a:srgbClr val="FFFFFF"/>
                </a:solidFill>
                <a:latin typeface="Calibri"/>
                <a:ea typeface="Calibri"/>
                <a:cs typeface="Calibri"/>
                <a:sym typeface="Calibri"/>
              </a:endParaRPr>
            </a:p>
          </p:txBody>
        </p:sp>
      </p:grpSp>
      <p:sp>
        <p:nvSpPr>
          <p:cNvPr id="45" name="Google Shape;45;p26"/>
          <p:cNvSpPr txBox="1"/>
          <p:nvPr>
            <p:ph idx="12" type="sldNum"/>
          </p:nvPr>
        </p:nvSpPr>
        <p:spPr>
          <a:xfrm>
            <a:off x="645450" y="2508607"/>
            <a:ext cx="891224" cy="720332"/>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1" i="0" sz="2800" u="none" cap="none" strike="noStrike">
                <a:solidFill>
                  <a:srgbClr val="FFFFFF"/>
                </a:solidFill>
                <a:latin typeface="Rockwell"/>
                <a:ea typeface="Rockwell"/>
                <a:cs typeface="Rockwell"/>
                <a:sym typeface="Rockwell"/>
              </a:defRPr>
            </a:lvl1pPr>
            <a:lvl2pPr indent="0" lvl="1" marL="0" algn="ctr">
              <a:spcBef>
                <a:spcPts val="0"/>
              </a:spcBef>
              <a:buNone/>
              <a:defRPr b="1" i="0" sz="2800" u="none" cap="none" strike="noStrike">
                <a:solidFill>
                  <a:srgbClr val="FFFFFF"/>
                </a:solidFill>
                <a:latin typeface="Rockwell"/>
                <a:ea typeface="Rockwell"/>
                <a:cs typeface="Rockwell"/>
                <a:sym typeface="Rockwell"/>
              </a:defRPr>
            </a:lvl2pPr>
            <a:lvl3pPr indent="0" lvl="2" marL="0" algn="ctr">
              <a:spcBef>
                <a:spcPts val="0"/>
              </a:spcBef>
              <a:buNone/>
              <a:defRPr b="1" i="0" sz="2800" u="none" cap="none" strike="noStrike">
                <a:solidFill>
                  <a:srgbClr val="FFFFFF"/>
                </a:solidFill>
                <a:latin typeface="Rockwell"/>
                <a:ea typeface="Rockwell"/>
                <a:cs typeface="Rockwell"/>
                <a:sym typeface="Rockwell"/>
              </a:defRPr>
            </a:lvl3pPr>
            <a:lvl4pPr indent="0" lvl="3" marL="0" algn="ctr">
              <a:spcBef>
                <a:spcPts val="0"/>
              </a:spcBef>
              <a:buNone/>
              <a:defRPr b="1" i="0" sz="2800" u="none" cap="none" strike="noStrike">
                <a:solidFill>
                  <a:srgbClr val="FFFFFF"/>
                </a:solidFill>
                <a:latin typeface="Rockwell"/>
                <a:ea typeface="Rockwell"/>
                <a:cs typeface="Rockwell"/>
                <a:sym typeface="Rockwell"/>
              </a:defRPr>
            </a:lvl4pPr>
            <a:lvl5pPr indent="0" lvl="4" marL="0" algn="ctr">
              <a:spcBef>
                <a:spcPts val="0"/>
              </a:spcBef>
              <a:buNone/>
              <a:defRPr b="1" i="0" sz="2800" u="none" cap="none" strike="noStrike">
                <a:solidFill>
                  <a:srgbClr val="FFFFFF"/>
                </a:solidFill>
                <a:latin typeface="Rockwell"/>
                <a:ea typeface="Rockwell"/>
                <a:cs typeface="Rockwell"/>
                <a:sym typeface="Rockwell"/>
              </a:defRPr>
            </a:lvl5pPr>
            <a:lvl6pPr indent="0" lvl="5" marL="0" algn="ctr">
              <a:spcBef>
                <a:spcPts val="0"/>
              </a:spcBef>
              <a:buNone/>
              <a:defRPr b="1" i="0" sz="2800" u="none" cap="none" strike="noStrike">
                <a:solidFill>
                  <a:srgbClr val="FFFFFF"/>
                </a:solidFill>
                <a:latin typeface="Rockwell"/>
                <a:ea typeface="Rockwell"/>
                <a:cs typeface="Rockwell"/>
                <a:sym typeface="Rockwell"/>
              </a:defRPr>
            </a:lvl6pPr>
            <a:lvl7pPr indent="0" lvl="6" marL="0" algn="ctr">
              <a:spcBef>
                <a:spcPts val="0"/>
              </a:spcBef>
              <a:buNone/>
              <a:defRPr b="1" i="0" sz="2800" u="none" cap="none" strike="noStrike">
                <a:solidFill>
                  <a:srgbClr val="FFFFFF"/>
                </a:solidFill>
                <a:latin typeface="Rockwell"/>
                <a:ea typeface="Rockwell"/>
                <a:cs typeface="Rockwell"/>
                <a:sym typeface="Rockwell"/>
              </a:defRPr>
            </a:lvl7pPr>
            <a:lvl8pPr indent="0" lvl="7" marL="0" algn="ctr">
              <a:spcBef>
                <a:spcPts val="0"/>
              </a:spcBef>
              <a:buNone/>
              <a:defRPr b="1" i="0" sz="2800" u="none" cap="none" strike="noStrike">
                <a:solidFill>
                  <a:srgbClr val="FFFFFF"/>
                </a:solidFill>
                <a:latin typeface="Rockwell"/>
                <a:ea typeface="Rockwell"/>
                <a:cs typeface="Rockwell"/>
                <a:sym typeface="Rockwell"/>
              </a:defRPr>
            </a:lvl8pPr>
            <a:lvl9pPr indent="0" lvl="8" marL="0" algn="ctr">
              <a:spcBef>
                <a:spcPts val="0"/>
              </a:spcBef>
              <a:buNone/>
              <a:defRPr b="1" i="0" sz="2800" u="none" cap="none" strike="noStrike">
                <a:solidFill>
                  <a:srgbClr val="FFFFFF"/>
                </a:solidFill>
                <a:latin typeface="Rockwell"/>
                <a:ea typeface="Rockwell"/>
                <a:cs typeface="Rockwell"/>
                <a:sym typeface="Rockwel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6" name="Shape 46"/>
        <p:cNvGrpSpPr/>
        <p:nvPr/>
      </p:nvGrpSpPr>
      <p:grpSpPr>
        <a:xfrm>
          <a:off x="0" y="0"/>
          <a:ext cx="0" cy="0"/>
          <a:chOff x="0" y="0"/>
          <a:chExt cx="0" cy="0"/>
        </a:xfrm>
      </p:grpSpPr>
      <p:sp>
        <p:nvSpPr>
          <p:cNvPr id="47" name="Google Shape;47;p27"/>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27"/>
          <p:cNvSpPr txBox="1"/>
          <p:nvPr>
            <p:ph idx="1" type="body"/>
          </p:nvPr>
        </p:nvSpPr>
        <p:spPr>
          <a:xfrm>
            <a:off x="685800" y="2194560"/>
            <a:ext cx="3657600" cy="3977640"/>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25754" lvl="5" marL="2743200" algn="l">
              <a:lnSpc>
                <a:spcPct val="90000"/>
              </a:lnSpc>
              <a:spcBef>
                <a:spcPts val="400"/>
              </a:spcBef>
              <a:spcAft>
                <a:spcPts val="0"/>
              </a:spcAft>
              <a:buSzPts val="1530"/>
              <a:buChar char="▪"/>
              <a:defRPr sz="1800"/>
            </a:lvl6pPr>
            <a:lvl7pPr indent="-325754" lvl="6" marL="3200400" algn="l">
              <a:lnSpc>
                <a:spcPct val="90000"/>
              </a:lnSpc>
              <a:spcBef>
                <a:spcPts val="400"/>
              </a:spcBef>
              <a:spcAft>
                <a:spcPts val="0"/>
              </a:spcAft>
              <a:buSzPts val="1530"/>
              <a:buChar char="▪"/>
              <a:defRPr sz="1800"/>
            </a:lvl7pPr>
            <a:lvl8pPr indent="-325754" lvl="7" marL="3657600" algn="l">
              <a:lnSpc>
                <a:spcPct val="90000"/>
              </a:lnSpc>
              <a:spcBef>
                <a:spcPts val="400"/>
              </a:spcBef>
              <a:spcAft>
                <a:spcPts val="0"/>
              </a:spcAft>
              <a:buSzPts val="1530"/>
              <a:buChar char="▪"/>
              <a:defRPr sz="1800"/>
            </a:lvl8pPr>
            <a:lvl9pPr indent="-325754" lvl="8" marL="4114800" algn="l">
              <a:lnSpc>
                <a:spcPct val="90000"/>
              </a:lnSpc>
              <a:spcBef>
                <a:spcPts val="400"/>
              </a:spcBef>
              <a:spcAft>
                <a:spcPts val="200"/>
              </a:spcAft>
              <a:buSzPts val="1530"/>
              <a:buChar char="▪"/>
              <a:defRPr sz="1800"/>
            </a:lvl9pPr>
          </a:lstStyle>
          <a:p/>
        </p:txBody>
      </p:sp>
      <p:sp>
        <p:nvSpPr>
          <p:cNvPr id="49" name="Google Shape;49;p27"/>
          <p:cNvSpPr txBox="1"/>
          <p:nvPr>
            <p:ph idx="2" type="body"/>
          </p:nvPr>
        </p:nvSpPr>
        <p:spPr>
          <a:xfrm>
            <a:off x="4792218" y="2194560"/>
            <a:ext cx="3657600" cy="3977640"/>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25754" lvl="5" marL="2743200" algn="l">
              <a:lnSpc>
                <a:spcPct val="90000"/>
              </a:lnSpc>
              <a:spcBef>
                <a:spcPts val="400"/>
              </a:spcBef>
              <a:spcAft>
                <a:spcPts val="0"/>
              </a:spcAft>
              <a:buSzPts val="1530"/>
              <a:buChar char="▪"/>
              <a:defRPr sz="1800"/>
            </a:lvl6pPr>
            <a:lvl7pPr indent="-325754" lvl="6" marL="3200400" algn="l">
              <a:lnSpc>
                <a:spcPct val="90000"/>
              </a:lnSpc>
              <a:spcBef>
                <a:spcPts val="400"/>
              </a:spcBef>
              <a:spcAft>
                <a:spcPts val="0"/>
              </a:spcAft>
              <a:buSzPts val="1530"/>
              <a:buChar char="▪"/>
              <a:defRPr sz="1800"/>
            </a:lvl7pPr>
            <a:lvl8pPr indent="-325754" lvl="7" marL="3657600" algn="l">
              <a:lnSpc>
                <a:spcPct val="90000"/>
              </a:lnSpc>
              <a:spcBef>
                <a:spcPts val="400"/>
              </a:spcBef>
              <a:spcAft>
                <a:spcPts val="0"/>
              </a:spcAft>
              <a:buSzPts val="1530"/>
              <a:buChar char="▪"/>
              <a:defRPr sz="1800"/>
            </a:lvl8pPr>
            <a:lvl9pPr indent="-325754" lvl="8" marL="4114800" algn="l">
              <a:lnSpc>
                <a:spcPct val="90000"/>
              </a:lnSpc>
              <a:spcBef>
                <a:spcPts val="400"/>
              </a:spcBef>
              <a:spcAft>
                <a:spcPts val="200"/>
              </a:spcAft>
              <a:buSzPts val="1530"/>
              <a:buChar char="▪"/>
              <a:defRPr sz="1800"/>
            </a:lvl9pPr>
          </a:lstStyle>
          <a:p/>
        </p:txBody>
      </p:sp>
      <p:sp>
        <p:nvSpPr>
          <p:cNvPr id="50" name="Google Shape;50;p27"/>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7"/>
          <p:cNvSpPr txBox="1"/>
          <p:nvPr>
            <p:ph idx="11" type="ftr"/>
          </p:nvPr>
        </p:nvSpPr>
        <p:spPr>
          <a:xfrm>
            <a:off x="685800" y="6272785"/>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7"/>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53" name="Shape 53"/>
        <p:cNvGrpSpPr/>
        <p:nvPr/>
      </p:nvGrpSpPr>
      <p:grpSpPr>
        <a:xfrm>
          <a:off x="0" y="0"/>
          <a:ext cx="0" cy="0"/>
          <a:chOff x="0" y="0"/>
          <a:chExt cx="0" cy="0"/>
        </a:xfrm>
      </p:grpSpPr>
      <p:sp>
        <p:nvSpPr>
          <p:cNvPr id="54" name="Google Shape;54;p28"/>
          <p:cNvSpPr txBox="1"/>
          <p:nvPr>
            <p:ph idx="1" type="body"/>
          </p:nvPr>
        </p:nvSpPr>
        <p:spPr>
          <a:xfrm>
            <a:off x="685800" y="2048256"/>
            <a:ext cx="3657600" cy="64008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SzPts val="1700"/>
              <a:buNone/>
              <a:defRPr b="1" sz="2000">
                <a:solidFill>
                  <a:srgbClr val="9E3611"/>
                </a:solidFill>
              </a:defRPr>
            </a:lvl1pPr>
            <a:lvl2pPr indent="-228600" lvl="1" marL="914400" algn="l">
              <a:lnSpc>
                <a:spcPct val="90000"/>
              </a:lnSpc>
              <a:spcBef>
                <a:spcPts val="400"/>
              </a:spcBef>
              <a:spcAft>
                <a:spcPts val="0"/>
              </a:spcAft>
              <a:buSzPts val="1700"/>
              <a:buNone/>
              <a:defRPr b="1" sz="2000"/>
            </a:lvl2pPr>
            <a:lvl3pPr indent="-228600" lvl="2" marL="1371600" algn="l">
              <a:lnSpc>
                <a:spcPct val="90000"/>
              </a:lnSpc>
              <a:spcBef>
                <a:spcPts val="400"/>
              </a:spcBef>
              <a:spcAft>
                <a:spcPts val="0"/>
              </a:spcAft>
              <a:buSzPts val="1530"/>
              <a:buNone/>
              <a:defRPr b="1" sz="1800"/>
            </a:lvl3pPr>
            <a:lvl4pPr indent="-228600" lvl="3" marL="1828800" algn="l">
              <a:lnSpc>
                <a:spcPct val="90000"/>
              </a:lnSpc>
              <a:spcBef>
                <a:spcPts val="400"/>
              </a:spcBef>
              <a:spcAft>
                <a:spcPts val="0"/>
              </a:spcAft>
              <a:buSzPts val="1360"/>
              <a:buNone/>
              <a:defRPr b="1" sz="1600"/>
            </a:lvl4pPr>
            <a:lvl5pPr indent="-228600" lvl="4" marL="2286000" algn="l">
              <a:lnSpc>
                <a:spcPct val="90000"/>
              </a:lnSpc>
              <a:spcBef>
                <a:spcPts val="400"/>
              </a:spcBef>
              <a:spcAft>
                <a:spcPts val="0"/>
              </a:spcAft>
              <a:buSzPts val="1360"/>
              <a:buNone/>
              <a:defRPr b="1" sz="1600"/>
            </a:lvl5pPr>
            <a:lvl6pPr indent="-228600" lvl="5" marL="2743200" algn="l">
              <a:lnSpc>
                <a:spcPct val="90000"/>
              </a:lnSpc>
              <a:spcBef>
                <a:spcPts val="400"/>
              </a:spcBef>
              <a:spcAft>
                <a:spcPts val="0"/>
              </a:spcAft>
              <a:buSzPts val="1360"/>
              <a:buNone/>
              <a:defRPr b="1" sz="1600"/>
            </a:lvl6pPr>
            <a:lvl7pPr indent="-228600" lvl="6" marL="3200400" algn="l">
              <a:lnSpc>
                <a:spcPct val="90000"/>
              </a:lnSpc>
              <a:spcBef>
                <a:spcPts val="400"/>
              </a:spcBef>
              <a:spcAft>
                <a:spcPts val="0"/>
              </a:spcAft>
              <a:buSzPts val="1360"/>
              <a:buNone/>
              <a:defRPr b="1" sz="1600"/>
            </a:lvl7pPr>
            <a:lvl8pPr indent="-228600" lvl="7" marL="3657600" algn="l">
              <a:lnSpc>
                <a:spcPct val="90000"/>
              </a:lnSpc>
              <a:spcBef>
                <a:spcPts val="400"/>
              </a:spcBef>
              <a:spcAft>
                <a:spcPts val="0"/>
              </a:spcAft>
              <a:buSzPts val="1360"/>
              <a:buNone/>
              <a:defRPr b="1" sz="1600"/>
            </a:lvl8pPr>
            <a:lvl9pPr indent="-228600" lvl="8" marL="4114800" algn="l">
              <a:lnSpc>
                <a:spcPct val="90000"/>
              </a:lnSpc>
              <a:spcBef>
                <a:spcPts val="400"/>
              </a:spcBef>
              <a:spcAft>
                <a:spcPts val="200"/>
              </a:spcAft>
              <a:buSzPts val="1360"/>
              <a:buNone/>
              <a:defRPr b="1" sz="1600"/>
            </a:lvl9pPr>
          </a:lstStyle>
          <a:p/>
        </p:txBody>
      </p:sp>
      <p:sp>
        <p:nvSpPr>
          <p:cNvPr id="55" name="Google Shape;55;p28"/>
          <p:cNvSpPr txBox="1"/>
          <p:nvPr>
            <p:ph idx="2" type="body"/>
          </p:nvPr>
        </p:nvSpPr>
        <p:spPr>
          <a:xfrm>
            <a:off x="685800" y="2743200"/>
            <a:ext cx="3657600" cy="3291840"/>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14960" lvl="5" marL="2743200" algn="l">
              <a:lnSpc>
                <a:spcPct val="90000"/>
              </a:lnSpc>
              <a:spcBef>
                <a:spcPts val="400"/>
              </a:spcBef>
              <a:spcAft>
                <a:spcPts val="0"/>
              </a:spcAft>
              <a:buSzPts val="1360"/>
              <a:buChar char="▪"/>
              <a:defRPr sz="1600"/>
            </a:lvl6pPr>
            <a:lvl7pPr indent="-314960" lvl="6" marL="3200400" algn="l">
              <a:lnSpc>
                <a:spcPct val="90000"/>
              </a:lnSpc>
              <a:spcBef>
                <a:spcPts val="400"/>
              </a:spcBef>
              <a:spcAft>
                <a:spcPts val="0"/>
              </a:spcAft>
              <a:buSzPts val="1360"/>
              <a:buChar char="▪"/>
              <a:defRPr sz="1600"/>
            </a:lvl7pPr>
            <a:lvl8pPr indent="-314959" lvl="7" marL="3657600" algn="l">
              <a:lnSpc>
                <a:spcPct val="90000"/>
              </a:lnSpc>
              <a:spcBef>
                <a:spcPts val="400"/>
              </a:spcBef>
              <a:spcAft>
                <a:spcPts val="0"/>
              </a:spcAft>
              <a:buSzPts val="1360"/>
              <a:buChar char="▪"/>
              <a:defRPr sz="1600"/>
            </a:lvl8pPr>
            <a:lvl9pPr indent="-314959" lvl="8" marL="4114800" algn="l">
              <a:lnSpc>
                <a:spcPct val="90000"/>
              </a:lnSpc>
              <a:spcBef>
                <a:spcPts val="400"/>
              </a:spcBef>
              <a:spcAft>
                <a:spcPts val="200"/>
              </a:spcAft>
              <a:buSzPts val="1360"/>
              <a:buChar char="▪"/>
              <a:defRPr sz="1600"/>
            </a:lvl9pPr>
          </a:lstStyle>
          <a:p/>
        </p:txBody>
      </p:sp>
      <p:sp>
        <p:nvSpPr>
          <p:cNvPr id="56" name="Google Shape;56;p28"/>
          <p:cNvSpPr txBox="1"/>
          <p:nvPr>
            <p:ph idx="3" type="body"/>
          </p:nvPr>
        </p:nvSpPr>
        <p:spPr>
          <a:xfrm>
            <a:off x="4820793" y="2048256"/>
            <a:ext cx="3657600" cy="64008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SzPts val="1700"/>
              <a:buNone/>
              <a:defRPr b="1" sz="2000">
                <a:solidFill>
                  <a:srgbClr val="9E3611"/>
                </a:solidFill>
              </a:defRPr>
            </a:lvl1pPr>
            <a:lvl2pPr indent="-228600" lvl="1" marL="914400" algn="l">
              <a:lnSpc>
                <a:spcPct val="90000"/>
              </a:lnSpc>
              <a:spcBef>
                <a:spcPts val="400"/>
              </a:spcBef>
              <a:spcAft>
                <a:spcPts val="0"/>
              </a:spcAft>
              <a:buSzPts val="1700"/>
              <a:buNone/>
              <a:defRPr b="1" sz="2000"/>
            </a:lvl2pPr>
            <a:lvl3pPr indent="-228600" lvl="2" marL="1371600" algn="l">
              <a:lnSpc>
                <a:spcPct val="90000"/>
              </a:lnSpc>
              <a:spcBef>
                <a:spcPts val="400"/>
              </a:spcBef>
              <a:spcAft>
                <a:spcPts val="0"/>
              </a:spcAft>
              <a:buSzPts val="1530"/>
              <a:buNone/>
              <a:defRPr b="1" sz="1800"/>
            </a:lvl3pPr>
            <a:lvl4pPr indent="-228600" lvl="3" marL="1828800" algn="l">
              <a:lnSpc>
                <a:spcPct val="90000"/>
              </a:lnSpc>
              <a:spcBef>
                <a:spcPts val="400"/>
              </a:spcBef>
              <a:spcAft>
                <a:spcPts val="0"/>
              </a:spcAft>
              <a:buSzPts val="1360"/>
              <a:buNone/>
              <a:defRPr b="1" sz="1600"/>
            </a:lvl4pPr>
            <a:lvl5pPr indent="-228600" lvl="4" marL="2286000" algn="l">
              <a:lnSpc>
                <a:spcPct val="90000"/>
              </a:lnSpc>
              <a:spcBef>
                <a:spcPts val="400"/>
              </a:spcBef>
              <a:spcAft>
                <a:spcPts val="0"/>
              </a:spcAft>
              <a:buSzPts val="1360"/>
              <a:buNone/>
              <a:defRPr b="1" sz="1600"/>
            </a:lvl5pPr>
            <a:lvl6pPr indent="-228600" lvl="5" marL="2743200" algn="l">
              <a:lnSpc>
                <a:spcPct val="90000"/>
              </a:lnSpc>
              <a:spcBef>
                <a:spcPts val="400"/>
              </a:spcBef>
              <a:spcAft>
                <a:spcPts val="0"/>
              </a:spcAft>
              <a:buSzPts val="1360"/>
              <a:buNone/>
              <a:defRPr b="1" sz="1600"/>
            </a:lvl6pPr>
            <a:lvl7pPr indent="-228600" lvl="6" marL="3200400" algn="l">
              <a:lnSpc>
                <a:spcPct val="90000"/>
              </a:lnSpc>
              <a:spcBef>
                <a:spcPts val="400"/>
              </a:spcBef>
              <a:spcAft>
                <a:spcPts val="0"/>
              </a:spcAft>
              <a:buSzPts val="1360"/>
              <a:buNone/>
              <a:defRPr b="1" sz="1600"/>
            </a:lvl7pPr>
            <a:lvl8pPr indent="-228600" lvl="7" marL="3657600" algn="l">
              <a:lnSpc>
                <a:spcPct val="90000"/>
              </a:lnSpc>
              <a:spcBef>
                <a:spcPts val="400"/>
              </a:spcBef>
              <a:spcAft>
                <a:spcPts val="0"/>
              </a:spcAft>
              <a:buSzPts val="1360"/>
              <a:buNone/>
              <a:defRPr b="1" sz="1600"/>
            </a:lvl8pPr>
            <a:lvl9pPr indent="-228600" lvl="8" marL="4114800" algn="l">
              <a:lnSpc>
                <a:spcPct val="90000"/>
              </a:lnSpc>
              <a:spcBef>
                <a:spcPts val="400"/>
              </a:spcBef>
              <a:spcAft>
                <a:spcPts val="200"/>
              </a:spcAft>
              <a:buSzPts val="1360"/>
              <a:buNone/>
              <a:defRPr b="1" sz="1600"/>
            </a:lvl9pPr>
          </a:lstStyle>
          <a:p/>
        </p:txBody>
      </p:sp>
      <p:sp>
        <p:nvSpPr>
          <p:cNvPr id="57" name="Google Shape;57;p28"/>
          <p:cNvSpPr txBox="1"/>
          <p:nvPr>
            <p:ph idx="4" type="body"/>
          </p:nvPr>
        </p:nvSpPr>
        <p:spPr>
          <a:xfrm>
            <a:off x="4820793" y="2743200"/>
            <a:ext cx="3657600" cy="3291840"/>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14960" lvl="5" marL="2743200" algn="l">
              <a:lnSpc>
                <a:spcPct val="90000"/>
              </a:lnSpc>
              <a:spcBef>
                <a:spcPts val="400"/>
              </a:spcBef>
              <a:spcAft>
                <a:spcPts val="0"/>
              </a:spcAft>
              <a:buSzPts val="1360"/>
              <a:buChar char="▪"/>
              <a:defRPr sz="1600"/>
            </a:lvl6pPr>
            <a:lvl7pPr indent="-314960" lvl="6" marL="3200400" algn="l">
              <a:lnSpc>
                <a:spcPct val="90000"/>
              </a:lnSpc>
              <a:spcBef>
                <a:spcPts val="400"/>
              </a:spcBef>
              <a:spcAft>
                <a:spcPts val="0"/>
              </a:spcAft>
              <a:buSzPts val="1360"/>
              <a:buChar char="▪"/>
              <a:defRPr sz="1600"/>
            </a:lvl7pPr>
            <a:lvl8pPr indent="-314959" lvl="7" marL="3657600" algn="l">
              <a:lnSpc>
                <a:spcPct val="90000"/>
              </a:lnSpc>
              <a:spcBef>
                <a:spcPts val="400"/>
              </a:spcBef>
              <a:spcAft>
                <a:spcPts val="0"/>
              </a:spcAft>
              <a:buSzPts val="1360"/>
              <a:buChar char="▪"/>
              <a:defRPr sz="1600"/>
            </a:lvl8pPr>
            <a:lvl9pPr indent="-314959" lvl="8" marL="4114800" algn="l">
              <a:lnSpc>
                <a:spcPct val="90000"/>
              </a:lnSpc>
              <a:spcBef>
                <a:spcPts val="400"/>
              </a:spcBef>
              <a:spcAft>
                <a:spcPts val="200"/>
              </a:spcAft>
              <a:buSzPts val="1360"/>
              <a:buChar char="▪"/>
              <a:defRPr sz="1600"/>
            </a:lvl9pPr>
          </a:lstStyle>
          <a:p/>
        </p:txBody>
      </p:sp>
      <p:sp>
        <p:nvSpPr>
          <p:cNvPr id="58" name="Google Shape;58;p28"/>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8"/>
          <p:cNvSpPr txBox="1"/>
          <p:nvPr>
            <p:ph idx="11" type="ftr"/>
          </p:nvPr>
        </p:nvSpPr>
        <p:spPr>
          <a:xfrm>
            <a:off x="685800" y="6272785"/>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8"/>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61" name="Google Shape;61;p28"/>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62" name="Shape 62"/>
        <p:cNvGrpSpPr/>
        <p:nvPr/>
      </p:nvGrpSpPr>
      <p:grpSpPr>
        <a:xfrm>
          <a:off x="0" y="0"/>
          <a:ext cx="0" cy="0"/>
          <a:chOff x="0" y="0"/>
          <a:chExt cx="0" cy="0"/>
        </a:xfrm>
      </p:grpSpPr>
      <p:sp>
        <p:nvSpPr>
          <p:cNvPr id="63" name="Google Shape;63;p29"/>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69240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9"/>
          <p:cNvSpPr txBox="1"/>
          <p:nvPr>
            <p:ph idx="11" type="ftr"/>
          </p:nvPr>
        </p:nvSpPr>
        <p:spPr>
          <a:xfrm>
            <a:off x="685800" y="6272785"/>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69240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29"/>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66" name="Google Shape;66;p29"/>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7" name="Shape 67"/>
        <p:cNvGrpSpPr/>
        <p:nvPr/>
      </p:nvGrpSpPr>
      <p:grpSpPr>
        <a:xfrm>
          <a:off x="0" y="0"/>
          <a:ext cx="0" cy="0"/>
          <a:chOff x="0" y="0"/>
          <a:chExt cx="0" cy="0"/>
        </a:xfrm>
      </p:grpSpPr>
      <p:sp>
        <p:nvSpPr>
          <p:cNvPr id="68" name="Google Shape;68;p30"/>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30"/>
          <p:cNvSpPr txBox="1"/>
          <p:nvPr>
            <p:ph idx="11" type="ftr"/>
          </p:nvPr>
        </p:nvSpPr>
        <p:spPr>
          <a:xfrm>
            <a:off x="685800" y="6272785"/>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0"/>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type="objTx">
  <p:cSld name="OBJECT_WITH_CAPTION_TEXT">
    <p:spTree>
      <p:nvGrpSpPr>
        <p:cNvPr id="71" name="Shape 71"/>
        <p:cNvGrpSpPr/>
        <p:nvPr/>
      </p:nvGrpSpPr>
      <p:grpSpPr>
        <a:xfrm>
          <a:off x="0" y="0"/>
          <a:ext cx="0" cy="0"/>
          <a:chOff x="0" y="0"/>
          <a:chExt cx="0" cy="0"/>
        </a:xfrm>
      </p:grpSpPr>
      <p:sp>
        <p:nvSpPr>
          <p:cNvPr id="72" name="Google Shape;72;p31"/>
          <p:cNvSpPr/>
          <p:nvPr/>
        </p:nvSpPr>
        <p:spPr>
          <a:xfrm>
            <a:off x="6227806" y="1"/>
            <a:ext cx="2916194" cy="6857999"/>
          </a:xfrm>
          <a:prstGeom prst="rect">
            <a:avLst/>
          </a:prstGeom>
          <a:blipFill rotWithShape="1">
            <a:blip r:embed="rId2">
              <a:alphaModFix amt="60000"/>
            </a:blip>
            <a:tile algn="ctr" flip="xy" tx="0" sx="92000" ty="-704850" sy="89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Rockwell"/>
              <a:ea typeface="Rockwell"/>
              <a:cs typeface="Rockwell"/>
              <a:sym typeface="Rockwell"/>
            </a:endParaRPr>
          </a:p>
        </p:txBody>
      </p:sp>
      <p:sp>
        <p:nvSpPr>
          <p:cNvPr id="73" name="Google Shape;73;p31"/>
          <p:cNvSpPr txBox="1"/>
          <p:nvPr>
            <p:ph type="title"/>
          </p:nvPr>
        </p:nvSpPr>
        <p:spPr>
          <a:xfrm>
            <a:off x="6412230" y="685800"/>
            <a:ext cx="2400300" cy="17373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2800"/>
              <a:buFont typeface="Rockwell"/>
              <a:buNone/>
              <a:defRPr b="0"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31"/>
          <p:cNvSpPr txBox="1"/>
          <p:nvPr>
            <p:ph idx="1" type="body"/>
          </p:nvPr>
        </p:nvSpPr>
        <p:spPr>
          <a:xfrm>
            <a:off x="628650" y="685800"/>
            <a:ext cx="5033772" cy="5020056"/>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36550" lvl="5" marL="2743200" algn="l">
              <a:lnSpc>
                <a:spcPct val="90000"/>
              </a:lnSpc>
              <a:spcBef>
                <a:spcPts val="400"/>
              </a:spcBef>
              <a:spcAft>
                <a:spcPts val="0"/>
              </a:spcAft>
              <a:buSzPts val="1700"/>
              <a:buChar char="▪"/>
              <a:defRPr sz="2000"/>
            </a:lvl6pPr>
            <a:lvl7pPr indent="-336550" lvl="6" marL="3200400" algn="l">
              <a:lnSpc>
                <a:spcPct val="90000"/>
              </a:lnSpc>
              <a:spcBef>
                <a:spcPts val="400"/>
              </a:spcBef>
              <a:spcAft>
                <a:spcPts val="0"/>
              </a:spcAft>
              <a:buSzPts val="1700"/>
              <a:buChar char="▪"/>
              <a:defRPr sz="2000"/>
            </a:lvl7pPr>
            <a:lvl8pPr indent="-336550" lvl="7" marL="3657600" algn="l">
              <a:lnSpc>
                <a:spcPct val="90000"/>
              </a:lnSpc>
              <a:spcBef>
                <a:spcPts val="400"/>
              </a:spcBef>
              <a:spcAft>
                <a:spcPts val="0"/>
              </a:spcAft>
              <a:buSzPts val="1700"/>
              <a:buChar char="▪"/>
              <a:defRPr sz="2000"/>
            </a:lvl8pPr>
            <a:lvl9pPr indent="-336550" lvl="8" marL="4114800" algn="l">
              <a:lnSpc>
                <a:spcPct val="90000"/>
              </a:lnSpc>
              <a:spcBef>
                <a:spcPts val="400"/>
              </a:spcBef>
              <a:spcAft>
                <a:spcPts val="200"/>
              </a:spcAft>
              <a:buSzPts val="1700"/>
              <a:buChar char="▪"/>
              <a:defRPr sz="2000"/>
            </a:lvl9pPr>
          </a:lstStyle>
          <a:p/>
        </p:txBody>
      </p:sp>
      <p:sp>
        <p:nvSpPr>
          <p:cNvPr id="75" name="Google Shape;75;p31"/>
          <p:cNvSpPr txBox="1"/>
          <p:nvPr>
            <p:ph idx="2" type="body"/>
          </p:nvPr>
        </p:nvSpPr>
        <p:spPr>
          <a:xfrm>
            <a:off x="6412230" y="2423160"/>
            <a:ext cx="2400300" cy="329184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148"/>
              <a:buNone/>
              <a:defRPr sz="1350">
                <a:solidFill>
                  <a:srgbClr val="69240B"/>
                </a:solidFill>
              </a:defRPr>
            </a:lvl1pPr>
            <a:lvl2pPr indent="-228600" lvl="1" marL="914400" algn="l">
              <a:lnSpc>
                <a:spcPct val="90000"/>
              </a:lnSpc>
              <a:spcBef>
                <a:spcPts val="400"/>
              </a:spcBef>
              <a:spcAft>
                <a:spcPts val="0"/>
              </a:spcAft>
              <a:buSzPts val="1020"/>
              <a:buNone/>
              <a:defRPr sz="1200"/>
            </a:lvl2pPr>
            <a:lvl3pPr indent="-228600" lvl="2" marL="1371600" algn="l">
              <a:lnSpc>
                <a:spcPct val="90000"/>
              </a:lnSpc>
              <a:spcBef>
                <a:spcPts val="400"/>
              </a:spcBef>
              <a:spcAft>
                <a:spcPts val="0"/>
              </a:spcAft>
              <a:buSzPts val="850"/>
              <a:buNone/>
              <a:defRPr sz="1000"/>
            </a:lvl3pPr>
            <a:lvl4pPr indent="-228600" lvl="3" marL="1828800" algn="l">
              <a:lnSpc>
                <a:spcPct val="90000"/>
              </a:lnSpc>
              <a:spcBef>
                <a:spcPts val="400"/>
              </a:spcBef>
              <a:spcAft>
                <a:spcPts val="0"/>
              </a:spcAft>
              <a:buSzPts val="765"/>
              <a:buNone/>
              <a:defRPr sz="900"/>
            </a:lvl4pPr>
            <a:lvl5pPr indent="-228600" lvl="4" marL="2286000" algn="l">
              <a:lnSpc>
                <a:spcPct val="90000"/>
              </a:lnSpc>
              <a:spcBef>
                <a:spcPts val="400"/>
              </a:spcBef>
              <a:spcAft>
                <a:spcPts val="0"/>
              </a:spcAft>
              <a:buSzPts val="765"/>
              <a:buNone/>
              <a:defRPr sz="900"/>
            </a:lvl5pPr>
            <a:lvl6pPr indent="-228600" lvl="5" marL="2743200" algn="l">
              <a:lnSpc>
                <a:spcPct val="90000"/>
              </a:lnSpc>
              <a:spcBef>
                <a:spcPts val="400"/>
              </a:spcBef>
              <a:spcAft>
                <a:spcPts val="0"/>
              </a:spcAft>
              <a:buSzPts val="765"/>
              <a:buNone/>
              <a:defRPr sz="900"/>
            </a:lvl6pPr>
            <a:lvl7pPr indent="-228600" lvl="6" marL="3200400" algn="l">
              <a:lnSpc>
                <a:spcPct val="90000"/>
              </a:lnSpc>
              <a:spcBef>
                <a:spcPts val="400"/>
              </a:spcBef>
              <a:spcAft>
                <a:spcPts val="0"/>
              </a:spcAft>
              <a:buSzPts val="765"/>
              <a:buNone/>
              <a:defRPr sz="900"/>
            </a:lvl7pPr>
            <a:lvl8pPr indent="-228600" lvl="7" marL="3657600" algn="l">
              <a:lnSpc>
                <a:spcPct val="90000"/>
              </a:lnSpc>
              <a:spcBef>
                <a:spcPts val="400"/>
              </a:spcBef>
              <a:spcAft>
                <a:spcPts val="0"/>
              </a:spcAft>
              <a:buSzPts val="765"/>
              <a:buNone/>
              <a:defRPr sz="900"/>
            </a:lvl8pPr>
            <a:lvl9pPr indent="-228600" lvl="8" marL="4114800" algn="l">
              <a:lnSpc>
                <a:spcPct val="90000"/>
              </a:lnSpc>
              <a:spcBef>
                <a:spcPts val="400"/>
              </a:spcBef>
              <a:spcAft>
                <a:spcPts val="200"/>
              </a:spcAft>
              <a:buSzPts val="765"/>
              <a:buNone/>
              <a:defRPr sz="900"/>
            </a:lvl9pPr>
          </a:lstStyle>
          <a:p/>
        </p:txBody>
      </p:sp>
      <p:grpSp>
        <p:nvGrpSpPr>
          <p:cNvPr id="76" name="Google Shape;76;p31"/>
          <p:cNvGrpSpPr/>
          <p:nvPr/>
        </p:nvGrpSpPr>
        <p:grpSpPr>
          <a:xfrm>
            <a:off x="8522664" y="6255258"/>
            <a:ext cx="393192" cy="393192"/>
            <a:chOff x="8532189" y="5068824"/>
            <a:chExt cx="393192" cy="393192"/>
          </a:xfrm>
        </p:grpSpPr>
        <p:sp>
          <p:nvSpPr>
            <p:cNvPr id="77" name="Google Shape;77;p31"/>
            <p:cNvSpPr/>
            <p:nvPr/>
          </p:nvSpPr>
          <p:spPr>
            <a:xfrm>
              <a:off x="8532189" y="5068824"/>
              <a:ext cx="393192" cy="393192"/>
            </a:xfrm>
            <a:prstGeom prst="ellipse">
              <a:avLst/>
            </a:prstGeom>
            <a:blipFill rotWithShape="1">
              <a:blip r:embed="rId3">
                <a:alphaModFix/>
              </a:blip>
              <a:tile algn="tl" flip="none" tx="50800" sx="85000" ty="0" sy="85000"/>
            </a:blip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1"/>
                </a:buClr>
                <a:buSzPts val="2000"/>
                <a:buFont typeface="Rockwell"/>
                <a:buNone/>
              </a:pPr>
              <a:r>
                <a:t/>
              </a:r>
              <a:endParaRPr b="1" i="0" sz="2000" u="none" cap="none" strike="noStrike">
                <a:solidFill>
                  <a:srgbClr val="FFFFFF"/>
                </a:solidFill>
                <a:latin typeface="Rockwell"/>
                <a:ea typeface="Rockwell"/>
                <a:cs typeface="Rockwell"/>
                <a:sym typeface="Rockwell"/>
              </a:endParaRPr>
            </a:p>
          </p:txBody>
        </p:sp>
        <p:sp>
          <p:nvSpPr>
            <p:cNvPr id="78" name="Google Shape;78;p31"/>
            <p:cNvSpPr/>
            <p:nvPr/>
          </p:nvSpPr>
          <p:spPr>
            <a:xfrm>
              <a:off x="8568766" y="5105400"/>
              <a:ext cx="320039" cy="320040"/>
            </a:xfrm>
            <a:prstGeom prst="ellipse">
              <a:avLst/>
            </a:prstGeom>
            <a:noFill/>
            <a:ln cap="flat" cmpd="sng" w="12700">
              <a:solidFill>
                <a:srgbClr val="FFFF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Rockwell"/>
                <a:buNone/>
              </a:pPr>
              <a:r>
                <a:t/>
              </a:r>
              <a:endParaRPr b="0" i="0" sz="1800" u="none" cap="none" strike="noStrike">
                <a:solidFill>
                  <a:srgbClr val="FFFFFF"/>
                </a:solidFill>
                <a:latin typeface="Calibri"/>
                <a:ea typeface="Calibri"/>
                <a:cs typeface="Calibri"/>
                <a:sym typeface="Calibri"/>
              </a:endParaRPr>
            </a:p>
          </p:txBody>
        </p:sp>
      </p:grpSp>
      <p:sp>
        <p:nvSpPr>
          <p:cNvPr id="79" name="Google Shape;79;p31"/>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31"/>
          <p:cNvSpPr txBox="1"/>
          <p:nvPr>
            <p:ph idx="11" type="ftr"/>
          </p:nvPr>
        </p:nvSpPr>
        <p:spPr>
          <a:xfrm>
            <a:off x="685800" y="6272785"/>
            <a:ext cx="474573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31"/>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82" name="Shape 82"/>
        <p:cNvGrpSpPr/>
        <p:nvPr/>
      </p:nvGrpSpPr>
      <p:grpSpPr>
        <a:xfrm>
          <a:off x="0" y="0"/>
          <a:ext cx="0" cy="0"/>
          <a:chOff x="0" y="0"/>
          <a:chExt cx="0" cy="0"/>
        </a:xfrm>
      </p:grpSpPr>
      <p:sp>
        <p:nvSpPr>
          <p:cNvPr id="83" name="Google Shape;83;p32"/>
          <p:cNvSpPr/>
          <p:nvPr/>
        </p:nvSpPr>
        <p:spPr>
          <a:xfrm>
            <a:off x="6227806" y="1"/>
            <a:ext cx="2916194" cy="6857999"/>
          </a:xfrm>
          <a:prstGeom prst="rect">
            <a:avLst/>
          </a:prstGeom>
          <a:blipFill rotWithShape="1">
            <a:blip r:embed="rId2">
              <a:alphaModFix amt="60000"/>
            </a:blip>
            <a:tile algn="ctr" flip="xy" tx="0" sx="92000" ty="-704850" sy="89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Rockwell"/>
              <a:ea typeface="Rockwell"/>
              <a:cs typeface="Rockwell"/>
              <a:sym typeface="Rockwell"/>
            </a:endParaRPr>
          </a:p>
        </p:txBody>
      </p:sp>
      <p:sp>
        <p:nvSpPr>
          <p:cNvPr id="84" name="Google Shape;84;p32"/>
          <p:cNvSpPr txBox="1"/>
          <p:nvPr>
            <p:ph type="title"/>
          </p:nvPr>
        </p:nvSpPr>
        <p:spPr>
          <a:xfrm>
            <a:off x="6412230" y="685800"/>
            <a:ext cx="2400300" cy="17373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2800"/>
              <a:buFont typeface="Rockwell"/>
              <a:buNone/>
              <a:defRPr b="0"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32"/>
          <p:cNvSpPr/>
          <p:nvPr>
            <p:ph idx="2" type="pic"/>
          </p:nvPr>
        </p:nvSpPr>
        <p:spPr>
          <a:xfrm>
            <a:off x="0" y="0"/>
            <a:ext cx="6227805" cy="6858000"/>
          </a:xfrm>
          <a:prstGeom prst="rect">
            <a:avLst/>
          </a:prstGeom>
          <a:solidFill>
            <a:srgbClr val="E1DFDF"/>
          </a:solidFill>
          <a:ln>
            <a:noFill/>
          </a:ln>
        </p:spPr>
        <p:txBody>
          <a:bodyPr anchorCtr="0" anchor="t" bIns="45700" lIns="91425" spcFirstLastPara="1" rIns="91425" wrap="square" tIns="45700">
            <a:normAutofit/>
          </a:bodyPr>
          <a:lstStyle>
            <a:lvl1pPr lvl="0" marR="0" rtl="0" algn="l">
              <a:lnSpc>
                <a:spcPct val="90000"/>
              </a:lnSpc>
              <a:spcBef>
                <a:spcPts val="1200"/>
              </a:spcBef>
              <a:spcAft>
                <a:spcPts val="0"/>
              </a:spcAft>
              <a:buClr>
                <a:srgbClr val="9E3611"/>
              </a:buClr>
              <a:buSzPts val="2720"/>
              <a:buFont typeface="Noto Sans Symbols"/>
              <a:buNone/>
              <a:defRPr b="0" i="0" sz="3200" u="none" cap="none" strike="noStrike">
                <a:solidFill>
                  <a:schemeClr val="dk1"/>
                </a:solidFill>
                <a:latin typeface="Rockwell"/>
                <a:ea typeface="Rockwell"/>
                <a:cs typeface="Rockwell"/>
                <a:sym typeface="Rockwell"/>
              </a:defRPr>
            </a:lvl1pPr>
            <a:lvl2pPr lvl="1" marR="0" rtl="0" algn="l">
              <a:lnSpc>
                <a:spcPct val="90000"/>
              </a:lnSpc>
              <a:spcBef>
                <a:spcPts val="400"/>
              </a:spcBef>
              <a:spcAft>
                <a:spcPts val="0"/>
              </a:spcAft>
              <a:buClr>
                <a:srgbClr val="9E3611"/>
              </a:buClr>
              <a:buSzPts val="2380"/>
              <a:buFont typeface="Noto Sans Symbols"/>
              <a:buNone/>
              <a:defRPr b="0" i="0" sz="2800" u="none" cap="none" strike="noStrike">
                <a:solidFill>
                  <a:schemeClr val="dk1"/>
                </a:solidFill>
                <a:latin typeface="Rockwell"/>
                <a:ea typeface="Rockwell"/>
                <a:cs typeface="Rockwell"/>
                <a:sym typeface="Rockwell"/>
              </a:defRPr>
            </a:lvl2pPr>
            <a:lvl3pPr lvl="2" marR="0" rtl="0" algn="l">
              <a:lnSpc>
                <a:spcPct val="90000"/>
              </a:lnSpc>
              <a:spcBef>
                <a:spcPts val="400"/>
              </a:spcBef>
              <a:spcAft>
                <a:spcPts val="0"/>
              </a:spcAft>
              <a:buClr>
                <a:srgbClr val="9E3611"/>
              </a:buClr>
              <a:buSzPts val="2040"/>
              <a:buFont typeface="Noto Sans Symbols"/>
              <a:buNone/>
              <a:defRPr b="0" i="0" sz="2400" u="none" cap="none" strike="noStrike">
                <a:solidFill>
                  <a:schemeClr val="dk1"/>
                </a:solidFill>
                <a:latin typeface="Rockwell"/>
                <a:ea typeface="Rockwell"/>
                <a:cs typeface="Rockwell"/>
                <a:sym typeface="Rockwell"/>
              </a:defRPr>
            </a:lvl3pPr>
            <a:lvl4pPr lvl="3" marR="0" rtl="0" algn="l">
              <a:lnSpc>
                <a:spcPct val="90000"/>
              </a:lnSpc>
              <a:spcBef>
                <a:spcPts val="400"/>
              </a:spcBef>
              <a:spcAft>
                <a:spcPts val="0"/>
              </a:spcAft>
              <a:buClr>
                <a:srgbClr val="9E3611"/>
              </a:buClr>
              <a:buSzPts val="1700"/>
              <a:buFont typeface="Noto Sans Symbols"/>
              <a:buNone/>
              <a:defRPr b="0" i="0" sz="2000" u="none" cap="none" strike="noStrike">
                <a:solidFill>
                  <a:schemeClr val="dk1"/>
                </a:solidFill>
                <a:latin typeface="Rockwell"/>
                <a:ea typeface="Rockwell"/>
                <a:cs typeface="Rockwell"/>
                <a:sym typeface="Rockwell"/>
              </a:defRPr>
            </a:lvl4pPr>
            <a:lvl5pPr lvl="4" marR="0" rtl="0" algn="l">
              <a:lnSpc>
                <a:spcPct val="90000"/>
              </a:lnSpc>
              <a:spcBef>
                <a:spcPts val="400"/>
              </a:spcBef>
              <a:spcAft>
                <a:spcPts val="0"/>
              </a:spcAft>
              <a:buClr>
                <a:srgbClr val="9E3611"/>
              </a:buClr>
              <a:buSzPts val="1700"/>
              <a:buFont typeface="Noto Sans Symbols"/>
              <a:buNone/>
              <a:defRPr b="0" i="0" sz="2000" u="none" cap="none" strike="noStrike">
                <a:solidFill>
                  <a:schemeClr val="dk1"/>
                </a:solidFill>
                <a:latin typeface="Rockwell"/>
                <a:ea typeface="Rockwell"/>
                <a:cs typeface="Rockwell"/>
                <a:sym typeface="Rockwell"/>
              </a:defRPr>
            </a:lvl5pPr>
            <a:lvl6pPr lvl="5" marR="0" rtl="0" algn="l">
              <a:lnSpc>
                <a:spcPct val="90000"/>
              </a:lnSpc>
              <a:spcBef>
                <a:spcPts val="400"/>
              </a:spcBef>
              <a:spcAft>
                <a:spcPts val="0"/>
              </a:spcAft>
              <a:buClr>
                <a:srgbClr val="9E3611"/>
              </a:buClr>
              <a:buSzPts val="1700"/>
              <a:buFont typeface="Noto Sans Symbols"/>
              <a:buNone/>
              <a:defRPr b="0" i="0" sz="2000" u="none" cap="none" strike="noStrike">
                <a:solidFill>
                  <a:schemeClr val="dk1"/>
                </a:solidFill>
                <a:latin typeface="Rockwell"/>
                <a:ea typeface="Rockwell"/>
                <a:cs typeface="Rockwell"/>
                <a:sym typeface="Rockwell"/>
              </a:defRPr>
            </a:lvl6pPr>
            <a:lvl7pPr lvl="6" marR="0" rtl="0" algn="l">
              <a:lnSpc>
                <a:spcPct val="90000"/>
              </a:lnSpc>
              <a:spcBef>
                <a:spcPts val="400"/>
              </a:spcBef>
              <a:spcAft>
                <a:spcPts val="0"/>
              </a:spcAft>
              <a:buClr>
                <a:srgbClr val="9E3611"/>
              </a:buClr>
              <a:buSzPts val="1700"/>
              <a:buFont typeface="Noto Sans Symbols"/>
              <a:buNone/>
              <a:defRPr b="0" i="0" sz="2000" u="none" cap="none" strike="noStrike">
                <a:solidFill>
                  <a:schemeClr val="dk1"/>
                </a:solidFill>
                <a:latin typeface="Rockwell"/>
                <a:ea typeface="Rockwell"/>
                <a:cs typeface="Rockwell"/>
                <a:sym typeface="Rockwell"/>
              </a:defRPr>
            </a:lvl7pPr>
            <a:lvl8pPr lvl="7" marR="0" rtl="0" algn="l">
              <a:lnSpc>
                <a:spcPct val="90000"/>
              </a:lnSpc>
              <a:spcBef>
                <a:spcPts val="400"/>
              </a:spcBef>
              <a:spcAft>
                <a:spcPts val="0"/>
              </a:spcAft>
              <a:buClr>
                <a:srgbClr val="9E3611"/>
              </a:buClr>
              <a:buSzPts val="1700"/>
              <a:buFont typeface="Noto Sans Symbols"/>
              <a:buNone/>
              <a:defRPr b="0" i="0" sz="2000" u="none" cap="none" strike="noStrike">
                <a:solidFill>
                  <a:schemeClr val="dk1"/>
                </a:solidFill>
                <a:latin typeface="Rockwell"/>
                <a:ea typeface="Rockwell"/>
                <a:cs typeface="Rockwell"/>
                <a:sym typeface="Rockwell"/>
              </a:defRPr>
            </a:lvl8pPr>
            <a:lvl9pPr lvl="8" marR="0" rtl="0" algn="l">
              <a:lnSpc>
                <a:spcPct val="90000"/>
              </a:lnSpc>
              <a:spcBef>
                <a:spcPts val="400"/>
              </a:spcBef>
              <a:spcAft>
                <a:spcPts val="200"/>
              </a:spcAft>
              <a:buClr>
                <a:srgbClr val="9E3611"/>
              </a:buClr>
              <a:buSzPts val="1700"/>
              <a:buFont typeface="Noto Sans Symbols"/>
              <a:buNone/>
              <a:defRPr b="0" i="0" sz="2000" u="none" cap="none" strike="noStrike">
                <a:solidFill>
                  <a:schemeClr val="dk1"/>
                </a:solidFill>
                <a:latin typeface="Rockwell"/>
                <a:ea typeface="Rockwell"/>
                <a:cs typeface="Rockwell"/>
                <a:sym typeface="Rockwell"/>
              </a:defRPr>
            </a:lvl9pPr>
          </a:lstStyle>
          <a:p/>
        </p:txBody>
      </p:sp>
      <p:sp>
        <p:nvSpPr>
          <p:cNvPr id="86" name="Google Shape;86;p32"/>
          <p:cNvSpPr txBox="1"/>
          <p:nvPr>
            <p:ph idx="1" type="body"/>
          </p:nvPr>
        </p:nvSpPr>
        <p:spPr>
          <a:xfrm>
            <a:off x="6412230" y="2423160"/>
            <a:ext cx="2400300" cy="329184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148"/>
              <a:buNone/>
              <a:defRPr sz="1350">
                <a:solidFill>
                  <a:srgbClr val="69240B"/>
                </a:solidFill>
              </a:defRPr>
            </a:lvl1pPr>
            <a:lvl2pPr indent="-228600" lvl="1" marL="914400" algn="l">
              <a:lnSpc>
                <a:spcPct val="90000"/>
              </a:lnSpc>
              <a:spcBef>
                <a:spcPts val="400"/>
              </a:spcBef>
              <a:spcAft>
                <a:spcPts val="0"/>
              </a:spcAft>
              <a:buSzPts val="1020"/>
              <a:buNone/>
              <a:defRPr sz="1200"/>
            </a:lvl2pPr>
            <a:lvl3pPr indent="-228600" lvl="2" marL="1371600" algn="l">
              <a:lnSpc>
                <a:spcPct val="90000"/>
              </a:lnSpc>
              <a:spcBef>
                <a:spcPts val="400"/>
              </a:spcBef>
              <a:spcAft>
                <a:spcPts val="0"/>
              </a:spcAft>
              <a:buSzPts val="850"/>
              <a:buNone/>
              <a:defRPr sz="1000"/>
            </a:lvl3pPr>
            <a:lvl4pPr indent="-228600" lvl="3" marL="1828800" algn="l">
              <a:lnSpc>
                <a:spcPct val="90000"/>
              </a:lnSpc>
              <a:spcBef>
                <a:spcPts val="400"/>
              </a:spcBef>
              <a:spcAft>
                <a:spcPts val="0"/>
              </a:spcAft>
              <a:buSzPts val="765"/>
              <a:buNone/>
              <a:defRPr sz="900"/>
            </a:lvl4pPr>
            <a:lvl5pPr indent="-228600" lvl="4" marL="2286000" algn="l">
              <a:lnSpc>
                <a:spcPct val="90000"/>
              </a:lnSpc>
              <a:spcBef>
                <a:spcPts val="400"/>
              </a:spcBef>
              <a:spcAft>
                <a:spcPts val="0"/>
              </a:spcAft>
              <a:buSzPts val="765"/>
              <a:buNone/>
              <a:defRPr sz="900"/>
            </a:lvl5pPr>
            <a:lvl6pPr indent="-228600" lvl="5" marL="2743200" algn="l">
              <a:lnSpc>
                <a:spcPct val="90000"/>
              </a:lnSpc>
              <a:spcBef>
                <a:spcPts val="400"/>
              </a:spcBef>
              <a:spcAft>
                <a:spcPts val="0"/>
              </a:spcAft>
              <a:buSzPts val="765"/>
              <a:buNone/>
              <a:defRPr sz="900"/>
            </a:lvl6pPr>
            <a:lvl7pPr indent="-228600" lvl="6" marL="3200400" algn="l">
              <a:lnSpc>
                <a:spcPct val="90000"/>
              </a:lnSpc>
              <a:spcBef>
                <a:spcPts val="400"/>
              </a:spcBef>
              <a:spcAft>
                <a:spcPts val="0"/>
              </a:spcAft>
              <a:buSzPts val="765"/>
              <a:buNone/>
              <a:defRPr sz="900"/>
            </a:lvl7pPr>
            <a:lvl8pPr indent="-228600" lvl="7" marL="3657600" algn="l">
              <a:lnSpc>
                <a:spcPct val="90000"/>
              </a:lnSpc>
              <a:spcBef>
                <a:spcPts val="400"/>
              </a:spcBef>
              <a:spcAft>
                <a:spcPts val="0"/>
              </a:spcAft>
              <a:buSzPts val="765"/>
              <a:buNone/>
              <a:defRPr sz="900"/>
            </a:lvl8pPr>
            <a:lvl9pPr indent="-228600" lvl="8" marL="4114800" algn="l">
              <a:lnSpc>
                <a:spcPct val="90000"/>
              </a:lnSpc>
              <a:spcBef>
                <a:spcPts val="400"/>
              </a:spcBef>
              <a:spcAft>
                <a:spcPts val="200"/>
              </a:spcAft>
              <a:buSzPts val="765"/>
              <a:buNone/>
              <a:defRPr sz="900"/>
            </a:lvl9pPr>
          </a:lstStyle>
          <a:p/>
        </p:txBody>
      </p:sp>
      <p:grpSp>
        <p:nvGrpSpPr>
          <p:cNvPr id="87" name="Google Shape;87;p32"/>
          <p:cNvGrpSpPr/>
          <p:nvPr/>
        </p:nvGrpSpPr>
        <p:grpSpPr>
          <a:xfrm>
            <a:off x="8522664" y="6255258"/>
            <a:ext cx="393192" cy="393192"/>
            <a:chOff x="8532189" y="5068824"/>
            <a:chExt cx="393192" cy="393192"/>
          </a:xfrm>
        </p:grpSpPr>
        <p:sp>
          <p:nvSpPr>
            <p:cNvPr id="88" name="Google Shape;88;p32"/>
            <p:cNvSpPr/>
            <p:nvPr/>
          </p:nvSpPr>
          <p:spPr>
            <a:xfrm>
              <a:off x="8532189" y="5068824"/>
              <a:ext cx="393192" cy="393192"/>
            </a:xfrm>
            <a:prstGeom prst="ellipse">
              <a:avLst/>
            </a:prstGeom>
            <a:blipFill rotWithShape="1">
              <a:blip r:embed="rId3">
                <a:alphaModFix/>
              </a:blip>
              <a:tile algn="tl" flip="none" tx="50800" sx="85000" ty="0" sy="85000"/>
            </a:blip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1"/>
                </a:buClr>
                <a:buSzPts val="2000"/>
                <a:buFont typeface="Rockwell"/>
                <a:buNone/>
              </a:pPr>
              <a:r>
                <a:t/>
              </a:r>
              <a:endParaRPr b="1" i="0" sz="2000" u="none" cap="none" strike="noStrike">
                <a:solidFill>
                  <a:srgbClr val="FFFFFF"/>
                </a:solidFill>
                <a:latin typeface="Rockwell"/>
                <a:ea typeface="Rockwell"/>
                <a:cs typeface="Rockwell"/>
                <a:sym typeface="Rockwell"/>
              </a:endParaRPr>
            </a:p>
          </p:txBody>
        </p:sp>
        <p:sp>
          <p:nvSpPr>
            <p:cNvPr id="89" name="Google Shape;89;p32"/>
            <p:cNvSpPr/>
            <p:nvPr/>
          </p:nvSpPr>
          <p:spPr>
            <a:xfrm>
              <a:off x="8568766" y="5105400"/>
              <a:ext cx="320039" cy="320040"/>
            </a:xfrm>
            <a:prstGeom prst="ellipse">
              <a:avLst/>
            </a:prstGeom>
            <a:noFill/>
            <a:ln cap="flat" cmpd="sng" w="12700">
              <a:solidFill>
                <a:srgbClr val="FFFF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Rockwell"/>
                <a:buNone/>
              </a:pPr>
              <a:r>
                <a:t/>
              </a:r>
              <a:endParaRPr b="0" i="0" sz="1800" u="none" cap="none" strike="noStrike">
                <a:solidFill>
                  <a:srgbClr val="FFFFFF"/>
                </a:solidFill>
                <a:latin typeface="Calibri"/>
                <a:ea typeface="Calibri"/>
                <a:cs typeface="Calibri"/>
                <a:sym typeface="Calibri"/>
              </a:endParaRPr>
            </a:p>
          </p:txBody>
        </p:sp>
      </p:grpSp>
      <p:sp>
        <p:nvSpPr>
          <p:cNvPr id="90" name="Google Shape;90;p32"/>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32"/>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grpSp>
        <p:nvGrpSpPr>
          <p:cNvPr id="10" name="Google Shape;10;p23"/>
          <p:cNvGrpSpPr/>
          <p:nvPr/>
        </p:nvGrpSpPr>
        <p:grpSpPr>
          <a:xfrm>
            <a:off x="8522664" y="6255258"/>
            <a:ext cx="393192" cy="393192"/>
            <a:chOff x="8532189" y="5068824"/>
            <a:chExt cx="393192" cy="393192"/>
          </a:xfrm>
        </p:grpSpPr>
        <p:sp>
          <p:nvSpPr>
            <p:cNvPr id="11" name="Google Shape;11;p23"/>
            <p:cNvSpPr/>
            <p:nvPr/>
          </p:nvSpPr>
          <p:spPr>
            <a:xfrm>
              <a:off x="8532189" y="5068824"/>
              <a:ext cx="393192" cy="393192"/>
            </a:xfrm>
            <a:prstGeom prst="ellipse">
              <a:avLst/>
            </a:prstGeom>
            <a:blipFill rotWithShape="1">
              <a:blip r:embed="rId1">
                <a:alphaModFix/>
              </a:blip>
              <a:tile algn="tl" flip="none" tx="50800" sx="85000" ty="0" sy="85000"/>
            </a:blip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dk1"/>
                </a:buClr>
                <a:buSzPts val="2000"/>
                <a:buFont typeface="Rockwell"/>
                <a:buNone/>
              </a:pPr>
              <a:r>
                <a:t/>
              </a:r>
              <a:endParaRPr b="1" i="0" sz="2000" u="none" cap="none" strike="noStrike">
                <a:solidFill>
                  <a:srgbClr val="FFFFFF"/>
                </a:solidFill>
                <a:latin typeface="Rockwell"/>
                <a:ea typeface="Rockwell"/>
                <a:cs typeface="Rockwell"/>
                <a:sym typeface="Rockwell"/>
              </a:endParaRPr>
            </a:p>
          </p:txBody>
        </p:sp>
        <p:sp>
          <p:nvSpPr>
            <p:cNvPr id="12" name="Google Shape;12;p23"/>
            <p:cNvSpPr/>
            <p:nvPr/>
          </p:nvSpPr>
          <p:spPr>
            <a:xfrm>
              <a:off x="8568766" y="5105400"/>
              <a:ext cx="320039" cy="320040"/>
            </a:xfrm>
            <a:prstGeom prst="ellipse">
              <a:avLst/>
            </a:prstGeom>
            <a:noFill/>
            <a:ln cap="flat" cmpd="sng" w="12700">
              <a:solidFill>
                <a:srgbClr val="FFFF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Rockwell"/>
                <a:buNone/>
              </a:pPr>
              <a:r>
                <a:t/>
              </a:r>
              <a:endParaRPr b="0" i="0" sz="1800" u="none" cap="none" strike="noStrike">
                <a:solidFill>
                  <a:srgbClr val="FFFFFF"/>
                </a:solidFill>
                <a:latin typeface="Calibri"/>
                <a:ea typeface="Calibri"/>
                <a:cs typeface="Calibri"/>
                <a:sym typeface="Calibri"/>
              </a:endParaRPr>
            </a:p>
          </p:txBody>
        </p:sp>
      </p:grpSp>
      <p:sp>
        <p:nvSpPr>
          <p:cNvPr id="13" name="Google Shape;13;p23"/>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SzPts val="4200"/>
              <a:buFont typeface="Rockwell"/>
              <a:buNone/>
              <a:defRPr b="0" i="0" sz="4200" u="none" cap="none" strike="noStrike">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4" name="Google Shape;14;p23"/>
          <p:cNvSpPr txBox="1"/>
          <p:nvPr>
            <p:ph idx="1" type="body"/>
          </p:nvPr>
        </p:nvSpPr>
        <p:spPr>
          <a:xfrm>
            <a:off x="685800" y="2121408"/>
            <a:ext cx="7772400" cy="4050792"/>
          </a:xfrm>
          <a:prstGeom prst="rect">
            <a:avLst/>
          </a:prstGeom>
          <a:noFill/>
          <a:ln>
            <a:noFill/>
          </a:ln>
        </p:spPr>
        <p:txBody>
          <a:bodyPr anchorCtr="0" anchor="t" bIns="45700" lIns="91425" spcFirstLastPara="1" rIns="91425" wrap="square" tIns="45700">
            <a:normAutofit/>
          </a:bodyPr>
          <a:lstStyle>
            <a:lvl1pPr indent="-336550" lvl="0" marL="457200" marR="0" rtl="0" algn="l">
              <a:lnSpc>
                <a:spcPct val="90000"/>
              </a:lnSpc>
              <a:spcBef>
                <a:spcPts val="1200"/>
              </a:spcBef>
              <a:spcAft>
                <a:spcPts val="0"/>
              </a:spcAft>
              <a:buClr>
                <a:srgbClr val="9E3611"/>
              </a:buClr>
              <a:buSzPts val="1700"/>
              <a:buFont typeface="Noto Sans Symbols"/>
              <a:buChar char="▪"/>
              <a:defRPr b="0" i="0" sz="2000" u="none" cap="none" strike="noStrike">
                <a:solidFill>
                  <a:schemeClr val="dk1"/>
                </a:solidFill>
                <a:latin typeface="Rockwell"/>
                <a:ea typeface="Rockwell"/>
                <a:cs typeface="Rockwell"/>
                <a:sym typeface="Rockwell"/>
              </a:defRPr>
            </a:lvl1pPr>
            <a:lvl2pPr indent="-325755" lvl="1" marL="914400" marR="0" rtl="0" algn="l">
              <a:lnSpc>
                <a:spcPct val="90000"/>
              </a:lnSpc>
              <a:spcBef>
                <a:spcPts val="400"/>
              </a:spcBef>
              <a:spcAft>
                <a:spcPts val="0"/>
              </a:spcAft>
              <a:buClr>
                <a:srgbClr val="9E3611"/>
              </a:buClr>
              <a:buSzPts val="1530"/>
              <a:buFont typeface="Noto Sans Symbols"/>
              <a:buChar char="▪"/>
              <a:defRPr b="0" i="0" sz="1800" u="none" cap="none" strike="noStrike">
                <a:solidFill>
                  <a:schemeClr val="dk1"/>
                </a:solidFill>
                <a:latin typeface="Rockwell"/>
                <a:ea typeface="Rockwell"/>
                <a:cs typeface="Rockwell"/>
                <a:sym typeface="Rockwell"/>
              </a:defRPr>
            </a:lvl2pPr>
            <a:lvl3pPr indent="-314960" lvl="2" marL="13716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3pPr>
            <a:lvl4pPr indent="-314960" lvl="3" marL="18288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4pPr>
            <a:lvl5pPr indent="-314960" lvl="4" marL="22860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5pPr>
            <a:lvl6pPr indent="-314960" lvl="5" marL="27432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6pPr>
            <a:lvl7pPr indent="-314960" lvl="6" marL="32004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7pPr>
            <a:lvl8pPr indent="-314959" lvl="7" marL="36576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8pPr>
            <a:lvl9pPr indent="-314959" lvl="8" marL="4114800" marR="0" rtl="0" algn="l">
              <a:lnSpc>
                <a:spcPct val="90000"/>
              </a:lnSpc>
              <a:spcBef>
                <a:spcPts val="400"/>
              </a:spcBef>
              <a:spcAft>
                <a:spcPts val="20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9pPr>
          </a:lstStyle>
          <a:p/>
        </p:txBody>
      </p:sp>
      <p:sp>
        <p:nvSpPr>
          <p:cNvPr id="15" name="Google Shape;15;p23"/>
          <p:cNvSpPr txBox="1"/>
          <p:nvPr>
            <p:ph idx="10" type="dt"/>
          </p:nvPr>
        </p:nvSpPr>
        <p:spPr>
          <a:xfrm>
            <a:off x="5992368" y="6272785"/>
            <a:ext cx="2455164"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000" u="none" cap="none" strike="noStrike">
                <a:solidFill>
                  <a:srgbClr val="69240B"/>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16" name="Google Shape;16;p23"/>
          <p:cNvSpPr txBox="1"/>
          <p:nvPr>
            <p:ph idx="11" type="ftr"/>
          </p:nvPr>
        </p:nvSpPr>
        <p:spPr>
          <a:xfrm>
            <a:off x="685800" y="6272785"/>
            <a:ext cx="4745736"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000" u="none" cap="none" strike="noStrike">
                <a:solidFill>
                  <a:srgbClr val="69240B"/>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17" name="Google Shape;17;p23"/>
          <p:cNvSpPr txBox="1"/>
          <p:nvPr>
            <p:ph idx="12" type="sldNum"/>
          </p:nvPr>
        </p:nvSpPr>
        <p:spPr>
          <a:xfrm>
            <a:off x="8483346" y="6272785"/>
            <a:ext cx="48006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1" i="0" sz="1100" u="none" cap="none" strike="noStrike">
                <a:solidFill>
                  <a:srgbClr val="FFFFFF"/>
                </a:solidFill>
                <a:latin typeface="Rockwell"/>
                <a:ea typeface="Rockwell"/>
                <a:cs typeface="Rockwell"/>
                <a:sym typeface="Rockwell"/>
              </a:defRPr>
            </a:lvl1pPr>
            <a:lvl2pPr indent="0" lvl="1" marL="0" marR="0" rtl="0" algn="ctr">
              <a:spcBef>
                <a:spcPts val="0"/>
              </a:spcBef>
              <a:buNone/>
              <a:defRPr b="1" i="0" sz="1100" u="none" cap="none" strike="noStrike">
                <a:solidFill>
                  <a:srgbClr val="FFFFFF"/>
                </a:solidFill>
                <a:latin typeface="Rockwell"/>
                <a:ea typeface="Rockwell"/>
                <a:cs typeface="Rockwell"/>
                <a:sym typeface="Rockwell"/>
              </a:defRPr>
            </a:lvl2pPr>
            <a:lvl3pPr indent="0" lvl="2" marL="0" marR="0" rtl="0" algn="ctr">
              <a:spcBef>
                <a:spcPts val="0"/>
              </a:spcBef>
              <a:buNone/>
              <a:defRPr b="1" i="0" sz="1100" u="none" cap="none" strike="noStrike">
                <a:solidFill>
                  <a:srgbClr val="FFFFFF"/>
                </a:solidFill>
                <a:latin typeface="Rockwell"/>
                <a:ea typeface="Rockwell"/>
                <a:cs typeface="Rockwell"/>
                <a:sym typeface="Rockwell"/>
              </a:defRPr>
            </a:lvl3pPr>
            <a:lvl4pPr indent="0" lvl="3" marL="0" marR="0" rtl="0" algn="ctr">
              <a:spcBef>
                <a:spcPts val="0"/>
              </a:spcBef>
              <a:buNone/>
              <a:defRPr b="1" i="0" sz="1100" u="none" cap="none" strike="noStrike">
                <a:solidFill>
                  <a:srgbClr val="FFFFFF"/>
                </a:solidFill>
                <a:latin typeface="Rockwell"/>
                <a:ea typeface="Rockwell"/>
                <a:cs typeface="Rockwell"/>
                <a:sym typeface="Rockwell"/>
              </a:defRPr>
            </a:lvl4pPr>
            <a:lvl5pPr indent="0" lvl="4" marL="0" marR="0" rtl="0" algn="ctr">
              <a:spcBef>
                <a:spcPts val="0"/>
              </a:spcBef>
              <a:buNone/>
              <a:defRPr b="1" i="0" sz="1100" u="none" cap="none" strike="noStrike">
                <a:solidFill>
                  <a:srgbClr val="FFFFFF"/>
                </a:solidFill>
                <a:latin typeface="Rockwell"/>
                <a:ea typeface="Rockwell"/>
                <a:cs typeface="Rockwell"/>
                <a:sym typeface="Rockwell"/>
              </a:defRPr>
            </a:lvl5pPr>
            <a:lvl6pPr indent="0" lvl="5" marL="0" marR="0" rtl="0" algn="ctr">
              <a:spcBef>
                <a:spcPts val="0"/>
              </a:spcBef>
              <a:buNone/>
              <a:defRPr b="1" i="0" sz="1100" u="none" cap="none" strike="noStrike">
                <a:solidFill>
                  <a:srgbClr val="FFFFFF"/>
                </a:solidFill>
                <a:latin typeface="Rockwell"/>
                <a:ea typeface="Rockwell"/>
                <a:cs typeface="Rockwell"/>
                <a:sym typeface="Rockwell"/>
              </a:defRPr>
            </a:lvl6pPr>
            <a:lvl7pPr indent="0" lvl="6" marL="0" marR="0" rtl="0" algn="ctr">
              <a:spcBef>
                <a:spcPts val="0"/>
              </a:spcBef>
              <a:buNone/>
              <a:defRPr b="1" i="0" sz="1100" u="none" cap="none" strike="noStrike">
                <a:solidFill>
                  <a:srgbClr val="FFFFFF"/>
                </a:solidFill>
                <a:latin typeface="Rockwell"/>
                <a:ea typeface="Rockwell"/>
                <a:cs typeface="Rockwell"/>
                <a:sym typeface="Rockwell"/>
              </a:defRPr>
            </a:lvl7pPr>
            <a:lvl8pPr indent="0" lvl="7" marL="0" marR="0" rtl="0" algn="ctr">
              <a:spcBef>
                <a:spcPts val="0"/>
              </a:spcBef>
              <a:buNone/>
              <a:defRPr b="1" i="0" sz="1100" u="none" cap="none" strike="noStrike">
                <a:solidFill>
                  <a:srgbClr val="FFFFFF"/>
                </a:solidFill>
                <a:latin typeface="Rockwell"/>
                <a:ea typeface="Rockwell"/>
                <a:cs typeface="Rockwell"/>
                <a:sym typeface="Rockwell"/>
              </a:defRPr>
            </a:lvl8pPr>
            <a:lvl9pPr indent="0" lvl="8" marL="0" marR="0" rtl="0" algn="ctr">
              <a:spcBef>
                <a:spcPts val="0"/>
              </a:spcBef>
              <a:buNone/>
              <a:defRPr b="1" i="0" sz="1100" u="none" cap="none" strike="noStrike">
                <a:solidFill>
                  <a:srgbClr val="FFFFFF"/>
                </a:solidFill>
                <a:latin typeface="Rockwell"/>
                <a:ea typeface="Rockwell"/>
                <a:cs typeface="Rockwell"/>
                <a:sym typeface="Rockwell"/>
              </a:defRPr>
            </a:lvl9pPr>
          </a:lstStyle>
          <a:p>
            <a:pPr indent="0" lvl="0" marL="0" rtl="0" algn="ct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5.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0.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8.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4.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
          <p:cNvSpPr txBox="1"/>
          <p:nvPr>
            <p:ph type="ctrTitle"/>
          </p:nvPr>
        </p:nvSpPr>
        <p:spPr>
          <a:xfrm>
            <a:off x="-109100" y="4528706"/>
            <a:ext cx="8686800" cy="2438400"/>
          </a:xfrm>
          <a:prstGeom prst="rect">
            <a:avLst/>
          </a:prstGeom>
          <a:noFill/>
          <a:ln>
            <a:noFill/>
          </a:ln>
        </p:spPr>
        <p:txBody>
          <a:bodyPr anchorCtr="0" anchor="ctr" bIns="45700" lIns="91425" spcFirstLastPara="1" rIns="91425" wrap="square" tIns="45700">
            <a:noAutofit/>
          </a:bodyPr>
          <a:lstStyle/>
          <a:p>
            <a:pPr indent="0" lvl="0" marL="0" rtl="0" algn="ctr">
              <a:lnSpc>
                <a:spcPct val="80000"/>
              </a:lnSpc>
              <a:spcBef>
                <a:spcPts val="0"/>
              </a:spcBef>
              <a:spcAft>
                <a:spcPts val="0"/>
              </a:spcAft>
              <a:buClr>
                <a:schemeClr val="dk1"/>
              </a:buClr>
              <a:buSzPts val="1200"/>
              <a:buFont typeface="Times New Roman"/>
              <a:buNone/>
            </a:pPr>
            <a:br>
              <a:rPr lang="en-US" sz="1200">
                <a:solidFill>
                  <a:schemeClr val="dk1"/>
                </a:solidFill>
                <a:latin typeface="Times New Roman"/>
                <a:ea typeface="Times New Roman"/>
                <a:cs typeface="Times New Roman"/>
                <a:sym typeface="Times New Roman"/>
              </a:rPr>
            </a:br>
            <a:r>
              <a:rPr lang="en-US" sz="1400">
                <a:solidFill>
                  <a:srgbClr val="C00000"/>
                </a:solidFill>
                <a:latin typeface="Times New Roman"/>
                <a:ea typeface="Times New Roman"/>
                <a:cs typeface="Times New Roman"/>
                <a:sym typeface="Times New Roman"/>
              </a:rPr>
              <a:t>TEAM MEMBER(S):  </a:t>
            </a:r>
            <a:r>
              <a:rPr lang="en-US" sz="1400">
                <a:solidFill>
                  <a:schemeClr val="dk1"/>
                </a:solidFill>
                <a:latin typeface="Times New Roman"/>
                <a:ea typeface="Times New Roman"/>
                <a:cs typeface="Times New Roman"/>
                <a:sym typeface="Times New Roman"/>
              </a:rPr>
              <a:t>ROLAND AROCHE, JANETH ARRIOLA, EKATERINA BANKS, </a:t>
            </a:r>
            <a:br>
              <a:rPr lang="en-US" sz="1400">
                <a:solidFill>
                  <a:schemeClr val="dk1"/>
                </a:solidFill>
                <a:latin typeface="Times New Roman"/>
                <a:ea typeface="Times New Roman"/>
                <a:cs typeface="Times New Roman"/>
                <a:sym typeface="Times New Roman"/>
              </a:rPr>
            </a:br>
            <a:r>
              <a:rPr lang="en-US" sz="1400">
                <a:solidFill>
                  <a:schemeClr val="dk1"/>
                </a:solidFill>
                <a:latin typeface="Times New Roman"/>
                <a:ea typeface="Times New Roman"/>
                <a:cs typeface="Times New Roman"/>
                <a:sym typeface="Times New Roman"/>
              </a:rPr>
              <a:t>ANTHONY BENITEZ,  ZACHARY GARCIA,  ADRIANO HERRERA, </a:t>
            </a:r>
            <a:br>
              <a:rPr lang="en-US" sz="1400">
                <a:solidFill>
                  <a:schemeClr val="dk1"/>
                </a:solidFill>
                <a:latin typeface="Times New Roman"/>
                <a:ea typeface="Times New Roman"/>
                <a:cs typeface="Times New Roman"/>
                <a:sym typeface="Times New Roman"/>
              </a:rPr>
            </a:br>
            <a:r>
              <a:rPr lang="en-US" sz="1400">
                <a:solidFill>
                  <a:schemeClr val="dk1"/>
                </a:solidFill>
                <a:latin typeface="Times New Roman"/>
                <a:ea typeface="Times New Roman"/>
                <a:cs typeface="Times New Roman"/>
                <a:sym typeface="Times New Roman"/>
              </a:rPr>
              <a:t>AKEEM LAKE, ISMAEL PENA</a:t>
            </a:r>
            <a:br>
              <a:rPr b="1" lang="en-US" sz="1400">
                <a:solidFill>
                  <a:schemeClr val="dk1"/>
                </a:solidFill>
                <a:latin typeface="Times New Roman"/>
                <a:ea typeface="Times New Roman"/>
                <a:cs typeface="Times New Roman"/>
                <a:sym typeface="Times New Roman"/>
              </a:rPr>
            </a:br>
            <a:br>
              <a:rPr lang="en-US" sz="1400">
                <a:solidFill>
                  <a:schemeClr val="dk1"/>
                </a:solidFill>
                <a:latin typeface="Times New Roman"/>
                <a:ea typeface="Times New Roman"/>
                <a:cs typeface="Times New Roman"/>
                <a:sym typeface="Times New Roman"/>
              </a:rPr>
            </a:br>
            <a:r>
              <a:rPr lang="en-US" sz="1400">
                <a:solidFill>
                  <a:srgbClr val="C00000"/>
                </a:solidFill>
                <a:latin typeface="Times New Roman"/>
                <a:ea typeface="Times New Roman"/>
                <a:cs typeface="Times New Roman"/>
                <a:sym typeface="Times New Roman"/>
              </a:rPr>
              <a:t>PRODUCT OWNER(S): </a:t>
            </a:r>
            <a:r>
              <a:rPr lang="en-US" sz="1400">
                <a:solidFill>
                  <a:schemeClr val="dk1"/>
                </a:solidFill>
                <a:latin typeface="Times New Roman"/>
                <a:ea typeface="Times New Roman"/>
                <a:cs typeface="Times New Roman"/>
                <a:sym typeface="Times New Roman"/>
              </a:rPr>
              <a:t>JASON COHEN, FRANK ALVARADO</a:t>
            </a:r>
            <a:br>
              <a:rPr lang="en-US" sz="1400">
                <a:solidFill>
                  <a:schemeClr val="dk1"/>
                </a:solidFill>
                <a:latin typeface="Times New Roman"/>
                <a:ea typeface="Times New Roman"/>
                <a:cs typeface="Times New Roman"/>
                <a:sym typeface="Times New Roman"/>
              </a:rPr>
            </a:br>
            <a:br>
              <a:rPr lang="en-US" sz="1400">
                <a:solidFill>
                  <a:schemeClr val="dk1"/>
                </a:solidFill>
                <a:latin typeface="Times New Roman"/>
                <a:ea typeface="Times New Roman"/>
                <a:cs typeface="Times New Roman"/>
                <a:sym typeface="Times New Roman"/>
              </a:rPr>
            </a:br>
            <a:r>
              <a:rPr lang="en-US" sz="1400">
                <a:solidFill>
                  <a:srgbClr val="C00000"/>
                </a:solidFill>
                <a:latin typeface="Times New Roman"/>
                <a:ea typeface="Times New Roman"/>
                <a:cs typeface="Times New Roman"/>
                <a:sym typeface="Times New Roman"/>
              </a:rPr>
              <a:t>PROFESSOR:</a:t>
            </a:r>
            <a:r>
              <a:rPr lang="en-US" sz="1400">
                <a:solidFill>
                  <a:schemeClr val="dk1"/>
                </a:solidFill>
                <a:latin typeface="Times New Roman"/>
                <a:ea typeface="Times New Roman"/>
                <a:cs typeface="Times New Roman"/>
                <a:sym typeface="Times New Roman"/>
              </a:rPr>
              <a:t> MASOUD SADJADI</a:t>
            </a:r>
            <a:br>
              <a:rPr lang="en-US" sz="1400">
                <a:solidFill>
                  <a:schemeClr val="dk1"/>
                </a:solidFill>
                <a:latin typeface="Times New Roman"/>
                <a:ea typeface="Times New Roman"/>
                <a:cs typeface="Times New Roman"/>
                <a:sym typeface="Times New Roman"/>
              </a:rPr>
            </a:br>
            <a:br>
              <a:rPr lang="en-US" sz="1400">
                <a:solidFill>
                  <a:schemeClr val="dk1"/>
                </a:solidFill>
                <a:latin typeface="Times New Roman"/>
                <a:ea typeface="Times New Roman"/>
                <a:cs typeface="Times New Roman"/>
                <a:sym typeface="Times New Roman"/>
              </a:rPr>
            </a:br>
            <a:r>
              <a:rPr lang="en-US" sz="1400">
                <a:solidFill>
                  <a:schemeClr val="dk1"/>
                </a:solidFill>
                <a:latin typeface="Times New Roman"/>
                <a:ea typeface="Times New Roman"/>
                <a:cs typeface="Times New Roman"/>
                <a:sym typeface="Times New Roman"/>
              </a:rPr>
              <a:t>SCHOOL OF COMPUTING AND INFORMATION SCIENCES</a:t>
            </a:r>
            <a:br>
              <a:rPr lang="en-US" sz="1400">
                <a:solidFill>
                  <a:schemeClr val="dk1"/>
                </a:solidFill>
                <a:latin typeface="Times New Roman"/>
                <a:ea typeface="Times New Roman"/>
                <a:cs typeface="Times New Roman"/>
                <a:sym typeface="Times New Roman"/>
              </a:rPr>
            </a:br>
            <a:r>
              <a:rPr lang="en-US" sz="1400">
                <a:solidFill>
                  <a:schemeClr val="dk1"/>
                </a:solidFill>
                <a:latin typeface="Times New Roman"/>
                <a:ea typeface="Times New Roman"/>
                <a:cs typeface="Times New Roman"/>
                <a:sym typeface="Times New Roman"/>
              </a:rPr>
              <a:t>FLORIDA INTERNATIONAL UNIVERSITY</a:t>
            </a:r>
            <a:endParaRPr sz="6600"/>
          </a:p>
        </p:txBody>
      </p:sp>
      <p:sp>
        <p:nvSpPr>
          <p:cNvPr id="110" name="Google Shape;110;p1"/>
          <p:cNvSpPr txBox="1"/>
          <p:nvPr/>
        </p:nvSpPr>
        <p:spPr>
          <a:xfrm>
            <a:off x="267575" y="3343275"/>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imes New Roman"/>
                <a:ea typeface="Times New Roman"/>
                <a:cs typeface="Times New Roman"/>
                <a:sym typeface="Times New Roman"/>
              </a:rPr>
              <a:t>VIP/Senior Project Final Presentation</a:t>
            </a:r>
            <a:br>
              <a:rPr b="0" i="0" lang="en-US" sz="4400" u="none" cap="none" strike="noStrike">
                <a:solidFill>
                  <a:srgbClr val="001D4D"/>
                </a:solidFill>
                <a:latin typeface="Times New Roman"/>
                <a:ea typeface="Times New Roman"/>
                <a:cs typeface="Times New Roman"/>
                <a:sym typeface="Times New Roman"/>
              </a:rPr>
            </a:br>
            <a:r>
              <a:rPr b="0" i="0" lang="en-US" sz="4400" u="none" cap="none" strike="noStrike">
                <a:solidFill>
                  <a:srgbClr val="001D4D"/>
                </a:solidFill>
                <a:latin typeface="Times New Roman"/>
                <a:ea typeface="Times New Roman"/>
                <a:cs typeface="Times New Roman"/>
                <a:sym typeface="Times New Roman"/>
              </a:rPr>
              <a:t>BOLO V. 15</a:t>
            </a:r>
            <a:endParaRPr/>
          </a:p>
          <a:p>
            <a:pPr indent="0" lvl="0" marL="0" marR="0" rtl="0" algn="ctr">
              <a:spcBef>
                <a:spcPts val="0"/>
              </a:spcBef>
              <a:spcAft>
                <a:spcPts val="0"/>
              </a:spcAft>
              <a:buNone/>
            </a:pPr>
            <a:r>
              <a:rPr b="0" i="0" lang="en-US" sz="3600" u="none" cap="none" strike="noStrike">
                <a:solidFill>
                  <a:srgbClr val="001D4D"/>
                </a:solidFill>
                <a:latin typeface="Times New Roman"/>
                <a:ea typeface="Times New Roman"/>
                <a:cs typeface="Times New Roman"/>
                <a:sym typeface="Times New Roman"/>
              </a:rPr>
              <a:t>Summer 2020</a:t>
            </a:r>
            <a:endParaRPr/>
          </a:p>
          <a:p>
            <a:pPr indent="0" lvl="0" marL="0" marR="0" rtl="0" algn="ctr">
              <a:spcBef>
                <a:spcPts val="0"/>
              </a:spcBef>
              <a:spcAft>
                <a:spcPts val="0"/>
              </a:spcAft>
              <a:buNone/>
            </a:pPr>
            <a:r>
              <a:t/>
            </a:r>
            <a:endParaRPr b="0" i="0" sz="4400" u="none" cap="none" strike="noStrike">
              <a:solidFill>
                <a:srgbClr val="001D4D"/>
              </a:solidFill>
              <a:latin typeface="Times New Roman"/>
              <a:ea typeface="Times New Roman"/>
              <a:cs typeface="Times New Roman"/>
              <a:sym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0"/>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PROBLEM DEFINITION</a:t>
            </a:r>
            <a:endParaRPr/>
          </a:p>
        </p:txBody>
      </p:sp>
      <p:sp>
        <p:nvSpPr>
          <p:cNvPr id="173" name="Google Shape;173;p10"/>
          <p:cNvSpPr txBox="1"/>
          <p:nvPr>
            <p:ph idx="1" type="body"/>
          </p:nvPr>
        </p:nvSpPr>
        <p:spPr>
          <a:xfrm>
            <a:off x="685800" y="1770888"/>
            <a:ext cx="7583487" cy="4208463"/>
          </a:xfrm>
          <a:prstGeom prst="rect">
            <a:avLst/>
          </a:prstGeom>
          <a:noFill/>
          <a:ln>
            <a:noFill/>
          </a:ln>
        </p:spPr>
        <p:txBody>
          <a:bodyPr anchorCtr="0" anchor="t" bIns="45700" lIns="91425" spcFirstLastPara="1" rIns="91425" wrap="square" tIns="45700">
            <a:normAutofit/>
          </a:bodyPr>
          <a:lstStyle/>
          <a:p>
            <a:pPr indent="-182880" lvl="0" marL="182880" rtl="0" algn="l">
              <a:lnSpc>
                <a:spcPct val="90000"/>
              </a:lnSpc>
              <a:spcBef>
                <a:spcPts val="0"/>
              </a:spcBef>
              <a:spcAft>
                <a:spcPts val="0"/>
              </a:spcAft>
              <a:buSzPts val="1530"/>
              <a:buChar char="▪"/>
            </a:pPr>
            <a:r>
              <a:rPr lang="en-US" sz="1800"/>
              <a:t>My part: Ismael Pena</a:t>
            </a:r>
            <a:endParaRPr/>
          </a:p>
          <a:p>
            <a:pPr indent="-182879" lvl="1" marL="457200" rtl="0" algn="l">
              <a:lnSpc>
                <a:spcPct val="90000"/>
              </a:lnSpc>
              <a:spcBef>
                <a:spcPts val="400"/>
              </a:spcBef>
              <a:spcAft>
                <a:spcPts val="0"/>
              </a:spcAft>
              <a:buSzPts val="1360"/>
              <a:buChar char="▪"/>
            </a:pPr>
            <a:r>
              <a:rPr lang="en-US" sz="1600"/>
              <a:t>Redefined all user and bolo notifications.</a:t>
            </a:r>
            <a:endParaRPr/>
          </a:p>
          <a:p>
            <a:pPr indent="-182879" lvl="2" marL="731520" rtl="0" algn="l">
              <a:lnSpc>
                <a:spcPct val="90000"/>
              </a:lnSpc>
              <a:spcBef>
                <a:spcPts val="600"/>
              </a:spcBef>
              <a:spcAft>
                <a:spcPts val="0"/>
              </a:spcAft>
              <a:buSzPts val="1190"/>
              <a:buChar char="▪"/>
            </a:pPr>
            <a:r>
              <a:rPr lang="en-US" sz="1400"/>
              <a:t>Creating a bolo</a:t>
            </a:r>
            <a:endParaRPr/>
          </a:p>
          <a:p>
            <a:pPr indent="-182879" lvl="2" marL="731520" rtl="0" algn="l">
              <a:lnSpc>
                <a:spcPct val="90000"/>
              </a:lnSpc>
              <a:spcBef>
                <a:spcPts val="600"/>
              </a:spcBef>
              <a:spcAft>
                <a:spcPts val="0"/>
              </a:spcAft>
              <a:buSzPts val="1190"/>
              <a:buChar char="▪"/>
            </a:pPr>
            <a:r>
              <a:rPr lang="en-US" sz="1400"/>
              <a:t>Deleting a bolo</a:t>
            </a:r>
            <a:endParaRPr/>
          </a:p>
          <a:p>
            <a:pPr indent="-182879" lvl="2" marL="731520" rtl="0" algn="l">
              <a:lnSpc>
                <a:spcPct val="90000"/>
              </a:lnSpc>
              <a:spcBef>
                <a:spcPts val="600"/>
              </a:spcBef>
              <a:spcAft>
                <a:spcPts val="0"/>
              </a:spcAft>
              <a:buSzPts val="1190"/>
              <a:buChar char="▪"/>
            </a:pPr>
            <a:r>
              <a:rPr lang="en-US" sz="1400"/>
              <a:t>Updating a bolo</a:t>
            </a:r>
            <a:endParaRPr/>
          </a:p>
          <a:p>
            <a:pPr indent="-182879" lvl="2" marL="731520" rtl="0" algn="l">
              <a:lnSpc>
                <a:spcPct val="90000"/>
              </a:lnSpc>
              <a:spcBef>
                <a:spcPts val="600"/>
              </a:spcBef>
              <a:spcAft>
                <a:spcPts val="0"/>
              </a:spcAft>
              <a:buSzPts val="1190"/>
              <a:buChar char="▪"/>
            </a:pPr>
            <a:r>
              <a:rPr lang="en-US" sz="1400"/>
              <a:t>Informing a user when a bolo has not been updated in 30 days.</a:t>
            </a:r>
            <a:endParaRPr/>
          </a:p>
          <a:p>
            <a:pPr indent="-182879" lvl="2" marL="731520" rtl="0" algn="l">
              <a:lnSpc>
                <a:spcPct val="90000"/>
              </a:lnSpc>
              <a:spcBef>
                <a:spcPts val="600"/>
              </a:spcBef>
              <a:spcAft>
                <a:spcPts val="0"/>
              </a:spcAft>
              <a:buSzPts val="1190"/>
              <a:buChar char="▪"/>
            </a:pPr>
            <a:r>
              <a:rPr lang="en-US" sz="1400"/>
              <a:t>Informing the admin of an agency when a has been notified that a bolo must be updated but has not remedied the concern in 72 hours.</a:t>
            </a:r>
            <a:endParaRPr sz="1600"/>
          </a:p>
          <a:p>
            <a:pPr indent="-182879" lvl="1" marL="457200" rtl="0" algn="l">
              <a:lnSpc>
                <a:spcPct val="90000"/>
              </a:lnSpc>
              <a:spcBef>
                <a:spcPts val="600"/>
              </a:spcBef>
              <a:spcAft>
                <a:spcPts val="0"/>
              </a:spcAft>
              <a:buSzPts val="1360"/>
              <a:buChar char="▪"/>
            </a:pPr>
            <a:r>
              <a:rPr lang="en-US" sz="1600"/>
              <a:t>Added UI component</a:t>
            </a:r>
            <a:endParaRPr/>
          </a:p>
          <a:p>
            <a:pPr indent="-182879" lvl="2" marL="731520" rtl="0" algn="l">
              <a:lnSpc>
                <a:spcPct val="90000"/>
              </a:lnSpc>
              <a:spcBef>
                <a:spcPts val="600"/>
              </a:spcBef>
              <a:spcAft>
                <a:spcPts val="0"/>
              </a:spcAft>
              <a:buSzPts val="1190"/>
              <a:buChar char="▪"/>
            </a:pPr>
            <a:r>
              <a:rPr lang="en-US" sz="1400"/>
              <a:t>Provided UI features to allow for users to notify the system that no new updates are available.</a:t>
            </a:r>
            <a:endParaRPr/>
          </a:p>
          <a:p>
            <a:pPr indent="-182879" lvl="1" marL="457200" rtl="0" algn="l">
              <a:lnSpc>
                <a:spcPct val="90000"/>
              </a:lnSpc>
              <a:spcBef>
                <a:spcPts val="600"/>
              </a:spcBef>
              <a:spcAft>
                <a:spcPts val="0"/>
              </a:spcAft>
              <a:buSzPts val="1360"/>
              <a:buChar char="▪"/>
            </a:pPr>
            <a:r>
              <a:rPr lang="en-US" sz="1600"/>
              <a:t>Improved Email Messages </a:t>
            </a:r>
            <a:endParaRPr/>
          </a:p>
          <a:p>
            <a:pPr indent="-182879" lvl="2" marL="731520" rtl="0" algn="l">
              <a:lnSpc>
                <a:spcPct val="90000"/>
              </a:lnSpc>
              <a:spcBef>
                <a:spcPts val="600"/>
              </a:spcBef>
              <a:spcAft>
                <a:spcPts val="0"/>
              </a:spcAft>
              <a:buSzPts val="1190"/>
              <a:buChar char="▪"/>
            </a:pPr>
            <a:r>
              <a:rPr lang="en-US" sz="1400"/>
              <a:t>Changed all email messages from reliance on pdf attachment to dynamic Thymeleaf unique templates and embedded images.</a:t>
            </a:r>
            <a:endParaRPr/>
          </a:p>
          <a:p>
            <a:pPr indent="-182879" lvl="2" marL="731520" rtl="0" algn="l">
              <a:lnSpc>
                <a:spcPct val="90000"/>
              </a:lnSpc>
              <a:spcBef>
                <a:spcPts val="600"/>
              </a:spcBef>
              <a:spcAft>
                <a:spcPts val="0"/>
              </a:spcAft>
              <a:buSzPts val="1190"/>
              <a:buChar char="▪"/>
            </a:pPr>
            <a:r>
              <a:rPr lang="en-US" sz="1400"/>
              <a:t>Changed the design of the bolo when generated to PDF format to comply with standards.</a:t>
            </a:r>
            <a:endParaRPr/>
          </a:p>
          <a:p>
            <a:pPr indent="-107314" lvl="2" marL="731520" rtl="0" algn="l">
              <a:lnSpc>
                <a:spcPct val="90000"/>
              </a:lnSpc>
              <a:spcBef>
                <a:spcPts val="600"/>
              </a:spcBef>
              <a:spcAft>
                <a:spcPts val="0"/>
              </a:spcAft>
              <a:buSzPts val="1190"/>
              <a:buNone/>
            </a:pPr>
            <a:r>
              <a:t/>
            </a:r>
            <a:endParaRPr sz="14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g8ef7ead7b1_0_0"/>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PROJECT MANAGEMENT</a:t>
            </a:r>
            <a:endParaRPr/>
          </a:p>
        </p:txBody>
      </p:sp>
      <p:sp>
        <p:nvSpPr>
          <p:cNvPr id="180" name="Google Shape;180;g8ef7ead7b1_0_0"/>
          <p:cNvSpPr txBox="1"/>
          <p:nvPr/>
        </p:nvSpPr>
        <p:spPr>
          <a:xfrm>
            <a:off x="952360" y="1640455"/>
            <a:ext cx="7239300" cy="1898100"/>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rgbClr val="001D4D"/>
              </a:buClr>
              <a:buSzPts val="2200"/>
              <a:buFont typeface="Arial"/>
              <a:buChar char="•"/>
            </a:pPr>
            <a:r>
              <a:rPr b="0" i="0" lang="en-US" sz="2200" u="none" cap="none" strike="noStrike">
                <a:solidFill>
                  <a:srgbClr val="001D4D"/>
                </a:solidFill>
                <a:latin typeface="Trebuchet MS"/>
                <a:ea typeface="Trebuchet MS"/>
                <a:cs typeface="Trebuchet MS"/>
                <a:sym typeface="Trebuchet MS"/>
              </a:rPr>
              <a:t>Use Case Diagram</a:t>
            </a:r>
            <a:r>
              <a:rPr lang="en-US" sz="2200">
                <a:solidFill>
                  <a:srgbClr val="001D4D"/>
                </a:solidFill>
                <a:latin typeface="Trebuchet MS"/>
                <a:ea typeface="Trebuchet MS"/>
                <a:cs typeface="Trebuchet MS"/>
                <a:sym typeface="Trebuchet MS"/>
              </a:rPr>
              <a:t> (Application)</a:t>
            </a:r>
            <a:endParaRPr b="0" i="0" sz="2200" u="none" cap="none" strike="noStrike">
              <a:solidFill>
                <a:srgbClr val="001D4D"/>
              </a:solidFill>
              <a:latin typeface="Rockwell"/>
              <a:ea typeface="Rockwell"/>
              <a:cs typeface="Rockwell"/>
              <a:sym typeface="Rockwell"/>
            </a:endParaRPr>
          </a:p>
          <a:p>
            <a:pPr indent="0" lvl="0" marL="0" marR="0" rtl="0" algn="l">
              <a:spcBef>
                <a:spcPts val="0"/>
              </a:spcBef>
              <a:spcAft>
                <a:spcPts val="0"/>
              </a:spcAft>
              <a:buNone/>
            </a:pPr>
            <a:r>
              <a:t/>
            </a:r>
            <a:endParaRPr b="0" i="0" sz="1800" u="none" cap="none" strike="noStrike">
              <a:solidFill>
                <a:schemeClr val="dk1"/>
              </a:solidFill>
              <a:latin typeface="Rockwell"/>
              <a:ea typeface="Rockwell"/>
              <a:cs typeface="Rockwell"/>
              <a:sym typeface="Rockwell"/>
            </a:endParaRPr>
          </a:p>
        </p:txBody>
      </p:sp>
      <p:pic>
        <p:nvPicPr>
          <p:cNvPr id="181" name="Google Shape;181;g8ef7ead7b1_0_0"/>
          <p:cNvPicPr preferRelativeResize="0"/>
          <p:nvPr/>
        </p:nvPicPr>
        <p:blipFill>
          <a:blip r:embed="rId3">
            <a:alphaModFix/>
          </a:blip>
          <a:stretch>
            <a:fillRect/>
          </a:stretch>
        </p:blipFill>
        <p:spPr>
          <a:xfrm>
            <a:off x="1964600" y="2093825"/>
            <a:ext cx="4056454" cy="4647299"/>
          </a:xfrm>
          <a:prstGeom prst="rect">
            <a:avLst/>
          </a:prstGeom>
          <a:noFill/>
          <a:ln>
            <a:noFill/>
          </a:ln>
        </p:spPr>
      </p:pic>
      <p:sp>
        <p:nvSpPr>
          <p:cNvPr id="182" name="Google Shape;182;g8ef7ead7b1_0_0"/>
          <p:cNvSpPr txBox="1"/>
          <p:nvPr/>
        </p:nvSpPr>
        <p:spPr>
          <a:xfrm>
            <a:off x="5851200" y="3707350"/>
            <a:ext cx="2298000" cy="62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Times New Roman"/>
                <a:ea typeface="Times New Roman"/>
                <a:cs typeface="Times New Roman"/>
                <a:sym typeface="Times New Roman"/>
              </a:rPr>
              <a:t>Complete Use Case Diagram: User Tier 1 </a:t>
            </a:r>
            <a:endParaRPr>
              <a:latin typeface="Times New Roman"/>
              <a:ea typeface="Times New Roman"/>
              <a:cs typeface="Times New Roman"/>
              <a:sym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g8ef7ead7b1_0_15"/>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PROJECT MANAGEMENT</a:t>
            </a:r>
            <a:endParaRPr/>
          </a:p>
        </p:txBody>
      </p:sp>
      <p:sp>
        <p:nvSpPr>
          <p:cNvPr id="189" name="Google Shape;189;g8ef7ead7b1_0_15"/>
          <p:cNvSpPr txBox="1"/>
          <p:nvPr/>
        </p:nvSpPr>
        <p:spPr>
          <a:xfrm>
            <a:off x="952360" y="1640455"/>
            <a:ext cx="7239300" cy="1898100"/>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rgbClr val="001D4D"/>
              </a:buClr>
              <a:buSzPts val="2200"/>
              <a:buFont typeface="Arial"/>
              <a:buChar char="•"/>
            </a:pPr>
            <a:r>
              <a:rPr b="0" i="0" lang="en-US" sz="2200" u="none" cap="none" strike="noStrike">
                <a:solidFill>
                  <a:srgbClr val="001D4D"/>
                </a:solidFill>
                <a:latin typeface="Trebuchet MS"/>
                <a:ea typeface="Trebuchet MS"/>
                <a:cs typeface="Trebuchet MS"/>
                <a:sym typeface="Trebuchet MS"/>
              </a:rPr>
              <a:t>Use Case Diagram</a:t>
            </a:r>
            <a:r>
              <a:rPr lang="en-US" sz="2200">
                <a:solidFill>
                  <a:srgbClr val="001D4D"/>
                </a:solidFill>
                <a:latin typeface="Trebuchet MS"/>
                <a:ea typeface="Trebuchet MS"/>
                <a:cs typeface="Trebuchet MS"/>
                <a:sym typeface="Trebuchet MS"/>
              </a:rPr>
              <a:t> (User Guides)</a:t>
            </a:r>
            <a:endParaRPr b="0" i="0" sz="2200" u="none" cap="none" strike="noStrike">
              <a:solidFill>
                <a:srgbClr val="001D4D"/>
              </a:solidFill>
              <a:latin typeface="Rockwell"/>
              <a:ea typeface="Rockwell"/>
              <a:cs typeface="Rockwell"/>
              <a:sym typeface="Rockwell"/>
            </a:endParaRPr>
          </a:p>
          <a:p>
            <a:pPr indent="0" lvl="0" marL="0" marR="0" rtl="0" algn="l">
              <a:spcBef>
                <a:spcPts val="0"/>
              </a:spcBef>
              <a:spcAft>
                <a:spcPts val="0"/>
              </a:spcAft>
              <a:buNone/>
            </a:pPr>
            <a:r>
              <a:t/>
            </a:r>
            <a:endParaRPr b="0" i="0" sz="1800" u="none" cap="none" strike="noStrike">
              <a:solidFill>
                <a:schemeClr val="dk1"/>
              </a:solidFill>
              <a:latin typeface="Rockwell"/>
              <a:ea typeface="Rockwell"/>
              <a:cs typeface="Rockwell"/>
              <a:sym typeface="Rockwell"/>
            </a:endParaRPr>
          </a:p>
        </p:txBody>
      </p:sp>
      <p:sp>
        <p:nvSpPr>
          <p:cNvPr id="190" name="Google Shape;190;g8ef7ead7b1_0_15"/>
          <p:cNvSpPr txBox="1"/>
          <p:nvPr/>
        </p:nvSpPr>
        <p:spPr>
          <a:xfrm>
            <a:off x="6656650" y="3683650"/>
            <a:ext cx="2298000" cy="62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Times New Roman"/>
                <a:ea typeface="Times New Roman"/>
                <a:cs typeface="Times New Roman"/>
                <a:sym typeface="Times New Roman"/>
              </a:rPr>
              <a:t>Use Case Diagram Userguide as an Administrator - User Tier 1 (Janeth Arriola)</a:t>
            </a:r>
            <a:endParaRPr>
              <a:latin typeface="Times New Roman"/>
              <a:ea typeface="Times New Roman"/>
              <a:cs typeface="Times New Roman"/>
              <a:sym typeface="Times New Roman"/>
            </a:endParaRPr>
          </a:p>
        </p:txBody>
      </p:sp>
      <p:pic>
        <p:nvPicPr>
          <p:cNvPr id="191" name="Google Shape;191;g8ef7ead7b1_0_15"/>
          <p:cNvPicPr preferRelativeResize="0"/>
          <p:nvPr/>
        </p:nvPicPr>
        <p:blipFill>
          <a:blip r:embed="rId3">
            <a:alphaModFix/>
          </a:blip>
          <a:stretch>
            <a:fillRect/>
          </a:stretch>
        </p:blipFill>
        <p:spPr>
          <a:xfrm>
            <a:off x="152400" y="2093825"/>
            <a:ext cx="6045688" cy="46117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pic>
        <p:nvPicPr>
          <p:cNvPr id="197" name="Google Shape;197;g8ef7ead7b1_0_26"/>
          <p:cNvPicPr preferRelativeResize="0"/>
          <p:nvPr/>
        </p:nvPicPr>
        <p:blipFill>
          <a:blip r:embed="rId3">
            <a:alphaModFix/>
          </a:blip>
          <a:stretch>
            <a:fillRect/>
          </a:stretch>
        </p:blipFill>
        <p:spPr>
          <a:xfrm>
            <a:off x="1064050" y="1626475"/>
            <a:ext cx="4324824" cy="4975526"/>
          </a:xfrm>
          <a:prstGeom prst="rect">
            <a:avLst/>
          </a:prstGeom>
          <a:noFill/>
          <a:ln>
            <a:noFill/>
          </a:ln>
        </p:spPr>
      </p:pic>
      <p:sp>
        <p:nvSpPr>
          <p:cNvPr id="198" name="Google Shape;198;g8ef7ead7b1_0_26"/>
          <p:cNvSpPr txBox="1"/>
          <p:nvPr>
            <p:ph type="title"/>
          </p:nvPr>
        </p:nvSpPr>
        <p:spPr>
          <a:xfrm>
            <a:off x="602900" y="93757"/>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PROJECT MANAGEMENT</a:t>
            </a:r>
            <a:endParaRPr/>
          </a:p>
        </p:txBody>
      </p:sp>
      <p:sp>
        <p:nvSpPr>
          <p:cNvPr id="199" name="Google Shape;199;g8ef7ead7b1_0_26"/>
          <p:cNvSpPr txBox="1"/>
          <p:nvPr/>
        </p:nvSpPr>
        <p:spPr>
          <a:xfrm>
            <a:off x="952360" y="1237730"/>
            <a:ext cx="7239300" cy="1898100"/>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rgbClr val="001D4D"/>
              </a:buClr>
              <a:buSzPts val="2200"/>
              <a:buFont typeface="Arial"/>
              <a:buChar char="•"/>
            </a:pPr>
            <a:r>
              <a:rPr b="0" i="0" lang="en-US" sz="2200" u="none" cap="none" strike="noStrike">
                <a:solidFill>
                  <a:srgbClr val="001D4D"/>
                </a:solidFill>
                <a:latin typeface="Trebuchet MS"/>
                <a:ea typeface="Trebuchet MS"/>
                <a:cs typeface="Trebuchet MS"/>
                <a:sym typeface="Trebuchet MS"/>
              </a:rPr>
              <a:t>Use Case Diagram</a:t>
            </a:r>
            <a:r>
              <a:rPr lang="en-US" sz="2200">
                <a:solidFill>
                  <a:srgbClr val="001D4D"/>
                </a:solidFill>
                <a:latin typeface="Trebuchet MS"/>
                <a:ea typeface="Trebuchet MS"/>
                <a:cs typeface="Trebuchet MS"/>
                <a:sym typeface="Trebuchet MS"/>
              </a:rPr>
              <a:t> (User Guides)</a:t>
            </a:r>
            <a:endParaRPr b="0" i="0" sz="2200" u="none" cap="none" strike="noStrike">
              <a:solidFill>
                <a:srgbClr val="001D4D"/>
              </a:solidFill>
              <a:latin typeface="Rockwell"/>
              <a:ea typeface="Rockwell"/>
              <a:cs typeface="Rockwell"/>
              <a:sym typeface="Rockwell"/>
            </a:endParaRPr>
          </a:p>
          <a:p>
            <a:pPr indent="0" lvl="0" marL="0" marR="0" rtl="0" algn="l">
              <a:spcBef>
                <a:spcPts val="0"/>
              </a:spcBef>
              <a:spcAft>
                <a:spcPts val="0"/>
              </a:spcAft>
              <a:buNone/>
            </a:pPr>
            <a:r>
              <a:t/>
            </a:r>
            <a:endParaRPr b="0" i="0" sz="1800" u="none" cap="none" strike="noStrike">
              <a:solidFill>
                <a:schemeClr val="dk1"/>
              </a:solidFill>
              <a:latin typeface="Rockwell"/>
              <a:ea typeface="Rockwell"/>
              <a:cs typeface="Rockwell"/>
              <a:sym typeface="Rockwell"/>
            </a:endParaRPr>
          </a:p>
        </p:txBody>
      </p:sp>
      <p:sp>
        <p:nvSpPr>
          <p:cNvPr id="200" name="Google Shape;200;g8ef7ead7b1_0_26"/>
          <p:cNvSpPr txBox="1"/>
          <p:nvPr/>
        </p:nvSpPr>
        <p:spPr>
          <a:xfrm>
            <a:off x="5839375" y="3588900"/>
            <a:ext cx="2298000" cy="62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latin typeface="Times New Roman"/>
                <a:ea typeface="Times New Roman"/>
                <a:cs typeface="Times New Roman"/>
                <a:sym typeface="Times New Roman"/>
              </a:rPr>
              <a:t>User Guide Complete Use Case Diagram for the Root - Tier 4 User (Ekaterina Banks)</a:t>
            </a:r>
            <a:endParaRPr>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t/>
            </a:r>
            <a:endParaRPr>
              <a:latin typeface="Times New Roman"/>
              <a:ea typeface="Times New Roman"/>
              <a:cs typeface="Times New Roman"/>
              <a:sym typeface="Times New Roman"/>
            </a:endParaRPr>
          </a:p>
          <a:p>
            <a:pPr indent="0" lvl="0" marL="0" rtl="0" algn="l">
              <a:spcBef>
                <a:spcPts val="0"/>
              </a:spcBef>
              <a:spcAft>
                <a:spcPts val="0"/>
              </a:spcAft>
              <a:buNone/>
            </a:pPr>
            <a:r>
              <a:t/>
            </a:r>
            <a:endParaRPr>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g8ef7ead7b1_0_37"/>
          <p:cNvSpPr txBox="1"/>
          <p:nvPr>
            <p:ph type="title"/>
          </p:nvPr>
        </p:nvSpPr>
        <p:spPr>
          <a:xfrm>
            <a:off x="685800" y="247757"/>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PROJECT MANAGEMENT</a:t>
            </a:r>
            <a:endParaRPr/>
          </a:p>
        </p:txBody>
      </p:sp>
      <p:sp>
        <p:nvSpPr>
          <p:cNvPr id="207" name="Google Shape;207;g8ef7ead7b1_0_37"/>
          <p:cNvSpPr txBox="1"/>
          <p:nvPr/>
        </p:nvSpPr>
        <p:spPr>
          <a:xfrm>
            <a:off x="952360" y="1403555"/>
            <a:ext cx="7239300" cy="1898100"/>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rgbClr val="001D4D"/>
              </a:buClr>
              <a:buSzPts val="2200"/>
              <a:buFont typeface="Arial"/>
              <a:buChar char="•"/>
            </a:pPr>
            <a:r>
              <a:rPr b="0" i="0" lang="en-US" sz="2200" u="none" cap="none" strike="noStrike">
                <a:solidFill>
                  <a:srgbClr val="001D4D"/>
                </a:solidFill>
                <a:latin typeface="Trebuchet MS"/>
                <a:ea typeface="Trebuchet MS"/>
                <a:cs typeface="Trebuchet MS"/>
                <a:sym typeface="Trebuchet MS"/>
              </a:rPr>
              <a:t>Use Case Diagram</a:t>
            </a:r>
            <a:r>
              <a:rPr lang="en-US" sz="2200">
                <a:solidFill>
                  <a:srgbClr val="001D4D"/>
                </a:solidFill>
                <a:latin typeface="Trebuchet MS"/>
                <a:ea typeface="Trebuchet MS"/>
                <a:cs typeface="Trebuchet MS"/>
                <a:sym typeface="Trebuchet MS"/>
              </a:rPr>
              <a:t> (Notifications)</a:t>
            </a:r>
            <a:endParaRPr b="0" i="0" sz="2200" u="none" cap="none" strike="noStrike">
              <a:solidFill>
                <a:srgbClr val="001D4D"/>
              </a:solidFill>
              <a:latin typeface="Rockwell"/>
              <a:ea typeface="Rockwell"/>
              <a:cs typeface="Rockwell"/>
              <a:sym typeface="Rockwell"/>
            </a:endParaRPr>
          </a:p>
          <a:p>
            <a:pPr indent="0" lvl="0" marL="0" marR="0" rtl="0" algn="l">
              <a:spcBef>
                <a:spcPts val="0"/>
              </a:spcBef>
              <a:spcAft>
                <a:spcPts val="0"/>
              </a:spcAft>
              <a:buNone/>
            </a:pPr>
            <a:r>
              <a:t/>
            </a:r>
            <a:endParaRPr b="0" i="0" sz="1800" u="none" cap="none" strike="noStrike">
              <a:solidFill>
                <a:schemeClr val="dk1"/>
              </a:solidFill>
              <a:latin typeface="Rockwell"/>
              <a:ea typeface="Rockwell"/>
              <a:cs typeface="Rockwell"/>
              <a:sym typeface="Rockwell"/>
            </a:endParaRPr>
          </a:p>
        </p:txBody>
      </p:sp>
      <p:sp>
        <p:nvSpPr>
          <p:cNvPr id="208" name="Google Shape;208;g8ef7ead7b1_0_37"/>
          <p:cNvSpPr txBox="1"/>
          <p:nvPr/>
        </p:nvSpPr>
        <p:spPr>
          <a:xfrm>
            <a:off x="6502675" y="3429000"/>
            <a:ext cx="2298000" cy="62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Times New Roman"/>
                <a:ea typeface="Times New Roman"/>
                <a:cs typeface="Times New Roman"/>
                <a:sym typeface="Times New Roman"/>
              </a:rPr>
              <a:t>Figure 6. Email Service Use Case Diagram (Ismael Peña and Anthony Benitez)</a:t>
            </a:r>
            <a:endParaRPr>
              <a:latin typeface="Times New Roman"/>
              <a:ea typeface="Times New Roman"/>
              <a:cs typeface="Times New Roman"/>
              <a:sym typeface="Times New Roman"/>
            </a:endParaRPr>
          </a:p>
          <a:p>
            <a:pPr indent="0" lvl="0" marL="0" rtl="0" algn="l">
              <a:spcBef>
                <a:spcPts val="0"/>
              </a:spcBef>
              <a:spcAft>
                <a:spcPts val="0"/>
              </a:spcAft>
              <a:buNone/>
            </a:pPr>
            <a:r>
              <a:t/>
            </a:r>
            <a:endParaRPr>
              <a:latin typeface="Times New Roman"/>
              <a:ea typeface="Times New Roman"/>
              <a:cs typeface="Times New Roman"/>
              <a:sym typeface="Times New Roman"/>
            </a:endParaRPr>
          </a:p>
        </p:txBody>
      </p:sp>
      <p:pic>
        <p:nvPicPr>
          <p:cNvPr id="209" name="Google Shape;209;g8ef7ead7b1_0_37"/>
          <p:cNvPicPr preferRelativeResize="0"/>
          <p:nvPr/>
        </p:nvPicPr>
        <p:blipFill rotWithShape="1">
          <a:blip r:embed="rId3">
            <a:alphaModFix/>
          </a:blip>
          <a:srcRect b="13905" l="8519" r="9567" t="4247"/>
          <a:stretch/>
        </p:blipFill>
        <p:spPr>
          <a:xfrm>
            <a:off x="255734" y="1780750"/>
            <a:ext cx="6057416" cy="50010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2"/>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16" name="Google Shape;216;p12"/>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rmAutofit/>
          </a:bodyPr>
          <a:lstStyle/>
          <a:p>
            <a:pPr indent="0" lvl="0" marL="182880" rtl="0" algn="ctr">
              <a:lnSpc>
                <a:spcPct val="90000"/>
              </a:lnSpc>
              <a:spcBef>
                <a:spcPts val="1200"/>
              </a:spcBef>
              <a:spcAft>
                <a:spcPts val="0"/>
              </a:spcAft>
              <a:buNone/>
            </a:pPr>
            <a:r>
              <a:rPr lang="en-US"/>
              <a:t>Sprint One</a:t>
            </a:r>
            <a:endParaRPr/>
          </a:p>
          <a:p>
            <a:pPr indent="-172084" lvl="0" marL="182880" rtl="0" algn="l">
              <a:lnSpc>
                <a:spcPct val="90000"/>
              </a:lnSpc>
              <a:spcBef>
                <a:spcPts val="1200"/>
              </a:spcBef>
              <a:spcAft>
                <a:spcPts val="0"/>
              </a:spcAft>
              <a:buSzPts val="1530"/>
              <a:buChar char="▪"/>
            </a:pPr>
            <a:r>
              <a:rPr lang="en-US"/>
              <a:t>Story000:</a:t>
            </a:r>
            <a:endParaRPr/>
          </a:p>
          <a:p>
            <a:pPr indent="-182880" lvl="1" marL="457200" rtl="0" algn="l">
              <a:lnSpc>
                <a:spcPct val="90000"/>
              </a:lnSpc>
              <a:spcBef>
                <a:spcPts val="1200"/>
              </a:spcBef>
              <a:spcAft>
                <a:spcPts val="0"/>
              </a:spcAft>
              <a:buSzPts val="1530"/>
              <a:buChar char="▪"/>
            </a:pPr>
            <a:r>
              <a:rPr lang="en-US"/>
              <a:t>As a Scrum Master, I will serve the Product Owner in the following:</a:t>
            </a:r>
            <a:endParaRPr/>
          </a:p>
          <a:p>
            <a:pPr indent="-182880" lvl="2" marL="731520" rtl="0" algn="l">
              <a:lnSpc>
                <a:spcPct val="90000"/>
              </a:lnSpc>
              <a:spcBef>
                <a:spcPts val="1200"/>
              </a:spcBef>
              <a:spcAft>
                <a:spcPts val="0"/>
              </a:spcAft>
              <a:buSzPts val="1530"/>
              <a:buChar char="▪"/>
            </a:pPr>
            <a:r>
              <a:rPr lang="en-US"/>
              <a:t>Facilitate daily stand ups as needed. </a:t>
            </a:r>
            <a:endParaRPr/>
          </a:p>
          <a:p>
            <a:pPr indent="-182880" lvl="2" marL="731520" rtl="0" algn="l">
              <a:lnSpc>
                <a:spcPct val="90000"/>
              </a:lnSpc>
              <a:spcBef>
                <a:spcPts val="1200"/>
              </a:spcBef>
              <a:spcAft>
                <a:spcPts val="0"/>
              </a:spcAft>
              <a:buSzPts val="1530"/>
              <a:buChar char="▪"/>
            </a:pPr>
            <a:r>
              <a:rPr lang="en-US"/>
              <a:t>Conduct sprint planning meetings to protect the team from over committing and scope creep.</a:t>
            </a:r>
            <a:endParaRPr/>
          </a:p>
          <a:p>
            <a:pPr indent="-182880" lvl="2" marL="731520" rtl="0" algn="l">
              <a:lnSpc>
                <a:spcPct val="90000"/>
              </a:lnSpc>
              <a:spcBef>
                <a:spcPts val="1200"/>
              </a:spcBef>
              <a:spcAft>
                <a:spcPts val="0"/>
              </a:spcAft>
              <a:buSzPts val="1530"/>
              <a:buChar char="▪"/>
            </a:pPr>
            <a:r>
              <a:rPr lang="en-US"/>
              <a:t>Participate in Sprint reviews and obtain feedback.</a:t>
            </a:r>
            <a:endParaRPr/>
          </a:p>
          <a:p>
            <a:pPr indent="-182880" lvl="2" marL="731520" rtl="0" algn="l">
              <a:lnSpc>
                <a:spcPct val="90000"/>
              </a:lnSpc>
              <a:spcBef>
                <a:spcPts val="1200"/>
              </a:spcBef>
              <a:spcAft>
                <a:spcPts val="0"/>
              </a:spcAft>
              <a:buSzPts val="1530"/>
              <a:buChar char="▪"/>
            </a:pPr>
            <a:r>
              <a:rPr lang="en-US"/>
              <a:t>Participate in Sprint Retrospectives and note areas for improvement as well as action items for upcoming sprints. </a:t>
            </a:r>
            <a:endParaRPr/>
          </a:p>
          <a:p>
            <a:pPr indent="-182880" lvl="2" marL="731520" rtl="0" algn="l">
              <a:lnSpc>
                <a:spcPct val="90000"/>
              </a:lnSpc>
              <a:spcBef>
                <a:spcPts val="1200"/>
              </a:spcBef>
              <a:spcAft>
                <a:spcPts val="0"/>
              </a:spcAft>
              <a:buSzPts val="1530"/>
              <a:buChar char="▪"/>
            </a:pPr>
            <a:r>
              <a:rPr lang="en-US"/>
              <a:t>Ensure scrum documents are updated and maintained. </a:t>
            </a:r>
            <a:endParaRPr/>
          </a:p>
          <a:p>
            <a:pPr indent="-182880" lvl="2" marL="731520" rtl="0" algn="l">
              <a:lnSpc>
                <a:spcPct val="90000"/>
              </a:lnSpc>
              <a:spcBef>
                <a:spcPts val="1200"/>
              </a:spcBef>
              <a:spcAft>
                <a:spcPts val="0"/>
              </a:spcAft>
              <a:buSzPts val="1530"/>
              <a:buChar char="▪"/>
            </a:pPr>
            <a:r>
              <a:rPr lang="en-US"/>
              <a:t>Conduct 1 on 1 meetings with members and stakeholders as required.</a:t>
            </a:r>
            <a:endParaRPr/>
          </a:p>
          <a:p>
            <a:pPr indent="-182880" lvl="2" marL="731520" rtl="0" algn="l">
              <a:lnSpc>
                <a:spcPct val="90000"/>
              </a:lnSpc>
              <a:spcBef>
                <a:spcPts val="1200"/>
              </a:spcBef>
              <a:spcAft>
                <a:spcPts val="200"/>
              </a:spcAft>
              <a:buSzPts val="1530"/>
              <a:buChar char="▪"/>
            </a:pPr>
            <a:r>
              <a:rPr lang="en-US"/>
              <a:t>Eliminating blockers.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g8ef7ead7b1_0_45"/>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23" name="Google Shape;223;g8ef7ead7b1_0_45"/>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One</a:t>
            </a:r>
            <a:endParaRPr/>
          </a:p>
          <a:p>
            <a:pPr indent="-172084" lvl="0" marL="182880" rtl="0" algn="l">
              <a:lnSpc>
                <a:spcPct val="90000"/>
              </a:lnSpc>
              <a:spcBef>
                <a:spcPts val="1200"/>
              </a:spcBef>
              <a:spcAft>
                <a:spcPts val="0"/>
              </a:spcAft>
              <a:buSzPts val="1530"/>
              <a:buChar char="▪"/>
            </a:pPr>
            <a:r>
              <a:rPr lang="en-US"/>
              <a:t>001: As a developer, I would like to set up a local environment for testing and development of the application. </a:t>
            </a:r>
            <a:endParaRPr/>
          </a:p>
          <a:p>
            <a:pPr indent="-172084" lvl="0" marL="182880" rtl="0" algn="l">
              <a:lnSpc>
                <a:spcPct val="90000"/>
              </a:lnSpc>
              <a:spcBef>
                <a:spcPts val="1200"/>
              </a:spcBef>
              <a:spcAft>
                <a:spcPts val="0"/>
              </a:spcAft>
              <a:buSzPts val="1530"/>
              <a:buChar char="▪"/>
            </a:pPr>
            <a:r>
              <a:rPr lang="en-US"/>
              <a:t>002: As a developer, I would like to  set up a local database instance for testing and development of the application.</a:t>
            </a:r>
            <a:endParaRPr/>
          </a:p>
          <a:p>
            <a:pPr indent="-172084" lvl="0" marL="182880" rtl="0" algn="l">
              <a:lnSpc>
                <a:spcPct val="90000"/>
              </a:lnSpc>
              <a:spcBef>
                <a:spcPts val="1200"/>
              </a:spcBef>
              <a:spcAft>
                <a:spcPts val="0"/>
              </a:spcAft>
              <a:buSzPts val="1530"/>
              <a:buChar char="▪"/>
            </a:pPr>
            <a:r>
              <a:rPr lang="en-US"/>
              <a:t>003: As a developer, I would like to familiarize myself with the App UI and functionality so that I can understand the way it works from a user perspective.</a:t>
            </a:r>
            <a:endParaRPr/>
          </a:p>
          <a:p>
            <a:pPr indent="-172084" lvl="0" marL="182880" rtl="0" algn="l">
              <a:lnSpc>
                <a:spcPct val="90000"/>
              </a:lnSpc>
              <a:spcBef>
                <a:spcPts val="1200"/>
              </a:spcBef>
              <a:spcAft>
                <a:spcPts val="0"/>
              </a:spcAft>
              <a:buSzPts val="1530"/>
              <a:buChar char="▪"/>
            </a:pPr>
            <a:r>
              <a:rPr lang="en-US"/>
              <a:t>004: As a developer, I would like to familiarize myself with the codebase, languages, and development stack.</a:t>
            </a:r>
            <a:endParaRPr/>
          </a:p>
          <a:p>
            <a:pPr indent="-172084" lvl="0" marL="182880" rtl="0" algn="l">
              <a:lnSpc>
                <a:spcPct val="90000"/>
              </a:lnSpc>
              <a:spcBef>
                <a:spcPts val="1200"/>
              </a:spcBef>
              <a:spcAft>
                <a:spcPts val="0"/>
              </a:spcAft>
              <a:buSzPts val="1530"/>
              <a:buChar char="▪"/>
            </a:pPr>
            <a:r>
              <a:rPr lang="en-US"/>
              <a:t>005: </a:t>
            </a:r>
            <a:r>
              <a:rPr lang="en-US"/>
              <a:t>As a developer, I would like to spend some hours learning Github flow.</a:t>
            </a:r>
            <a:endParaRPr/>
          </a:p>
          <a:p>
            <a:pPr indent="0" lvl="0" marL="182880" rtl="0" algn="l">
              <a:lnSpc>
                <a:spcPct val="90000"/>
              </a:lnSpc>
              <a:spcBef>
                <a:spcPts val="120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g8ef7ead7b1_0_56"/>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30" name="Google Shape;230;g8ef7ead7b1_0_56"/>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One</a:t>
            </a:r>
            <a:endParaRPr/>
          </a:p>
          <a:p>
            <a:pPr indent="-172084" lvl="0" marL="182880" rtl="0" algn="l">
              <a:lnSpc>
                <a:spcPct val="90000"/>
              </a:lnSpc>
              <a:spcBef>
                <a:spcPts val="1200"/>
              </a:spcBef>
              <a:spcAft>
                <a:spcPts val="0"/>
              </a:spcAft>
              <a:buSzPts val="1530"/>
              <a:buChar char="▪"/>
            </a:pPr>
            <a:r>
              <a:rPr lang="en-US"/>
              <a:t>006: As a developer, I would like to spend some hours studying and reviewing the documentation provided by the previous semester's development team.</a:t>
            </a:r>
            <a:endParaRPr/>
          </a:p>
          <a:p>
            <a:pPr indent="-172084" lvl="0" marL="182880" rtl="0" algn="l">
              <a:lnSpc>
                <a:spcPct val="90000"/>
              </a:lnSpc>
              <a:spcBef>
                <a:spcPts val="1200"/>
              </a:spcBef>
              <a:spcAft>
                <a:spcPts val="0"/>
              </a:spcAft>
              <a:buSzPts val="1530"/>
              <a:buChar char="▪"/>
            </a:pPr>
            <a:r>
              <a:rPr lang="en-US"/>
              <a:t>007: As a developer working with an Apple Mac computer, I would like to resolve issues with the local development environment and properly configure it to work.</a:t>
            </a:r>
            <a:endParaRPr/>
          </a:p>
          <a:p>
            <a:pPr indent="-172084" lvl="0" marL="182880" rtl="0" algn="l">
              <a:lnSpc>
                <a:spcPct val="90000"/>
              </a:lnSpc>
              <a:spcBef>
                <a:spcPts val="1200"/>
              </a:spcBef>
              <a:spcAft>
                <a:spcPts val="0"/>
              </a:spcAft>
              <a:buSzPts val="1530"/>
              <a:buChar char="▪"/>
            </a:pPr>
            <a:r>
              <a:rPr lang="en-US"/>
              <a:t>008: As a developer working with an Apple Mac computer, I would like to resolve issues with the certificates in the local development environment.</a:t>
            </a:r>
            <a:endParaRPr/>
          </a:p>
          <a:p>
            <a:pPr indent="-172084" lvl="0" marL="182880" rtl="0" algn="l">
              <a:lnSpc>
                <a:spcPct val="90000"/>
              </a:lnSpc>
              <a:spcBef>
                <a:spcPts val="1200"/>
              </a:spcBef>
              <a:spcAft>
                <a:spcPts val="0"/>
              </a:spcAft>
              <a:buSzPts val="1530"/>
              <a:buChar char="▪"/>
            </a:pPr>
            <a:r>
              <a:rPr lang="en-US"/>
              <a:t>009: As a developer, I would like to properly configure Postman, a tool used for API testing, in my local development environment.</a:t>
            </a:r>
            <a:endParaRPr/>
          </a:p>
          <a:p>
            <a:pPr indent="0" lvl="0" marL="182880" rtl="0" algn="l">
              <a:lnSpc>
                <a:spcPct val="90000"/>
              </a:lnSpc>
              <a:spcBef>
                <a:spcPts val="120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g8ef7ead7b1_0_66"/>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37" name="Google Shape;237;g8ef7ead7b1_0_66"/>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Two &amp; Three</a:t>
            </a:r>
            <a:endParaRPr/>
          </a:p>
          <a:p>
            <a:pPr indent="-172084" lvl="0" marL="182880" rtl="0" algn="l">
              <a:lnSpc>
                <a:spcPct val="90000"/>
              </a:lnSpc>
              <a:spcBef>
                <a:spcPts val="1200"/>
              </a:spcBef>
              <a:spcAft>
                <a:spcPts val="0"/>
              </a:spcAft>
              <a:buSzPts val="1530"/>
              <a:buChar char="▪"/>
            </a:pPr>
            <a:r>
              <a:rPr lang="en-US"/>
              <a:t>010: As an admin, I want to add, edit and delete user guides so my staff can properly use the BOLO application.</a:t>
            </a:r>
            <a:endParaRPr/>
          </a:p>
          <a:p>
            <a:pPr indent="-172084" lvl="0" marL="182880" rtl="0" algn="l">
              <a:lnSpc>
                <a:spcPct val="90000"/>
              </a:lnSpc>
              <a:spcBef>
                <a:spcPts val="1200"/>
              </a:spcBef>
              <a:spcAft>
                <a:spcPts val="0"/>
              </a:spcAft>
              <a:buSzPts val="1530"/>
              <a:buChar char="▪"/>
            </a:pPr>
            <a:r>
              <a:rPr lang="en-US"/>
              <a:t>011: As a police officer user, I want to have a search field available for user guides so I can quickly locate the one I need.</a:t>
            </a:r>
            <a:endParaRPr/>
          </a:p>
          <a:p>
            <a:pPr indent="-172084" lvl="0" marL="182880" rtl="0" algn="l">
              <a:lnSpc>
                <a:spcPct val="90000"/>
              </a:lnSpc>
              <a:spcBef>
                <a:spcPts val="1200"/>
              </a:spcBef>
              <a:spcAft>
                <a:spcPts val="0"/>
              </a:spcAft>
              <a:buSzPts val="1530"/>
              <a:buChar char="▪"/>
            </a:pPr>
            <a:r>
              <a:rPr lang="en-US"/>
              <a:t>012: As a police officer, I want to click on Guide section buttons to know exactly how to use each part of the BOLO application.</a:t>
            </a:r>
            <a:endParaRPr/>
          </a:p>
          <a:p>
            <a:pPr indent="-172084" lvl="0" marL="182880" rtl="0" algn="l">
              <a:lnSpc>
                <a:spcPct val="90000"/>
              </a:lnSpc>
              <a:spcBef>
                <a:spcPts val="1200"/>
              </a:spcBef>
              <a:spcAft>
                <a:spcPts val="0"/>
              </a:spcAft>
              <a:buSzPts val="1530"/>
              <a:buChar char="▪"/>
            </a:pPr>
            <a:r>
              <a:rPr lang="en-US"/>
              <a:t>013: As a developer working on the user guide, I would like to develop a level(tier) based system so that parts of the user guide are only accessible by users in the correct tiers.</a:t>
            </a:r>
            <a:endParaRPr/>
          </a:p>
          <a:p>
            <a:pPr indent="-172084" lvl="0" marL="182880" rtl="0" algn="l">
              <a:lnSpc>
                <a:spcPct val="90000"/>
              </a:lnSpc>
              <a:spcBef>
                <a:spcPts val="1200"/>
              </a:spcBef>
              <a:spcAft>
                <a:spcPts val="0"/>
              </a:spcAft>
              <a:buSzPts val="1530"/>
              <a:buChar char="▪"/>
            </a:pPr>
            <a:r>
              <a:rPr lang="en-US"/>
              <a:t>014: As a developer working on the user guide, I would like to develop a tab for it under the options menu so that a user may access it.</a:t>
            </a:r>
            <a:endParaRPr/>
          </a:p>
          <a:p>
            <a:pPr indent="0" lvl="0" marL="182880" rtl="0" algn="l">
              <a:lnSpc>
                <a:spcPct val="90000"/>
              </a:lnSpc>
              <a:spcBef>
                <a:spcPts val="120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g8ef7ead7b1_0_77"/>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44" name="Google Shape;244;g8ef7ead7b1_0_77"/>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Two &amp; Three</a:t>
            </a:r>
            <a:endParaRPr/>
          </a:p>
          <a:p>
            <a:pPr indent="-172084" lvl="0" marL="182880" rtl="0" algn="l">
              <a:lnSpc>
                <a:spcPct val="90000"/>
              </a:lnSpc>
              <a:spcBef>
                <a:spcPts val="1200"/>
              </a:spcBef>
              <a:spcAft>
                <a:spcPts val="0"/>
              </a:spcAft>
              <a:buSzPts val="1530"/>
              <a:buChar char="▪"/>
            </a:pPr>
            <a:r>
              <a:rPr lang="en-US"/>
              <a:t>016: As a developer working on the user guide, I would like to develop 6 sections in the form of a drop down menu on the Guide page so that admin can add guidance instructions to each section.</a:t>
            </a:r>
            <a:endParaRPr/>
          </a:p>
          <a:p>
            <a:pPr indent="-172084" lvl="0" marL="182880" rtl="0" algn="l">
              <a:lnSpc>
                <a:spcPct val="90000"/>
              </a:lnSpc>
              <a:spcBef>
                <a:spcPts val="1200"/>
              </a:spcBef>
              <a:spcAft>
                <a:spcPts val="0"/>
              </a:spcAft>
              <a:buSzPts val="1530"/>
              <a:buChar char="▪"/>
            </a:pPr>
            <a:r>
              <a:rPr lang="en-US"/>
              <a:t>019: As a developer working on a user guide, i would like to connect front end user guide components to the backend user guide components, so that i can display information about the guides on the User guide page.</a:t>
            </a:r>
            <a:endParaRPr/>
          </a:p>
          <a:p>
            <a:pPr indent="-172084" lvl="0" marL="182880" rtl="0" algn="l">
              <a:lnSpc>
                <a:spcPct val="90000"/>
              </a:lnSpc>
              <a:spcBef>
                <a:spcPts val="1200"/>
              </a:spcBef>
              <a:spcAft>
                <a:spcPts val="0"/>
              </a:spcAft>
              <a:buSzPts val="1530"/>
              <a:buChar char="▪"/>
            </a:pPr>
            <a:r>
              <a:rPr lang="en-US"/>
              <a:t>020: As a developer working on a user guide, I would like to develop methods allowing admin to edit existing user guides, so that he can modify the guide according with new requirements.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PROBLEM DEFINITION</a:t>
            </a:r>
            <a:endParaRPr/>
          </a:p>
        </p:txBody>
      </p:sp>
      <p:sp>
        <p:nvSpPr>
          <p:cNvPr id="117" name="Google Shape;117;p2"/>
          <p:cNvSpPr txBox="1"/>
          <p:nvPr>
            <p:ph idx="1" type="body"/>
          </p:nvPr>
        </p:nvSpPr>
        <p:spPr>
          <a:xfrm>
            <a:off x="685800" y="1770888"/>
            <a:ext cx="7583487" cy="4208463"/>
          </a:xfrm>
          <a:prstGeom prst="rect">
            <a:avLst/>
          </a:prstGeom>
          <a:noFill/>
          <a:ln>
            <a:noFill/>
          </a:ln>
        </p:spPr>
        <p:txBody>
          <a:bodyPr anchorCtr="0" anchor="t" bIns="45700" lIns="91425" spcFirstLastPara="1" rIns="91425" wrap="square" tIns="45700">
            <a:normAutofit/>
          </a:bodyPr>
          <a:lstStyle/>
          <a:p>
            <a:pPr indent="-182880" lvl="0" marL="182880" rtl="0" algn="l">
              <a:lnSpc>
                <a:spcPct val="90000"/>
              </a:lnSpc>
              <a:spcBef>
                <a:spcPts val="0"/>
              </a:spcBef>
              <a:spcAft>
                <a:spcPts val="0"/>
              </a:spcAft>
              <a:buSzPts val="1530"/>
              <a:buChar char="▪"/>
            </a:pPr>
            <a:r>
              <a:rPr lang="en-US" sz="1800"/>
              <a:t>Whole Project:</a:t>
            </a:r>
            <a:endParaRPr/>
          </a:p>
          <a:p>
            <a:pPr indent="-182880" lvl="1" marL="457200" rtl="0" algn="l">
              <a:lnSpc>
                <a:spcPct val="90000"/>
              </a:lnSpc>
              <a:spcBef>
                <a:spcPts val="400"/>
              </a:spcBef>
              <a:spcAft>
                <a:spcPts val="0"/>
              </a:spcAft>
              <a:buSzPts val="1530"/>
              <a:buChar char="▪"/>
            </a:pPr>
            <a:r>
              <a:rPr lang="en-US"/>
              <a:t>Create a self-sufficient web-based application that automates and digitalizes the current state of bolos or be-on-the-lookout documents.</a:t>
            </a:r>
            <a:endParaRPr/>
          </a:p>
          <a:p>
            <a:pPr indent="-182880" lvl="1" marL="457200" rtl="0" algn="l">
              <a:lnSpc>
                <a:spcPct val="90000"/>
              </a:lnSpc>
              <a:spcBef>
                <a:spcPts val="600"/>
              </a:spcBef>
              <a:spcAft>
                <a:spcPts val="0"/>
              </a:spcAft>
              <a:buSzPts val="1530"/>
              <a:buChar char="▪"/>
            </a:pPr>
            <a:r>
              <a:rPr lang="en-US"/>
              <a:t>This application is being built with principles of progress and efficiency, and with the intention of serving a product that will be relevant and innovative for the upcoming years.</a:t>
            </a:r>
            <a:endParaRPr/>
          </a:p>
          <a:p>
            <a:pPr indent="-182880" lvl="1" marL="457200" rtl="0" algn="l">
              <a:lnSpc>
                <a:spcPct val="90000"/>
              </a:lnSpc>
              <a:spcBef>
                <a:spcPts val="600"/>
              </a:spcBef>
              <a:spcAft>
                <a:spcPts val="0"/>
              </a:spcAft>
              <a:buSzPts val="1530"/>
              <a:buChar char="▪"/>
            </a:pPr>
            <a:r>
              <a:rPr lang="en-US"/>
              <a:t>V.15.0 aims to provide the development of a fully automated notification system, the implementation of a comment section for individual bolos, the addition of a fully comprehensive user guide component, and the deployment of the application to a self -governed server.</a:t>
            </a:r>
            <a:endParaRPr/>
          </a:p>
          <a:p>
            <a:pPr indent="-96519" lvl="1" marL="457200" rtl="0" algn="l">
              <a:lnSpc>
                <a:spcPct val="90000"/>
              </a:lnSpc>
              <a:spcBef>
                <a:spcPts val="600"/>
              </a:spcBef>
              <a:spcAft>
                <a:spcPts val="0"/>
              </a:spcAft>
              <a:buSzPts val="1360"/>
              <a:buNone/>
            </a:pPr>
            <a:r>
              <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g8ef7ead7b1_0_86"/>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51" name="Google Shape;251;g8ef7ead7b1_0_86"/>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Two &amp; Three</a:t>
            </a:r>
            <a:endParaRPr/>
          </a:p>
          <a:p>
            <a:pPr indent="-172084" lvl="0" marL="182880" rtl="0" algn="l">
              <a:lnSpc>
                <a:spcPct val="90000"/>
              </a:lnSpc>
              <a:spcBef>
                <a:spcPts val="1200"/>
              </a:spcBef>
              <a:spcAft>
                <a:spcPts val="0"/>
              </a:spcAft>
              <a:buSzPts val="1530"/>
              <a:buChar char="▪"/>
            </a:pPr>
            <a:r>
              <a:rPr lang="en-US"/>
              <a:t>021: </a:t>
            </a:r>
            <a:r>
              <a:rPr lang="en-US"/>
              <a:t>As a developer working on a user guide, I would like to develop delete method allowing admin to delete existing user guide, so that he can modify the guide according with new requirements.</a:t>
            </a:r>
            <a:endParaRPr/>
          </a:p>
          <a:p>
            <a:pPr indent="-172084" lvl="0" marL="182880" rtl="0" algn="l">
              <a:lnSpc>
                <a:spcPct val="90000"/>
              </a:lnSpc>
              <a:spcBef>
                <a:spcPts val="1200"/>
              </a:spcBef>
              <a:spcAft>
                <a:spcPts val="0"/>
              </a:spcAft>
              <a:buSzPts val="1530"/>
              <a:buChar char="▪"/>
            </a:pPr>
            <a:r>
              <a:rPr lang="en-US"/>
              <a:t>022: As a developer working on the user guide, I would like to develop each section of the guide to have individual step instructions so that it’s simple to follow by a user. </a:t>
            </a:r>
            <a:endParaRPr/>
          </a:p>
          <a:p>
            <a:pPr indent="-172084" lvl="0" marL="182880" rtl="0" algn="l">
              <a:lnSpc>
                <a:spcPct val="90000"/>
              </a:lnSpc>
              <a:spcBef>
                <a:spcPts val="1200"/>
              </a:spcBef>
              <a:spcAft>
                <a:spcPts val="0"/>
              </a:spcAft>
              <a:buSzPts val="1530"/>
              <a:buChar char="▪"/>
            </a:pPr>
            <a:r>
              <a:rPr lang="en-US"/>
              <a:t>023: As a developer working on the comments, I would like to develop timestamps so that users may see the date and time when comments were posted.</a:t>
            </a:r>
            <a:endParaRPr/>
          </a:p>
          <a:p>
            <a:pPr indent="-172084" lvl="0" marL="182880" rtl="0" algn="l">
              <a:lnSpc>
                <a:spcPct val="90000"/>
              </a:lnSpc>
              <a:spcBef>
                <a:spcPts val="1200"/>
              </a:spcBef>
              <a:spcAft>
                <a:spcPts val="0"/>
              </a:spcAft>
              <a:buSzPts val="1530"/>
              <a:buChar char="▪"/>
            </a:pPr>
            <a:r>
              <a:rPr lang="en-US"/>
              <a:t>024: As a developer working on the comments, I would like to develop logs for the data so that users may view the logs.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8ef7ead7b1_0_96"/>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58" name="Google Shape;258;g8ef7ead7b1_0_96"/>
          <p:cNvSpPr txBox="1"/>
          <p:nvPr>
            <p:ph idx="1" type="body"/>
          </p:nvPr>
        </p:nvSpPr>
        <p:spPr>
          <a:xfrm>
            <a:off x="756850" y="1738958"/>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Two &amp; Three</a:t>
            </a:r>
            <a:endParaRPr/>
          </a:p>
          <a:p>
            <a:pPr indent="-172084" lvl="0" marL="182880" rtl="0" algn="l">
              <a:lnSpc>
                <a:spcPct val="90000"/>
              </a:lnSpc>
              <a:spcBef>
                <a:spcPts val="1200"/>
              </a:spcBef>
              <a:spcAft>
                <a:spcPts val="0"/>
              </a:spcAft>
              <a:buSzPts val="1530"/>
              <a:buChar char="▪"/>
            </a:pPr>
            <a:r>
              <a:rPr lang="en-US"/>
              <a:t>025: </a:t>
            </a:r>
            <a:r>
              <a:rPr lang="en-US"/>
              <a:t>As a developer working on the comments, I would like to develop permissions and privileges for admins so that they may execute administrative tasks on the comment(s). </a:t>
            </a:r>
            <a:endParaRPr/>
          </a:p>
          <a:p>
            <a:pPr indent="-172084" lvl="0" marL="182880" rtl="0" algn="l">
              <a:lnSpc>
                <a:spcPct val="90000"/>
              </a:lnSpc>
              <a:spcBef>
                <a:spcPts val="1200"/>
              </a:spcBef>
              <a:spcAft>
                <a:spcPts val="0"/>
              </a:spcAft>
              <a:buSzPts val="1530"/>
              <a:buChar char="▪"/>
            </a:pPr>
            <a:r>
              <a:rPr lang="en-US"/>
              <a:t>026: As a developer working on the comments, I would like to place the comments component under the detail section of BOLO displays so that users may view comments and find them consistently in the same section of the UI. </a:t>
            </a:r>
            <a:endParaRPr/>
          </a:p>
          <a:p>
            <a:pPr indent="-172084" lvl="0" marL="182880" rtl="0" algn="l">
              <a:lnSpc>
                <a:spcPct val="90000"/>
              </a:lnSpc>
              <a:spcBef>
                <a:spcPts val="1200"/>
              </a:spcBef>
              <a:spcAft>
                <a:spcPts val="0"/>
              </a:spcAft>
              <a:buSzPts val="1530"/>
              <a:buChar char="▪"/>
            </a:pPr>
            <a:r>
              <a:rPr lang="en-US"/>
              <a:t>027: As a developer working on the policies for updating BOLOs, I would like to create a system where users are notified after 30 days of no updates so they may update their BOLO.</a:t>
            </a:r>
            <a:endParaRPr/>
          </a:p>
          <a:p>
            <a:pPr indent="-172084" lvl="0" marL="182880" rtl="0" algn="l">
              <a:lnSpc>
                <a:spcPct val="90000"/>
              </a:lnSpc>
              <a:spcBef>
                <a:spcPts val="1200"/>
              </a:spcBef>
              <a:spcAft>
                <a:spcPts val="0"/>
              </a:spcAft>
              <a:buSzPts val="1530"/>
              <a:buChar char="▪"/>
            </a:pPr>
            <a:r>
              <a:rPr lang="en-US"/>
              <a:t>028: As a developer working on the policies for updating BOLOs, I would like to implement response actions and elements, such as “no update”, so that users may notify the system that their BOLO has no updates.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8ef7ead7b1_0_106"/>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65" name="Google Shape;265;g8ef7ead7b1_0_106"/>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Two &amp; Three</a:t>
            </a:r>
            <a:endParaRPr/>
          </a:p>
          <a:p>
            <a:pPr indent="-172084" lvl="0" marL="182880" rtl="0" algn="l">
              <a:lnSpc>
                <a:spcPct val="90000"/>
              </a:lnSpc>
              <a:spcBef>
                <a:spcPts val="1200"/>
              </a:spcBef>
              <a:spcAft>
                <a:spcPts val="0"/>
              </a:spcAft>
              <a:buSzPts val="1530"/>
              <a:buChar char="▪"/>
            </a:pPr>
            <a:r>
              <a:rPr lang="en-US"/>
              <a:t>029: </a:t>
            </a:r>
            <a:r>
              <a:rPr lang="en-US"/>
              <a:t>As a developer working on the policies for updating BOLOs, I would like to create automatic notifications so that the system notifies the user to take action.</a:t>
            </a:r>
            <a:endParaRPr/>
          </a:p>
          <a:p>
            <a:pPr indent="-172084" lvl="0" marL="182880" rtl="0" algn="l">
              <a:lnSpc>
                <a:spcPct val="90000"/>
              </a:lnSpc>
              <a:spcBef>
                <a:spcPts val="1200"/>
              </a:spcBef>
              <a:spcAft>
                <a:spcPts val="0"/>
              </a:spcAft>
              <a:buSzPts val="1530"/>
              <a:buChar char="▪"/>
            </a:pPr>
            <a:r>
              <a:rPr lang="en-US"/>
              <a:t>030: As a developer working on the policies for updating BOLOs, I would like to create default actions so that the system will deal with BOLOs that are not updated by their user.</a:t>
            </a:r>
            <a:endParaRPr/>
          </a:p>
          <a:p>
            <a:pPr indent="-172084" lvl="0" marL="182880" rtl="0" algn="l">
              <a:lnSpc>
                <a:spcPct val="90000"/>
              </a:lnSpc>
              <a:spcBef>
                <a:spcPts val="1200"/>
              </a:spcBef>
              <a:spcAft>
                <a:spcPts val="0"/>
              </a:spcAft>
              <a:buSzPts val="1530"/>
              <a:buChar char="▪"/>
            </a:pPr>
            <a:r>
              <a:rPr lang="en-US"/>
              <a:t>031: As a developer working on AWS implementations, I would like to research the best tools and technologies available in AWS so that I may host the BOLO production environment. </a:t>
            </a:r>
            <a:endParaRPr/>
          </a:p>
          <a:p>
            <a:pPr indent="-172084" lvl="0" marL="182880" rtl="0" algn="l">
              <a:lnSpc>
                <a:spcPct val="90000"/>
              </a:lnSpc>
              <a:spcBef>
                <a:spcPts val="1200"/>
              </a:spcBef>
              <a:spcAft>
                <a:spcPts val="0"/>
              </a:spcAft>
              <a:buSzPts val="1530"/>
              <a:buChar char="▪"/>
            </a:pPr>
            <a:r>
              <a:rPr lang="en-US"/>
              <a:t>032: As a developer, I would like to continue working towards full application deployment and server-side bug fixes.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g8ef7ead7b1_0_122"/>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72" name="Google Shape;272;g8ef7ead7b1_0_122"/>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Four</a:t>
            </a:r>
            <a:endParaRPr/>
          </a:p>
          <a:p>
            <a:pPr indent="-172084" lvl="0" marL="182880" rtl="0" algn="l">
              <a:lnSpc>
                <a:spcPct val="90000"/>
              </a:lnSpc>
              <a:spcBef>
                <a:spcPts val="1200"/>
              </a:spcBef>
              <a:spcAft>
                <a:spcPts val="0"/>
              </a:spcAft>
              <a:buSzPts val="1530"/>
              <a:buChar char="▪"/>
            </a:pPr>
            <a:r>
              <a:rPr lang="en-US"/>
              <a:t>033: </a:t>
            </a:r>
            <a:r>
              <a:rPr lang="en-US"/>
              <a:t>As a developer working on a user guide, I would like to develop methods allowing admin to edit existing user guides steps, so that he can modify the guide according with new requirements.</a:t>
            </a:r>
            <a:endParaRPr/>
          </a:p>
          <a:p>
            <a:pPr indent="-172084" lvl="0" marL="182880" rtl="0" algn="l">
              <a:lnSpc>
                <a:spcPct val="90000"/>
              </a:lnSpc>
              <a:spcBef>
                <a:spcPts val="1200"/>
              </a:spcBef>
              <a:spcAft>
                <a:spcPts val="0"/>
              </a:spcAft>
              <a:buSzPts val="1530"/>
              <a:buChar char="▪"/>
            </a:pPr>
            <a:r>
              <a:rPr lang="en-US"/>
              <a:t>034: As a developer, I would like to continue finding and fixing bugs from previous development cycles so that the application provides a smooth user experience.</a:t>
            </a:r>
            <a:endParaRPr/>
          </a:p>
          <a:p>
            <a:pPr indent="-172084" lvl="0" marL="182880" rtl="0" algn="l">
              <a:lnSpc>
                <a:spcPct val="90000"/>
              </a:lnSpc>
              <a:spcBef>
                <a:spcPts val="1200"/>
              </a:spcBef>
              <a:spcAft>
                <a:spcPts val="0"/>
              </a:spcAft>
              <a:buSzPts val="1530"/>
              <a:buChar char="▪"/>
            </a:pPr>
            <a:r>
              <a:rPr lang="en-US"/>
              <a:t>035: As a developer, I would like to develop an action audit log so that administrators can view the history of actions taken by users while using the application.</a:t>
            </a:r>
            <a:endParaRPr/>
          </a:p>
          <a:p>
            <a:pPr indent="-172084" lvl="0" marL="182880" rtl="0" algn="l">
              <a:lnSpc>
                <a:spcPct val="90000"/>
              </a:lnSpc>
              <a:spcBef>
                <a:spcPts val="1200"/>
              </a:spcBef>
              <a:spcAft>
                <a:spcPts val="0"/>
              </a:spcAft>
              <a:buSzPts val="1530"/>
              <a:buChar char="▪"/>
            </a:pPr>
            <a:r>
              <a:rPr lang="en-US"/>
              <a:t>036: As a developer, I would like to improve the design of email notifications and PDFs generated bolos so that they are easy to read and understand by the user and meet standards.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8ef7ead7b1_0_132"/>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79" name="Google Shape;279;g8ef7ead7b1_0_132"/>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Four</a:t>
            </a:r>
            <a:endParaRPr/>
          </a:p>
          <a:p>
            <a:pPr indent="-172084" lvl="0" marL="182880" rtl="0" algn="l">
              <a:lnSpc>
                <a:spcPct val="90000"/>
              </a:lnSpc>
              <a:spcBef>
                <a:spcPts val="1200"/>
              </a:spcBef>
              <a:spcAft>
                <a:spcPts val="0"/>
              </a:spcAft>
              <a:buSzPts val="1530"/>
              <a:buChar char="▪"/>
            </a:pPr>
            <a:r>
              <a:rPr lang="en-US"/>
              <a:t>037: As a developer, I would like to fix and improve BOLO design for all utilities and productions so that they are easy to read and understand by the user.</a:t>
            </a:r>
            <a:endParaRPr/>
          </a:p>
          <a:p>
            <a:pPr indent="-172084" lvl="0" marL="182880" rtl="0" algn="l">
              <a:lnSpc>
                <a:spcPct val="90000"/>
              </a:lnSpc>
              <a:spcBef>
                <a:spcPts val="1200"/>
              </a:spcBef>
              <a:spcAft>
                <a:spcPts val="0"/>
              </a:spcAft>
              <a:buSzPts val="1530"/>
              <a:buChar char="▪"/>
            </a:pPr>
            <a:r>
              <a:rPr lang="en-US"/>
              <a:t>038: As a developer, I would like to improve application capabilities by redoing aspects of the application so that they may be more efficient.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8ef7ead7b1_0_140"/>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86" name="Google Shape;286;g8ef7ead7b1_0_140"/>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Five</a:t>
            </a:r>
            <a:endParaRPr/>
          </a:p>
          <a:p>
            <a:pPr indent="-172084" lvl="0" marL="182880" rtl="0" algn="l">
              <a:lnSpc>
                <a:spcPct val="90000"/>
              </a:lnSpc>
              <a:spcBef>
                <a:spcPts val="1200"/>
              </a:spcBef>
              <a:spcAft>
                <a:spcPts val="0"/>
              </a:spcAft>
              <a:buSzPts val="1530"/>
              <a:buChar char="▪"/>
            </a:pPr>
            <a:r>
              <a:rPr lang="en-US"/>
              <a:t>039: As a developer, I will continue developing an action audit log with newer introduced policies and requirements, and prepare for the final sprint.</a:t>
            </a:r>
            <a:endParaRPr/>
          </a:p>
          <a:p>
            <a:pPr indent="-172084" lvl="0" marL="182880" rtl="0" algn="l">
              <a:lnSpc>
                <a:spcPct val="90000"/>
              </a:lnSpc>
              <a:spcBef>
                <a:spcPts val="1200"/>
              </a:spcBef>
              <a:spcAft>
                <a:spcPts val="0"/>
              </a:spcAft>
              <a:buSzPts val="1530"/>
              <a:buChar char="▪"/>
            </a:pPr>
            <a:r>
              <a:rPr lang="en-US"/>
              <a:t>040: As a developer working on the user guide, I would like to develop an option to store and display an image for every step, so that it’s simple for the user to understand the step description.</a:t>
            </a:r>
            <a:endParaRPr/>
          </a:p>
          <a:p>
            <a:pPr indent="-172084" lvl="0" marL="182880" rtl="0" algn="l">
              <a:lnSpc>
                <a:spcPct val="90000"/>
              </a:lnSpc>
              <a:spcBef>
                <a:spcPts val="1200"/>
              </a:spcBef>
              <a:spcAft>
                <a:spcPts val="0"/>
              </a:spcAft>
              <a:buSzPts val="1530"/>
              <a:buChar char="▪"/>
            </a:pPr>
            <a:r>
              <a:rPr lang="en-US"/>
              <a:t>041: As a developer, I will continue working on the implementation of fully comprehensive user guides and their policies and design, while preparing for the final sprint.</a:t>
            </a:r>
            <a:endParaRPr/>
          </a:p>
          <a:p>
            <a:pPr indent="-172084" lvl="0" marL="182880" rtl="0" algn="l">
              <a:lnSpc>
                <a:spcPct val="90000"/>
              </a:lnSpc>
              <a:spcBef>
                <a:spcPts val="1200"/>
              </a:spcBef>
              <a:spcAft>
                <a:spcPts val="0"/>
              </a:spcAft>
              <a:buSzPts val="1530"/>
              <a:buChar char="▪"/>
            </a:pPr>
            <a:r>
              <a:rPr lang="en-US"/>
              <a:t>042: As a developer, continue working on the implementation of the user comment feature under the detail section of bolo displays, while preparing for the final sprint.</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g8ef7ead7b1_0_150"/>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293" name="Google Shape;293;g8ef7ead7b1_0_150"/>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Five</a:t>
            </a:r>
            <a:endParaRPr/>
          </a:p>
          <a:p>
            <a:pPr indent="-172084" lvl="0" marL="182880" rtl="0" algn="l">
              <a:lnSpc>
                <a:spcPct val="90000"/>
              </a:lnSpc>
              <a:spcBef>
                <a:spcPts val="1200"/>
              </a:spcBef>
              <a:spcAft>
                <a:spcPts val="0"/>
              </a:spcAft>
              <a:buSzPts val="1530"/>
              <a:buChar char="▪"/>
            </a:pPr>
            <a:r>
              <a:rPr lang="en-US"/>
              <a:t>043: As a developer, I would like to rewrite all user and bolo notifications and actions items with new design and capability, so that it no longer relies on pdf attachments or lack of specification.</a:t>
            </a:r>
            <a:endParaRPr/>
          </a:p>
          <a:p>
            <a:pPr indent="-172084" lvl="0" marL="182880" rtl="0" algn="l">
              <a:lnSpc>
                <a:spcPct val="90000"/>
              </a:lnSpc>
              <a:spcBef>
                <a:spcPts val="1200"/>
              </a:spcBef>
              <a:spcAft>
                <a:spcPts val="0"/>
              </a:spcAft>
              <a:buSzPts val="1530"/>
              <a:buChar char="▪"/>
            </a:pPr>
            <a:r>
              <a:rPr lang="en-US"/>
              <a:t>044: As a developer, I would like to prepare for the final deployment of the application on the upcoming final sprint.</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8ef7ead7b1_0_158"/>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300" name="Google Shape;300;g8ef7ead7b1_0_158"/>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Six</a:t>
            </a:r>
            <a:endParaRPr/>
          </a:p>
          <a:p>
            <a:pPr indent="-172084" lvl="0" marL="182880" rtl="0" algn="l">
              <a:lnSpc>
                <a:spcPct val="90000"/>
              </a:lnSpc>
              <a:spcBef>
                <a:spcPts val="1200"/>
              </a:spcBef>
              <a:spcAft>
                <a:spcPts val="0"/>
              </a:spcAft>
              <a:buSzPts val="1530"/>
              <a:buChar char="▪"/>
            </a:pPr>
            <a:r>
              <a:rPr lang="en-US"/>
              <a:t>045: </a:t>
            </a:r>
            <a:r>
              <a:rPr lang="en-US"/>
              <a:t>As a developer, I would like to implement the final changes and developments of user action audit log.</a:t>
            </a:r>
            <a:endParaRPr/>
          </a:p>
          <a:p>
            <a:pPr indent="-172084" lvl="0" marL="182880" rtl="0" algn="l">
              <a:lnSpc>
                <a:spcPct val="90000"/>
              </a:lnSpc>
              <a:spcBef>
                <a:spcPts val="1200"/>
              </a:spcBef>
              <a:spcAft>
                <a:spcPts val="0"/>
              </a:spcAft>
              <a:buSzPts val="1530"/>
              <a:buChar char="▪"/>
            </a:pPr>
            <a:r>
              <a:rPr lang="en-US"/>
              <a:t>046: As a developer, I would like to implement the final changes to the fully comprehensive user guide feature.</a:t>
            </a:r>
            <a:endParaRPr/>
          </a:p>
          <a:p>
            <a:pPr indent="-172084" lvl="0" marL="182880" rtl="0" algn="l">
              <a:lnSpc>
                <a:spcPct val="90000"/>
              </a:lnSpc>
              <a:spcBef>
                <a:spcPts val="1200"/>
              </a:spcBef>
              <a:spcAft>
                <a:spcPts val="0"/>
              </a:spcAft>
              <a:buSzPts val="1530"/>
              <a:buChar char="▪"/>
            </a:pPr>
            <a:r>
              <a:rPr lang="en-US"/>
              <a:t>047: As a developer, I would like to implement the final changes to the user comment feature.</a:t>
            </a:r>
            <a:endParaRPr/>
          </a:p>
          <a:p>
            <a:pPr indent="-172084" lvl="0" marL="182880" rtl="0" algn="l">
              <a:lnSpc>
                <a:spcPct val="90000"/>
              </a:lnSpc>
              <a:spcBef>
                <a:spcPts val="1200"/>
              </a:spcBef>
              <a:spcAft>
                <a:spcPts val="0"/>
              </a:spcAft>
              <a:buSzPts val="1530"/>
              <a:buChar char="▪"/>
            </a:pPr>
            <a:r>
              <a:rPr lang="en-US"/>
              <a:t>048: As a developer, I would like to implement the final changes to all bolo notifications and actions.</a:t>
            </a:r>
            <a:endParaRPr/>
          </a:p>
          <a:p>
            <a:pPr indent="-172084" lvl="0" marL="182880" rtl="0" algn="l">
              <a:lnSpc>
                <a:spcPct val="90000"/>
              </a:lnSpc>
              <a:spcBef>
                <a:spcPts val="1200"/>
              </a:spcBef>
              <a:spcAft>
                <a:spcPts val="0"/>
              </a:spcAft>
              <a:buSzPts val="1530"/>
              <a:buChar char="▪"/>
            </a:pPr>
            <a:r>
              <a:rPr lang="en-US"/>
              <a:t>049: As a developer, I would like to implement the final changes and improvements to bolo design for all utilities and productions.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g8ef7ead7b1_0_169"/>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USER STORIES </a:t>
            </a:r>
            <a:endParaRPr/>
          </a:p>
        </p:txBody>
      </p:sp>
      <p:sp>
        <p:nvSpPr>
          <p:cNvPr id="307" name="Google Shape;307;g8ef7ead7b1_0_169"/>
          <p:cNvSpPr txBox="1"/>
          <p:nvPr>
            <p:ph idx="1" type="body"/>
          </p:nvPr>
        </p:nvSpPr>
        <p:spPr>
          <a:xfrm>
            <a:off x="756850" y="1872683"/>
            <a:ext cx="7772400" cy="4050900"/>
          </a:xfrm>
          <a:prstGeom prst="rect">
            <a:avLst/>
          </a:prstGeom>
          <a:noFill/>
          <a:ln>
            <a:noFill/>
          </a:ln>
        </p:spPr>
        <p:txBody>
          <a:bodyPr anchorCtr="0" anchor="t" bIns="45700" lIns="91425" spcFirstLastPara="1" rIns="91425" wrap="square" tIns="45700">
            <a:noAutofit/>
          </a:bodyPr>
          <a:lstStyle/>
          <a:p>
            <a:pPr indent="0" lvl="0" marL="182880" rtl="0" algn="ctr">
              <a:lnSpc>
                <a:spcPct val="90000"/>
              </a:lnSpc>
              <a:spcBef>
                <a:spcPts val="1200"/>
              </a:spcBef>
              <a:spcAft>
                <a:spcPts val="0"/>
              </a:spcAft>
              <a:buNone/>
            </a:pPr>
            <a:r>
              <a:rPr lang="en-US"/>
              <a:t>Sprint Six</a:t>
            </a:r>
            <a:endParaRPr/>
          </a:p>
          <a:p>
            <a:pPr indent="-172084" lvl="0" marL="182880" rtl="0" algn="l">
              <a:lnSpc>
                <a:spcPct val="90000"/>
              </a:lnSpc>
              <a:spcBef>
                <a:spcPts val="1200"/>
              </a:spcBef>
              <a:spcAft>
                <a:spcPts val="0"/>
              </a:spcAft>
              <a:buSzPts val="1530"/>
              <a:buChar char="▪"/>
            </a:pPr>
            <a:r>
              <a:rPr lang="en-US"/>
              <a:t>050: As a developer, I would like to plan and prepare for final server deployment.</a:t>
            </a:r>
            <a:endParaRPr/>
          </a:p>
          <a:p>
            <a:pPr indent="-172084" lvl="0" marL="182880" rtl="0" algn="l">
              <a:lnSpc>
                <a:spcPct val="90000"/>
              </a:lnSpc>
              <a:spcBef>
                <a:spcPts val="1200"/>
              </a:spcBef>
              <a:spcAft>
                <a:spcPts val="0"/>
              </a:spcAft>
              <a:buSzPts val="1530"/>
              <a:buChar char="▪"/>
            </a:pPr>
            <a:r>
              <a:rPr lang="en-US"/>
              <a:t>051: As a team, we would like to draft and complete all required deliverables for the semester.</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14"/>
          <p:cNvSpPr txBox="1"/>
          <p:nvPr>
            <p:ph type="title"/>
          </p:nvPr>
        </p:nvSpPr>
        <p:spPr>
          <a:xfrm>
            <a:off x="779463" y="381000"/>
            <a:ext cx="8059737" cy="104457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REQUIREMENTS: SEQUENCE DIAGRAMS</a:t>
            </a:r>
            <a:endParaRPr/>
          </a:p>
        </p:txBody>
      </p:sp>
      <p:sp>
        <p:nvSpPr>
          <p:cNvPr id="314" name="Google Shape;314;p14"/>
          <p:cNvSpPr txBox="1"/>
          <p:nvPr>
            <p:ph idx="1" type="body"/>
          </p:nvPr>
        </p:nvSpPr>
        <p:spPr>
          <a:xfrm>
            <a:off x="685800" y="1653332"/>
            <a:ext cx="7772400" cy="753900"/>
          </a:xfrm>
          <a:prstGeom prst="rect">
            <a:avLst/>
          </a:prstGeom>
          <a:noFill/>
          <a:ln>
            <a:noFill/>
          </a:ln>
        </p:spPr>
        <p:txBody>
          <a:bodyPr anchorCtr="0" anchor="t" bIns="45700" lIns="91425" spcFirstLastPara="1" rIns="91425" wrap="square" tIns="45700">
            <a:normAutofit/>
          </a:bodyPr>
          <a:lstStyle/>
          <a:p>
            <a:pPr indent="-182880" lvl="0" marL="182880" rtl="0" algn="l">
              <a:lnSpc>
                <a:spcPct val="90000"/>
              </a:lnSpc>
              <a:spcBef>
                <a:spcPts val="0"/>
              </a:spcBef>
              <a:spcAft>
                <a:spcPts val="0"/>
              </a:spcAft>
              <a:buSzPts val="1700"/>
              <a:buChar char="▪"/>
            </a:pPr>
            <a:r>
              <a:rPr lang="en-US"/>
              <a:t>Bolo Comment</a:t>
            </a:r>
            <a:endParaRPr/>
          </a:p>
        </p:txBody>
      </p:sp>
      <p:pic>
        <p:nvPicPr>
          <p:cNvPr id="315" name="Google Shape;315;p14"/>
          <p:cNvPicPr preferRelativeResize="0"/>
          <p:nvPr/>
        </p:nvPicPr>
        <p:blipFill>
          <a:blip r:embed="rId3">
            <a:alphaModFix/>
          </a:blip>
          <a:stretch>
            <a:fillRect/>
          </a:stretch>
        </p:blipFill>
        <p:spPr>
          <a:xfrm>
            <a:off x="969675" y="2047925"/>
            <a:ext cx="7380749" cy="4601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4"/>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PROBLEM DEFINITION</a:t>
            </a:r>
            <a:endParaRPr/>
          </a:p>
        </p:txBody>
      </p:sp>
      <p:sp>
        <p:nvSpPr>
          <p:cNvPr id="124" name="Google Shape;124;p4"/>
          <p:cNvSpPr txBox="1"/>
          <p:nvPr>
            <p:ph idx="1" type="body"/>
          </p:nvPr>
        </p:nvSpPr>
        <p:spPr>
          <a:xfrm>
            <a:off x="685800" y="1770901"/>
            <a:ext cx="7583400" cy="4463700"/>
          </a:xfrm>
          <a:prstGeom prst="rect">
            <a:avLst/>
          </a:prstGeom>
          <a:noFill/>
          <a:ln>
            <a:noFill/>
          </a:ln>
        </p:spPr>
        <p:txBody>
          <a:bodyPr anchorCtr="0" anchor="t" bIns="45700" lIns="91425" spcFirstLastPara="1" rIns="91425" wrap="square" tIns="45700">
            <a:normAutofit/>
          </a:bodyPr>
          <a:lstStyle/>
          <a:p>
            <a:pPr indent="-182880" lvl="0" marL="182880" rtl="0" algn="l">
              <a:lnSpc>
                <a:spcPct val="90000"/>
              </a:lnSpc>
              <a:spcBef>
                <a:spcPts val="0"/>
              </a:spcBef>
              <a:spcAft>
                <a:spcPts val="0"/>
              </a:spcAft>
              <a:buSzPts val="1530"/>
              <a:buChar char="▪"/>
            </a:pPr>
            <a:r>
              <a:rPr lang="en-US" sz="1800"/>
              <a:t>My part: Roland Aroche</a:t>
            </a:r>
            <a:endParaRPr sz="1800"/>
          </a:p>
          <a:p>
            <a:pPr indent="0" lvl="0" marL="182880" rtl="0" algn="l">
              <a:lnSpc>
                <a:spcPct val="90000"/>
              </a:lnSpc>
              <a:spcBef>
                <a:spcPts val="0"/>
              </a:spcBef>
              <a:spcAft>
                <a:spcPts val="0"/>
              </a:spcAft>
              <a:buNone/>
            </a:pPr>
            <a:r>
              <a:t/>
            </a:r>
            <a:endParaRPr sz="1800"/>
          </a:p>
          <a:p>
            <a:pPr indent="-200025" lvl="1" marL="457200" rtl="0" algn="l">
              <a:lnSpc>
                <a:spcPct val="90000"/>
              </a:lnSpc>
              <a:spcBef>
                <a:spcPts val="0"/>
              </a:spcBef>
              <a:spcAft>
                <a:spcPts val="0"/>
              </a:spcAft>
              <a:buSzPts val="1800"/>
              <a:buChar char="▪"/>
            </a:pPr>
            <a:r>
              <a:rPr lang="en-US"/>
              <a:t>Provided all API and back-end functionality for BOLO comments feature and component.</a:t>
            </a:r>
            <a:endParaRPr/>
          </a:p>
          <a:p>
            <a:pPr indent="-182880" lvl="2" marL="731520" rtl="0" algn="l">
              <a:lnSpc>
                <a:spcPct val="90000"/>
              </a:lnSpc>
              <a:spcBef>
                <a:spcPts val="200"/>
              </a:spcBef>
              <a:spcAft>
                <a:spcPts val="0"/>
              </a:spcAft>
              <a:buSzPts val="1530"/>
              <a:buChar char="▪"/>
            </a:pPr>
            <a:r>
              <a:rPr lang="en-US" sz="1600"/>
              <a:t>Able to create, modify, and delete </a:t>
            </a:r>
            <a:r>
              <a:rPr lang="en-US"/>
              <a:t>BOLO comments</a:t>
            </a:r>
            <a:endParaRPr sz="1600"/>
          </a:p>
          <a:p>
            <a:pPr indent="-182880" lvl="2" marL="731520" rtl="0" algn="l">
              <a:spcBef>
                <a:spcPts val="0"/>
              </a:spcBef>
              <a:spcAft>
                <a:spcPts val="0"/>
              </a:spcAft>
              <a:buSzPts val="1530"/>
              <a:buChar char="▪"/>
            </a:pPr>
            <a:r>
              <a:rPr lang="en-US" sz="1600"/>
              <a:t>Able to </a:t>
            </a:r>
            <a:r>
              <a:rPr lang="en-US"/>
              <a:t>keep a record of the comments after they were delete it by the user. Deleted comments can only be seen by the system admin.</a:t>
            </a:r>
            <a:endParaRPr sz="1600"/>
          </a:p>
          <a:p>
            <a:pPr indent="-182880" lvl="2" marL="731520" rtl="0" algn="l">
              <a:spcBef>
                <a:spcPts val="200"/>
              </a:spcBef>
              <a:spcAft>
                <a:spcPts val="0"/>
              </a:spcAft>
              <a:buSzPts val="1530"/>
              <a:buChar char="▪"/>
            </a:pPr>
            <a:r>
              <a:rPr lang="en-US" sz="1600"/>
              <a:t>Provide the ability to </a:t>
            </a:r>
            <a:r>
              <a:rPr lang="en-US"/>
              <a:t>log all changes and addition. </a:t>
            </a:r>
            <a:endParaRPr sz="1600"/>
          </a:p>
          <a:p>
            <a:pPr indent="-182880" lvl="2" marL="731520" rtl="0" algn="l">
              <a:spcBef>
                <a:spcPts val="200"/>
              </a:spcBef>
              <a:spcAft>
                <a:spcPts val="0"/>
              </a:spcAft>
              <a:buSzPts val="1530"/>
              <a:buChar char="▪"/>
            </a:pPr>
            <a:r>
              <a:rPr lang="en-US"/>
              <a:t>Required an option to disable the ability to comment during the BOLO creation.</a:t>
            </a:r>
            <a:endParaRPr/>
          </a:p>
          <a:p>
            <a:pPr indent="0" lvl="0" marL="731520" rtl="0" algn="l">
              <a:spcBef>
                <a:spcPts val="200"/>
              </a:spcBef>
              <a:spcAft>
                <a:spcPts val="0"/>
              </a:spcAft>
              <a:buNone/>
            </a:pPr>
            <a:r>
              <a:t/>
            </a:r>
            <a:endParaRPr/>
          </a:p>
          <a:p>
            <a:pPr indent="-182880" lvl="1" marL="457200" rtl="0" algn="l">
              <a:lnSpc>
                <a:spcPct val="90000"/>
              </a:lnSpc>
              <a:spcBef>
                <a:spcPts val="200"/>
              </a:spcBef>
              <a:spcAft>
                <a:spcPts val="0"/>
              </a:spcAft>
              <a:buSzPts val="1530"/>
              <a:buChar char="▪"/>
            </a:pPr>
            <a:r>
              <a:rPr lang="en-US"/>
              <a:t>Fixed back-end bugs that were affected the application performance and functionality.</a:t>
            </a:r>
            <a:endParaRPr/>
          </a:p>
          <a:p>
            <a:pPr indent="-182880" lvl="2" marL="731520" rtl="0" algn="l">
              <a:lnSpc>
                <a:spcPct val="90000"/>
              </a:lnSpc>
              <a:spcBef>
                <a:spcPts val="200"/>
              </a:spcBef>
              <a:spcAft>
                <a:spcPts val="0"/>
              </a:spcAft>
              <a:buSzPts val="1530"/>
              <a:buChar char="▪"/>
            </a:pPr>
            <a:r>
              <a:rPr lang="en-US"/>
              <a:t>Fixed bug related to the </a:t>
            </a:r>
            <a:r>
              <a:rPr lang="en-US"/>
              <a:t>encryption</a:t>
            </a:r>
            <a:r>
              <a:rPr lang="en-US"/>
              <a:t> of the user login credentials</a:t>
            </a:r>
            <a:endParaRPr/>
          </a:p>
          <a:p>
            <a:pPr indent="-182880" lvl="2" marL="731520" rtl="0" algn="l">
              <a:spcBef>
                <a:spcPts val="200"/>
              </a:spcBef>
              <a:spcAft>
                <a:spcPts val="0"/>
              </a:spcAft>
              <a:buSzPts val="1530"/>
              <a:buChar char="▪"/>
            </a:pPr>
            <a:r>
              <a:rPr lang="en-US"/>
              <a:t>Fixed bug related to the role based authorization model.</a:t>
            </a:r>
            <a:endParaRPr/>
          </a:p>
          <a:p>
            <a:pPr indent="-182880" lvl="2" marL="731520" rtl="0" algn="l">
              <a:spcBef>
                <a:spcPts val="200"/>
              </a:spcBef>
              <a:spcAft>
                <a:spcPts val="0"/>
              </a:spcAft>
              <a:buSzPts val="1530"/>
              <a:buChar char="▪"/>
            </a:pPr>
            <a:r>
              <a:rPr lang="en-US"/>
              <a:t>Fixed bug related to the creation of the BOLO and the storage of the assets in the server side.</a:t>
            </a:r>
            <a:endParaRPr/>
          </a:p>
          <a:p>
            <a:pPr indent="0" lvl="0" marL="731520" rtl="0" algn="l">
              <a:lnSpc>
                <a:spcPct val="90000"/>
              </a:lnSpc>
              <a:spcBef>
                <a:spcPts val="200"/>
              </a:spcBef>
              <a:spcAft>
                <a:spcPts val="0"/>
              </a:spcAft>
              <a:buNone/>
            </a:pPr>
            <a:r>
              <a:t/>
            </a:r>
            <a:endParaRPr/>
          </a:p>
          <a:p>
            <a:pPr indent="0" lvl="0" marL="1005839" rtl="0" algn="l">
              <a:lnSpc>
                <a:spcPct val="90000"/>
              </a:lnSpc>
              <a:spcBef>
                <a:spcPts val="0"/>
              </a:spcBef>
              <a:spcAft>
                <a:spcPts val="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8ef7ead7b1_0_179"/>
          <p:cNvSpPr txBox="1"/>
          <p:nvPr>
            <p:ph type="title"/>
          </p:nvPr>
        </p:nvSpPr>
        <p:spPr>
          <a:xfrm>
            <a:off x="779463" y="381000"/>
            <a:ext cx="8059800" cy="1044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SEQUENCE DIAGRAMS</a:t>
            </a:r>
            <a:endParaRPr/>
          </a:p>
        </p:txBody>
      </p:sp>
      <p:sp>
        <p:nvSpPr>
          <p:cNvPr id="322" name="Google Shape;322;g8ef7ead7b1_0_179"/>
          <p:cNvSpPr txBox="1"/>
          <p:nvPr>
            <p:ph idx="1" type="body"/>
          </p:nvPr>
        </p:nvSpPr>
        <p:spPr>
          <a:xfrm>
            <a:off x="685800" y="1653332"/>
            <a:ext cx="7772400" cy="753900"/>
          </a:xfrm>
          <a:prstGeom prst="rect">
            <a:avLst/>
          </a:prstGeom>
          <a:noFill/>
          <a:ln>
            <a:noFill/>
          </a:ln>
        </p:spPr>
        <p:txBody>
          <a:bodyPr anchorCtr="0" anchor="t" bIns="45700" lIns="91425" spcFirstLastPara="1" rIns="91425" wrap="square" tIns="45700">
            <a:noAutofit/>
          </a:bodyPr>
          <a:lstStyle/>
          <a:p>
            <a:pPr indent="-182880" lvl="0" marL="182880" rtl="0" algn="l">
              <a:lnSpc>
                <a:spcPct val="90000"/>
              </a:lnSpc>
              <a:spcBef>
                <a:spcPts val="0"/>
              </a:spcBef>
              <a:spcAft>
                <a:spcPts val="0"/>
              </a:spcAft>
              <a:buSzPts val="1700"/>
              <a:buChar char="▪"/>
            </a:pPr>
            <a:r>
              <a:rPr lang="en-US"/>
              <a:t>User guide as an Administrator </a:t>
            </a:r>
            <a:endParaRPr/>
          </a:p>
        </p:txBody>
      </p:sp>
      <p:pic>
        <p:nvPicPr>
          <p:cNvPr id="323" name="Google Shape;323;g8ef7ead7b1_0_179"/>
          <p:cNvPicPr preferRelativeResize="0"/>
          <p:nvPr/>
        </p:nvPicPr>
        <p:blipFill>
          <a:blip r:embed="rId3">
            <a:alphaModFix/>
          </a:blip>
          <a:stretch>
            <a:fillRect/>
          </a:stretch>
        </p:blipFill>
        <p:spPr>
          <a:xfrm>
            <a:off x="685788" y="2107100"/>
            <a:ext cx="7261675" cy="44221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g8ef7ead7b1_0_194"/>
          <p:cNvSpPr txBox="1"/>
          <p:nvPr>
            <p:ph type="title"/>
          </p:nvPr>
        </p:nvSpPr>
        <p:spPr>
          <a:xfrm>
            <a:off x="779463" y="381000"/>
            <a:ext cx="8059800" cy="1044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SEQUENCE DIAGRAMS</a:t>
            </a:r>
            <a:endParaRPr/>
          </a:p>
        </p:txBody>
      </p:sp>
      <p:sp>
        <p:nvSpPr>
          <p:cNvPr id="330" name="Google Shape;330;g8ef7ead7b1_0_194"/>
          <p:cNvSpPr txBox="1"/>
          <p:nvPr>
            <p:ph idx="1" type="body"/>
          </p:nvPr>
        </p:nvSpPr>
        <p:spPr>
          <a:xfrm>
            <a:off x="685800" y="1653332"/>
            <a:ext cx="7772400" cy="753900"/>
          </a:xfrm>
          <a:prstGeom prst="rect">
            <a:avLst/>
          </a:prstGeom>
          <a:noFill/>
          <a:ln>
            <a:noFill/>
          </a:ln>
        </p:spPr>
        <p:txBody>
          <a:bodyPr anchorCtr="0" anchor="t" bIns="45700" lIns="91425" spcFirstLastPara="1" rIns="91425" wrap="square" tIns="45700">
            <a:noAutofit/>
          </a:bodyPr>
          <a:lstStyle/>
          <a:p>
            <a:pPr indent="-182880" lvl="0" marL="182880" rtl="0" algn="l">
              <a:lnSpc>
                <a:spcPct val="90000"/>
              </a:lnSpc>
              <a:spcBef>
                <a:spcPts val="0"/>
              </a:spcBef>
              <a:spcAft>
                <a:spcPts val="0"/>
              </a:spcAft>
              <a:buSzPts val="1700"/>
              <a:buChar char="▪"/>
            </a:pPr>
            <a:r>
              <a:rPr lang="en-US"/>
              <a:t>User Guide </a:t>
            </a:r>
            <a:endParaRPr/>
          </a:p>
          <a:p>
            <a:pPr indent="0" lvl="0" marL="182880" rtl="0" algn="l">
              <a:lnSpc>
                <a:spcPct val="90000"/>
              </a:lnSpc>
              <a:spcBef>
                <a:spcPts val="0"/>
              </a:spcBef>
              <a:spcAft>
                <a:spcPts val="0"/>
              </a:spcAft>
              <a:buNone/>
            </a:pPr>
            <a:r>
              <a:rPr lang="en-US"/>
              <a:t>as a Root</a:t>
            </a:r>
            <a:endParaRPr/>
          </a:p>
        </p:txBody>
      </p:sp>
      <p:pic>
        <p:nvPicPr>
          <p:cNvPr id="331" name="Google Shape;331;g8ef7ead7b1_0_194"/>
          <p:cNvPicPr preferRelativeResize="0"/>
          <p:nvPr/>
        </p:nvPicPr>
        <p:blipFill>
          <a:blip r:embed="rId3">
            <a:alphaModFix/>
          </a:blip>
          <a:stretch>
            <a:fillRect/>
          </a:stretch>
        </p:blipFill>
        <p:spPr>
          <a:xfrm>
            <a:off x="2545025" y="1496674"/>
            <a:ext cx="5840976" cy="489907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g8f0b23bb25_0_3"/>
          <p:cNvPicPr preferRelativeResize="0"/>
          <p:nvPr/>
        </p:nvPicPr>
        <p:blipFill>
          <a:blip r:embed="rId3">
            <a:alphaModFix/>
          </a:blip>
          <a:stretch>
            <a:fillRect/>
          </a:stretch>
        </p:blipFill>
        <p:spPr>
          <a:xfrm>
            <a:off x="769100" y="1175323"/>
            <a:ext cx="7605800" cy="5082725"/>
          </a:xfrm>
          <a:prstGeom prst="rect">
            <a:avLst/>
          </a:prstGeom>
          <a:noFill/>
          <a:ln>
            <a:noFill/>
          </a:ln>
        </p:spPr>
      </p:pic>
      <p:sp>
        <p:nvSpPr>
          <p:cNvPr id="338" name="Google Shape;338;g8f0b23bb25_0_3"/>
          <p:cNvSpPr txBox="1"/>
          <p:nvPr>
            <p:ph type="title"/>
          </p:nvPr>
        </p:nvSpPr>
        <p:spPr>
          <a:xfrm>
            <a:off x="779463" y="381000"/>
            <a:ext cx="8059800" cy="1044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REQUIREMENTS: SEQUENCE DIAGRAMS</a:t>
            </a:r>
            <a:endParaRPr/>
          </a:p>
        </p:txBody>
      </p:sp>
      <p:sp>
        <p:nvSpPr>
          <p:cNvPr id="339" name="Google Shape;339;g8f0b23bb25_0_3"/>
          <p:cNvSpPr txBox="1"/>
          <p:nvPr>
            <p:ph idx="1" type="body"/>
          </p:nvPr>
        </p:nvSpPr>
        <p:spPr>
          <a:xfrm>
            <a:off x="1017100" y="6104107"/>
            <a:ext cx="7772400" cy="753900"/>
          </a:xfrm>
          <a:prstGeom prst="rect">
            <a:avLst/>
          </a:prstGeom>
          <a:noFill/>
          <a:ln>
            <a:noFill/>
          </a:ln>
        </p:spPr>
        <p:txBody>
          <a:bodyPr anchorCtr="0" anchor="t" bIns="45700" lIns="91425" spcFirstLastPara="1" rIns="91425" wrap="square" tIns="45700">
            <a:noAutofit/>
          </a:bodyPr>
          <a:lstStyle/>
          <a:p>
            <a:pPr indent="0" lvl="0" marL="182880" rtl="0" algn="l">
              <a:lnSpc>
                <a:spcPct val="90000"/>
              </a:lnSpc>
              <a:spcBef>
                <a:spcPts val="0"/>
              </a:spcBef>
              <a:spcAft>
                <a:spcPts val="0"/>
              </a:spcAft>
              <a:buNone/>
            </a:pPr>
            <a:r>
              <a:rPr lang="en-US" sz="1200"/>
              <a:t>Sequence Diagram for reporting a BOLO has no Updates (Ismael Peña and Anthony Benitez).</a:t>
            </a:r>
            <a:endParaRPr sz="12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15"/>
          <p:cNvSpPr txBox="1"/>
          <p:nvPr>
            <p:ph type="title"/>
          </p:nvPr>
        </p:nvSpPr>
        <p:spPr>
          <a:xfrm>
            <a:off x="685800" y="116882"/>
            <a:ext cx="7772400" cy="1609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SYSTEM DESIGN: ARCHITECTURE</a:t>
            </a:r>
            <a:endParaRPr/>
          </a:p>
        </p:txBody>
      </p:sp>
      <p:sp>
        <p:nvSpPr>
          <p:cNvPr id="346" name="Google Shape;346;p15"/>
          <p:cNvSpPr txBox="1"/>
          <p:nvPr>
            <p:ph idx="1" type="body"/>
          </p:nvPr>
        </p:nvSpPr>
        <p:spPr>
          <a:xfrm>
            <a:off x="685800" y="1486183"/>
            <a:ext cx="7772400" cy="4050900"/>
          </a:xfrm>
          <a:prstGeom prst="rect">
            <a:avLst/>
          </a:prstGeom>
          <a:noFill/>
          <a:ln>
            <a:noFill/>
          </a:ln>
        </p:spPr>
        <p:txBody>
          <a:bodyPr anchorCtr="0" anchor="t" bIns="45700" lIns="91425" spcFirstLastPara="1" rIns="91425" wrap="square" tIns="45700">
            <a:normAutofit/>
          </a:bodyPr>
          <a:lstStyle/>
          <a:p>
            <a:pPr indent="-176530" lvl="0" marL="182880" rtl="0" algn="l">
              <a:lnSpc>
                <a:spcPct val="90000"/>
              </a:lnSpc>
              <a:spcBef>
                <a:spcPts val="0"/>
              </a:spcBef>
              <a:spcAft>
                <a:spcPts val="0"/>
              </a:spcAft>
              <a:buSzPts val="1600"/>
              <a:buChar char="▪"/>
            </a:pPr>
            <a:r>
              <a:rPr lang="en-US" sz="1900"/>
              <a:t>System decomposition</a:t>
            </a:r>
            <a:endParaRPr sz="1900"/>
          </a:p>
          <a:p>
            <a:pPr indent="0" lvl="0" marL="182880" rtl="0" algn="l">
              <a:lnSpc>
                <a:spcPct val="90000"/>
              </a:lnSpc>
              <a:spcBef>
                <a:spcPts val="0"/>
              </a:spcBef>
              <a:spcAft>
                <a:spcPts val="0"/>
              </a:spcAft>
              <a:buNone/>
            </a:pPr>
            <a:r>
              <a:t/>
            </a:r>
            <a:endParaRPr sz="1900"/>
          </a:p>
          <a:p>
            <a:pPr indent="-176530" lvl="1" marL="457200" rtl="0" algn="l">
              <a:lnSpc>
                <a:spcPct val="90000"/>
              </a:lnSpc>
              <a:spcBef>
                <a:spcPts val="1200"/>
              </a:spcBef>
              <a:spcAft>
                <a:spcPts val="0"/>
              </a:spcAft>
              <a:buSzPts val="1430"/>
              <a:buChar char="▪"/>
            </a:pPr>
            <a:r>
              <a:rPr lang="en-US" sz="1700"/>
              <a:t>Building upon the previous versions of the application, the architecture is still characterised as a three-tier rest project. The top or presentation layer and UI elements are developed with the user of Angular. Moving forward to the second layer of the application which we used Springboot to serve our API functions. Finally, our database was hosted and organized through the assistance of SQL server. This style of application architecture is useful because it encapsulates the individual components of the project and allows for the changing of one aspect without having to alter the others. In addition, we are relying on additional services to improve the quality of the product.</a:t>
            </a:r>
            <a:endParaRPr sz="1700"/>
          </a:p>
        </p:txBody>
      </p:sp>
      <p:pic>
        <p:nvPicPr>
          <p:cNvPr id="347" name="Google Shape;347;p15"/>
          <p:cNvPicPr preferRelativeResize="0"/>
          <p:nvPr/>
        </p:nvPicPr>
        <p:blipFill>
          <a:blip r:embed="rId3">
            <a:alphaModFix/>
          </a:blip>
          <a:stretch>
            <a:fillRect/>
          </a:stretch>
        </p:blipFill>
        <p:spPr>
          <a:xfrm>
            <a:off x="2072850" y="4637824"/>
            <a:ext cx="4998275" cy="18986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g8ef7ead7b1_0_201"/>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SYSTEM DESIGN: ARCHITECTURE</a:t>
            </a:r>
            <a:endParaRPr/>
          </a:p>
        </p:txBody>
      </p:sp>
      <p:sp>
        <p:nvSpPr>
          <p:cNvPr id="354" name="Google Shape;354;g8ef7ead7b1_0_201"/>
          <p:cNvSpPr txBox="1"/>
          <p:nvPr>
            <p:ph idx="1" type="body"/>
          </p:nvPr>
        </p:nvSpPr>
        <p:spPr>
          <a:xfrm>
            <a:off x="685800" y="2121407"/>
            <a:ext cx="7772400" cy="626700"/>
          </a:xfrm>
          <a:prstGeom prst="rect">
            <a:avLst/>
          </a:prstGeom>
          <a:noFill/>
          <a:ln>
            <a:noFill/>
          </a:ln>
        </p:spPr>
        <p:txBody>
          <a:bodyPr anchorCtr="0" anchor="t" bIns="45700" lIns="91425" spcFirstLastPara="1" rIns="91425" wrap="square" tIns="45700">
            <a:noAutofit/>
          </a:bodyPr>
          <a:lstStyle/>
          <a:p>
            <a:pPr indent="-325755" lvl="0" marL="457200" rtl="0" algn="l">
              <a:lnSpc>
                <a:spcPct val="90000"/>
              </a:lnSpc>
              <a:spcBef>
                <a:spcPts val="1200"/>
              </a:spcBef>
              <a:spcAft>
                <a:spcPts val="0"/>
              </a:spcAft>
              <a:buSzPts val="1530"/>
              <a:buChar char="▪"/>
            </a:pPr>
            <a:r>
              <a:rPr lang="en-US"/>
              <a:t>Identify the architecture patterns used</a:t>
            </a:r>
            <a:endParaRPr/>
          </a:p>
          <a:p>
            <a:pPr indent="0" lvl="0" marL="0" rtl="0" algn="l">
              <a:lnSpc>
                <a:spcPct val="90000"/>
              </a:lnSpc>
              <a:spcBef>
                <a:spcPts val="1200"/>
              </a:spcBef>
              <a:spcAft>
                <a:spcPts val="0"/>
              </a:spcAft>
              <a:buNone/>
            </a:pPr>
            <a:r>
              <a:t/>
            </a:r>
            <a:endParaRPr/>
          </a:p>
        </p:txBody>
      </p:sp>
      <p:pic>
        <p:nvPicPr>
          <p:cNvPr id="355" name="Google Shape;355;g8ef7ead7b1_0_201"/>
          <p:cNvPicPr preferRelativeResize="0"/>
          <p:nvPr/>
        </p:nvPicPr>
        <p:blipFill>
          <a:blip r:embed="rId3">
            <a:alphaModFix/>
          </a:blip>
          <a:stretch>
            <a:fillRect/>
          </a:stretch>
        </p:blipFill>
        <p:spPr>
          <a:xfrm>
            <a:off x="390875" y="2657227"/>
            <a:ext cx="6783260" cy="3960375"/>
          </a:xfrm>
          <a:prstGeom prst="rect">
            <a:avLst/>
          </a:prstGeom>
          <a:noFill/>
          <a:ln>
            <a:noFill/>
          </a:ln>
        </p:spPr>
      </p:pic>
      <p:sp>
        <p:nvSpPr>
          <p:cNvPr id="356" name="Google Shape;356;g8ef7ead7b1_0_201"/>
          <p:cNvSpPr txBox="1"/>
          <p:nvPr/>
        </p:nvSpPr>
        <p:spPr>
          <a:xfrm>
            <a:off x="3292800" y="5247150"/>
            <a:ext cx="4027200" cy="78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t>Expanded </a:t>
            </a:r>
            <a:r>
              <a:rPr lang="en-US"/>
              <a:t>Architecture - MVC Pattern</a:t>
            </a:r>
            <a:endParaRPr/>
          </a:p>
          <a:p>
            <a:pPr indent="0" lvl="0" marL="0" rtl="0" algn="l">
              <a:spcBef>
                <a:spcPts val="0"/>
              </a:spcBef>
              <a:spcAft>
                <a:spcPts val="0"/>
              </a:spcAft>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16"/>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SYSTEM DESIGN: DEPLOYMENT</a:t>
            </a:r>
            <a:endParaRPr/>
          </a:p>
        </p:txBody>
      </p:sp>
      <p:sp>
        <p:nvSpPr>
          <p:cNvPr id="363" name="Google Shape;363;p16"/>
          <p:cNvSpPr txBox="1"/>
          <p:nvPr>
            <p:ph idx="1" type="body"/>
          </p:nvPr>
        </p:nvSpPr>
        <p:spPr>
          <a:xfrm>
            <a:off x="685800" y="2121408"/>
            <a:ext cx="7772400" cy="4050900"/>
          </a:xfrm>
          <a:prstGeom prst="rect">
            <a:avLst/>
          </a:prstGeom>
          <a:noFill/>
          <a:ln>
            <a:noFill/>
          </a:ln>
        </p:spPr>
        <p:txBody>
          <a:bodyPr anchorCtr="0" anchor="t" bIns="45700" lIns="91425" spcFirstLastPara="1" rIns="91425" wrap="square" tIns="45700">
            <a:normAutofit/>
          </a:bodyPr>
          <a:lstStyle/>
          <a:p>
            <a:pPr indent="-182880" lvl="0" marL="182880" rtl="0" algn="l">
              <a:lnSpc>
                <a:spcPct val="90000"/>
              </a:lnSpc>
              <a:spcBef>
                <a:spcPts val="0"/>
              </a:spcBef>
              <a:spcAft>
                <a:spcPts val="0"/>
              </a:spcAft>
              <a:buSzPts val="1700"/>
              <a:buChar char="▪"/>
            </a:pPr>
            <a:r>
              <a:rPr lang="en-US"/>
              <a:t>System Deployment Diagram</a:t>
            </a:r>
            <a:endParaRPr/>
          </a:p>
        </p:txBody>
      </p:sp>
      <p:pic>
        <p:nvPicPr>
          <p:cNvPr id="364" name="Google Shape;364;p16"/>
          <p:cNvPicPr preferRelativeResize="0"/>
          <p:nvPr/>
        </p:nvPicPr>
        <p:blipFill>
          <a:blip r:embed="rId3">
            <a:alphaModFix/>
          </a:blip>
          <a:stretch>
            <a:fillRect/>
          </a:stretch>
        </p:blipFill>
        <p:spPr>
          <a:xfrm>
            <a:off x="0" y="2757475"/>
            <a:ext cx="9144001" cy="30289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17"/>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SYSTEM DESIGN</a:t>
            </a:r>
            <a:endParaRPr/>
          </a:p>
        </p:txBody>
      </p:sp>
      <p:sp>
        <p:nvSpPr>
          <p:cNvPr id="371" name="Google Shape;371;p17"/>
          <p:cNvSpPr txBox="1"/>
          <p:nvPr>
            <p:ph idx="1" type="body"/>
          </p:nvPr>
        </p:nvSpPr>
        <p:spPr>
          <a:xfrm>
            <a:off x="685800" y="2121408"/>
            <a:ext cx="7772400" cy="4050900"/>
          </a:xfrm>
          <a:prstGeom prst="rect">
            <a:avLst/>
          </a:prstGeom>
          <a:noFill/>
          <a:ln>
            <a:noFill/>
          </a:ln>
        </p:spPr>
        <p:txBody>
          <a:bodyPr anchorCtr="0" anchor="t" bIns="45700" lIns="91425" spcFirstLastPara="1" rIns="91425" wrap="square" tIns="45700">
            <a:normAutofit/>
          </a:bodyPr>
          <a:lstStyle/>
          <a:p>
            <a:pPr indent="-325755" lvl="0" marL="457200" rtl="0" algn="l">
              <a:lnSpc>
                <a:spcPct val="90000"/>
              </a:lnSpc>
              <a:spcBef>
                <a:spcPts val="1200"/>
              </a:spcBef>
              <a:spcAft>
                <a:spcPts val="0"/>
              </a:spcAft>
              <a:buSzPts val="1530"/>
              <a:buChar char="▪"/>
            </a:pPr>
            <a:r>
              <a:rPr lang="en-US"/>
              <a:t>Security/Privacy</a:t>
            </a:r>
            <a:endParaRPr/>
          </a:p>
          <a:p>
            <a:pPr indent="0" lvl="0" marL="0" rtl="0" algn="l">
              <a:lnSpc>
                <a:spcPct val="90000"/>
              </a:lnSpc>
              <a:spcBef>
                <a:spcPts val="1200"/>
              </a:spcBef>
              <a:spcAft>
                <a:spcPts val="0"/>
              </a:spcAft>
              <a:buNone/>
            </a:pPr>
            <a:r>
              <a:t/>
            </a:r>
            <a:endParaRPr/>
          </a:p>
          <a:p>
            <a:pPr indent="-325755" lvl="1" marL="914400" rtl="0" algn="l">
              <a:lnSpc>
                <a:spcPct val="90000"/>
              </a:lnSpc>
              <a:spcBef>
                <a:spcPts val="1200"/>
              </a:spcBef>
              <a:spcAft>
                <a:spcPts val="0"/>
              </a:spcAft>
              <a:buSzPts val="1530"/>
              <a:buChar char="▪"/>
            </a:pPr>
            <a:r>
              <a:rPr lang="en-US"/>
              <a:t>Hashed passwords in database</a:t>
            </a:r>
            <a:endParaRPr/>
          </a:p>
          <a:p>
            <a:pPr indent="-325755" lvl="1" marL="914400" rtl="0" algn="l">
              <a:lnSpc>
                <a:spcPct val="90000"/>
              </a:lnSpc>
              <a:spcBef>
                <a:spcPts val="0"/>
              </a:spcBef>
              <a:spcAft>
                <a:spcPts val="0"/>
              </a:spcAft>
              <a:buSzPts val="1530"/>
              <a:buChar char="▪"/>
            </a:pPr>
            <a:r>
              <a:rPr lang="en-US"/>
              <a:t>Tokens are automatically destroyed when sessions end or when user closes browser.</a:t>
            </a:r>
            <a:endParaRPr/>
          </a:p>
          <a:p>
            <a:pPr indent="-325755" lvl="1" marL="914400" rtl="0" algn="l">
              <a:lnSpc>
                <a:spcPct val="90000"/>
              </a:lnSpc>
              <a:spcBef>
                <a:spcPts val="0"/>
              </a:spcBef>
              <a:spcAft>
                <a:spcPts val="0"/>
              </a:spcAft>
              <a:buSzPts val="1530"/>
              <a:buChar char="▪"/>
            </a:pPr>
            <a:r>
              <a:rPr lang="en-US"/>
              <a:t>Multiple steps of authentication through Springboot.</a:t>
            </a:r>
            <a:endParaRPr/>
          </a:p>
          <a:p>
            <a:pPr indent="-325755" lvl="1" marL="914400" rtl="0" algn="l">
              <a:lnSpc>
                <a:spcPct val="90000"/>
              </a:lnSpc>
              <a:spcBef>
                <a:spcPts val="0"/>
              </a:spcBef>
              <a:spcAft>
                <a:spcPts val="0"/>
              </a:spcAft>
              <a:buSzPts val="1530"/>
              <a:buChar char="▪"/>
            </a:pPr>
            <a:r>
              <a:rPr lang="en-US"/>
              <a:t>Passwords assigned are randomly generated.</a:t>
            </a:r>
            <a:endParaRPr/>
          </a:p>
          <a:p>
            <a:pPr indent="-325755" lvl="1" marL="914400" rtl="0" algn="l">
              <a:lnSpc>
                <a:spcPct val="90000"/>
              </a:lnSpc>
              <a:spcBef>
                <a:spcPts val="0"/>
              </a:spcBef>
              <a:spcAft>
                <a:spcPts val="0"/>
              </a:spcAft>
              <a:buSzPts val="1530"/>
              <a:buChar char="▪"/>
            </a:pPr>
            <a:r>
              <a:rPr lang="en-US"/>
              <a:t>Manuel http requests </a:t>
            </a:r>
            <a:r>
              <a:rPr lang="en-US"/>
              <a:t>won't</a:t>
            </a:r>
            <a:r>
              <a:rPr lang="en-US"/>
              <a:t> result in data leaks.</a:t>
            </a:r>
            <a:endParaRPr/>
          </a:p>
          <a:p>
            <a:pPr indent="-325755" lvl="1" marL="914400" rtl="0" algn="l">
              <a:lnSpc>
                <a:spcPct val="90000"/>
              </a:lnSpc>
              <a:spcBef>
                <a:spcPts val="0"/>
              </a:spcBef>
              <a:spcAft>
                <a:spcPts val="0"/>
              </a:spcAft>
              <a:buSzPts val="1530"/>
              <a:buChar char="▪"/>
            </a:pPr>
            <a:r>
              <a:rPr lang="en-US"/>
              <a:t>Rights are distinguished at multiple frames of presentation layer.</a:t>
            </a:r>
            <a:endParaRPr/>
          </a:p>
          <a:p>
            <a:pPr indent="0" lvl="0" marL="0" rtl="0" algn="l">
              <a:lnSpc>
                <a:spcPct val="90000"/>
              </a:lnSpc>
              <a:spcBef>
                <a:spcPts val="1200"/>
              </a:spcBef>
              <a:spcAft>
                <a:spcPts val="0"/>
              </a:spcAft>
              <a:buNone/>
            </a:pPr>
            <a:r>
              <a:t/>
            </a:r>
            <a:endParaRPr/>
          </a:p>
          <a:p>
            <a:pPr indent="0" lvl="0" marL="0" rtl="0" algn="l">
              <a:lnSpc>
                <a:spcPct val="90000"/>
              </a:lnSpc>
              <a:spcBef>
                <a:spcPts val="1200"/>
              </a:spcBef>
              <a:spcAft>
                <a:spcPts val="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18"/>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MINIMAL CLASS DIAGRAM</a:t>
            </a:r>
            <a:endParaRPr/>
          </a:p>
        </p:txBody>
      </p:sp>
      <p:sp>
        <p:nvSpPr>
          <p:cNvPr id="378" name="Google Shape;378;p18"/>
          <p:cNvSpPr txBox="1"/>
          <p:nvPr>
            <p:ph idx="1" type="body"/>
          </p:nvPr>
        </p:nvSpPr>
        <p:spPr>
          <a:xfrm>
            <a:off x="685800" y="2121407"/>
            <a:ext cx="7772400" cy="7203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200"/>
              </a:spcBef>
              <a:spcAft>
                <a:spcPts val="0"/>
              </a:spcAft>
              <a:buClr>
                <a:schemeClr val="dk1"/>
              </a:buClr>
              <a:buSzPts val="1100"/>
              <a:buFont typeface="Arial"/>
              <a:buNone/>
            </a:pPr>
            <a:r>
              <a:rPr lang="en-US"/>
              <a:t>Bolo Comment</a:t>
            </a:r>
            <a:endParaRPr/>
          </a:p>
          <a:p>
            <a:pPr indent="0" lvl="0" marL="0" rtl="0" algn="l">
              <a:lnSpc>
                <a:spcPct val="90000"/>
              </a:lnSpc>
              <a:spcBef>
                <a:spcPts val="1200"/>
              </a:spcBef>
              <a:spcAft>
                <a:spcPts val="0"/>
              </a:spcAft>
              <a:buClr>
                <a:schemeClr val="dk1"/>
              </a:buClr>
              <a:buSzPts val="1100"/>
              <a:buFont typeface="Arial"/>
              <a:buNone/>
            </a:pPr>
            <a:r>
              <a:t/>
            </a:r>
            <a:endParaRPr/>
          </a:p>
          <a:p>
            <a:pPr indent="0" lvl="0" marL="0" rtl="0" algn="l">
              <a:lnSpc>
                <a:spcPct val="90000"/>
              </a:lnSpc>
              <a:spcBef>
                <a:spcPts val="1200"/>
              </a:spcBef>
              <a:spcAft>
                <a:spcPts val="0"/>
              </a:spcAft>
              <a:buSzPts val="1700"/>
              <a:buNone/>
            </a:pPr>
            <a:r>
              <a:t/>
            </a:r>
            <a:endParaRPr/>
          </a:p>
        </p:txBody>
      </p:sp>
      <p:pic>
        <p:nvPicPr>
          <p:cNvPr id="379" name="Google Shape;379;p18"/>
          <p:cNvPicPr preferRelativeResize="0"/>
          <p:nvPr/>
        </p:nvPicPr>
        <p:blipFill rotWithShape="1">
          <a:blip r:embed="rId3">
            <a:alphaModFix/>
          </a:blip>
          <a:srcRect b="4743" l="0" r="0" t="3681"/>
          <a:stretch/>
        </p:blipFill>
        <p:spPr>
          <a:xfrm>
            <a:off x="526675" y="2608098"/>
            <a:ext cx="7629501" cy="41356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g8ef7ead7b1_0_225"/>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MINIMAL CLASS DIAGRAM</a:t>
            </a:r>
            <a:endParaRPr/>
          </a:p>
        </p:txBody>
      </p:sp>
      <p:sp>
        <p:nvSpPr>
          <p:cNvPr id="386" name="Google Shape;386;g8ef7ead7b1_0_225"/>
          <p:cNvSpPr txBox="1"/>
          <p:nvPr>
            <p:ph idx="1" type="body"/>
          </p:nvPr>
        </p:nvSpPr>
        <p:spPr>
          <a:xfrm>
            <a:off x="1666325" y="1615375"/>
            <a:ext cx="5437800" cy="720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200"/>
              </a:spcBef>
              <a:spcAft>
                <a:spcPts val="0"/>
              </a:spcAft>
              <a:buSzPts val="1700"/>
              <a:buNone/>
            </a:pPr>
            <a:r>
              <a:rPr lang="en-US" sz="1300"/>
              <a:t>Email Service Class Diagram  (Ismael Peña and Anthony Benitez).</a:t>
            </a:r>
            <a:endParaRPr sz="1300"/>
          </a:p>
        </p:txBody>
      </p:sp>
      <p:pic>
        <p:nvPicPr>
          <p:cNvPr id="387" name="Google Shape;387;g8ef7ead7b1_0_225"/>
          <p:cNvPicPr preferRelativeResize="0"/>
          <p:nvPr/>
        </p:nvPicPr>
        <p:blipFill>
          <a:blip r:embed="rId3">
            <a:alphaModFix/>
          </a:blip>
          <a:stretch>
            <a:fillRect/>
          </a:stretch>
        </p:blipFill>
        <p:spPr>
          <a:xfrm>
            <a:off x="0" y="1988465"/>
            <a:ext cx="8458200" cy="477128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pic>
        <p:nvPicPr>
          <p:cNvPr id="393" name="Google Shape;393;g8ef7ead7b1_0_216"/>
          <p:cNvPicPr preferRelativeResize="0"/>
          <p:nvPr/>
        </p:nvPicPr>
        <p:blipFill>
          <a:blip r:embed="rId3">
            <a:alphaModFix/>
          </a:blip>
          <a:stretch>
            <a:fillRect/>
          </a:stretch>
        </p:blipFill>
        <p:spPr>
          <a:xfrm>
            <a:off x="105025" y="0"/>
            <a:ext cx="7468411" cy="6858001"/>
          </a:xfrm>
          <a:prstGeom prst="rect">
            <a:avLst/>
          </a:prstGeom>
          <a:noFill/>
          <a:ln>
            <a:noFill/>
          </a:ln>
        </p:spPr>
      </p:pic>
      <p:sp>
        <p:nvSpPr>
          <p:cNvPr id="394" name="Google Shape;394;g8ef7ead7b1_0_216"/>
          <p:cNvSpPr txBox="1"/>
          <p:nvPr>
            <p:ph idx="1" type="body"/>
          </p:nvPr>
        </p:nvSpPr>
        <p:spPr>
          <a:xfrm>
            <a:off x="4808900" y="5094375"/>
            <a:ext cx="1764900" cy="720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200"/>
              </a:spcBef>
              <a:spcAft>
                <a:spcPts val="0"/>
              </a:spcAft>
              <a:buSzPts val="1700"/>
              <a:buNone/>
            </a:pPr>
            <a:r>
              <a:rPr lang="en-US"/>
              <a:t>User Guides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8df1a4e00b_0_0"/>
          <p:cNvSpPr txBox="1"/>
          <p:nvPr>
            <p:ph type="title"/>
          </p:nvPr>
        </p:nvSpPr>
        <p:spPr>
          <a:xfrm>
            <a:off x="685800" y="484632"/>
            <a:ext cx="7772400" cy="1609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PROBLEM DEFINITION</a:t>
            </a:r>
            <a:endParaRPr/>
          </a:p>
        </p:txBody>
      </p:sp>
      <p:sp>
        <p:nvSpPr>
          <p:cNvPr id="131" name="Google Shape;131;g8df1a4e00b_0_0"/>
          <p:cNvSpPr txBox="1"/>
          <p:nvPr>
            <p:ph idx="1" type="body"/>
          </p:nvPr>
        </p:nvSpPr>
        <p:spPr>
          <a:xfrm>
            <a:off x="685800" y="1770888"/>
            <a:ext cx="7583400" cy="4208400"/>
          </a:xfrm>
          <a:prstGeom prst="rect">
            <a:avLst/>
          </a:prstGeom>
          <a:noFill/>
          <a:ln>
            <a:noFill/>
          </a:ln>
        </p:spPr>
        <p:txBody>
          <a:bodyPr anchorCtr="0" anchor="t" bIns="45700" lIns="91425" spcFirstLastPara="1" rIns="91425" wrap="square" tIns="45700">
            <a:noAutofit/>
          </a:bodyPr>
          <a:lstStyle/>
          <a:p>
            <a:pPr indent="-182880" lvl="0" marL="182880" rtl="0" algn="l">
              <a:lnSpc>
                <a:spcPct val="90000"/>
              </a:lnSpc>
              <a:spcBef>
                <a:spcPts val="0"/>
              </a:spcBef>
              <a:spcAft>
                <a:spcPts val="0"/>
              </a:spcAft>
              <a:buSzPts val="1530"/>
              <a:buChar char="▪"/>
            </a:pPr>
            <a:r>
              <a:rPr lang="en-US" sz="1800"/>
              <a:t>My part: Janeth Arriola</a:t>
            </a:r>
            <a:endParaRPr sz="1800"/>
          </a:p>
          <a:p>
            <a:pPr indent="0" lvl="0" marL="182880" rtl="0" algn="l">
              <a:lnSpc>
                <a:spcPct val="90000"/>
              </a:lnSpc>
              <a:spcBef>
                <a:spcPts val="0"/>
              </a:spcBef>
              <a:spcAft>
                <a:spcPts val="0"/>
              </a:spcAft>
              <a:buNone/>
            </a:pPr>
            <a:r>
              <a:t/>
            </a:r>
            <a:endParaRPr sz="1800"/>
          </a:p>
          <a:p>
            <a:pPr indent="-200025" lvl="1" marL="457200" rtl="0" algn="l">
              <a:lnSpc>
                <a:spcPct val="90000"/>
              </a:lnSpc>
              <a:spcBef>
                <a:spcPts val="0"/>
              </a:spcBef>
              <a:spcAft>
                <a:spcPts val="0"/>
              </a:spcAft>
              <a:buSzPts val="1800"/>
              <a:buChar char="▪"/>
            </a:pPr>
            <a:r>
              <a:rPr lang="en-US"/>
              <a:t>Provided all API or back-end functionality for user guide feature and component.</a:t>
            </a:r>
            <a:endParaRPr/>
          </a:p>
          <a:p>
            <a:pPr indent="-182880" lvl="2" marL="731520" rtl="0" algn="l">
              <a:lnSpc>
                <a:spcPct val="90000"/>
              </a:lnSpc>
              <a:spcBef>
                <a:spcPts val="200"/>
              </a:spcBef>
              <a:spcAft>
                <a:spcPts val="0"/>
              </a:spcAft>
              <a:buSzPts val="1530"/>
              <a:buChar char="▪"/>
            </a:pPr>
            <a:r>
              <a:rPr lang="en-US" sz="1600"/>
              <a:t>Able to create, modify, and delete user guides.</a:t>
            </a:r>
            <a:endParaRPr sz="1600"/>
          </a:p>
          <a:p>
            <a:pPr indent="-182880" lvl="2" marL="731520" rtl="0" algn="l">
              <a:spcBef>
                <a:spcPts val="0"/>
              </a:spcBef>
              <a:spcAft>
                <a:spcPts val="0"/>
              </a:spcAft>
              <a:buSzPts val="1530"/>
              <a:buChar char="▪"/>
            </a:pPr>
            <a:r>
              <a:rPr lang="en-US" sz="1600"/>
              <a:t>Able to create, modify, and delete steps found in a user guide.</a:t>
            </a:r>
            <a:endParaRPr sz="1600"/>
          </a:p>
          <a:p>
            <a:pPr indent="-182880" lvl="2" marL="731520" rtl="0" algn="l">
              <a:spcBef>
                <a:spcPts val="200"/>
              </a:spcBef>
              <a:spcAft>
                <a:spcPts val="0"/>
              </a:spcAft>
              <a:buSzPts val="1530"/>
              <a:buChar char="▪"/>
            </a:pPr>
            <a:r>
              <a:rPr lang="en-US" sz="1600"/>
              <a:t>Provide the ability to add an image per step in any user guide.</a:t>
            </a:r>
            <a:endParaRPr sz="1600"/>
          </a:p>
          <a:p>
            <a:pPr indent="-182880" lvl="2" marL="731520" rtl="0" algn="l">
              <a:spcBef>
                <a:spcPts val="200"/>
              </a:spcBef>
              <a:spcAft>
                <a:spcPts val="0"/>
              </a:spcAft>
              <a:buSzPts val="1530"/>
              <a:buChar char="▪"/>
            </a:pPr>
            <a:r>
              <a:rPr lang="en-US" sz="1600"/>
              <a:t>Added ability to search by section for user guide.</a:t>
            </a:r>
            <a:endParaRPr/>
          </a:p>
          <a:p>
            <a:pPr indent="-182880" lvl="1" marL="457200" rtl="0" algn="l">
              <a:lnSpc>
                <a:spcPct val="90000"/>
              </a:lnSpc>
              <a:spcBef>
                <a:spcPts val="200"/>
              </a:spcBef>
              <a:spcAft>
                <a:spcPts val="0"/>
              </a:spcAft>
              <a:buSzPts val="1530"/>
              <a:buChar char="▪"/>
            </a:pPr>
            <a:r>
              <a:rPr lang="en-US"/>
              <a:t>Developed early stage of action audit log.</a:t>
            </a:r>
            <a:endParaRPr/>
          </a:p>
          <a:p>
            <a:pPr indent="-182880" lvl="2" marL="731520" rtl="0" algn="l">
              <a:lnSpc>
                <a:spcPct val="90000"/>
              </a:lnSpc>
              <a:spcBef>
                <a:spcPts val="200"/>
              </a:spcBef>
              <a:spcAft>
                <a:spcPts val="0"/>
              </a:spcAft>
              <a:buSzPts val="1530"/>
              <a:buChar char="▪"/>
            </a:pPr>
            <a:r>
              <a:rPr lang="en-US"/>
              <a:t>Defined and built the starting schema for the log.</a:t>
            </a:r>
            <a:endParaRPr/>
          </a:p>
          <a:p>
            <a:pPr indent="-182880" lvl="2" marL="731520" rtl="0" algn="l">
              <a:lnSpc>
                <a:spcPct val="90000"/>
              </a:lnSpc>
              <a:spcBef>
                <a:spcPts val="200"/>
              </a:spcBef>
              <a:spcAft>
                <a:spcPts val="0"/>
              </a:spcAft>
              <a:buSzPts val="1530"/>
              <a:buChar char="▪"/>
            </a:pPr>
            <a:r>
              <a:rPr lang="en-US"/>
              <a:t>Defined and developed the starting functionality.</a:t>
            </a:r>
            <a:endParaRPr/>
          </a:p>
          <a:p>
            <a:pPr indent="-182880" lvl="3" marL="1005839" rtl="0" algn="l">
              <a:lnSpc>
                <a:spcPct val="90000"/>
              </a:lnSpc>
              <a:spcBef>
                <a:spcPts val="200"/>
              </a:spcBef>
              <a:spcAft>
                <a:spcPts val="0"/>
              </a:spcAft>
              <a:buSzPts val="1530"/>
              <a:buChar char="▪"/>
            </a:pPr>
            <a:r>
              <a:rPr lang="en-US"/>
              <a:t>Ability to add a changelog to every major function in the application.</a:t>
            </a:r>
            <a:endParaRPr/>
          </a:p>
          <a:p>
            <a:pPr indent="-187325" lvl="2" marL="731520" rtl="0" algn="l">
              <a:lnSpc>
                <a:spcPct val="90000"/>
              </a:lnSpc>
              <a:spcBef>
                <a:spcPts val="200"/>
              </a:spcBef>
              <a:spcAft>
                <a:spcPts val="0"/>
              </a:spcAft>
              <a:buSzPts val="1600"/>
              <a:buChar char="▪"/>
            </a:pPr>
            <a:r>
              <a:rPr lang="en-US" sz="1600"/>
              <a:t>Added an action audit log to the create bolo feature.</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21"/>
          <p:cNvSpPr txBox="1"/>
          <p:nvPr>
            <p:ph type="title"/>
          </p:nvPr>
        </p:nvSpPr>
        <p:spPr>
          <a:xfrm>
            <a:off x="685800" y="129277"/>
            <a:ext cx="7772400" cy="1126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TEST SUITES AND TEST CASES</a:t>
            </a:r>
            <a:endParaRPr/>
          </a:p>
        </p:txBody>
      </p:sp>
      <p:sp>
        <p:nvSpPr>
          <p:cNvPr id="401" name="Google Shape;401;p21"/>
          <p:cNvSpPr txBox="1"/>
          <p:nvPr>
            <p:ph idx="1" type="body"/>
          </p:nvPr>
        </p:nvSpPr>
        <p:spPr>
          <a:xfrm>
            <a:off x="472600" y="1125201"/>
            <a:ext cx="7772400" cy="5271600"/>
          </a:xfrm>
          <a:prstGeom prst="rect">
            <a:avLst/>
          </a:prstGeom>
          <a:noFill/>
          <a:ln>
            <a:noFill/>
          </a:ln>
        </p:spPr>
        <p:txBody>
          <a:bodyPr anchorCtr="0" anchor="t" bIns="45700" lIns="91425" spcFirstLastPara="1" rIns="91425" wrap="square" tIns="45700">
            <a:normAutofit/>
          </a:bodyPr>
          <a:lstStyle/>
          <a:p>
            <a:pPr indent="0" lvl="0" marL="182880" rtl="0" algn="l">
              <a:lnSpc>
                <a:spcPct val="90000"/>
              </a:lnSpc>
              <a:spcBef>
                <a:spcPts val="1200"/>
              </a:spcBef>
              <a:spcAft>
                <a:spcPts val="0"/>
              </a:spcAft>
              <a:buClr>
                <a:schemeClr val="dk1"/>
              </a:buClr>
              <a:buSzPts val="1100"/>
              <a:buFont typeface="Arial"/>
              <a:buNone/>
            </a:pPr>
            <a:r>
              <a:rPr lang="en-US" sz="1400"/>
              <a:t>User Story 020 - As a developer working on a user guide, I would like to develop methods allowing Root user  to edit existing user guides, so that they can modify the guide according to new requirements (refer to Appendix A subsection Dynamic UML Diagrams figure 7).</a:t>
            </a:r>
            <a:endParaRPr sz="1400"/>
          </a:p>
          <a:p>
            <a:pPr indent="-317500" lvl="0" marL="457200" rtl="0" algn="l">
              <a:lnSpc>
                <a:spcPct val="90000"/>
              </a:lnSpc>
              <a:spcBef>
                <a:spcPts val="1200"/>
              </a:spcBef>
              <a:spcAft>
                <a:spcPts val="0"/>
              </a:spcAft>
              <a:buSzPts val="1400"/>
              <a:buChar char="▪"/>
            </a:pPr>
            <a:r>
              <a:rPr lang="en-US" sz="1400"/>
              <a:t>Test Description: </a:t>
            </a:r>
            <a:endParaRPr sz="1400"/>
          </a:p>
          <a:p>
            <a:pPr indent="-317500" lvl="1" marL="914400" rtl="0" algn="l">
              <a:lnSpc>
                <a:spcPct val="90000"/>
              </a:lnSpc>
              <a:spcBef>
                <a:spcPts val="0"/>
              </a:spcBef>
              <a:spcAft>
                <a:spcPts val="0"/>
              </a:spcAft>
              <a:buSzPts val="1400"/>
              <a:buChar char="▪"/>
            </a:pPr>
            <a:r>
              <a:rPr lang="en-US" sz="1400"/>
              <a:t>Determines if the user was prompted with a “Guide Form” that reflects adjusted guide title and section along with following available tools: “back” button, “edit” button, “add step button” and ‘delete” button.</a:t>
            </a:r>
            <a:endParaRPr sz="1400"/>
          </a:p>
          <a:p>
            <a:pPr indent="-317500" lvl="0" marL="457200" rtl="0" algn="l">
              <a:lnSpc>
                <a:spcPct val="90000"/>
              </a:lnSpc>
              <a:spcBef>
                <a:spcPts val="0"/>
              </a:spcBef>
              <a:spcAft>
                <a:spcPts val="0"/>
              </a:spcAft>
              <a:buSzPts val="1400"/>
              <a:buChar char="▪"/>
            </a:pPr>
            <a:r>
              <a:rPr lang="en-US" sz="1400"/>
              <a:t>Preconditions:</a:t>
            </a:r>
            <a:endParaRPr sz="1400"/>
          </a:p>
          <a:p>
            <a:pPr indent="-317500" lvl="1" marL="914400" rtl="0" algn="l">
              <a:lnSpc>
                <a:spcPct val="90000"/>
              </a:lnSpc>
              <a:spcBef>
                <a:spcPts val="0"/>
              </a:spcBef>
              <a:spcAft>
                <a:spcPts val="0"/>
              </a:spcAft>
              <a:buSzPts val="1400"/>
              <a:buChar char="▪"/>
            </a:pPr>
            <a:r>
              <a:rPr lang="en-US" sz="1400"/>
              <a:t>The user is logged in to the BOLO application.</a:t>
            </a:r>
            <a:endParaRPr sz="1400"/>
          </a:p>
          <a:p>
            <a:pPr indent="-317500" lvl="1" marL="914400" rtl="0" algn="l">
              <a:lnSpc>
                <a:spcPct val="90000"/>
              </a:lnSpc>
              <a:spcBef>
                <a:spcPts val="0"/>
              </a:spcBef>
              <a:spcAft>
                <a:spcPts val="0"/>
              </a:spcAft>
              <a:buSzPts val="1400"/>
              <a:buChar char="▪"/>
            </a:pPr>
            <a:r>
              <a:rPr lang="en-US" sz="1400"/>
              <a:t>The user is currently on the User Guide page.</a:t>
            </a:r>
            <a:endParaRPr sz="1400"/>
          </a:p>
          <a:p>
            <a:pPr indent="-317500" lvl="1" marL="914400" rtl="0" algn="l">
              <a:lnSpc>
                <a:spcPct val="90000"/>
              </a:lnSpc>
              <a:spcBef>
                <a:spcPts val="0"/>
              </a:spcBef>
              <a:spcAft>
                <a:spcPts val="0"/>
              </a:spcAft>
              <a:buSzPts val="1400"/>
              <a:buChar char="▪"/>
            </a:pPr>
            <a:r>
              <a:rPr lang="en-US" sz="1400"/>
              <a:t>The user has permissions to create and edit the User guide.</a:t>
            </a:r>
            <a:endParaRPr sz="1400"/>
          </a:p>
          <a:p>
            <a:pPr indent="0" lvl="0" marL="182880" rtl="0" algn="l">
              <a:lnSpc>
                <a:spcPct val="90000"/>
              </a:lnSpc>
              <a:spcBef>
                <a:spcPts val="1200"/>
              </a:spcBef>
              <a:spcAft>
                <a:spcPts val="0"/>
              </a:spcAft>
              <a:buClr>
                <a:schemeClr val="dk1"/>
              </a:buClr>
              <a:buSzPts val="1100"/>
              <a:buFont typeface="Arial"/>
              <a:buNone/>
            </a:pPr>
            <a:r>
              <a:t/>
            </a:r>
            <a:endParaRPr/>
          </a:p>
          <a:p>
            <a:pPr indent="0" lvl="0" marL="182880" rtl="0" algn="l">
              <a:lnSpc>
                <a:spcPct val="90000"/>
              </a:lnSpc>
              <a:spcBef>
                <a:spcPts val="1200"/>
              </a:spcBef>
              <a:spcAft>
                <a:spcPts val="0"/>
              </a:spcAft>
              <a:buNone/>
            </a:pPr>
            <a:r>
              <a:t/>
            </a:r>
            <a:endParaRPr/>
          </a:p>
          <a:p>
            <a:pPr indent="0" lvl="0" marL="0" rtl="0" algn="l">
              <a:lnSpc>
                <a:spcPct val="90000"/>
              </a:lnSpc>
              <a:spcBef>
                <a:spcPts val="1200"/>
              </a:spcBef>
              <a:spcAft>
                <a:spcPts val="0"/>
              </a:spcAft>
              <a:buNone/>
            </a:pPr>
            <a:r>
              <a:t/>
            </a:r>
            <a:endParaRPr/>
          </a:p>
        </p:txBody>
      </p:sp>
      <p:sp>
        <p:nvSpPr>
          <p:cNvPr id="402" name="Google Shape;402;p21"/>
          <p:cNvSpPr txBox="1"/>
          <p:nvPr/>
        </p:nvSpPr>
        <p:spPr>
          <a:xfrm>
            <a:off x="2665025" y="923100"/>
            <a:ext cx="3067800" cy="61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t>Test Case 1:</a:t>
            </a:r>
            <a:endParaRPr sz="2000"/>
          </a:p>
        </p:txBody>
      </p:sp>
      <p:graphicFrame>
        <p:nvGraphicFramePr>
          <p:cNvPr id="403" name="Google Shape;403;p21"/>
          <p:cNvGraphicFramePr/>
          <p:nvPr/>
        </p:nvGraphicFramePr>
        <p:xfrm>
          <a:off x="1441325" y="3835800"/>
          <a:ext cx="3000000" cy="3000000"/>
        </p:xfrm>
        <a:graphic>
          <a:graphicData uri="http://schemas.openxmlformats.org/drawingml/2006/table">
            <a:tbl>
              <a:tblPr>
                <a:noFill/>
                <a:tableStyleId>{0A971C58-F7F4-4433-904A-0F5286E3855A}</a:tableStyleId>
              </a:tblPr>
              <a:tblGrid>
                <a:gridCol w="991200"/>
                <a:gridCol w="1411975"/>
                <a:gridCol w="2431225"/>
                <a:gridCol w="1000550"/>
              </a:tblGrid>
              <a:tr h="356300">
                <a:tc>
                  <a:txBody>
                    <a:bodyPr/>
                    <a:lstStyle/>
                    <a:p>
                      <a:pPr indent="0" lvl="0" marL="342900" rtl="0" algn="l">
                        <a:spcBef>
                          <a:spcPts val="0"/>
                        </a:spcBef>
                        <a:spcAft>
                          <a:spcPts val="0"/>
                        </a:spcAft>
                        <a:buNone/>
                      </a:pPr>
                      <a:r>
                        <a:rPr b="1" lang="en-US" sz="1200">
                          <a:latin typeface="Times New Roman"/>
                          <a:ea typeface="Times New Roman"/>
                          <a:cs typeface="Times New Roman"/>
                          <a:sym typeface="Times New Roman"/>
                        </a:rPr>
                        <a:t>Step</a:t>
                      </a:r>
                      <a:endParaRPr b="1"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57150" rtl="0" algn="l">
                        <a:spcBef>
                          <a:spcPts val="0"/>
                        </a:spcBef>
                        <a:spcAft>
                          <a:spcPts val="0"/>
                        </a:spcAft>
                        <a:buNone/>
                      </a:pPr>
                      <a:r>
                        <a:rPr b="1" lang="en-US" sz="1200">
                          <a:latin typeface="Times New Roman"/>
                          <a:ea typeface="Times New Roman"/>
                          <a:cs typeface="Times New Roman"/>
                          <a:sym typeface="Times New Roman"/>
                        </a:rPr>
                        <a:t>Action</a:t>
                      </a:r>
                      <a:endParaRPr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57150" rtl="0" algn="l">
                        <a:spcBef>
                          <a:spcPts val="0"/>
                        </a:spcBef>
                        <a:spcAft>
                          <a:spcPts val="0"/>
                        </a:spcAft>
                        <a:buNone/>
                      </a:pPr>
                      <a:r>
                        <a:rPr b="1" lang="en-US" sz="1200">
                          <a:latin typeface="Times New Roman"/>
                          <a:ea typeface="Times New Roman"/>
                          <a:cs typeface="Times New Roman"/>
                          <a:sym typeface="Times New Roman"/>
                        </a:rPr>
                        <a:t>Expected  System Response</a:t>
                      </a:r>
                      <a:endParaRPr b="1"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57150" rtl="0" algn="l">
                        <a:spcBef>
                          <a:spcPts val="0"/>
                        </a:spcBef>
                        <a:spcAft>
                          <a:spcPts val="0"/>
                        </a:spcAft>
                        <a:buNone/>
                      </a:pPr>
                      <a:r>
                        <a:rPr b="1" lang="en-US" sz="1200">
                          <a:latin typeface="Times New Roman"/>
                          <a:ea typeface="Times New Roman"/>
                          <a:cs typeface="Times New Roman"/>
                          <a:sym typeface="Times New Roman"/>
                        </a:rPr>
                        <a:t>Pass/Fail</a:t>
                      </a:r>
                      <a:endParaRPr b="1" sz="1200">
                        <a:latin typeface="Times New Roman"/>
                        <a:ea typeface="Times New Roman"/>
                        <a:cs typeface="Times New Roman"/>
                        <a:sym typeface="Times New Roman"/>
                      </a:endParaRPr>
                    </a:p>
                  </a:txBody>
                  <a:tcPr marT="63500" marB="63500" marR="63500" marL="63500">
                    <a:solidFill>
                      <a:srgbClr val="CCCCCC"/>
                    </a:solidFill>
                  </a:tcPr>
                </a:tc>
              </a:tr>
              <a:tr h="1031125">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1</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The User  clicks on the “BOLO” category button located on the left side of the user Guide page</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shows list of user guide topics available for “BOLO” guide category</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031125">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The User clicks edit icon located next to the chosen user guide topic</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takes the user to the Guide Edit Form where the user can see the current title and section of the guide along with following available tools: “back” button, “edit” button, “add step button” and ‘delete” button.</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g8ef7ead7b1_0_241"/>
          <p:cNvSpPr txBox="1"/>
          <p:nvPr>
            <p:ph type="title"/>
          </p:nvPr>
        </p:nvSpPr>
        <p:spPr>
          <a:xfrm>
            <a:off x="685800" y="129277"/>
            <a:ext cx="7772400" cy="1126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TEST SUITES AND TEST CASES</a:t>
            </a:r>
            <a:endParaRPr/>
          </a:p>
        </p:txBody>
      </p:sp>
      <p:sp>
        <p:nvSpPr>
          <p:cNvPr id="410" name="Google Shape;410;g8ef7ead7b1_0_241"/>
          <p:cNvSpPr txBox="1"/>
          <p:nvPr/>
        </p:nvSpPr>
        <p:spPr>
          <a:xfrm>
            <a:off x="-414575" y="2707025"/>
            <a:ext cx="3067800" cy="61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t>Test Case 1</a:t>
            </a:r>
            <a:endParaRPr sz="2000"/>
          </a:p>
          <a:p>
            <a:pPr indent="0" lvl="0" marL="0" rtl="0" algn="ctr">
              <a:spcBef>
                <a:spcPts val="0"/>
              </a:spcBef>
              <a:spcAft>
                <a:spcPts val="0"/>
              </a:spcAft>
              <a:buNone/>
            </a:pPr>
            <a:r>
              <a:rPr lang="en-US" sz="2000"/>
              <a:t>Continued</a:t>
            </a:r>
            <a:endParaRPr sz="2000"/>
          </a:p>
        </p:txBody>
      </p:sp>
      <p:graphicFrame>
        <p:nvGraphicFramePr>
          <p:cNvPr id="411" name="Google Shape;411;g8ef7ead7b1_0_241"/>
          <p:cNvGraphicFramePr/>
          <p:nvPr/>
        </p:nvGraphicFramePr>
        <p:xfrm>
          <a:off x="2319975" y="1123650"/>
          <a:ext cx="3000000" cy="3000000"/>
        </p:xfrm>
        <a:graphic>
          <a:graphicData uri="http://schemas.openxmlformats.org/drawingml/2006/table">
            <a:tbl>
              <a:tblPr>
                <a:noFill/>
                <a:tableStyleId>{0A971C58-F7F4-4433-904A-0F5286E3855A}</a:tableStyleId>
              </a:tblPr>
              <a:tblGrid>
                <a:gridCol w="1009650"/>
                <a:gridCol w="1438275"/>
                <a:gridCol w="2476500"/>
                <a:gridCol w="1019175"/>
              </a:tblGrid>
              <a:tr h="12700">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3</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The User clicks the “edit” button.</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takes the user to the form that provides input fields for the guide</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US" sz="1200">
                          <a:latin typeface="Times New Roman"/>
                          <a:ea typeface="Times New Roman"/>
                          <a:cs typeface="Times New Roman"/>
                          <a:sym typeface="Times New Roman"/>
                        </a:rPr>
                        <a:t>The User enters corrections to the guide description/guide section</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verify correctness of the input and button “save guide” stays available ( input is correct)</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6</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The User presses button “save guide”</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responds by displaying the Edit Guide form that reflects adjusted guide title/section along with following available tools: “back” button, “edit” button, “add step button” and ‘delete” button.</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7</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The User presses button “back”</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responds by taking user back to the User Guide Page</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279400">
                <a:tc gridSpan="4">
                  <a:txBody>
                    <a:bodyPr/>
                    <a:lstStyle/>
                    <a:p>
                      <a:pPr indent="0" lvl="0" marL="57150" rtl="0" algn="ctr">
                        <a:spcBef>
                          <a:spcPts val="0"/>
                        </a:spcBef>
                        <a:spcAft>
                          <a:spcPts val="0"/>
                        </a:spcAft>
                        <a:buNone/>
                      </a:pPr>
                      <a:r>
                        <a:rPr lang="en-US" sz="1200">
                          <a:latin typeface="Times New Roman"/>
                          <a:ea typeface="Times New Roman"/>
                          <a:cs typeface="Times New Roman"/>
                          <a:sym typeface="Times New Roman"/>
                        </a:rPr>
                        <a:t>Alternative Action in case of a wrong input in step 4</a:t>
                      </a:r>
                      <a:endParaRPr sz="1200">
                        <a:latin typeface="Times New Roman"/>
                        <a:ea typeface="Times New Roman"/>
                        <a:cs typeface="Times New Roman"/>
                        <a:sym typeface="Times New Roman"/>
                      </a:endParaRPr>
                    </a:p>
                  </a:txBody>
                  <a:tcPr marT="63500" marB="63500" marR="63500" marL="63500"/>
                </a:tc>
                <a:tc hMerge="1"/>
                <a:tc hMerge="1"/>
                <a:tc hMerge="1"/>
              </a:tr>
              <a:tr h="279400">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8</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US" sz="1200">
                          <a:latin typeface="Times New Roman"/>
                          <a:ea typeface="Times New Roman"/>
                          <a:cs typeface="Times New Roman"/>
                          <a:sym typeface="Times New Roman"/>
                        </a:rPr>
                        <a:t>The User enters corrections to the guide description/guide section</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verify correctness of the input and highlights sections line in red and blocks “save guide” button</a:t>
                      </a:r>
                      <a:endParaRPr sz="1200">
                        <a:latin typeface="Times New Roman"/>
                        <a:ea typeface="Times New Roman"/>
                        <a:cs typeface="Times New Roman"/>
                        <a:sym typeface="Times New Roman"/>
                      </a:endParaRPr>
                    </a:p>
                    <a:p>
                      <a:pPr indent="0" lvl="0" marL="57150" rtl="0" algn="l">
                        <a:spcBef>
                          <a:spcPts val="0"/>
                        </a:spcBef>
                        <a:spcAft>
                          <a:spcPts val="0"/>
                        </a:spcAft>
                        <a:buNone/>
                      </a:pPr>
                      <a:r>
                        <a:rPr lang="en-US" sz="1200">
                          <a:latin typeface="Times New Roman"/>
                          <a:ea typeface="Times New Roman"/>
                          <a:cs typeface="Times New Roman"/>
                          <a:sym typeface="Times New Roman"/>
                        </a:rPr>
                        <a:t> ( input is incorrect)</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279400">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9</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US" sz="1200">
                          <a:latin typeface="Times New Roman"/>
                          <a:ea typeface="Times New Roman"/>
                          <a:cs typeface="Times New Roman"/>
                          <a:sym typeface="Times New Roman"/>
                        </a:rPr>
                        <a:t>The User fails to correct their input and press button “cancel”</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responds by cancelling editing form and taking user back to the User Guide page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g8ef7ead7b1_0_254"/>
          <p:cNvSpPr txBox="1"/>
          <p:nvPr>
            <p:ph type="title"/>
          </p:nvPr>
        </p:nvSpPr>
        <p:spPr>
          <a:xfrm>
            <a:off x="685800" y="129277"/>
            <a:ext cx="7772400" cy="1126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TEST SUITES AND TEST CASES</a:t>
            </a:r>
            <a:endParaRPr/>
          </a:p>
        </p:txBody>
      </p:sp>
      <p:sp>
        <p:nvSpPr>
          <p:cNvPr id="418" name="Google Shape;418;g8ef7ead7b1_0_254"/>
          <p:cNvSpPr txBox="1"/>
          <p:nvPr>
            <p:ph idx="1" type="body"/>
          </p:nvPr>
        </p:nvSpPr>
        <p:spPr>
          <a:xfrm>
            <a:off x="472600" y="1125201"/>
            <a:ext cx="7772400" cy="5271600"/>
          </a:xfrm>
          <a:prstGeom prst="rect">
            <a:avLst/>
          </a:prstGeom>
          <a:noFill/>
          <a:ln>
            <a:noFill/>
          </a:ln>
        </p:spPr>
        <p:txBody>
          <a:bodyPr anchorCtr="0" anchor="t" bIns="45700" lIns="91425" spcFirstLastPara="1" rIns="91425" wrap="square" tIns="45700">
            <a:noAutofit/>
          </a:bodyPr>
          <a:lstStyle/>
          <a:p>
            <a:pPr indent="0" lvl="0" marL="182880" rtl="0" algn="l">
              <a:lnSpc>
                <a:spcPct val="90000"/>
              </a:lnSpc>
              <a:spcBef>
                <a:spcPts val="1200"/>
              </a:spcBef>
              <a:spcAft>
                <a:spcPts val="0"/>
              </a:spcAft>
              <a:buNone/>
            </a:pPr>
            <a:r>
              <a:rPr lang="en-US" sz="1400"/>
              <a:t>User Story 043 - </a:t>
            </a:r>
            <a:r>
              <a:rPr lang="en-US" sz="1400"/>
              <a:t>As a developer, I would like to rewrite all user and bolo notifications and actions items with new design and capability, so that it no longer relies on pdf attachments or lack of specification.</a:t>
            </a:r>
            <a:r>
              <a:rPr lang="en-US" sz="1400"/>
              <a:t>.</a:t>
            </a:r>
            <a:endParaRPr sz="1400"/>
          </a:p>
          <a:p>
            <a:pPr indent="-317500" lvl="0" marL="457200" rtl="0" algn="l">
              <a:lnSpc>
                <a:spcPct val="90000"/>
              </a:lnSpc>
              <a:spcBef>
                <a:spcPts val="1200"/>
              </a:spcBef>
              <a:spcAft>
                <a:spcPts val="0"/>
              </a:spcAft>
              <a:buSzPts val="1400"/>
              <a:buChar char="▪"/>
            </a:pPr>
            <a:r>
              <a:rPr lang="en-US" sz="1400"/>
              <a:t>Test Description: </a:t>
            </a:r>
            <a:endParaRPr sz="1400"/>
          </a:p>
          <a:p>
            <a:pPr indent="-317500" lvl="1" marL="914400" rtl="0" algn="l">
              <a:lnSpc>
                <a:spcPct val="90000"/>
              </a:lnSpc>
              <a:spcBef>
                <a:spcPts val="0"/>
              </a:spcBef>
              <a:spcAft>
                <a:spcPts val="0"/>
              </a:spcAft>
              <a:buSzPts val="1400"/>
              <a:buChar char="▪"/>
            </a:pPr>
            <a:r>
              <a:rPr lang="en-US" sz="1400"/>
              <a:t>Test all user/ system notifications to see if the new design is compatible with the built in infrastructure and is intuitive</a:t>
            </a:r>
            <a:r>
              <a:rPr lang="en-US" sz="1400"/>
              <a:t>.</a:t>
            </a:r>
            <a:endParaRPr sz="1400"/>
          </a:p>
          <a:p>
            <a:pPr indent="-317500" lvl="0" marL="457200" rtl="0" algn="l">
              <a:lnSpc>
                <a:spcPct val="90000"/>
              </a:lnSpc>
              <a:spcBef>
                <a:spcPts val="0"/>
              </a:spcBef>
              <a:spcAft>
                <a:spcPts val="0"/>
              </a:spcAft>
              <a:buSzPts val="1400"/>
              <a:buChar char="▪"/>
            </a:pPr>
            <a:r>
              <a:rPr lang="en-US" sz="1400"/>
              <a:t>Preconditions:</a:t>
            </a:r>
            <a:endParaRPr sz="1400"/>
          </a:p>
          <a:p>
            <a:pPr indent="-317500" lvl="1" marL="914400" rtl="0" algn="l">
              <a:lnSpc>
                <a:spcPct val="90000"/>
              </a:lnSpc>
              <a:spcBef>
                <a:spcPts val="0"/>
              </a:spcBef>
              <a:spcAft>
                <a:spcPts val="0"/>
              </a:spcAft>
              <a:buSzPts val="1400"/>
              <a:buChar char="▪"/>
            </a:pPr>
            <a:r>
              <a:rPr lang="en-US" sz="1400"/>
              <a:t>Must be a valid user.</a:t>
            </a:r>
            <a:endParaRPr sz="1400"/>
          </a:p>
          <a:p>
            <a:pPr indent="-317500" lvl="1" marL="914400" rtl="0" algn="l">
              <a:lnSpc>
                <a:spcPct val="90000"/>
              </a:lnSpc>
              <a:spcBef>
                <a:spcPts val="0"/>
              </a:spcBef>
              <a:spcAft>
                <a:spcPts val="0"/>
              </a:spcAft>
              <a:buSzPts val="1400"/>
              <a:buChar char="▪"/>
            </a:pPr>
            <a:r>
              <a:rPr lang="en-US" sz="1400"/>
              <a:t>Must be able to create/delete/edit/and generate bolos.</a:t>
            </a:r>
            <a:r>
              <a:rPr lang="en-US" sz="1400"/>
              <a:t>.</a:t>
            </a:r>
            <a:endParaRPr sz="1400"/>
          </a:p>
          <a:p>
            <a:pPr indent="-317500" lvl="1" marL="914400" rtl="0" algn="l">
              <a:lnSpc>
                <a:spcPct val="90000"/>
              </a:lnSpc>
              <a:spcBef>
                <a:spcPts val="0"/>
              </a:spcBef>
              <a:spcAft>
                <a:spcPts val="0"/>
              </a:spcAft>
              <a:buSzPts val="1400"/>
              <a:buChar char="▪"/>
            </a:pPr>
            <a:r>
              <a:rPr lang="en-US" sz="1400"/>
              <a:t>Has security authentication.</a:t>
            </a:r>
            <a:endParaRPr sz="1400"/>
          </a:p>
          <a:p>
            <a:pPr indent="0" lvl="0" marL="182880" rtl="0" algn="l">
              <a:lnSpc>
                <a:spcPct val="90000"/>
              </a:lnSpc>
              <a:spcBef>
                <a:spcPts val="1200"/>
              </a:spcBef>
              <a:spcAft>
                <a:spcPts val="0"/>
              </a:spcAft>
              <a:buNone/>
            </a:pPr>
            <a:r>
              <a:t/>
            </a:r>
            <a:endParaRPr/>
          </a:p>
          <a:p>
            <a:pPr indent="0" lvl="0" marL="182880" rtl="0" algn="l">
              <a:lnSpc>
                <a:spcPct val="90000"/>
              </a:lnSpc>
              <a:spcBef>
                <a:spcPts val="1200"/>
              </a:spcBef>
              <a:spcAft>
                <a:spcPts val="0"/>
              </a:spcAft>
              <a:buNone/>
            </a:pPr>
            <a:r>
              <a:t/>
            </a:r>
            <a:endParaRPr/>
          </a:p>
          <a:p>
            <a:pPr indent="0" lvl="0" marL="0" rtl="0" algn="l">
              <a:lnSpc>
                <a:spcPct val="90000"/>
              </a:lnSpc>
              <a:spcBef>
                <a:spcPts val="1200"/>
              </a:spcBef>
              <a:spcAft>
                <a:spcPts val="0"/>
              </a:spcAft>
              <a:buNone/>
            </a:pPr>
            <a:r>
              <a:t/>
            </a:r>
            <a:endParaRPr/>
          </a:p>
        </p:txBody>
      </p:sp>
      <p:sp>
        <p:nvSpPr>
          <p:cNvPr id="419" name="Google Shape;419;g8ef7ead7b1_0_254"/>
          <p:cNvSpPr txBox="1"/>
          <p:nvPr/>
        </p:nvSpPr>
        <p:spPr>
          <a:xfrm>
            <a:off x="2665025" y="923100"/>
            <a:ext cx="3067800" cy="61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t>Test Case 2:</a:t>
            </a:r>
            <a:endParaRPr sz="2000"/>
          </a:p>
        </p:txBody>
      </p:sp>
      <p:graphicFrame>
        <p:nvGraphicFramePr>
          <p:cNvPr id="420" name="Google Shape;420;g8ef7ead7b1_0_254"/>
          <p:cNvGraphicFramePr/>
          <p:nvPr/>
        </p:nvGraphicFramePr>
        <p:xfrm>
          <a:off x="1387000" y="3537300"/>
          <a:ext cx="3000000" cy="3000000"/>
        </p:xfrm>
        <a:graphic>
          <a:graphicData uri="http://schemas.openxmlformats.org/drawingml/2006/table">
            <a:tbl>
              <a:tblPr>
                <a:noFill/>
                <a:tableStyleId>{0A971C58-F7F4-4433-904A-0F5286E3855A}</a:tableStyleId>
              </a:tblPr>
              <a:tblGrid>
                <a:gridCol w="781050"/>
                <a:gridCol w="1666875"/>
                <a:gridCol w="2514600"/>
                <a:gridCol w="981075"/>
              </a:tblGrid>
              <a:tr h="12700">
                <a:tc>
                  <a:txBody>
                    <a:bodyPr/>
                    <a:lstStyle/>
                    <a:p>
                      <a:pPr indent="0" lvl="0" marL="114300" rtl="0" algn="l">
                        <a:spcBef>
                          <a:spcPts val="0"/>
                        </a:spcBef>
                        <a:spcAft>
                          <a:spcPts val="0"/>
                        </a:spcAft>
                        <a:buNone/>
                      </a:pPr>
                      <a:r>
                        <a:rPr b="1" lang="en-US" sz="1200">
                          <a:latin typeface="Times New Roman"/>
                          <a:ea typeface="Times New Roman"/>
                          <a:cs typeface="Times New Roman"/>
                          <a:sym typeface="Times New Roman"/>
                        </a:rPr>
                        <a:t>Step</a:t>
                      </a:r>
                      <a:endParaRPr b="1"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114300" rtl="0" algn="l">
                        <a:spcBef>
                          <a:spcPts val="0"/>
                        </a:spcBef>
                        <a:spcAft>
                          <a:spcPts val="0"/>
                        </a:spcAft>
                        <a:buNone/>
                      </a:pPr>
                      <a:r>
                        <a:rPr b="1" lang="en-US" sz="1200">
                          <a:latin typeface="Times New Roman"/>
                          <a:ea typeface="Times New Roman"/>
                          <a:cs typeface="Times New Roman"/>
                          <a:sym typeface="Times New Roman"/>
                        </a:rPr>
                        <a:t>Action</a:t>
                      </a:r>
                      <a:endParaRPr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114300" rtl="0" algn="l">
                        <a:spcBef>
                          <a:spcPts val="0"/>
                        </a:spcBef>
                        <a:spcAft>
                          <a:spcPts val="0"/>
                        </a:spcAft>
                        <a:buNone/>
                      </a:pPr>
                      <a:r>
                        <a:rPr b="1" lang="en-US" sz="1200">
                          <a:latin typeface="Times New Roman"/>
                          <a:ea typeface="Times New Roman"/>
                          <a:cs typeface="Times New Roman"/>
                          <a:sym typeface="Times New Roman"/>
                        </a:rPr>
                        <a:t>Expected Response</a:t>
                      </a:r>
                      <a:endParaRPr b="1"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114300" rtl="0" algn="l">
                        <a:spcBef>
                          <a:spcPts val="0"/>
                        </a:spcBef>
                        <a:spcAft>
                          <a:spcPts val="0"/>
                        </a:spcAft>
                        <a:buNone/>
                      </a:pPr>
                      <a:r>
                        <a:rPr b="1" lang="en-US" sz="1200">
                          <a:latin typeface="Times New Roman"/>
                          <a:ea typeface="Times New Roman"/>
                          <a:cs typeface="Times New Roman"/>
                          <a:sym typeface="Times New Roman"/>
                        </a:rPr>
                        <a:t>Pass/Fail</a:t>
                      </a:r>
                      <a:endParaRPr b="1" sz="1200">
                        <a:latin typeface="Times New Roman"/>
                        <a:ea typeface="Times New Roman"/>
                        <a:cs typeface="Times New Roman"/>
                        <a:sym typeface="Times New Roman"/>
                      </a:endParaRPr>
                    </a:p>
                  </a:txBody>
                  <a:tcPr marT="63500" marB="63500" marR="63500" marL="63500">
                    <a:solidFill>
                      <a:srgbClr val="CCCCCC"/>
                    </a:solidFill>
                  </a:tcPr>
                </a:tc>
              </a:tr>
              <a:tr h="12700">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1</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User logs in</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System shows successful login</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User creates bolo</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A create bolo message is sent to the user that posted the bolo, and details are sent to the list of subscribers. The notification follows a new design and demonstrates embedded images.</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3</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User edits bolo</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An update bolo message is sent to the user that posted the bolo, and details are sent to the list of subscribers. The notification follows a new design and demonstrates embedded images.</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g8ef7ead7b1_0_269"/>
          <p:cNvSpPr txBox="1"/>
          <p:nvPr>
            <p:ph type="title"/>
          </p:nvPr>
        </p:nvSpPr>
        <p:spPr>
          <a:xfrm>
            <a:off x="685800" y="129277"/>
            <a:ext cx="7772400" cy="1126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TEST SUITES AND TEST CASES</a:t>
            </a:r>
            <a:endParaRPr/>
          </a:p>
        </p:txBody>
      </p:sp>
      <p:sp>
        <p:nvSpPr>
          <p:cNvPr id="427" name="Google Shape;427;g8ef7ead7b1_0_269"/>
          <p:cNvSpPr txBox="1"/>
          <p:nvPr/>
        </p:nvSpPr>
        <p:spPr>
          <a:xfrm>
            <a:off x="-414575" y="2707025"/>
            <a:ext cx="3067800" cy="61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t>Test Case 2</a:t>
            </a:r>
            <a:endParaRPr sz="2000"/>
          </a:p>
          <a:p>
            <a:pPr indent="0" lvl="0" marL="0" rtl="0" algn="ctr">
              <a:spcBef>
                <a:spcPts val="0"/>
              </a:spcBef>
              <a:spcAft>
                <a:spcPts val="0"/>
              </a:spcAft>
              <a:buNone/>
            </a:pPr>
            <a:r>
              <a:rPr lang="en-US" sz="2000"/>
              <a:t>Continued</a:t>
            </a:r>
            <a:endParaRPr sz="2000"/>
          </a:p>
        </p:txBody>
      </p:sp>
      <p:graphicFrame>
        <p:nvGraphicFramePr>
          <p:cNvPr id="428" name="Google Shape;428;g8ef7ead7b1_0_269"/>
          <p:cNvGraphicFramePr/>
          <p:nvPr/>
        </p:nvGraphicFramePr>
        <p:xfrm>
          <a:off x="2130450" y="1206575"/>
          <a:ext cx="3000000" cy="3000000"/>
        </p:xfrm>
        <a:graphic>
          <a:graphicData uri="http://schemas.openxmlformats.org/drawingml/2006/table">
            <a:tbl>
              <a:tblPr>
                <a:noFill/>
                <a:tableStyleId>{0A971C58-F7F4-4433-904A-0F5286E3855A}</a:tableStyleId>
              </a:tblPr>
              <a:tblGrid>
                <a:gridCol w="781050"/>
                <a:gridCol w="1666875"/>
                <a:gridCol w="2514600"/>
                <a:gridCol w="981075"/>
              </a:tblGrid>
              <a:tr h="12700">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User clicks on no update</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System refreshes update counter and extends the grace period to update a bolo by 30 days.</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User deletes a bolo</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A notification is sent to the user informing them that their bolo has been removed successfully.</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6</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User generates a pdf version of bolo</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A pdf of the bolo is successfully generated that follows the proper standards.</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7</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User has a bolo that has not been updated in 30 days.</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A notification is sent to the user informing him that the bolo with a certain id must be updated or they must declare no new updates. The notification relies on Thymeleaf templates and meets standards.</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8</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User fails to update bolo after notification is sent.</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A notification is sent to the administrator of the agency informing him that a user has not updated a bolo in 30 days or declare that no new updates are available. Details are provided. Notification relies on Thymeleaf templates and meets standards. </a:t>
                      </a:r>
                      <a:endParaRPr sz="1200">
                        <a:latin typeface="Times New Roman"/>
                        <a:ea typeface="Times New Roman"/>
                        <a:cs typeface="Times New Roman"/>
                        <a:sym typeface="Times New Roman"/>
                      </a:endParaRPr>
                    </a:p>
                  </a:txBody>
                  <a:tcPr marT="63500" marB="63500" marR="63500" marL="63500"/>
                </a:tc>
                <a:tc>
                  <a:txBody>
                    <a:bodyPr/>
                    <a:lstStyle/>
                    <a:p>
                      <a:pPr indent="0" lvl="0" marL="11430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g8ef7ead7b1_0_278"/>
          <p:cNvSpPr txBox="1"/>
          <p:nvPr>
            <p:ph type="title"/>
          </p:nvPr>
        </p:nvSpPr>
        <p:spPr>
          <a:xfrm>
            <a:off x="685800" y="129277"/>
            <a:ext cx="7772400" cy="1126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TEST SUITES AND TEST CASES</a:t>
            </a:r>
            <a:endParaRPr/>
          </a:p>
        </p:txBody>
      </p:sp>
      <p:sp>
        <p:nvSpPr>
          <p:cNvPr id="435" name="Google Shape;435;g8ef7ead7b1_0_278"/>
          <p:cNvSpPr txBox="1"/>
          <p:nvPr>
            <p:ph idx="1" type="body"/>
          </p:nvPr>
        </p:nvSpPr>
        <p:spPr>
          <a:xfrm>
            <a:off x="472600" y="1125201"/>
            <a:ext cx="7772400" cy="2870100"/>
          </a:xfrm>
          <a:prstGeom prst="rect">
            <a:avLst/>
          </a:prstGeom>
          <a:noFill/>
          <a:ln>
            <a:noFill/>
          </a:ln>
        </p:spPr>
        <p:txBody>
          <a:bodyPr anchorCtr="0" anchor="t" bIns="45700" lIns="91425" spcFirstLastPara="1" rIns="91425" wrap="square" tIns="45700">
            <a:noAutofit/>
          </a:bodyPr>
          <a:lstStyle/>
          <a:p>
            <a:pPr indent="0" lvl="0" marL="182880" rtl="0" algn="l">
              <a:lnSpc>
                <a:spcPct val="90000"/>
              </a:lnSpc>
              <a:spcBef>
                <a:spcPts val="1200"/>
              </a:spcBef>
              <a:spcAft>
                <a:spcPts val="0"/>
              </a:spcAft>
              <a:buNone/>
            </a:pPr>
            <a:r>
              <a:rPr lang="en-US" sz="1400"/>
              <a:t>User Story 024 - </a:t>
            </a:r>
            <a:r>
              <a:rPr lang="en-US" sz="1400"/>
              <a:t>As a developer working on the policies for updating BOLOs, I would like to create a system where users are notified after 30 days of no updates so they may update their BOLO</a:t>
            </a:r>
            <a:r>
              <a:rPr lang="en-US" sz="1400"/>
              <a:t>.</a:t>
            </a:r>
            <a:endParaRPr sz="1400"/>
          </a:p>
          <a:p>
            <a:pPr indent="-317500" lvl="0" marL="457200" rtl="0" algn="l">
              <a:lnSpc>
                <a:spcPct val="90000"/>
              </a:lnSpc>
              <a:spcBef>
                <a:spcPts val="1200"/>
              </a:spcBef>
              <a:spcAft>
                <a:spcPts val="0"/>
              </a:spcAft>
              <a:buSzPts val="1400"/>
              <a:buChar char="▪"/>
            </a:pPr>
            <a:r>
              <a:rPr lang="en-US" sz="1400"/>
              <a:t>Test Description: </a:t>
            </a:r>
            <a:endParaRPr sz="1400"/>
          </a:p>
          <a:p>
            <a:pPr indent="-317500" lvl="1" marL="914400" rtl="0" algn="l">
              <a:lnSpc>
                <a:spcPct val="90000"/>
              </a:lnSpc>
              <a:spcBef>
                <a:spcPts val="0"/>
              </a:spcBef>
              <a:spcAft>
                <a:spcPts val="0"/>
              </a:spcAft>
              <a:buSzPts val="1400"/>
              <a:buChar char="▪"/>
            </a:pPr>
            <a:r>
              <a:rPr lang="en-US" sz="1400"/>
              <a:t>Determines if the user receives a notification that a BOLO has not been updated for a certain period of time.</a:t>
            </a:r>
            <a:r>
              <a:rPr lang="en-US" sz="1400"/>
              <a:t>.</a:t>
            </a:r>
            <a:endParaRPr sz="1400"/>
          </a:p>
          <a:p>
            <a:pPr indent="-317500" lvl="0" marL="457200" rtl="0" algn="l">
              <a:lnSpc>
                <a:spcPct val="90000"/>
              </a:lnSpc>
              <a:spcBef>
                <a:spcPts val="0"/>
              </a:spcBef>
              <a:spcAft>
                <a:spcPts val="0"/>
              </a:spcAft>
              <a:buSzPts val="1400"/>
              <a:buChar char="▪"/>
            </a:pPr>
            <a:r>
              <a:rPr lang="en-US" sz="1400"/>
              <a:t>Preconditions:</a:t>
            </a:r>
            <a:endParaRPr sz="1400"/>
          </a:p>
          <a:p>
            <a:pPr indent="-317500" lvl="1" marL="914400" rtl="0" algn="l">
              <a:lnSpc>
                <a:spcPct val="90000"/>
              </a:lnSpc>
              <a:spcBef>
                <a:spcPts val="0"/>
              </a:spcBef>
              <a:spcAft>
                <a:spcPts val="0"/>
              </a:spcAft>
              <a:buSzPts val="1400"/>
              <a:buChar char="▪"/>
            </a:pPr>
            <a:r>
              <a:rPr lang="en-US" sz="1400"/>
              <a:t>The user is logged in to the BOLO application.</a:t>
            </a:r>
            <a:endParaRPr sz="1400"/>
          </a:p>
          <a:p>
            <a:pPr indent="-317500" lvl="1" marL="914400" rtl="0" algn="l">
              <a:lnSpc>
                <a:spcPct val="90000"/>
              </a:lnSpc>
              <a:spcBef>
                <a:spcPts val="0"/>
              </a:spcBef>
              <a:spcAft>
                <a:spcPts val="0"/>
              </a:spcAft>
              <a:buSzPts val="1400"/>
              <a:buChar char="▪"/>
            </a:pPr>
            <a:r>
              <a:rPr lang="en-US" sz="1400"/>
              <a:t>The user has permissions to create and edit BOLOs.</a:t>
            </a:r>
            <a:endParaRPr sz="1400"/>
          </a:p>
          <a:p>
            <a:pPr indent="-317500" lvl="1" marL="914400" rtl="0" algn="l">
              <a:lnSpc>
                <a:spcPct val="90000"/>
              </a:lnSpc>
              <a:spcBef>
                <a:spcPts val="0"/>
              </a:spcBef>
              <a:spcAft>
                <a:spcPts val="0"/>
              </a:spcAft>
              <a:buSzPts val="1400"/>
              <a:buChar char="▪"/>
            </a:pPr>
            <a:r>
              <a:rPr lang="en-US" sz="1400"/>
              <a:t>The user has a valid e-mail address saved to their account.</a:t>
            </a:r>
            <a:endParaRPr sz="1400"/>
          </a:p>
          <a:p>
            <a:pPr indent="-317500" lvl="1" marL="914400" rtl="0" algn="l">
              <a:lnSpc>
                <a:spcPct val="90000"/>
              </a:lnSpc>
              <a:spcBef>
                <a:spcPts val="0"/>
              </a:spcBef>
              <a:spcAft>
                <a:spcPts val="0"/>
              </a:spcAft>
              <a:buSzPts val="1400"/>
              <a:buChar char="▪"/>
            </a:pPr>
            <a:r>
              <a:rPr lang="en-US" sz="1400"/>
              <a:t>The user’s email domain (@domain.gov) is a valid and permitted domain.</a:t>
            </a:r>
            <a:endParaRPr sz="1400"/>
          </a:p>
          <a:p>
            <a:pPr indent="-317500" lvl="1" marL="914400" rtl="0" algn="l">
              <a:lnSpc>
                <a:spcPct val="90000"/>
              </a:lnSpc>
              <a:spcBef>
                <a:spcPts val="0"/>
              </a:spcBef>
              <a:spcAft>
                <a:spcPts val="0"/>
              </a:spcAft>
              <a:buSzPts val="1400"/>
              <a:buChar char="▪"/>
            </a:pPr>
            <a:r>
              <a:rPr lang="en-US" sz="1400"/>
              <a:t>For testing purposes, notifications are set to trigger every 2 minutes.</a:t>
            </a:r>
            <a:endParaRPr sz="1400"/>
          </a:p>
          <a:p>
            <a:pPr indent="0" lvl="0" marL="182880" rtl="0" algn="l">
              <a:lnSpc>
                <a:spcPct val="90000"/>
              </a:lnSpc>
              <a:spcBef>
                <a:spcPts val="1200"/>
              </a:spcBef>
              <a:spcAft>
                <a:spcPts val="0"/>
              </a:spcAft>
              <a:buNone/>
            </a:pPr>
            <a:r>
              <a:t/>
            </a:r>
            <a:endParaRPr/>
          </a:p>
          <a:p>
            <a:pPr indent="0" lvl="0" marL="182880" rtl="0" algn="l">
              <a:lnSpc>
                <a:spcPct val="90000"/>
              </a:lnSpc>
              <a:spcBef>
                <a:spcPts val="1200"/>
              </a:spcBef>
              <a:spcAft>
                <a:spcPts val="0"/>
              </a:spcAft>
              <a:buNone/>
            </a:pPr>
            <a:r>
              <a:t/>
            </a:r>
            <a:endParaRPr/>
          </a:p>
          <a:p>
            <a:pPr indent="0" lvl="0" marL="0" rtl="0" algn="l">
              <a:lnSpc>
                <a:spcPct val="90000"/>
              </a:lnSpc>
              <a:spcBef>
                <a:spcPts val="1200"/>
              </a:spcBef>
              <a:spcAft>
                <a:spcPts val="0"/>
              </a:spcAft>
              <a:buNone/>
            </a:pPr>
            <a:r>
              <a:t/>
            </a:r>
            <a:endParaRPr/>
          </a:p>
        </p:txBody>
      </p:sp>
      <p:sp>
        <p:nvSpPr>
          <p:cNvPr id="436" name="Google Shape;436;g8ef7ead7b1_0_278"/>
          <p:cNvSpPr txBox="1"/>
          <p:nvPr/>
        </p:nvSpPr>
        <p:spPr>
          <a:xfrm>
            <a:off x="2665025" y="923100"/>
            <a:ext cx="3067800" cy="61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t>Test Case 3:</a:t>
            </a:r>
            <a:endParaRPr sz="2000"/>
          </a:p>
        </p:txBody>
      </p:sp>
      <p:graphicFrame>
        <p:nvGraphicFramePr>
          <p:cNvPr id="437" name="Google Shape;437;g8ef7ead7b1_0_278"/>
          <p:cNvGraphicFramePr/>
          <p:nvPr/>
        </p:nvGraphicFramePr>
        <p:xfrm>
          <a:off x="1307800" y="3842100"/>
          <a:ext cx="3000000" cy="3000000"/>
        </p:xfrm>
        <a:graphic>
          <a:graphicData uri="http://schemas.openxmlformats.org/drawingml/2006/table">
            <a:tbl>
              <a:tblPr>
                <a:noFill/>
                <a:tableStyleId>{0A971C58-F7F4-4433-904A-0F5286E3855A}</a:tableStyleId>
              </a:tblPr>
              <a:tblGrid>
                <a:gridCol w="1073025"/>
                <a:gridCol w="1528550"/>
                <a:gridCol w="2631950"/>
                <a:gridCol w="1083150"/>
              </a:tblGrid>
              <a:tr h="315300">
                <a:tc>
                  <a:txBody>
                    <a:bodyPr/>
                    <a:lstStyle/>
                    <a:p>
                      <a:pPr indent="0" lvl="0" marL="342900" rtl="0" algn="l">
                        <a:spcBef>
                          <a:spcPts val="0"/>
                        </a:spcBef>
                        <a:spcAft>
                          <a:spcPts val="0"/>
                        </a:spcAft>
                        <a:buNone/>
                      </a:pPr>
                      <a:r>
                        <a:rPr b="1" lang="en-US" sz="1200">
                          <a:latin typeface="Times New Roman"/>
                          <a:ea typeface="Times New Roman"/>
                          <a:cs typeface="Times New Roman"/>
                          <a:sym typeface="Times New Roman"/>
                        </a:rPr>
                        <a:t>Step</a:t>
                      </a:r>
                      <a:endParaRPr b="1"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57150" rtl="0" algn="l">
                        <a:spcBef>
                          <a:spcPts val="0"/>
                        </a:spcBef>
                        <a:spcAft>
                          <a:spcPts val="0"/>
                        </a:spcAft>
                        <a:buNone/>
                      </a:pPr>
                      <a:r>
                        <a:rPr b="1" lang="en-US" sz="1200">
                          <a:latin typeface="Times New Roman"/>
                          <a:ea typeface="Times New Roman"/>
                          <a:cs typeface="Times New Roman"/>
                          <a:sym typeface="Times New Roman"/>
                        </a:rPr>
                        <a:t>Action</a:t>
                      </a:r>
                      <a:endParaRPr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57150" rtl="0" algn="l">
                        <a:spcBef>
                          <a:spcPts val="0"/>
                        </a:spcBef>
                        <a:spcAft>
                          <a:spcPts val="0"/>
                        </a:spcAft>
                        <a:buNone/>
                      </a:pPr>
                      <a:r>
                        <a:rPr b="1" lang="en-US" sz="1200">
                          <a:latin typeface="Times New Roman"/>
                          <a:ea typeface="Times New Roman"/>
                          <a:cs typeface="Times New Roman"/>
                          <a:sym typeface="Times New Roman"/>
                        </a:rPr>
                        <a:t>Expected  System Response</a:t>
                      </a:r>
                      <a:endParaRPr b="1"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57150" rtl="0" algn="l">
                        <a:spcBef>
                          <a:spcPts val="0"/>
                        </a:spcBef>
                        <a:spcAft>
                          <a:spcPts val="0"/>
                        </a:spcAft>
                        <a:buNone/>
                      </a:pPr>
                      <a:r>
                        <a:rPr b="1" lang="en-US" sz="1200">
                          <a:latin typeface="Times New Roman"/>
                          <a:ea typeface="Times New Roman"/>
                          <a:cs typeface="Times New Roman"/>
                          <a:sym typeface="Times New Roman"/>
                        </a:rPr>
                        <a:t>Pass/Fail</a:t>
                      </a:r>
                      <a:endParaRPr b="1" sz="1200">
                        <a:latin typeface="Times New Roman"/>
                        <a:ea typeface="Times New Roman"/>
                        <a:cs typeface="Times New Roman"/>
                        <a:sym typeface="Times New Roman"/>
                      </a:endParaRPr>
                    </a:p>
                  </a:txBody>
                  <a:tcPr marT="63500" marB="63500" marR="63500" marL="63500">
                    <a:solidFill>
                      <a:srgbClr val="CCCCCC"/>
                    </a:solidFill>
                  </a:tcPr>
                </a:tc>
              </a:tr>
              <a:tr h="297600">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1</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User logs in.</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shows successful login. </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472450">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User clicks creates a BOLO.</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takes the user to the BOLO create page.</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647325">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3</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User fills in data. Clicks create BOLO.</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creates the BOLO successfully and takes the user to the BOLO list page.</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137425">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User waits 2 minutes to receive a notice via email that BOLO hasn’t been updated for 2 minutes.</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System emails notice that BOLO has not been updated for a time period of 2 minutes.</a:t>
                      </a:r>
                      <a:endParaRPr sz="1200">
                        <a:latin typeface="Times New Roman"/>
                        <a:ea typeface="Times New Roman"/>
                        <a:cs typeface="Times New Roman"/>
                        <a:sym typeface="Times New Roman"/>
                      </a:endParaRPr>
                    </a:p>
                  </a:txBody>
                  <a:tcPr marT="63500" marB="63500" marR="63500" marL="63500"/>
                </a:tc>
                <a:tc>
                  <a:txBody>
                    <a:bodyPr/>
                    <a:lstStyle/>
                    <a:p>
                      <a:pPr indent="0" lvl="0" marL="57150"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g8ef7ead7b1_0_299"/>
          <p:cNvSpPr txBox="1"/>
          <p:nvPr>
            <p:ph type="title"/>
          </p:nvPr>
        </p:nvSpPr>
        <p:spPr>
          <a:xfrm>
            <a:off x="685800" y="129277"/>
            <a:ext cx="7772400" cy="1126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200"/>
              <a:buFont typeface="Rockwell"/>
              <a:buNone/>
            </a:pPr>
            <a:r>
              <a:rPr lang="en-US"/>
              <a:t>TEST SUITES AND TEST CASES</a:t>
            </a:r>
            <a:endParaRPr/>
          </a:p>
        </p:txBody>
      </p:sp>
      <p:sp>
        <p:nvSpPr>
          <p:cNvPr id="444" name="Google Shape;444;g8ef7ead7b1_0_299"/>
          <p:cNvSpPr txBox="1"/>
          <p:nvPr>
            <p:ph idx="1" type="body"/>
          </p:nvPr>
        </p:nvSpPr>
        <p:spPr>
          <a:xfrm>
            <a:off x="472600" y="1125200"/>
            <a:ext cx="7772400" cy="2535900"/>
          </a:xfrm>
          <a:prstGeom prst="rect">
            <a:avLst/>
          </a:prstGeom>
          <a:noFill/>
          <a:ln>
            <a:noFill/>
          </a:ln>
        </p:spPr>
        <p:txBody>
          <a:bodyPr anchorCtr="0" anchor="t" bIns="45700" lIns="91425" spcFirstLastPara="1" rIns="91425" wrap="square" tIns="45700">
            <a:noAutofit/>
          </a:bodyPr>
          <a:lstStyle/>
          <a:p>
            <a:pPr indent="0" lvl="0" marL="182880" rtl="0" algn="l">
              <a:lnSpc>
                <a:spcPct val="90000"/>
              </a:lnSpc>
              <a:spcBef>
                <a:spcPts val="1200"/>
              </a:spcBef>
              <a:spcAft>
                <a:spcPts val="0"/>
              </a:spcAft>
              <a:buNone/>
            </a:pPr>
            <a:r>
              <a:rPr lang="en-US" sz="1400"/>
              <a:t>User Story 025 - </a:t>
            </a:r>
            <a:r>
              <a:rPr lang="en-US" sz="1400"/>
              <a:t>As a developer working on the policies for updating BOLOs, I would like to implement response actions, such as “no update”, so that users may update their BOLO</a:t>
            </a:r>
            <a:r>
              <a:rPr lang="en-US" sz="1400"/>
              <a:t>.</a:t>
            </a:r>
            <a:endParaRPr sz="1400"/>
          </a:p>
          <a:p>
            <a:pPr indent="-317500" lvl="0" marL="457200" rtl="0" algn="l">
              <a:lnSpc>
                <a:spcPct val="90000"/>
              </a:lnSpc>
              <a:spcBef>
                <a:spcPts val="1200"/>
              </a:spcBef>
              <a:spcAft>
                <a:spcPts val="0"/>
              </a:spcAft>
              <a:buSzPts val="1400"/>
              <a:buChar char="▪"/>
            </a:pPr>
            <a:r>
              <a:rPr lang="en-US" sz="1400"/>
              <a:t>Test Description: </a:t>
            </a:r>
            <a:endParaRPr sz="1400"/>
          </a:p>
          <a:p>
            <a:pPr indent="-317500" lvl="1" marL="914400" rtl="0" algn="l">
              <a:lnSpc>
                <a:spcPct val="90000"/>
              </a:lnSpc>
              <a:spcBef>
                <a:spcPts val="0"/>
              </a:spcBef>
              <a:spcAft>
                <a:spcPts val="0"/>
              </a:spcAft>
              <a:buSzPts val="1400"/>
              <a:buChar char="▪"/>
            </a:pPr>
            <a:r>
              <a:rPr lang="en-US" sz="1400"/>
              <a:t>Determines if the UI visually shows the user a “no update” button. When clicked, this button should reset the timer to notify a user that a BOLO must be updated. Timer is reset to 0</a:t>
            </a:r>
            <a:r>
              <a:rPr lang="en-US" sz="1400"/>
              <a:t>.</a:t>
            </a:r>
            <a:endParaRPr sz="1400"/>
          </a:p>
          <a:p>
            <a:pPr indent="-317500" lvl="0" marL="457200" rtl="0" algn="l">
              <a:lnSpc>
                <a:spcPct val="90000"/>
              </a:lnSpc>
              <a:spcBef>
                <a:spcPts val="0"/>
              </a:spcBef>
              <a:spcAft>
                <a:spcPts val="0"/>
              </a:spcAft>
              <a:buSzPts val="1400"/>
              <a:buChar char="▪"/>
            </a:pPr>
            <a:r>
              <a:rPr lang="en-US" sz="1400"/>
              <a:t>Preconditions:</a:t>
            </a:r>
            <a:endParaRPr sz="1400"/>
          </a:p>
          <a:p>
            <a:pPr indent="-317500" lvl="1" marL="914400" rtl="0" algn="l">
              <a:lnSpc>
                <a:spcPct val="90000"/>
              </a:lnSpc>
              <a:spcBef>
                <a:spcPts val="0"/>
              </a:spcBef>
              <a:spcAft>
                <a:spcPts val="0"/>
              </a:spcAft>
              <a:buSzPts val="1400"/>
              <a:buChar char="▪"/>
            </a:pPr>
            <a:r>
              <a:rPr lang="en-US" sz="1400"/>
              <a:t>The user is logged in to the BOLO application.</a:t>
            </a:r>
            <a:endParaRPr sz="1400"/>
          </a:p>
          <a:p>
            <a:pPr indent="-317500" lvl="1" marL="914400" rtl="0" algn="l">
              <a:lnSpc>
                <a:spcPct val="90000"/>
              </a:lnSpc>
              <a:spcBef>
                <a:spcPts val="0"/>
              </a:spcBef>
              <a:spcAft>
                <a:spcPts val="0"/>
              </a:spcAft>
              <a:buSzPts val="1400"/>
              <a:buChar char="▪"/>
            </a:pPr>
            <a:r>
              <a:rPr lang="en-US" sz="1400"/>
              <a:t>The user has permissions to create and edit BOLOs.</a:t>
            </a:r>
            <a:endParaRPr sz="1400"/>
          </a:p>
          <a:p>
            <a:pPr indent="-317500" lvl="1" marL="914400" rtl="0" algn="l">
              <a:lnSpc>
                <a:spcPct val="90000"/>
              </a:lnSpc>
              <a:spcBef>
                <a:spcPts val="0"/>
              </a:spcBef>
              <a:spcAft>
                <a:spcPts val="0"/>
              </a:spcAft>
              <a:buSzPts val="1400"/>
              <a:buChar char="▪"/>
            </a:pPr>
            <a:r>
              <a:rPr lang="en-US" sz="1400"/>
              <a:t>For testing purposes, the system will print a line on the console that indicates the elapsed time since the selected BOLO was updated.</a:t>
            </a:r>
            <a:endParaRPr sz="1400"/>
          </a:p>
          <a:p>
            <a:pPr indent="0" lvl="0" marL="182880" rtl="0" algn="l">
              <a:lnSpc>
                <a:spcPct val="90000"/>
              </a:lnSpc>
              <a:spcBef>
                <a:spcPts val="1200"/>
              </a:spcBef>
              <a:spcAft>
                <a:spcPts val="0"/>
              </a:spcAft>
              <a:buNone/>
            </a:pPr>
            <a:r>
              <a:t/>
            </a:r>
            <a:endParaRPr/>
          </a:p>
          <a:p>
            <a:pPr indent="0" lvl="0" marL="182880" rtl="0" algn="l">
              <a:lnSpc>
                <a:spcPct val="90000"/>
              </a:lnSpc>
              <a:spcBef>
                <a:spcPts val="1200"/>
              </a:spcBef>
              <a:spcAft>
                <a:spcPts val="0"/>
              </a:spcAft>
              <a:buNone/>
            </a:pPr>
            <a:r>
              <a:t/>
            </a:r>
            <a:endParaRPr/>
          </a:p>
          <a:p>
            <a:pPr indent="0" lvl="0" marL="0" rtl="0" algn="l">
              <a:lnSpc>
                <a:spcPct val="90000"/>
              </a:lnSpc>
              <a:spcBef>
                <a:spcPts val="1200"/>
              </a:spcBef>
              <a:spcAft>
                <a:spcPts val="0"/>
              </a:spcAft>
              <a:buNone/>
            </a:pPr>
            <a:r>
              <a:t/>
            </a:r>
            <a:endParaRPr/>
          </a:p>
        </p:txBody>
      </p:sp>
      <p:sp>
        <p:nvSpPr>
          <p:cNvPr id="445" name="Google Shape;445;g8ef7ead7b1_0_299"/>
          <p:cNvSpPr txBox="1"/>
          <p:nvPr/>
        </p:nvSpPr>
        <p:spPr>
          <a:xfrm>
            <a:off x="2665025" y="923100"/>
            <a:ext cx="3067800" cy="61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t>Test Case 4:</a:t>
            </a:r>
            <a:endParaRPr sz="2000"/>
          </a:p>
        </p:txBody>
      </p:sp>
      <p:graphicFrame>
        <p:nvGraphicFramePr>
          <p:cNvPr id="446" name="Google Shape;446;g8ef7ead7b1_0_299"/>
          <p:cNvGraphicFramePr/>
          <p:nvPr/>
        </p:nvGraphicFramePr>
        <p:xfrm>
          <a:off x="957825" y="3717625"/>
          <a:ext cx="3000000" cy="3000000"/>
        </p:xfrm>
        <a:graphic>
          <a:graphicData uri="http://schemas.openxmlformats.org/drawingml/2006/table">
            <a:tbl>
              <a:tblPr>
                <a:noFill/>
                <a:tableStyleId>{0A971C58-F7F4-4433-904A-0F5286E3855A}</a:tableStyleId>
              </a:tblPr>
              <a:tblGrid>
                <a:gridCol w="714375"/>
                <a:gridCol w="1733550"/>
                <a:gridCol w="2447925"/>
                <a:gridCol w="1047750"/>
              </a:tblGrid>
              <a:tr h="12700">
                <a:tc>
                  <a:txBody>
                    <a:bodyPr/>
                    <a:lstStyle/>
                    <a:p>
                      <a:pPr indent="0" lvl="0" marL="123825" rtl="0" algn="l">
                        <a:spcBef>
                          <a:spcPts val="0"/>
                        </a:spcBef>
                        <a:spcAft>
                          <a:spcPts val="0"/>
                        </a:spcAft>
                        <a:buNone/>
                      </a:pPr>
                      <a:r>
                        <a:rPr b="1" lang="en-US" sz="1200">
                          <a:latin typeface="Times New Roman"/>
                          <a:ea typeface="Times New Roman"/>
                          <a:cs typeface="Times New Roman"/>
                          <a:sym typeface="Times New Roman"/>
                        </a:rPr>
                        <a:t>Step</a:t>
                      </a:r>
                      <a:endParaRPr b="1"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123825" rtl="0" algn="l">
                        <a:spcBef>
                          <a:spcPts val="0"/>
                        </a:spcBef>
                        <a:spcAft>
                          <a:spcPts val="0"/>
                        </a:spcAft>
                        <a:buNone/>
                      </a:pPr>
                      <a:r>
                        <a:rPr b="1" lang="en-US" sz="1200">
                          <a:latin typeface="Times New Roman"/>
                          <a:ea typeface="Times New Roman"/>
                          <a:cs typeface="Times New Roman"/>
                          <a:sym typeface="Times New Roman"/>
                        </a:rPr>
                        <a:t>Action</a:t>
                      </a:r>
                      <a:endParaRPr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123825" rtl="0" algn="l">
                        <a:spcBef>
                          <a:spcPts val="0"/>
                        </a:spcBef>
                        <a:spcAft>
                          <a:spcPts val="0"/>
                        </a:spcAft>
                        <a:buNone/>
                      </a:pPr>
                      <a:r>
                        <a:rPr b="1" lang="en-US" sz="1200">
                          <a:latin typeface="Times New Roman"/>
                          <a:ea typeface="Times New Roman"/>
                          <a:cs typeface="Times New Roman"/>
                          <a:sym typeface="Times New Roman"/>
                        </a:rPr>
                        <a:t>Expected  System Response</a:t>
                      </a:r>
                      <a:endParaRPr b="1" sz="1200">
                        <a:latin typeface="Times New Roman"/>
                        <a:ea typeface="Times New Roman"/>
                        <a:cs typeface="Times New Roman"/>
                        <a:sym typeface="Times New Roman"/>
                      </a:endParaRPr>
                    </a:p>
                  </a:txBody>
                  <a:tcPr marT="63500" marB="63500" marR="63500" marL="63500">
                    <a:solidFill>
                      <a:srgbClr val="CCCCCC"/>
                    </a:solidFill>
                  </a:tcPr>
                </a:tc>
                <a:tc>
                  <a:txBody>
                    <a:bodyPr/>
                    <a:lstStyle/>
                    <a:p>
                      <a:pPr indent="0" lvl="0" marL="123825" rtl="0" algn="l">
                        <a:spcBef>
                          <a:spcPts val="0"/>
                        </a:spcBef>
                        <a:spcAft>
                          <a:spcPts val="0"/>
                        </a:spcAft>
                        <a:buNone/>
                      </a:pPr>
                      <a:r>
                        <a:rPr b="1" lang="en-US" sz="1200">
                          <a:latin typeface="Times New Roman"/>
                          <a:ea typeface="Times New Roman"/>
                          <a:cs typeface="Times New Roman"/>
                          <a:sym typeface="Times New Roman"/>
                        </a:rPr>
                        <a:t>Pass/Fail</a:t>
                      </a:r>
                      <a:endParaRPr b="1" sz="1200">
                        <a:latin typeface="Times New Roman"/>
                        <a:ea typeface="Times New Roman"/>
                        <a:cs typeface="Times New Roman"/>
                        <a:sym typeface="Times New Roman"/>
                      </a:endParaRPr>
                    </a:p>
                  </a:txBody>
                  <a:tcPr marT="63500" marB="63500" marR="63500" marL="63500">
                    <a:solidFill>
                      <a:srgbClr val="CCCCCC"/>
                    </a:solidFill>
                  </a:tcPr>
                </a:tc>
              </a:tr>
              <a:tr h="12700">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1</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User logs in.</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System shows successful login. </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User clicks on edit BOLO.</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System takes the user to the BOLO edit page.</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3</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User clicks on the “no update” button.</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System reacts to the user input and takes the user to the BOLO list page.</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User views the IDE console.</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Console shows the elapsed time since the last update, and the current time elapsed to do an update. Current time elapsed to do an update should be near 0.</a:t>
                      </a:r>
                      <a:endParaRPr sz="1200">
                        <a:latin typeface="Times New Roman"/>
                        <a:ea typeface="Times New Roman"/>
                        <a:cs typeface="Times New Roman"/>
                        <a:sym typeface="Times New Roman"/>
                      </a:endParaRPr>
                    </a:p>
                  </a:txBody>
                  <a:tcPr marT="63500" marB="63500" marR="63500" marL="63500"/>
                </a:tc>
                <a:tc>
                  <a:txBody>
                    <a:bodyPr/>
                    <a:lstStyle/>
                    <a:p>
                      <a:pPr indent="0" lvl="0" marL="123825" rtl="0" algn="l">
                        <a:spcBef>
                          <a:spcPts val="0"/>
                        </a:spcBef>
                        <a:spcAft>
                          <a:spcPts val="0"/>
                        </a:spcAft>
                        <a:buNone/>
                      </a:pPr>
                      <a:r>
                        <a:rPr lang="en-US" sz="1200">
                          <a:latin typeface="Times New Roman"/>
                          <a:ea typeface="Times New Roman"/>
                          <a:cs typeface="Times New Roman"/>
                          <a:sym typeface="Times New Roman"/>
                        </a:rPr>
                        <a:t>P</a:t>
                      </a:r>
                      <a:endParaRPr sz="1200">
                        <a:latin typeface="Times New Roman"/>
                        <a:ea typeface="Times New Roman"/>
                        <a:cs typeface="Times New Roman"/>
                        <a:sym typeface="Times New Roman"/>
                      </a:endParaRPr>
                    </a:p>
                  </a:txBody>
                  <a:tcPr marT="63500" marB="63500" marR="63500" marL="63500"/>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22"/>
          <p:cNvSpPr txBox="1"/>
          <p:nvPr>
            <p:ph type="title"/>
          </p:nvPr>
        </p:nvSpPr>
        <p:spPr>
          <a:xfrm>
            <a:off x="685800" y="167007"/>
            <a:ext cx="7772400" cy="1609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200"/>
              <a:buFont typeface="Rockwell"/>
              <a:buNone/>
            </a:pPr>
            <a:r>
              <a:rPr lang="en-US"/>
              <a:t>SUMMARY</a:t>
            </a:r>
            <a:endParaRPr/>
          </a:p>
        </p:txBody>
      </p:sp>
      <p:sp>
        <p:nvSpPr>
          <p:cNvPr id="453" name="Google Shape;453;p22"/>
          <p:cNvSpPr txBox="1"/>
          <p:nvPr>
            <p:ph idx="1" type="body"/>
          </p:nvPr>
        </p:nvSpPr>
        <p:spPr>
          <a:xfrm>
            <a:off x="685800" y="1201983"/>
            <a:ext cx="7772400" cy="4050900"/>
          </a:xfrm>
          <a:prstGeom prst="rect">
            <a:avLst/>
          </a:prstGeom>
          <a:noFill/>
          <a:ln>
            <a:noFill/>
          </a:ln>
        </p:spPr>
        <p:txBody>
          <a:bodyPr anchorCtr="0" anchor="t" bIns="45700" lIns="91425" spcFirstLastPara="1" rIns="91425" wrap="square" tIns="45700">
            <a:normAutofit/>
          </a:bodyPr>
          <a:lstStyle/>
          <a:p>
            <a:pPr indent="-201930" lvl="0" marL="182880" rtl="0" algn="l">
              <a:lnSpc>
                <a:spcPct val="90000"/>
              </a:lnSpc>
              <a:spcBef>
                <a:spcPts val="0"/>
              </a:spcBef>
              <a:spcAft>
                <a:spcPts val="0"/>
              </a:spcAft>
              <a:buSzPts val="2000"/>
              <a:buChar char="▪"/>
            </a:pPr>
            <a:r>
              <a:rPr lang="en-US"/>
              <a:t>Summary</a:t>
            </a:r>
            <a:endParaRPr/>
          </a:p>
          <a:p>
            <a:pPr indent="-212725" lvl="1" marL="457200" rtl="0" algn="l">
              <a:lnSpc>
                <a:spcPct val="90000"/>
              </a:lnSpc>
              <a:spcBef>
                <a:spcPts val="1200"/>
              </a:spcBef>
              <a:spcAft>
                <a:spcPts val="0"/>
              </a:spcAft>
              <a:buSzPts val="2000"/>
              <a:buChar char="▪"/>
            </a:pPr>
            <a:r>
              <a:rPr lang="en-US" sz="2000"/>
              <a:t>Previously promised functionality is fixed and delivered.</a:t>
            </a:r>
            <a:endParaRPr sz="2000"/>
          </a:p>
          <a:p>
            <a:pPr indent="-212725" lvl="1" marL="457200" rtl="0" algn="l">
              <a:lnSpc>
                <a:spcPct val="90000"/>
              </a:lnSpc>
              <a:spcBef>
                <a:spcPts val="1200"/>
              </a:spcBef>
              <a:spcAft>
                <a:spcPts val="0"/>
              </a:spcAft>
              <a:buSzPts val="2000"/>
              <a:buChar char="▪"/>
            </a:pPr>
            <a:r>
              <a:rPr lang="en-US" sz="2000"/>
              <a:t>New features added.</a:t>
            </a:r>
            <a:endParaRPr sz="2000"/>
          </a:p>
          <a:p>
            <a:pPr indent="-212725" lvl="1" marL="457200" rtl="0" algn="l">
              <a:lnSpc>
                <a:spcPct val="90000"/>
              </a:lnSpc>
              <a:spcBef>
                <a:spcPts val="1200"/>
              </a:spcBef>
              <a:spcAft>
                <a:spcPts val="0"/>
              </a:spcAft>
              <a:buSzPts val="2000"/>
              <a:buChar char="▪"/>
            </a:pPr>
            <a:r>
              <a:rPr lang="en-US" sz="2000"/>
              <a:t>Project at 98% completion.</a:t>
            </a:r>
            <a:endParaRPr/>
          </a:p>
          <a:p>
            <a:pPr indent="-201930" lvl="0" marL="182880" rtl="0" algn="l">
              <a:lnSpc>
                <a:spcPct val="90000"/>
              </a:lnSpc>
              <a:spcBef>
                <a:spcPts val="1200"/>
              </a:spcBef>
              <a:spcAft>
                <a:spcPts val="0"/>
              </a:spcAft>
              <a:buSzPts val="2000"/>
              <a:buChar char="▪"/>
            </a:pPr>
            <a:r>
              <a:rPr lang="en-US"/>
              <a:t>For questions or concerns, please contact:</a:t>
            </a:r>
            <a:endParaRPr/>
          </a:p>
          <a:p>
            <a:pPr indent="-212725" lvl="1" marL="457200" rtl="0" algn="l">
              <a:lnSpc>
                <a:spcPct val="90000"/>
              </a:lnSpc>
              <a:spcBef>
                <a:spcPts val="1200"/>
              </a:spcBef>
              <a:spcAft>
                <a:spcPts val="0"/>
              </a:spcAft>
              <a:buSzPts val="2000"/>
              <a:buChar char="▪"/>
            </a:pPr>
            <a:r>
              <a:rPr lang="en-US"/>
              <a:t>Roland Aroche- raroc009@fiu.edu</a:t>
            </a:r>
            <a:endParaRPr/>
          </a:p>
          <a:p>
            <a:pPr indent="-182880" lvl="1" marL="457200" rtl="0" algn="l">
              <a:lnSpc>
                <a:spcPct val="90000"/>
              </a:lnSpc>
              <a:spcBef>
                <a:spcPts val="1200"/>
              </a:spcBef>
              <a:spcAft>
                <a:spcPts val="0"/>
              </a:spcAft>
              <a:buSzPts val="1530"/>
              <a:buChar char="▪"/>
            </a:pPr>
            <a:r>
              <a:rPr lang="en-US"/>
              <a:t>Janeth Arriola- jarri023@fiu.edu</a:t>
            </a:r>
            <a:endParaRPr/>
          </a:p>
          <a:p>
            <a:pPr indent="-182880" lvl="1" marL="457200" rtl="0" algn="l">
              <a:lnSpc>
                <a:spcPct val="90000"/>
              </a:lnSpc>
              <a:spcBef>
                <a:spcPts val="1200"/>
              </a:spcBef>
              <a:spcAft>
                <a:spcPts val="0"/>
              </a:spcAft>
              <a:buSzPts val="1530"/>
              <a:buChar char="▪"/>
            </a:pPr>
            <a:r>
              <a:rPr lang="en-US"/>
              <a:t>Ekaterina Banks- ebank010@fiu.edu</a:t>
            </a:r>
            <a:endParaRPr/>
          </a:p>
          <a:p>
            <a:pPr indent="-182880" lvl="1" marL="457200" rtl="0" algn="l">
              <a:lnSpc>
                <a:spcPct val="90000"/>
              </a:lnSpc>
              <a:spcBef>
                <a:spcPts val="1200"/>
              </a:spcBef>
              <a:spcAft>
                <a:spcPts val="0"/>
              </a:spcAft>
              <a:buSzPts val="1530"/>
              <a:buChar char="▪"/>
            </a:pPr>
            <a:r>
              <a:rPr lang="en-US"/>
              <a:t>Anthony Benitez- abeni035@fiu.edu</a:t>
            </a:r>
            <a:endParaRPr/>
          </a:p>
          <a:p>
            <a:pPr indent="-182880" lvl="1" marL="457200" rtl="0" algn="l">
              <a:lnSpc>
                <a:spcPct val="90000"/>
              </a:lnSpc>
              <a:spcBef>
                <a:spcPts val="1200"/>
              </a:spcBef>
              <a:spcAft>
                <a:spcPts val="0"/>
              </a:spcAft>
              <a:buSzPts val="1530"/>
              <a:buChar char="▪"/>
            </a:pPr>
            <a:r>
              <a:rPr lang="en-US"/>
              <a:t>Zachary Garcia- zgarc025@fiu.edu</a:t>
            </a:r>
            <a:endParaRPr/>
          </a:p>
          <a:p>
            <a:pPr indent="-182880" lvl="1" marL="457200" rtl="0" algn="l">
              <a:lnSpc>
                <a:spcPct val="90000"/>
              </a:lnSpc>
              <a:spcBef>
                <a:spcPts val="1200"/>
              </a:spcBef>
              <a:spcAft>
                <a:spcPts val="0"/>
              </a:spcAft>
              <a:buSzPts val="1530"/>
              <a:buChar char="▪"/>
            </a:pPr>
            <a:r>
              <a:rPr lang="en-US"/>
              <a:t>Adriano Herrera- aherr179@fiu.edu</a:t>
            </a:r>
            <a:endParaRPr/>
          </a:p>
          <a:p>
            <a:pPr indent="-182880" lvl="1" marL="457200" rtl="0" algn="l">
              <a:lnSpc>
                <a:spcPct val="90000"/>
              </a:lnSpc>
              <a:spcBef>
                <a:spcPts val="1200"/>
              </a:spcBef>
              <a:spcAft>
                <a:spcPts val="0"/>
              </a:spcAft>
              <a:buSzPts val="1530"/>
              <a:buChar char="▪"/>
            </a:pPr>
            <a:r>
              <a:rPr lang="en-US"/>
              <a:t>Akeem Lake- alake011@fiu.edu</a:t>
            </a:r>
            <a:endParaRPr/>
          </a:p>
          <a:p>
            <a:pPr indent="-182880" lvl="1" marL="457200" rtl="0" algn="l">
              <a:lnSpc>
                <a:spcPct val="90000"/>
              </a:lnSpc>
              <a:spcBef>
                <a:spcPts val="1200"/>
              </a:spcBef>
              <a:spcAft>
                <a:spcPts val="200"/>
              </a:spcAft>
              <a:buSzPts val="1530"/>
              <a:buChar char="▪"/>
            </a:pPr>
            <a:r>
              <a:rPr lang="en-US"/>
              <a:t>Ismael Pena- ipena019@fiu.edu</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5"/>
          <p:cNvSpPr txBox="1"/>
          <p:nvPr>
            <p:ph type="title"/>
          </p:nvPr>
        </p:nvSpPr>
        <p:spPr>
          <a:xfrm>
            <a:off x="685800" y="292207"/>
            <a:ext cx="7772400" cy="1609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PROBLEM DEFINITION</a:t>
            </a:r>
            <a:endParaRPr/>
          </a:p>
        </p:txBody>
      </p:sp>
      <p:sp>
        <p:nvSpPr>
          <p:cNvPr id="138" name="Google Shape;138;p5"/>
          <p:cNvSpPr txBox="1"/>
          <p:nvPr>
            <p:ph idx="1" type="body"/>
          </p:nvPr>
        </p:nvSpPr>
        <p:spPr>
          <a:xfrm>
            <a:off x="685800" y="1595951"/>
            <a:ext cx="7583400" cy="4403100"/>
          </a:xfrm>
          <a:prstGeom prst="rect">
            <a:avLst/>
          </a:prstGeom>
          <a:noFill/>
          <a:ln>
            <a:noFill/>
          </a:ln>
        </p:spPr>
        <p:txBody>
          <a:bodyPr anchorCtr="0" anchor="t" bIns="45700" lIns="91425" spcFirstLastPara="1" rIns="91425" wrap="square" tIns="45700">
            <a:normAutofit/>
          </a:bodyPr>
          <a:lstStyle/>
          <a:p>
            <a:pPr indent="-195580" lvl="0" marL="182880" rtl="0" algn="l">
              <a:lnSpc>
                <a:spcPct val="90000"/>
              </a:lnSpc>
              <a:spcBef>
                <a:spcPts val="0"/>
              </a:spcBef>
              <a:spcAft>
                <a:spcPts val="0"/>
              </a:spcAft>
              <a:buSzPts val="1730"/>
              <a:buChar char="▪"/>
            </a:pPr>
            <a:r>
              <a:rPr lang="en-US"/>
              <a:t>My part: Ekaterina Banks</a:t>
            </a:r>
            <a:endParaRPr/>
          </a:p>
          <a:p>
            <a:pPr indent="0" lvl="0" marL="0" rtl="0" algn="l">
              <a:spcBef>
                <a:spcPts val="0"/>
              </a:spcBef>
              <a:spcAft>
                <a:spcPts val="0"/>
              </a:spcAft>
              <a:buNone/>
            </a:pPr>
            <a:r>
              <a:rPr lang="en-US" sz="1800"/>
              <a:t>Developed all UI or front-end functionality for the User Guide section of the application:</a:t>
            </a:r>
            <a:endParaRPr/>
          </a:p>
          <a:p>
            <a:pPr indent="-174625" lvl="1" marL="457200" rtl="0" algn="l">
              <a:lnSpc>
                <a:spcPct val="90000"/>
              </a:lnSpc>
              <a:spcBef>
                <a:spcPts val="200"/>
              </a:spcBef>
              <a:spcAft>
                <a:spcPts val="0"/>
              </a:spcAft>
              <a:buSzPts val="1400"/>
              <a:buChar char="▪"/>
            </a:pPr>
            <a:r>
              <a:rPr lang="en-US" sz="1400"/>
              <a:t>Developed all U</a:t>
            </a:r>
            <a:r>
              <a:rPr lang="en-US" sz="1400"/>
              <a:t>ser Guide</a:t>
            </a:r>
            <a:r>
              <a:rPr lang="en-US" sz="1400"/>
              <a:t> components and route them</a:t>
            </a:r>
            <a:r>
              <a:rPr lang="en-US" sz="1400"/>
              <a:t> between each other</a:t>
            </a:r>
            <a:endParaRPr sz="1400"/>
          </a:p>
          <a:p>
            <a:pPr indent="-174625" lvl="1" marL="457200" rtl="0" algn="l">
              <a:lnSpc>
                <a:spcPct val="90000"/>
              </a:lnSpc>
              <a:spcBef>
                <a:spcPts val="200"/>
              </a:spcBef>
              <a:spcAft>
                <a:spcPts val="0"/>
              </a:spcAft>
              <a:buSzPts val="1400"/>
              <a:buChar char="▪"/>
            </a:pPr>
            <a:r>
              <a:rPr lang="en-US" sz="1400"/>
              <a:t>Connected front end User Guide components with U</a:t>
            </a:r>
            <a:r>
              <a:rPr lang="en-US" sz="1400"/>
              <a:t>ser Guide</a:t>
            </a:r>
            <a:r>
              <a:rPr lang="en-US" sz="1400"/>
              <a:t> API for further development and ability to retrieve/display information about each guide</a:t>
            </a:r>
            <a:endParaRPr sz="1400"/>
          </a:p>
          <a:p>
            <a:pPr indent="-174625" lvl="1" marL="457200" rtl="0" algn="l">
              <a:lnSpc>
                <a:spcPct val="90000"/>
              </a:lnSpc>
              <a:spcBef>
                <a:spcPts val="200"/>
              </a:spcBef>
              <a:spcAft>
                <a:spcPts val="0"/>
              </a:spcAft>
              <a:buSzPts val="1400"/>
              <a:buChar char="▪"/>
            </a:pPr>
            <a:r>
              <a:rPr lang="en-US" sz="1400"/>
              <a:t>Developed all html User Guide layout components (forms, buttons, drop down menus pages) in accordance with the application </a:t>
            </a:r>
            <a:r>
              <a:rPr lang="en-US" sz="1400"/>
              <a:t>design</a:t>
            </a:r>
            <a:endParaRPr sz="1400"/>
          </a:p>
          <a:p>
            <a:pPr indent="-174625" lvl="1" marL="457200" rtl="0" algn="l">
              <a:lnSpc>
                <a:spcPct val="90000"/>
              </a:lnSpc>
              <a:spcBef>
                <a:spcPts val="200"/>
              </a:spcBef>
              <a:spcAft>
                <a:spcPts val="0"/>
              </a:spcAft>
              <a:buSzPts val="1400"/>
              <a:buChar char="▪"/>
            </a:pPr>
            <a:r>
              <a:rPr lang="en-US" sz="1400"/>
              <a:t>Developed update guide, update step, delete guide, delete step, upload image, display image methods.</a:t>
            </a:r>
            <a:endParaRPr sz="1400"/>
          </a:p>
          <a:p>
            <a:pPr indent="-174625" lvl="1" marL="457200" rtl="0" algn="l">
              <a:lnSpc>
                <a:spcPct val="90000"/>
              </a:lnSpc>
              <a:spcBef>
                <a:spcPts val="200"/>
              </a:spcBef>
              <a:spcAft>
                <a:spcPts val="0"/>
              </a:spcAft>
              <a:buSzPts val="1400"/>
              <a:buChar char="▪"/>
            </a:pPr>
            <a:r>
              <a:rPr lang="en-US" sz="1400"/>
              <a:t>Set the tier check to </a:t>
            </a:r>
            <a:r>
              <a:rPr lang="en-US" sz="1400"/>
              <a:t>differentiate</a:t>
            </a:r>
            <a:r>
              <a:rPr lang="en-US" sz="1400"/>
              <a:t> the User Guide function </a:t>
            </a:r>
            <a:r>
              <a:rPr lang="en-US" sz="1400"/>
              <a:t>access</a:t>
            </a:r>
            <a:r>
              <a:rPr lang="en-US" sz="1400"/>
              <a:t> according to the user tier</a:t>
            </a:r>
            <a:endParaRPr sz="1400"/>
          </a:p>
          <a:p>
            <a:pPr indent="-174625" lvl="1" marL="457200" rtl="0" algn="l">
              <a:lnSpc>
                <a:spcPct val="90000"/>
              </a:lnSpc>
              <a:spcBef>
                <a:spcPts val="200"/>
              </a:spcBef>
              <a:spcAft>
                <a:spcPts val="0"/>
              </a:spcAft>
              <a:buSzPts val="1400"/>
              <a:buChar char="▪"/>
            </a:pPr>
            <a:r>
              <a:rPr lang="en-US" sz="1400"/>
              <a:t>Developed</a:t>
            </a:r>
            <a:r>
              <a:rPr lang="en-US" sz="1400"/>
              <a:t> following User Guide forms:</a:t>
            </a:r>
            <a:endParaRPr sz="1400"/>
          </a:p>
          <a:p>
            <a:pPr indent="-317500" lvl="0" marL="914400" rtl="0" algn="l">
              <a:lnSpc>
                <a:spcPct val="90000"/>
              </a:lnSpc>
              <a:spcBef>
                <a:spcPts val="200"/>
              </a:spcBef>
              <a:spcAft>
                <a:spcPts val="0"/>
              </a:spcAft>
              <a:buSzPts val="1400"/>
              <a:buChar char="-"/>
            </a:pPr>
            <a:r>
              <a:rPr lang="en-US" sz="1400"/>
              <a:t>“Edit Guide Form”</a:t>
            </a:r>
            <a:endParaRPr sz="1400"/>
          </a:p>
          <a:p>
            <a:pPr indent="-317500" lvl="0" marL="914400" rtl="0" algn="l">
              <a:lnSpc>
                <a:spcPct val="90000"/>
              </a:lnSpc>
              <a:spcBef>
                <a:spcPts val="0"/>
              </a:spcBef>
              <a:spcAft>
                <a:spcPts val="0"/>
              </a:spcAft>
              <a:buSzPts val="1400"/>
              <a:buChar char="-"/>
            </a:pPr>
            <a:r>
              <a:rPr lang="en-US" sz="1400"/>
              <a:t>“Edit Guide Step Form”</a:t>
            </a:r>
            <a:endParaRPr sz="1400"/>
          </a:p>
          <a:p>
            <a:pPr indent="-317500" lvl="0" marL="914400" rtl="0" algn="l">
              <a:lnSpc>
                <a:spcPct val="90000"/>
              </a:lnSpc>
              <a:spcBef>
                <a:spcPts val="0"/>
              </a:spcBef>
              <a:spcAft>
                <a:spcPts val="0"/>
              </a:spcAft>
              <a:buSzPts val="1400"/>
              <a:buChar char="-"/>
            </a:pPr>
            <a:r>
              <a:rPr lang="en-US" sz="1400"/>
              <a:t>“Step Image Form”</a:t>
            </a:r>
            <a:endParaRPr sz="1400"/>
          </a:p>
          <a:p>
            <a:pPr indent="-317500" lvl="0" marL="914400" rtl="0" algn="l">
              <a:lnSpc>
                <a:spcPct val="90000"/>
              </a:lnSpc>
              <a:spcBef>
                <a:spcPts val="0"/>
              </a:spcBef>
              <a:spcAft>
                <a:spcPts val="0"/>
              </a:spcAft>
              <a:buSzPts val="1400"/>
              <a:buChar char="-"/>
            </a:pPr>
            <a:r>
              <a:rPr lang="en-US" sz="1400"/>
              <a:t>“New Guide Form” </a:t>
            </a:r>
            <a:endParaRPr sz="1400"/>
          </a:p>
          <a:p>
            <a:pPr indent="-317500" lvl="0" marL="914400" rtl="0" algn="l">
              <a:lnSpc>
                <a:spcPct val="90000"/>
              </a:lnSpc>
              <a:spcBef>
                <a:spcPts val="0"/>
              </a:spcBef>
              <a:spcAft>
                <a:spcPts val="0"/>
              </a:spcAft>
              <a:buSzPts val="1400"/>
              <a:buChar char="-"/>
            </a:pPr>
            <a:r>
              <a:rPr lang="en-US" sz="1400"/>
              <a:t>“New Step Form” </a:t>
            </a:r>
            <a:endParaRPr sz="1400"/>
          </a:p>
          <a:p>
            <a:pPr indent="-317500" lvl="0" marL="914400" rtl="0" algn="l">
              <a:lnSpc>
                <a:spcPct val="90000"/>
              </a:lnSpc>
              <a:spcBef>
                <a:spcPts val="0"/>
              </a:spcBef>
              <a:spcAft>
                <a:spcPts val="0"/>
              </a:spcAft>
              <a:buSzPts val="1400"/>
              <a:buChar char="-"/>
            </a:pPr>
            <a:r>
              <a:rPr lang="en-US" sz="1400"/>
              <a:t>“Delete Guide” and confirmation window</a:t>
            </a:r>
            <a:endParaRPr sz="1400"/>
          </a:p>
          <a:p>
            <a:pPr indent="-317500" lvl="0" marL="914400" rtl="0" algn="l">
              <a:lnSpc>
                <a:spcPct val="90000"/>
              </a:lnSpc>
              <a:spcBef>
                <a:spcPts val="0"/>
              </a:spcBef>
              <a:spcAft>
                <a:spcPts val="0"/>
              </a:spcAft>
              <a:buSzPts val="1400"/>
              <a:buChar char="-"/>
            </a:pPr>
            <a:r>
              <a:rPr lang="en-US" sz="1400"/>
              <a:t>“Delete Step” and confirmation window</a:t>
            </a:r>
            <a:endParaRPr sz="1400"/>
          </a:p>
          <a:p>
            <a:pPr indent="0" lvl="0" marL="0" rtl="0" algn="l">
              <a:lnSpc>
                <a:spcPct val="90000"/>
              </a:lnSpc>
              <a:spcBef>
                <a:spcPts val="0"/>
              </a:spcBef>
              <a:spcAft>
                <a:spcPts val="0"/>
              </a:spcAft>
              <a:buNone/>
            </a:pPr>
            <a:r>
              <a:t/>
            </a:r>
            <a:endParaRPr sz="1400"/>
          </a:p>
          <a:p>
            <a:pPr indent="0" lvl="0" marL="457200" rtl="0" algn="l">
              <a:lnSpc>
                <a:spcPct val="90000"/>
              </a:lnSpc>
              <a:spcBef>
                <a:spcPts val="0"/>
              </a:spcBef>
              <a:spcAft>
                <a:spcPts val="0"/>
              </a:spcAft>
              <a:buNone/>
            </a:pPr>
            <a:r>
              <a:t/>
            </a:r>
            <a:endParaRPr sz="1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6"/>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PROBLEM DEFINITION</a:t>
            </a:r>
            <a:endParaRPr/>
          </a:p>
        </p:txBody>
      </p:sp>
      <p:sp>
        <p:nvSpPr>
          <p:cNvPr id="145" name="Google Shape;145;p6"/>
          <p:cNvSpPr txBox="1"/>
          <p:nvPr>
            <p:ph idx="1" type="body"/>
          </p:nvPr>
        </p:nvSpPr>
        <p:spPr>
          <a:xfrm>
            <a:off x="685800" y="1770888"/>
            <a:ext cx="7583487" cy="4208463"/>
          </a:xfrm>
          <a:prstGeom prst="rect">
            <a:avLst/>
          </a:prstGeom>
          <a:noFill/>
          <a:ln>
            <a:noFill/>
          </a:ln>
        </p:spPr>
        <p:txBody>
          <a:bodyPr anchorCtr="0" anchor="t" bIns="45700" lIns="91425" spcFirstLastPara="1" rIns="91425" wrap="square" tIns="45700">
            <a:normAutofit/>
          </a:bodyPr>
          <a:lstStyle/>
          <a:p>
            <a:pPr indent="-176530" lvl="0" marL="182880" rtl="0" algn="l">
              <a:lnSpc>
                <a:spcPct val="90000"/>
              </a:lnSpc>
              <a:spcBef>
                <a:spcPts val="0"/>
              </a:spcBef>
              <a:spcAft>
                <a:spcPts val="0"/>
              </a:spcAft>
              <a:buSzPts val="1430"/>
              <a:buChar char="▪"/>
            </a:pPr>
            <a:r>
              <a:rPr lang="en-US" sz="1700"/>
              <a:t>My part: Anthony Benitez</a:t>
            </a:r>
            <a:endParaRPr sz="1700"/>
          </a:p>
          <a:p>
            <a:pPr indent="-193675" lvl="1" marL="457200" rtl="0" algn="l">
              <a:lnSpc>
                <a:spcPct val="90000"/>
              </a:lnSpc>
              <a:spcBef>
                <a:spcPts val="0"/>
              </a:spcBef>
              <a:spcAft>
                <a:spcPts val="0"/>
              </a:spcAft>
              <a:buSzPts val="1700"/>
              <a:buChar char="▪"/>
            </a:pPr>
            <a:r>
              <a:rPr lang="en-US" sz="1700"/>
              <a:t>UI Component Design </a:t>
            </a:r>
            <a:endParaRPr sz="1700"/>
          </a:p>
          <a:p>
            <a:pPr indent="-176530" lvl="2" marL="731520" rtl="0" algn="l">
              <a:lnSpc>
                <a:spcPct val="90000"/>
              </a:lnSpc>
              <a:spcBef>
                <a:spcPts val="200"/>
              </a:spcBef>
              <a:spcAft>
                <a:spcPts val="0"/>
              </a:spcAft>
              <a:buSzPts val="1430"/>
              <a:buChar char="▪"/>
            </a:pPr>
            <a:r>
              <a:rPr lang="en-US" sz="1500"/>
              <a:t>Developed a UI element that allows a user to inform the system when no new updates are available for a bolo.</a:t>
            </a:r>
            <a:endParaRPr sz="1500"/>
          </a:p>
          <a:p>
            <a:pPr indent="-176530" lvl="1" marL="457200" rtl="0" algn="l">
              <a:lnSpc>
                <a:spcPct val="90000"/>
              </a:lnSpc>
              <a:spcBef>
                <a:spcPts val="200"/>
              </a:spcBef>
              <a:spcAft>
                <a:spcPts val="0"/>
              </a:spcAft>
              <a:buSzPts val="1430"/>
              <a:buChar char="▪"/>
            </a:pPr>
            <a:r>
              <a:rPr lang="en-US" sz="1700"/>
              <a:t>Improve and redefine notifications</a:t>
            </a:r>
            <a:endParaRPr sz="1700"/>
          </a:p>
          <a:p>
            <a:pPr indent="-176530" lvl="2" marL="731520" rtl="0" algn="l">
              <a:lnSpc>
                <a:spcPct val="90000"/>
              </a:lnSpc>
              <a:spcBef>
                <a:spcPts val="200"/>
              </a:spcBef>
              <a:spcAft>
                <a:spcPts val="0"/>
              </a:spcAft>
              <a:buSzPts val="1430"/>
              <a:buChar char="▪"/>
            </a:pPr>
            <a:r>
              <a:rPr lang="en-US" sz="1500"/>
              <a:t>Worked on system and user notifications</a:t>
            </a:r>
            <a:endParaRPr sz="1500"/>
          </a:p>
          <a:p>
            <a:pPr indent="-176530" lvl="3" marL="1005839" rtl="0" algn="l">
              <a:lnSpc>
                <a:spcPct val="90000"/>
              </a:lnSpc>
              <a:spcBef>
                <a:spcPts val="200"/>
              </a:spcBef>
              <a:spcAft>
                <a:spcPts val="0"/>
              </a:spcAft>
              <a:buSzPts val="1430"/>
              <a:buChar char="▪"/>
            </a:pPr>
            <a:r>
              <a:rPr lang="en-US" sz="1500"/>
              <a:t>Deleting Bolos</a:t>
            </a:r>
            <a:endParaRPr sz="1500"/>
          </a:p>
          <a:p>
            <a:pPr indent="-176530" lvl="3" marL="1005839" rtl="0" algn="l">
              <a:lnSpc>
                <a:spcPct val="90000"/>
              </a:lnSpc>
              <a:spcBef>
                <a:spcPts val="200"/>
              </a:spcBef>
              <a:spcAft>
                <a:spcPts val="0"/>
              </a:spcAft>
              <a:buSzPts val="1430"/>
              <a:buChar char="▪"/>
            </a:pPr>
            <a:r>
              <a:rPr lang="en-US" sz="1500"/>
              <a:t>Creating Bolos</a:t>
            </a:r>
            <a:endParaRPr sz="1500"/>
          </a:p>
          <a:p>
            <a:pPr indent="-176530" lvl="3" marL="1005839" rtl="0" algn="l">
              <a:lnSpc>
                <a:spcPct val="90000"/>
              </a:lnSpc>
              <a:spcBef>
                <a:spcPts val="200"/>
              </a:spcBef>
              <a:spcAft>
                <a:spcPts val="0"/>
              </a:spcAft>
              <a:buSzPts val="1430"/>
              <a:buChar char="▪"/>
            </a:pPr>
            <a:r>
              <a:rPr lang="en-US" sz="1500"/>
              <a:t>Updating Bolos</a:t>
            </a:r>
            <a:endParaRPr sz="1500"/>
          </a:p>
          <a:p>
            <a:pPr indent="-176530" lvl="1" marL="457200" rtl="0" algn="l">
              <a:lnSpc>
                <a:spcPct val="90000"/>
              </a:lnSpc>
              <a:spcBef>
                <a:spcPts val="200"/>
              </a:spcBef>
              <a:spcAft>
                <a:spcPts val="0"/>
              </a:spcAft>
              <a:buSzPts val="1430"/>
              <a:buChar char="▪"/>
            </a:pPr>
            <a:r>
              <a:rPr lang="en-US" sz="1700"/>
              <a:t>Notification System</a:t>
            </a:r>
            <a:endParaRPr sz="1700"/>
          </a:p>
          <a:p>
            <a:pPr indent="-176530" lvl="2" marL="731520" rtl="0" algn="l">
              <a:lnSpc>
                <a:spcPct val="90000"/>
              </a:lnSpc>
              <a:spcBef>
                <a:spcPts val="200"/>
              </a:spcBef>
              <a:spcAft>
                <a:spcPts val="0"/>
              </a:spcAft>
              <a:buSzPts val="1430"/>
              <a:buChar char="▪"/>
            </a:pPr>
            <a:r>
              <a:rPr lang="en-US" sz="1500"/>
              <a:t>Alert a user when a bolo has not been updated in a 30 day period.</a:t>
            </a:r>
            <a:endParaRPr sz="1500"/>
          </a:p>
          <a:p>
            <a:pPr indent="-176530" lvl="2" marL="731520" rtl="0" algn="l">
              <a:lnSpc>
                <a:spcPct val="90000"/>
              </a:lnSpc>
              <a:spcBef>
                <a:spcPts val="200"/>
              </a:spcBef>
              <a:spcAft>
                <a:spcPts val="0"/>
              </a:spcAft>
              <a:buSzPts val="1430"/>
              <a:buChar char="▪"/>
            </a:pPr>
            <a:r>
              <a:rPr lang="en-US" sz="1500"/>
              <a:t>Notify administrator of an agency when a user has not responded to a update request in 72 hours.</a:t>
            </a:r>
            <a:endParaRPr sz="1500"/>
          </a:p>
          <a:p>
            <a:pPr indent="-176530" lvl="1" marL="457200" rtl="0" algn="l">
              <a:lnSpc>
                <a:spcPct val="90000"/>
              </a:lnSpc>
              <a:spcBef>
                <a:spcPts val="200"/>
              </a:spcBef>
              <a:spcAft>
                <a:spcPts val="0"/>
              </a:spcAft>
              <a:buSzPts val="1430"/>
              <a:buChar char="▪"/>
            </a:pPr>
            <a:r>
              <a:rPr lang="en-US" sz="1500"/>
              <a:t>Email System</a:t>
            </a:r>
            <a:endParaRPr sz="1500"/>
          </a:p>
          <a:p>
            <a:pPr indent="-180975" lvl="2" marL="731520" rtl="0" algn="l">
              <a:lnSpc>
                <a:spcPct val="90000"/>
              </a:lnSpc>
              <a:spcBef>
                <a:spcPts val="200"/>
              </a:spcBef>
              <a:spcAft>
                <a:spcPts val="200"/>
              </a:spcAft>
              <a:buSzPts val="1500"/>
              <a:buChar char="▪"/>
            </a:pPr>
            <a:r>
              <a:rPr lang="en-US" sz="1500"/>
              <a:t>Revamped email messages so that they dont depend on PDF attachments, but instead use Thymeleaf templates.</a:t>
            </a:r>
            <a:endParaRPr sz="15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7"/>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PROBLEM DEFINITION</a:t>
            </a:r>
            <a:endParaRPr/>
          </a:p>
        </p:txBody>
      </p:sp>
      <p:sp>
        <p:nvSpPr>
          <p:cNvPr id="152" name="Google Shape;152;p7"/>
          <p:cNvSpPr txBox="1"/>
          <p:nvPr>
            <p:ph idx="1" type="body"/>
          </p:nvPr>
        </p:nvSpPr>
        <p:spPr>
          <a:xfrm>
            <a:off x="685800" y="1770888"/>
            <a:ext cx="7583487" cy="4208463"/>
          </a:xfrm>
          <a:prstGeom prst="rect">
            <a:avLst/>
          </a:prstGeom>
          <a:noFill/>
          <a:ln>
            <a:noFill/>
          </a:ln>
        </p:spPr>
        <p:txBody>
          <a:bodyPr anchorCtr="0" anchor="t" bIns="45700" lIns="91425" spcFirstLastPara="1" rIns="91425" wrap="square" tIns="45700">
            <a:normAutofit/>
          </a:bodyPr>
          <a:lstStyle/>
          <a:p>
            <a:pPr indent="-182880" lvl="0" marL="182880" rtl="0" algn="l">
              <a:lnSpc>
                <a:spcPct val="90000"/>
              </a:lnSpc>
              <a:spcBef>
                <a:spcPts val="0"/>
              </a:spcBef>
              <a:spcAft>
                <a:spcPts val="0"/>
              </a:spcAft>
              <a:buSzPts val="1530"/>
              <a:buChar char="▪"/>
            </a:pPr>
            <a:r>
              <a:rPr lang="en-US" sz="1800"/>
              <a:t>My part: Zachary Garcia</a:t>
            </a:r>
            <a:endParaRPr sz="1800"/>
          </a:p>
          <a:p>
            <a:pPr indent="-200025" lvl="1" marL="457200" rtl="0" algn="l">
              <a:lnSpc>
                <a:spcPct val="90000"/>
              </a:lnSpc>
              <a:spcBef>
                <a:spcPts val="0"/>
              </a:spcBef>
              <a:spcAft>
                <a:spcPts val="0"/>
              </a:spcAft>
              <a:buSzPts val="1800"/>
              <a:buChar char="▪"/>
            </a:pPr>
            <a:r>
              <a:rPr lang="en-US"/>
              <a:t>Took initiative in deploying and maintaining development environment.</a:t>
            </a:r>
            <a:endParaRPr/>
          </a:p>
          <a:p>
            <a:pPr indent="-182880" lvl="1" marL="457200" rtl="0" algn="l">
              <a:lnSpc>
                <a:spcPct val="90000"/>
              </a:lnSpc>
              <a:spcBef>
                <a:spcPts val="200"/>
              </a:spcBef>
              <a:spcAft>
                <a:spcPts val="0"/>
              </a:spcAft>
              <a:buSzPts val="1530"/>
              <a:buChar char="▪"/>
            </a:pPr>
            <a:r>
              <a:rPr lang="en-US"/>
              <a:t>Provided assistance in the development of the frontend for the comment section.</a:t>
            </a:r>
            <a:endParaRPr/>
          </a:p>
          <a:p>
            <a:pPr indent="-182880" lvl="2" marL="731520" rtl="0" algn="l">
              <a:lnSpc>
                <a:spcPct val="90000"/>
              </a:lnSpc>
              <a:spcBef>
                <a:spcPts val="200"/>
              </a:spcBef>
              <a:spcAft>
                <a:spcPts val="0"/>
              </a:spcAft>
              <a:buSzPts val="1530"/>
              <a:buChar char="▪"/>
            </a:pPr>
            <a:r>
              <a:rPr lang="en-US"/>
              <a:t>Worked on the different angular components and their unique functions.</a:t>
            </a:r>
            <a:endParaRPr/>
          </a:p>
          <a:p>
            <a:pPr indent="-182880" lvl="1" marL="457200" rtl="0" algn="l">
              <a:lnSpc>
                <a:spcPct val="90000"/>
              </a:lnSpc>
              <a:spcBef>
                <a:spcPts val="200"/>
              </a:spcBef>
              <a:spcAft>
                <a:spcPts val="0"/>
              </a:spcAft>
              <a:buSzPts val="1530"/>
              <a:buChar char="▪"/>
            </a:pPr>
            <a:r>
              <a:rPr lang="en-US"/>
              <a:t>Assisted in the frontend implementation of user guides angular components.</a:t>
            </a:r>
            <a:endParaRPr/>
          </a:p>
          <a:p>
            <a:pPr indent="-182880" lvl="2" marL="731520" rtl="0" algn="l">
              <a:lnSpc>
                <a:spcPct val="90000"/>
              </a:lnSpc>
              <a:spcBef>
                <a:spcPts val="200"/>
              </a:spcBef>
              <a:spcAft>
                <a:spcPts val="0"/>
              </a:spcAft>
              <a:buSzPts val="1530"/>
              <a:buChar char="▪"/>
            </a:pPr>
            <a:r>
              <a:rPr lang="en-US"/>
              <a:t>Worked on </a:t>
            </a:r>
            <a:r>
              <a:rPr lang="en-US"/>
              <a:t>successfully implementing different functions.</a:t>
            </a:r>
            <a:r>
              <a:rPr lang="en-US"/>
              <a:t> </a:t>
            </a:r>
            <a:endParaRPr/>
          </a:p>
          <a:p>
            <a:pPr indent="-182880" lvl="1" marL="457200" rtl="0" algn="l">
              <a:lnSpc>
                <a:spcPct val="90000"/>
              </a:lnSpc>
              <a:spcBef>
                <a:spcPts val="200"/>
              </a:spcBef>
              <a:spcAft>
                <a:spcPts val="200"/>
              </a:spcAft>
              <a:buSzPts val="1530"/>
              <a:buChar char="▪"/>
            </a:pPr>
            <a:r>
              <a:rPr lang="en-US"/>
              <a:t>In charge of final deployment of application to the production server.</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8"/>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PROBLEM DEFINITION</a:t>
            </a:r>
            <a:endParaRPr/>
          </a:p>
        </p:txBody>
      </p:sp>
      <p:sp>
        <p:nvSpPr>
          <p:cNvPr id="159" name="Google Shape;159;p8"/>
          <p:cNvSpPr txBox="1"/>
          <p:nvPr>
            <p:ph idx="1" type="body"/>
          </p:nvPr>
        </p:nvSpPr>
        <p:spPr>
          <a:xfrm>
            <a:off x="685800" y="1770888"/>
            <a:ext cx="7583487" cy="4208463"/>
          </a:xfrm>
          <a:prstGeom prst="rect">
            <a:avLst/>
          </a:prstGeom>
          <a:noFill/>
          <a:ln>
            <a:noFill/>
          </a:ln>
        </p:spPr>
        <p:txBody>
          <a:bodyPr anchorCtr="0" anchor="t" bIns="45700" lIns="91425" spcFirstLastPara="1" rIns="91425" wrap="square" tIns="45700">
            <a:normAutofit/>
          </a:bodyPr>
          <a:lstStyle/>
          <a:p>
            <a:pPr indent="-182880" lvl="0" marL="182880" rtl="0" algn="l">
              <a:lnSpc>
                <a:spcPct val="90000"/>
              </a:lnSpc>
              <a:spcBef>
                <a:spcPts val="0"/>
              </a:spcBef>
              <a:spcAft>
                <a:spcPts val="0"/>
              </a:spcAft>
              <a:buSzPts val="1530"/>
              <a:buChar char="▪"/>
            </a:pPr>
            <a:r>
              <a:rPr lang="en-US" sz="1800"/>
              <a:t>My part: Adriano Herrera</a:t>
            </a:r>
            <a:endParaRPr sz="1800"/>
          </a:p>
          <a:p>
            <a:pPr indent="-200025" lvl="1" marL="457200" rtl="0" algn="l">
              <a:lnSpc>
                <a:spcPct val="90000"/>
              </a:lnSpc>
              <a:spcBef>
                <a:spcPts val="0"/>
              </a:spcBef>
              <a:spcAft>
                <a:spcPts val="0"/>
              </a:spcAft>
              <a:buSzPts val="1800"/>
              <a:buChar char="▪"/>
            </a:pPr>
            <a:r>
              <a:rPr lang="en-US"/>
              <a:t>Worked towards deploying the development server</a:t>
            </a:r>
            <a:endParaRPr/>
          </a:p>
          <a:p>
            <a:pPr indent="-182880" lvl="2" marL="731520" rtl="0" algn="l">
              <a:lnSpc>
                <a:spcPct val="90000"/>
              </a:lnSpc>
              <a:spcBef>
                <a:spcPts val="200"/>
              </a:spcBef>
              <a:spcAft>
                <a:spcPts val="0"/>
              </a:spcAft>
              <a:buSzPts val="1530"/>
              <a:buChar char="▪"/>
            </a:pPr>
            <a:r>
              <a:rPr lang="en-US"/>
              <a:t>Able to set up an AWS elastic container with Ubuntu OS to serve the application.</a:t>
            </a:r>
            <a:endParaRPr/>
          </a:p>
          <a:p>
            <a:pPr indent="-182880" lvl="2" marL="731520" rtl="0" algn="l">
              <a:lnSpc>
                <a:spcPct val="90000"/>
              </a:lnSpc>
              <a:spcBef>
                <a:spcPts val="200"/>
              </a:spcBef>
              <a:spcAft>
                <a:spcPts val="0"/>
              </a:spcAft>
              <a:buSzPts val="1530"/>
              <a:buChar char="▪"/>
            </a:pPr>
            <a:r>
              <a:rPr lang="en-US"/>
              <a:t>Deployed backend using build-in tomcat server that comes bundled with Java Spring Boot.</a:t>
            </a:r>
            <a:endParaRPr/>
          </a:p>
          <a:p>
            <a:pPr indent="-182880" lvl="2" marL="731520" rtl="0" algn="l">
              <a:lnSpc>
                <a:spcPct val="90000"/>
              </a:lnSpc>
              <a:spcBef>
                <a:spcPts val="200"/>
              </a:spcBef>
              <a:spcAft>
                <a:spcPts val="0"/>
              </a:spcAft>
              <a:buSzPts val="1530"/>
              <a:buChar char="▪"/>
            </a:pPr>
            <a:r>
              <a:rPr lang="en-US"/>
              <a:t>Setup Microsoft SQL database for access to a unified DB for all members to use for testing before deploying application.</a:t>
            </a:r>
            <a:endParaRPr/>
          </a:p>
          <a:p>
            <a:pPr indent="0" lvl="0" marL="731520" rtl="0" algn="l">
              <a:lnSpc>
                <a:spcPct val="90000"/>
              </a:lnSpc>
              <a:spcBef>
                <a:spcPts val="200"/>
              </a:spcBef>
              <a:spcAft>
                <a:spcPts val="0"/>
              </a:spcAft>
              <a:buNone/>
            </a:pPr>
            <a:r>
              <a:t/>
            </a:r>
            <a:endParaRPr/>
          </a:p>
          <a:p>
            <a:pPr indent="-182880" lvl="1" marL="457200" rtl="0" algn="l">
              <a:lnSpc>
                <a:spcPct val="90000"/>
              </a:lnSpc>
              <a:spcBef>
                <a:spcPts val="0"/>
              </a:spcBef>
              <a:spcAft>
                <a:spcPts val="0"/>
              </a:spcAft>
              <a:buSzPts val="1530"/>
              <a:buChar char="▪"/>
            </a:pPr>
            <a:r>
              <a:rPr lang="en-US"/>
              <a:t>Partnered with Akeem to assist with comment section feature</a:t>
            </a:r>
            <a:endParaRPr/>
          </a:p>
          <a:p>
            <a:pPr indent="-182880" lvl="2" marL="731520" rtl="0" algn="l">
              <a:lnSpc>
                <a:spcPct val="90000"/>
              </a:lnSpc>
              <a:spcBef>
                <a:spcPts val="200"/>
              </a:spcBef>
              <a:spcAft>
                <a:spcPts val="0"/>
              </a:spcAft>
              <a:buSzPts val="1530"/>
              <a:buChar char="▪"/>
            </a:pPr>
            <a:r>
              <a:rPr lang="en-US"/>
              <a:t>Worked on the ability to add comments</a:t>
            </a:r>
            <a:endParaRPr/>
          </a:p>
          <a:p>
            <a:pPr indent="-182880" lvl="2" marL="731520" rtl="0" algn="l">
              <a:lnSpc>
                <a:spcPct val="90000"/>
              </a:lnSpc>
              <a:spcBef>
                <a:spcPts val="200"/>
              </a:spcBef>
              <a:spcAft>
                <a:spcPts val="0"/>
              </a:spcAft>
              <a:buSzPts val="1530"/>
              <a:buChar char="▪"/>
            </a:pPr>
            <a:r>
              <a:rPr lang="en-US"/>
              <a:t>Worked on being able to display comments</a:t>
            </a:r>
            <a:endParaRPr/>
          </a:p>
          <a:p>
            <a:pPr indent="-182880" lvl="2" marL="731520" rtl="0" algn="l">
              <a:lnSpc>
                <a:spcPct val="90000"/>
              </a:lnSpc>
              <a:spcBef>
                <a:spcPts val="200"/>
              </a:spcBef>
              <a:spcAft>
                <a:spcPts val="200"/>
              </a:spcAft>
              <a:buSzPts val="1530"/>
              <a:buChar char="▪"/>
            </a:pPr>
            <a:r>
              <a:rPr lang="en-US"/>
              <a:t>Worked on allowing users to delete comments or hide them from the database.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9"/>
          <p:cNvSpPr txBox="1"/>
          <p:nvPr>
            <p:ph type="title"/>
          </p:nvPr>
        </p:nvSpPr>
        <p:spPr>
          <a:xfrm>
            <a:off x="685800" y="484632"/>
            <a:ext cx="7772400" cy="16093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lang="en-US"/>
              <a:t>PROBLEM DEFINITION</a:t>
            </a:r>
            <a:endParaRPr/>
          </a:p>
        </p:txBody>
      </p:sp>
      <p:sp>
        <p:nvSpPr>
          <p:cNvPr id="166" name="Google Shape;166;p9"/>
          <p:cNvSpPr txBox="1"/>
          <p:nvPr>
            <p:ph idx="1" type="body"/>
          </p:nvPr>
        </p:nvSpPr>
        <p:spPr>
          <a:xfrm>
            <a:off x="685800" y="1770888"/>
            <a:ext cx="7583487" cy="4208463"/>
          </a:xfrm>
          <a:prstGeom prst="rect">
            <a:avLst/>
          </a:prstGeom>
          <a:noFill/>
          <a:ln>
            <a:noFill/>
          </a:ln>
        </p:spPr>
        <p:txBody>
          <a:bodyPr anchorCtr="0" anchor="t" bIns="45700" lIns="91425" spcFirstLastPara="1" rIns="91425" wrap="square" tIns="45700">
            <a:normAutofit/>
          </a:bodyPr>
          <a:lstStyle/>
          <a:p>
            <a:pPr indent="-182880" lvl="0" marL="182880" rtl="0" algn="l">
              <a:lnSpc>
                <a:spcPct val="90000"/>
              </a:lnSpc>
              <a:spcBef>
                <a:spcPts val="0"/>
              </a:spcBef>
              <a:spcAft>
                <a:spcPts val="0"/>
              </a:spcAft>
              <a:buSzPts val="1530"/>
              <a:buChar char="▪"/>
            </a:pPr>
            <a:r>
              <a:rPr lang="en-US" sz="1800"/>
              <a:t>My part: Akeem Lake</a:t>
            </a:r>
            <a:endParaRPr sz="1800"/>
          </a:p>
          <a:p>
            <a:pPr indent="-200025" lvl="1" marL="457200" rtl="0" algn="l">
              <a:lnSpc>
                <a:spcPct val="90000"/>
              </a:lnSpc>
              <a:spcBef>
                <a:spcPts val="0"/>
              </a:spcBef>
              <a:spcAft>
                <a:spcPts val="0"/>
              </a:spcAft>
              <a:buSzPts val="1800"/>
              <a:buChar char="▪"/>
            </a:pPr>
            <a:r>
              <a:rPr lang="en-US"/>
              <a:t>Developed all UI or front-end functionality for the comment section feature of the application.</a:t>
            </a:r>
            <a:endParaRPr/>
          </a:p>
          <a:p>
            <a:pPr indent="-182880" lvl="2" marL="731520" rtl="0" algn="l">
              <a:lnSpc>
                <a:spcPct val="90000"/>
              </a:lnSpc>
              <a:spcBef>
                <a:spcPts val="200"/>
              </a:spcBef>
              <a:spcAft>
                <a:spcPts val="0"/>
              </a:spcAft>
              <a:buSzPts val="1530"/>
              <a:buChar char="▪"/>
            </a:pPr>
            <a:r>
              <a:rPr lang="en-US"/>
              <a:t>Provided an input field with a submit button for users to leave comments.</a:t>
            </a:r>
            <a:endParaRPr/>
          </a:p>
          <a:p>
            <a:pPr indent="-182880" lvl="3" marL="1005839" rtl="0" algn="l">
              <a:lnSpc>
                <a:spcPct val="90000"/>
              </a:lnSpc>
              <a:spcBef>
                <a:spcPts val="200"/>
              </a:spcBef>
              <a:spcAft>
                <a:spcPts val="0"/>
              </a:spcAft>
              <a:buSzPts val="1530"/>
              <a:buChar char="▪"/>
            </a:pPr>
            <a:r>
              <a:rPr lang="en-US"/>
              <a:t>Uses an onSubmit() function in the viewBolo component and is mapped to the submit button on click.</a:t>
            </a:r>
            <a:endParaRPr/>
          </a:p>
          <a:p>
            <a:pPr indent="-182880" lvl="2" marL="731520" rtl="0" algn="l">
              <a:lnSpc>
                <a:spcPct val="90000"/>
              </a:lnSpc>
              <a:spcBef>
                <a:spcPts val="200"/>
              </a:spcBef>
              <a:spcAft>
                <a:spcPts val="0"/>
              </a:spcAft>
              <a:buSzPts val="1530"/>
              <a:buChar char="▪"/>
            </a:pPr>
            <a:r>
              <a:rPr lang="en-US"/>
              <a:t>Connected the backend to the frontend to display the comments and allow iteration through the use of *ngFor on the bolo.comments object.</a:t>
            </a:r>
            <a:endParaRPr/>
          </a:p>
          <a:p>
            <a:pPr indent="-182880" lvl="2" marL="731520" rtl="0" algn="l">
              <a:lnSpc>
                <a:spcPct val="90000"/>
              </a:lnSpc>
              <a:spcBef>
                <a:spcPts val="200"/>
              </a:spcBef>
              <a:spcAft>
                <a:spcPts val="0"/>
              </a:spcAft>
              <a:buSzPts val="1530"/>
              <a:buChar char="▪"/>
            </a:pPr>
            <a:r>
              <a:rPr lang="en-US"/>
              <a:t>Provided ability to delete comments with a button.</a:t>
            </a:r>
            <a:endParaRPr/>
          </a:p>
          <a:p>
            <a:pPr indent="-182880" lvl="3" marL="1005839" rtl="0" algn="l">
              <a:lnSpc>
                <a:spcPct val="90000"/>
              </a:lnSpc>
              <a:spcBef>
                <a:spcPts val="200"/>
              </a:spcBef>
              <a:spcAft>
                <a:spcPts val="0"/>
              </a:spcAft>
              <a:buSzPts val="1530"/>
              <a:buChar char="▪"/>
            </a:pPr>
            <a:r>
              <a:rPr lang="en-US"/>
              <a:t>Uses the onDeleteComment() function, which is mapped to the delete button.</a:t>
            </a:r>
            <a:endParaRPr/>
          </a:p>
          <a:p>
            <a:pPr indent="-182880" lvl="2" marL="731520" rtl="0" algn="l">
              <a:lnSpc>
                <a:spcPct val="90000"/>
              </a:lnSpc>
              <a:spcBef>
                <a:spcPts val="200"/>
              </a:spcBef>
              <a:spcAft>
                <a:spcPts val="0"/>
              </a:spcAft>
              <a:buSzPts val="1530"/>
              <a:buChar char="▪"/>
            </a:pPr>
            <a:r>
              <a:rPr lang="en-US"/>
              <a:t>Added a button to provide users with the ability to allow or not allow the use of comments.</a:t>
            </a:r>
            <a:endParaRPr/>
          </a:p>
          <a:p>
            <a:pPr indent="-182880" lvl="2" marL="731520" rtl="0" algn="l">
              <a:lnSpc>
                <a:spcPct val="90000"/>
              </a:lnSpc>
              <a:spcBef>
                <a:spcPts val="200"/>
              </a:spcBef>
              <a:spcAft>
                <a:spcPts val="200"/>
              </a:spcAft>
              <a:buSzPts val="1530"/>
              <a:buChar char="▪"/>
            </a:pPr>
            <a:r>
              <a:rPr lang="en-US"/>
              <a:t>Developed several styles through the use of basic css.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Wood Type">
  <a:themeElements>
    <a:clrScheme name="Wood Type">
      <a:dk1>
        <a:srgbClr val="000000"/>
      </a:dk1>
      <a:lt1>
        <a:srgbClr val="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0x010100EB420CC5D7C3634BB91C23C53A69EF7C</vt:lpwstr>
  </property>
</Properties>
</file>