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p15:clr>
            <a:srgbClr val="000000"/>
          </p15:clr>
        </p15:guide>
        <p15:guide id="2" pos="10368">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25" d="100"/>
          <a:sy n="25" d="100"/>
        </p:scale>
        <p:origin x="2202" y="-2094"/>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sz="14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p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8400"/>
              <a:buFont typeface="Arial"/>
              <a:buNone/>
            </a:pPr>
            <a:fld id="{00000000-1234-1234-1234-123412341234}" type="slidenum">
              <a:rPr lang="en-US" sz="8400" b="0" i="0" u="none" strike="noStrike" cap="none">
                <a:solidFill>
                  <a:srgbClr val="000000"/>
                </a:solidFill>
                <a:latin typeface="Arial"/>
                <a:ea typeface="Arial"/>
                <a:cs typeface="Arial"/>
                <a:sym typeface="Arial"/>
              </a:rPr>
              <a:t>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74" name="Google Shape;74;p11"/>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2"/>
          <p:cNvSpPr txBox="1">
            <a:spLocks noGrp="1"/>
          </p:cNvSpPr>
          <p:nvPr>
            <p:ph type="ctrTitle"/>
          </p:nvPr>
        </p:nvSpPr>
        <p:spPr>
          <a:xfrm>
            <a:off x="2469358" y="13635320"/>
            <a:ext cx="27979686" cy="9408459"/>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80" name="Google Shape;80;p12"/>
          <p:cNvSpPr txBox="1">
            <a:spLocks noGrp="1"/>
          </p:cNvSpPr>
          <p:nvPr>
            <p:ph type="subTitle" idx="1"/>
          </p:nvPr>
        </p:nvSpPr>
        <p:spPr>
          <a:xfrm>
            <a:off x="4937523" y="24872580"/>
            <a:ext cx="23043355" cy="11214847"/>
          </a:xfrm>
          <a:prstGeom prst="rect">
            <a:avLst/>
          </a:prstGeom>
          <a:noFill/>
          <a:ln>
            <a:noFill/>
          </a:ln>
        </p:spPr>
        <p:txBody>
          <a:bodyPr spcFirstLastPara="1" wrap="square" lIns="428450" tIns="214225" rIns="428450" bIns="214225" anchor="t" anchorCtr="0">
            <a:noAutofit/>
          </a:bodyPr>
          <a:lstStyle>
            <a:lvl1pPr lvl="0" algn="ctr">
              <a:lnSpc>
                <a:spcPct val="100000"/>
              </a:lnSpc>
              <a:spcBef>
                <a:spcPts val="3000"/>
              </a:spcBef>
              <a:spcAft>
                <a:spcPts val="0"/>
              </a:spcAft>
              <a:buClr>
                <a:schemeClr val="dk1"/>
              </a:buClr>
              <a:buSzPts val="15000"/>
              <a:buFont typeface="Arial"/>
              <a:buNone/>
              <a:defRPr/>
            </a:lvl1pPr>
            <a:lvl2pPr lvl="1" algn="ctr">
              <a:lnSpc>
                <a:spcPct val="100000"/>
              </a:lnSpc>
              <a:spcBef>
                <a:spcPts val="2620"/>
              </a:spcBef>
              <a:spcAft>
                <a:spcPts val="0"/>
              </a:spcAft>
              <a:buClr>
                <a:schemeClr val="dk1"/>
              </a:buClr>
              <a:buSzPts val="13100"/>
              <a:buFont typeface="Arial"/>
              <a:buNone/>
              <a:defRPr/>
            </a:lvl2pPr>
            <a:lvl3pPr lvl="2" algn="ctr">
              <a:lnSpc>
                <a:spcPct val="100000"/>
              </a:lnSpc>
              <a:spcBef>
                <a:spcPts val="2240"/>
              </a:spcBef>
              <a:spcAft>
                <a:spcPts val="0"/>
              </a:spcAft>
              <a:buClr>
                <a:schemeClr val="dk1"/>
              </a:buClr>
              <a:buSzPts val="11200"/>
              <a:buFont typeface="Arial"/>
              <a:buNone/>
              <a:defRPr/>
            </a:lvl3pPr>
            <a:lvl4pPr lvl="3" algn="ctr">
              <a:lnSpc>
                <a:spcPct val="100000"/>
              </a:lnSpc>
              <a:spcBef>
                <a:spcPts val="1880"/>
              </a:spcBef>
              <a:spcAft>
                <a:spcPts val="0"/>
              </a:spcAft>
              <a:buClr>
                <a:schemeClr val="dk1"/>
              </a:buClr>
              <a:buSzPts val="9400"/>
              <a:buFont typeface="Arial"/>
              <a:buNone/>
              <a:defRPr/>
            </a:lvl4pPr>
            <a:lvl5pPr lvl="4" algn="ctr">
              <a:lnSpc>
                <a:spcPct val="100000"/>
              </a:lnSpc>
              <a:spcBef>
                <a:spcPts val="1880"/>
              </a:spcBef>
              <a:spcAft>
                <a:spcPts val="0"/>
              </a:spcAft>
              <a:buClr>
                <a:schemeClr val="dk1"/>
              </a:buClr>
              <a:buSzPts val="9400"/>
              <a:buFont typeface="Arial"/>
              <a:buNone/>
              <a:defRPr/>
            </a:lvl5pPr>
            <a:lvl6pPr lvl="5" algn="ctr">
              <a:lnSpc>
                <a:spcPct val="100000"/>
              </a:lnSpc>
              <a:spcBef>
                <a:spcPts val="1880"/>
              </a:spcBef>
              <a:spcAft>
                <a:spcPts val="0"/>
              </a:spcAft>
              <a:buClr>
                <a:schemeClr val="dk1"/>
              </a:buClr>
              <a:buSzPts val="9400"/>
              <a:buFont typeface="Arial"/>
              <a:buNone/>
              <a:defRPr/>
            </a:lvl6pPr>
            <a:lvl7pPr lvl="6" algn="ctr">
              <a:lnSpc>
                <a:spcPct val="100000"/>
              </a:lnSpc>
              <a:spcBef>
                <a:spcPts val="1880"/>
              </a:spcBef>
              <a:spcAft>
                <a:spcPts val="0"/>
              </a:spcAft>
              <a:buClr>
                <a:schemeClr val="dk1"/>
              </a:buClr>
              <a:buSzPts val="9400"/>
              <a:buFont typeface="Arial"/>
              <a:buNone/>
              <a:defRPr/>
            </a:lvl7pPr>
            <a:lvl8pPr lvl="7" algn="ctr">
              <a:lnSpc>
                <a:spcPct val="100000"/>
              </a:lnSpc>
              <a:spcBef>
                <a:spcPts val="1880"/>
              </a:spcBef>
              <a:spcAft>
                <a:spcPts val="0"/>
              </a:spcAft>
              <a:buClr>
                <a:schemeClr val="dk1"/>
              </a:buClr>
              <a:buSzPts val="9400"/>
              <a:buFont typeface="Arial"/>
              <a:buNone/>
              <a:defRPr/>
            </a:lvl8pPr>
            <a:lvl9pPr lvl="8" algn="ctr">
              <a:lnSpc>
                <a:spcPct val="100000"/>
              </a:lnSpc>
              <a:spcBef>
                <a:spcPts val="1880"/>
              </a:spcBef>
              <a:spcAft>
                <a:spcPts val="0"/>
              </a:spcAft>
              <a:buClr>
                <a:schemeClr val="dk1"/>
              </a:buClr>
              <a:buSzPts val="9400"/>
              <a:buFont typeface="Arial"/>
              <a:buNone/>
              <a:defRPr/>
            </a:lvl9pPr>
          </a:lstStyle>
          <a:p>
            <a:endParaRPr/>
          </a:p>
        </p:txBody>
      </p:sp>
      <p:sp>
        <p:nvSpPr>
          <p:cNvPr id="81" name="Google Shape;81;p1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rot="5400000">
            <a:off x="8844488" y="16778674"/>
            <a:ext cx="37450058" cy="7406878"/>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1" name="Google Shape;21;p3"/>
          <p:cNvSpPr txBox="1">
            <a:spLocks noGrp="1"/>
          </p:cNvSpPr>
          <p:nvPr>
            <p:ph type="body" idx="1"/>
          </p:nvPr>
        </p:nvSpPr>
        <p:spPr>
          <a:xfrm rot="5400000">
            <a:off x="-6026415" y="9428946"/>
            <a:ext cx="37450058" cy="22106335"/>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7" name="Google Shape;27;p4"/>
          <p:cNvSpPr txBox="1">
            <a:spLocks noGrp="1"/>
          </p:cNvSpPr>
          <p:nvPr>
            <p:ph type="body" idx="1"/>
          </p:nvPr>
        </p:nvSpPr>
        <p:spPr>
          <a:xfrm rot="5400000">
            <a:off x="1978025" y="9910763"/>
            <a:ext cx="28963938" cy="29627512"/>
          </a:xfrm>
          <a:prstGeom prst="rect">
            <a:avLst/>
          </a:prstGeom>
          <a:noFill/>
          <a:ln>
            <a:noFill/>
          </a:ln>
        </p:spPr>
        <p:txBody>
          <a:bodyPr spcFirstLastPara="1" wrap="square" lIns="428450" tIns="214225" rIns="428450" bIns="214225"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8" name="Google Shape;28;p4"/>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4"/>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6451999" y="30724288"/>
            <a:ext cx="19751278" cy="3626224"/>
          </a:xfrm>
          <a:prstGeom prst="rect">
            <a:avLst/>
          </a:prstGeom>
          <a:noFill/>
          <a:ln>
            <a:noFill/>
          </a:ln>
        </p:spPr>
        <p:txBody>
          <a:bodyPr spcFirstLastPara="1" wrap="square" lIns="428450" tIns="214225" rIns="428450" bIns="214225"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3" name="Google Shape;33;p5"/>
          <p:cNvSpPr>
            <a:spLocks noGrp="1"/>
          </p:cNvSpPr>
          <p:nvPr>
            <p:ph type="pic" idx="2"/>
          </p:nvPr>
        </p:nvSpPr>
        <p:spPr>
          <a:xfrm>
            <a:off x="6451999" y="3922059"/>
            <a:ext cx="19751278" cy="26333825"/>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Google Shape;34;p5"/>
          <p:cNvSpPr txBox="1">
            <a:spLocks noGrp="1"/>
          </p:cNvSpPr>
          <p:nvPr>
            <p:ph type="body" idx="1"/>
          </p:nvPr>
        </p:nvSpPr>
        <p:spPr>
          <a:xfrm>
            <a:off x="6451999" y="34350513"/>
            <a:ext cx="19751278" cy="5152464"/>
          </a:xfrm>
          <a:prstGeom prst="rect">
            <a:avLst/>
          </a:prstGeom>
          <a:noFill/>
          <a:ln>
            <a:noFill/>
          </a:ln>
        </p:spPr>
        <p:txBody>
          <a:bodyPr spcFirstLastPara="1" wrap="square" lIns="428450" tIns="214225" rIns="428450" bIns="214225"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35" name="Google Shape;35;p5"/>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5"/>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1645445" y="1748118"/>
            <a:ext cx="10829926" cy="7436224"/>
          </a:xfrm>
          <a:prstGeom prst="rect">
            <a:avLst/>
          </a:prstGeom>
          <a:noFill/>
          <a:ln>
            <a:noFill/>
          </a:ln>
        </p:spPr>
        <p:txBody>
          <a:bodyPr spcFirstLastPara="1" wrap="square" lIns="428450" tIns="214225" rIns="428450" bIns="214225"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12870656" y="1748118"/>
            <a:ext cx="18402300" cy="37459024"/>
          </a:xfrm>
          <a:prstGeom prst="rect">
            <a:avLst/>
          </a:prstGeom>
          <a:noFill/>
          <a:ln>
            <a:noFill/>
          </a:ln>
        </p:spPr>
        <p:txBody>
          <a:bodyPr spcFirstLastPara="1" wrap="square" lIns="428450" tIns="214225" rIns="428450" bIns="214225" anchor="t" anchorCtr="0">
            <a:noAutofit/>
          </a:bodyPr>
          <a:lstStyle>
            <a:lvl1pPr marL="457200" lvl="0" indent="-431800" algn="l">
              <a:lnSpc>
                <a:spcPct val="100000"/>
              </a:lnSpc>
              <a:spcBef>
                <a:spcPts val="640"/>
              </a:spcBef>
              <a:spcAft>
                <a:spcPts val="0"/>
              </a:spcAft>
              <a:buClr>
                <a:schemeClr val="dk1"/>
              </a:buClr>
              <a:buSzPts val="3200"/>
              <a:buFont typeface="Arial"/>
              <a:buChar char="•"/>
              <a:defRPr sz="3200"/>
            </a:lvl1pPr>
            <a:lvl2pPr marL="914400" lvl="1" indent="-406400" algn="l">
              <a:lnSpc>
                <a:spcPct val="100000"/>
              </a:lnSpc>
              <a:spcBef>
                <a:spcPts val="560"/>
              </a:spcBef>
              <a:spcAft>
                <a:spcPts val="0"/>
              </a:spcAft>
              <a:buClr>
                <a:schemeClr val="dk1"/>
              </a:buClr>
              <a:buSzPts val="2800"/>
              <a:buFont typeface="Arial"/>
              <a:buChar char="–"/>
              <a:defRPr sz="2800"/>
            </a:lvl2pPr>
            <a:lvl3pPr marL="1371600" lvl="2" indent="-381000" algn="l">
              <a:lnSpc>
                <a:spcPct val="100000"/>
              </a:lnSpc>
              <a:spcBef>
                <a:spcPts val="480"/>
              </a:spcBef>
              <a:spcAft>
                <a:spcPts val="0"/>
              </a:spcAft>
              <a:buClr>
                <a:schemeClr val="dk1"/>
              </a:buClr>
              <a:buSzPts val="2400"/>
              <a:buFont typeface="Arial"/>
              <a:buChar char="•"/>
              <a:defRPr sz="2400"/>
            </a:lvl3pPr>
            <a:lvl4pPr marL="1828800" lvl="3" indent="-355600" algn="l">
              <a:lnSpc>
                <a:spcPct val="100000"/>
              </a:lnSpc>
              <a:spcBef>
                <a:spcPts val="400"/>
              </a:spcBef>
              <a:spcAft>
                <a:spcPts val="0"/>
              </a:spcAft>
              <a:buClr>
                <a:schemeClr val="dk1"/>
              </a:buClr>
              <a:buSzPts val="2000"/>
              <a:buFont typeface="Arial"/>
              <a:buChar char="–"/>
              <a:defRPr sz="2000"/>
            </a:lvl4pPr>
            <a:lvl5pPr marL="2286000" lvl="4" indent="-355600" algn="l">
              <a:lnSpc>
                <a:spcPct val="100000"/>
              </a:lnSpc>
              <a:spcBef>
                <a:spcPts val="400"/>
              </a:spcBef>
              <a:spcAft>
                <a:spcPts val="0"/>
              </a:spcAft>
              <a:buClr>
                <a:schemeClr val="dk1"/>
              </a:buClr>
              <a:buSzPts val="2000"/>
              <a:buFont typeface="Arial"/>
              <a:buChar char="»"/>
              <a:defRPr sz="2000"/>
            </a:lvl5pPr>
            <a:lvl6pPr marL="2743200" lvl="5" indent="-355600" algn="l">
              <a:lnSpc>
                <a:spcPct val="100000"/>
              </a:lnSpc>
              <a:spcBef>
                <a:spcPts val="400"/>
              </a:spcBef>
              <a:spcAft>
                <a:spcPts val="0"/>
              </a:spcAft>
              <a:buClr>
                <a:schemeClr val="dk1"/>
              </a:buClr>
              <a:buSzPts val="2000"/>
              <a:buFont typeface="Arial"/>
              <a:buChar char="»"/>
              <a:defRPr sz="2000"/>
            </a:lvl6pPr>
            <a:lvl7pPr marL="3200400" lvl="6" indent="-355600" algn="l">
              <a:lnSpc>
                <a:spcPct val="100000"/>
              </a:lnSpc>
              <a:spcBef>
                <a:spcPts val="400"/>
              </a:spcBef>
              <a:spcAft>
                <a:spcPts val="0"/>
              </a:spcAft>
              <a:buClr>
                <a:schemeClr val="dk1"/>
              </a:buClr>
              <a:buSzPts val="2000"/>
              <a:buFont typeface="Arial"/>
              <a:buChar char="»"/>
              <a:defRPr sz="2000"/>
            </a:lvl7pPr>
            <a:lvl8pPr marL="3657600" lvl="7" indent="-355600" algn="l">
              <a:lnSpc>
                <a:spcPct val="100000"/>
              </a:lnSpc>
              <a:spcBef>
                <a:spcPts val="400"/>
              </a:spcBef>
              <a:spcAft>
                <a:spcPts val="0"/>
              </a:spcAft>
              <a:buClr>
                <a:schemeClr val="dk1"/>
              </a:buClr>
              <a:buSzPts val="2000"/>
              <a:buFont typeface="Arial"/>
              <a:buChar char="»"/>
              <a:defRPr sz="2000"/>
            </a:lvl8pPr>
            <a:lvl9pPr marL="4114800" lvl="8" indent="-355600" algn="l">
              <a:lnSpc>
                <a:spcPct val="100000"/>
              </a:lnSpc>
              <a:spcBef>
                <a:spcPts val="400"/>
              </a:spcBef>
              <a:spcAft>
                <a:spcPts val="0"/>
              </a:spcAft>
              <a:buClr>
                <a:schemeClr val="dk1"/>
              </a:buClr>
              <a:buSzPts val="2000"/>
              <a:buFont typeface="Arial"/>
              <a:buChar char="»"/>
              <a:defRPr sz="2000"/>
            </a:lvl9pPr>
          </a:lstStyle>
          <a:p>
            <a:endParaRPr/>
          </a:p>
        </p:txBody>
      </p:sp>
      <p:sp>
        <p:nvSpPr>
          <p:cNvPr id="41" name="Google Shape;41;p6"/>
          <p:cNvSpPr txBox="1">
            <a:spLocks noGrp="1"/>
          </p:cNvSpPr>
          <p:nvPr>
            <p:ph type="body" idx="2"/>
          </p:nvPr>
        </p:nvSpPr>
        <p:spPr>
          <a:xfrm>
            <a:off x="1645445" y="9184341"/>
            <a:ext cx="10829926" cy="30022799"/>
          </a:xfrm>
          <a:prstGeom prst="rect">
            <a:avLst/>
          </a:prstGeom>
          <a:noFill/>
          <a:ln>
            <a:noFill/>
          </a:ln>
        </p:spPr>
        <p:txBody>
          <a:bodyPr spcFirstLastPara="1" wrap="square" lIns="428450" tIns="214225" rIns="428450" bIns="214225"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42" name="Google Shape;42;p6"/>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52" name="Google Shape;52;p8"/>
          <p:cNvSpPr txBox="1">
            <a:spLocks noGrp="1"/>
          </p:cNvSpPr>
          <p:nvPr>
            <p:ph type="body" idx="1"/>
          </p:nvPr>
        </p:nvSpPr>
        <p:spPr>
          <a:xfrm>
            <a:off x="1645444" y="9825318"/>
            <a:ext cx="14544675" cy="409463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53" name="Google Shape;53;p8"/>
          <p:cNvSpPr txBox="1">
            <a:spLocks noGrp="1"/>
          </p:cNvSpPr>
          <p:nvPr>
            <p:ph type="body" idx="2"/>
          </p:nvPr>
        </p:nvSpPr>
        <p:spPr>
          <a:xfrm>
            <a:off x="1645444" y="13919948"/>
            <a:ext cx="14544675" cy="25287194"/>
          </a:xfrm>
          <a:prstGeom prst="rect">
            <a:avLst/>
          </a:prstGeom>
          <a:noFill/>
          <a:ln>
            <a:noFill/>
          </a:ln>
        </p:spPr>
        <p:txBody>
          <a:bodyPr spcFirstLastPara="1" wrap="square" lIns="428450" tIns="214225" rIns="428450" bIns="214225"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54" name="Google Shape;54;p8"/>
          <p:cNvSpPr txBox="1">
            <a:spLocks noGrp="1"/>
          </p:cNvSpPr>
          <p:nvPr>
            <p:ph type="body" idx="3"/>
          </p:nvPr>
        </p:nvSpPr>
        <p:spPr>
          <a:xfrm>
            <a:off x="16722328" y="9825318"/>
            <a:ext cx="14550628" cy="409463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55" name="Google Shape;55;p8"/>
          <p:cNvSpPr txBox="1">
            <a:spLocks noGrp="1"/>
          </p:cNvSpPr>
          <p:nvPr>
            <p:ph type="body" idx="4"/>
          </p:nvPr>
        </p:nvSpPr>
        <p:spPr>
          <a:xfrm>
            <a:off x="16722328" y="13919948"/>
            <a:ext cx="14550628" cy="25287194"/>
          </a:xfrm>
          <a:prstGeom prst="rect">
            <a:avLst/>
          </a:prstGeom>
          <a:noFill/>
          <a:ln>
            <a:noFill/>
          </a:ln>
        </p:spPr>
        <p:txBody>
          <a:bodyPr spcFirstLastPara="1" wrap="square" lIns="428450" tIns="214225" rIns="428450" bIns="214225"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56" name="Google Shape;56;p8"/>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1645445"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62" name="Google Shape;62;p9"/>
          <p:cNvSpPr txBox="1">
            <a:spLocks noGrp="1"/>
          </p:cNvSpPr>
          <p:nvPr>
            <p:ph type="body" idx="2"/>
          </p:nvPr>
        </p:nvSpPr>
        <p:spPr>
          <a:xfrm>
            <a:off x="16516352"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63" name="Google Shape;63;p9"/>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9"/>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2600326" y="28205209"/>
            <a:ext cx="27980879" cy="8715935"/>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sz="4000" b="1"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8" name="Google Shape;68;p10"/>
          <p:cNvSpPr txBox="1">
            <a:spLocks noGrp="1"/>
          </p:cNvSpPr>
          <p:nvPr>
            <p:ph type="body" idx="1"/>
          </p:nvPr>
        </p:nvSpPr>
        <p:spPr>
          <a:xfrm>
            <a:off x="2600326" y="18604006"/>
            <a:ext cx="27980879" cy="9601200"/>
          </a:xfrm>
          <a:prstGeom prst="rect">
            <a:avLst/>
          </a:prstGeom>
          <a:noFill/>
          <a:ln>
            <a:noFill/>
          </a:ln>
        </p:spPr>
        <p:txBody>
          <a:bodyPr spcFirstLastPara="1" wrap="square" lIns="428450" tIns="214225" rIns="428450" bIns="214225" anchor="b" anchorCtr="0">
            <a:noAutofit/>
          </a:bodyPr>
          <a:lstStyle>
            <a:lvl1pPr marL="457200" lvl="0" indent="-228600" algn="l">
              <a:lnSpc>
                <a:spcPct val="100000"/>
              </a:lnSpc>
              <a:spcBef>
                <a:spcPts val="400"/>
              </a:spcBef>
              <a:spcAft>
                <a:spcPts val="0"/>
              </a:spcAft>
              <a:buClr>
                <a:schemeClr val="dk1"/>
              </a:buClr>
              <a:buSzPts val="2000"/>
              <a:buFont typeface="Arial"/>
              <a:buNone/>
              <a:defRPr sz="2000"/>
            </a:lvl1pPr>
            <a:lvl2pPr marL="914400" lvl="1" indent="-228600" algn="l">
              <a:lnSpc>
                <a:spcPct val="100000"/>
              </a:lnSpc>
              <a:spcBef>
                <a:spcPts val="360"/>
              </a:spcBef>
              <a:spcAft>
                <a:spcPts val="0"/>
              </a:spcAft>
              <a:buClr>
                <a:schemeClr val="dk1"/>
              </a:buClr>
              <a:buSzPts val="1800"/>
              <a:buFont typeface="Arial"/>
              <a:buNone/>
              <a:defRPr sz="1800"/>
            </a:lvl2pPr>
            <a:lvl3pPr marL="1371600" lvl="2" indent="-228600" algn="l">
              <a:lnSpc>
                <a:spcPct val="100000"/>
              </a:lnSpc>
              <a:spcBef>
                <a:spcPts val="320"/>
              </a:spcBef>
              <a:spcAft>
                <a:spcPts val="0"/>
              </a:spcAft>
              <a:buClr>
                <a:schemeClr val="dk1"/>
              </a:buClr>
              <a:buSzPts val="1600"/>
              <a:buFont typeface="Arial"/>
              <a:buNone/>
              <a:defRPr sz="1600"/>
            </a:lvl3pPr>
            <a:lvl4pPr marL="1828800" lvl="3" indent="-228600" algn="l">
              <a:lnSpc>
                <a:spcPct val="100000"/>
              </a:lnSpc>
              <a:spcBef>
                <a:spcPts val="280"/>
              </a:spcBef>
              <a:spcAft>
                <a:spcPts val="0"/>
              </a:spcAft>
              <a:buClr>
                <a:schemeClr val="dk1"/>
              </a:buClr>
              <a:buSzPts val="1400"/>
              <a:buFont typeface="Arial"/>
              <a:buNone/>
              <a:defRPr sz="1400"/>
            </a:lvl4pPr>
            <a:lvl5pPr marL="2286000" lvl="4" indent="-228600" algn="l">
              <a:lnSpc>
                <a:spcPct val="100000"/>
              </a:lnSpc>
              <a:spcBef>
                <a:spcPts val="280"/>
              </a:spcBef>
              <a:spcAft>
                <a:spcPts val="0"/>
              </a:spcAft>
              <a:buClr>
                <a:schemeClr val="dk1"/>
              </a:buClr>
              <a:buSzPts val="1400"/>
              <a:buFont typeface="Arial"/>
              <a:buNone/>
              <a:defRPr sz="1400"/>
            </a:lvl5pPr>
            <a:lvl6pPr marL="2743200" lvl="5" indent="-228600" algn="l">
              <a:lnSpc>
                <a:spcPct val="100000"/>
              </a:lnSpc>
              <a:spcBef>
                <a:spcPts val="280"/>
              </a:spcBef>
              <a:spcAft>
                <a:spcPts val="0"/>
              </a:spcAft>
              <a:buClr>
                <a:schemeClr val="dk1"/>
              </a:buClr>
              <a:buSzPts val="1400"/>
              <a:buFont typeface="Arial"/>
              <a:buNone/>
              <a:defRPr sz="1400"/>
            </a:lvl6pPr>
            <a:lvl7pPr marL="3200400" lvl="6" indent="-228600" algn="l">
              <a:lnSpc>
                <a:spcPct val="100000"/>
              </a:lnSpc>
              <a:spcBef>
                <a:spcPts val="280"/>
              </a:spcBef>
              <a:spcAft>
                <a:spcPts val="0"/>
              </a:spcAft>
              <a:buClr>
                <a:schemeClr val="dk1"/>
              </a:buClr>
              <a:buSzPts val="1400"/>
              <a:buFont typeface="Arial"/>
              <a:buNone/>
              <a:defRPr sz="1400"/>
            </a:lvl7pPr>
            <a:lvl8pPr marL="3657600" lvl="7" indent="-228600" algn="l">
              <a:lnSpc>
                <a:spcPct val="100000"/>
              </a:lnSpc>
              <a:spcBef>
                <a:spcPts val="280"/>
              </a:spcBef>
              <a:spcAft>
                <a:spcPts val="0"/>
              </a:spcAft>
              <a:buClr>
                <a:schemeClr val="dk1"/>
              </a:buClr>
              <a:buSzPts val="1400"/>
              <a:buFont typeface="Arial"/>
              <a:buNone/>
              <a:defRPr sz="1400"/>
            </a:lvl8pPr>
            <a:lvl9pPr marL="4114800" lvl="8" indent="-228600" algn="l">
              <a:lnSpc>
                <a:spcPct val="100000"/>
              </a:lnSpc>
              <a:spcBef>
                <a:spcPts val="280"/>
              </a:spcBef>
              <a:spcAft>
                <a:spcPts val="0"/>
              </a:spcAft>
              <a:buClr>
                <a:schemeClr val="dk1"/>
              </a:buClr>
              <a:buSzPts val="1400"/>
              <a:buFont typeface="Arial"/>
              <a:buNone/>
              <a:defRPr sz="1400"/>
            </a:lvl9pPr>
          </a:lstStyle>
          <a:p>
            <a:endParaRPr/>
          </a:p>
        </p:txBody>
      </p:sp>
      <p:sp>
        <p:nvSpPr>
          <p:cNvPr id="69" name="Google Shape;69;p10"/>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marR="0" lvl="0"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jpe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jpg"/><Relationship Id="rId20"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jpe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p:nvPr/>
        </p:nvSpPr>
        <p:spPr>
          <a:xfrm>
            <a:off x="914400" y="5431699"/>
            <a:ext cx="31089601" cy="32042101"/>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400"/>
              <a:buFont typeface="Arial"/>
              <a:buNone/>
            </a:pPr>
            <a:endParaRPr sz="8400" b="0" i="0" u="none" strike="noStrike" cap="none">
              <a:solidFill>
                <a:schemeClr val="dk1"/>
              </a:solidFill>
              <a:latin typeface="Arial"/>
              <a:ea typeface="Arial"/>
              <a:cs typeface="Arial"/>
              <a:sym typeface="Arial"/>
            </a:endParaRPr>
          </a:p>
        </p:txBody>
      </p:sp>
      <p:sp>
        <p:nvSpPr>
          <p:cNvPr id="90" name="Google Shape;90;p13"/>
          <p:cNvSpPr txBox="1"/>
          <p:nvPr/>
        </p:nvSpPr>
        <p:spPr>
          <a:xfrm>
            <a:off x="914400" y="41384525"/>
            <a:ext cx="31089601" cy="2049600"/>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400"/>
              <a:buFont typeface="Arial"/>
              <a:buNone/>
            </a:pPr>
            <a:endParaRPr sz="8400" b="0" i="0" u="none" strike="noStrike" cap="none">
              <a:solidFill>
                <a:schemeClr val="dk1"/>
              </a:solidFill>
              <a:latin typeface="Arial"/>
              <a:ea typeface="Arial"/>
              <a:cs typeface="Arial"/>
              <a:sym typeface="Arial"/>
            </a:endParaRPr>
          </a:p>
        </p:txBody>
      </p:sp>
      <p:sp>
        <p:nvSpPr>
          <p:cNvPr id="91" name="Google Shape;91;p13"/>
          <p:cNvSpPr txBox="1"/>
          <p:nvPr/>
        </p:nvSpPr>
        <p:spPr>
          <a:xfrm>
            <a:off x="6561137" y="2738437"/>
            <a:ext cx="19346862" cy="2452687"/>
          </a:xfrm>
          <a:prstGeom prst="rect">
            <a:avLst/>
          </a:prstGeom>
          <a:no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081E3F"/>
              </a:buClr>
              <a:buSzPts val="4800"/>
              <a:buFont typeface="Arial"/>
              <a:buNone/>
            </a:pPr>
            <a:r>
              <a:rPr lang="en-US" sz="4800" b="1" i="0" u="none" strike="noStrike" cap="none" dirty="0">
                <a:solidFill>
                  <a:srgbClr val="081E3F"/>
                </a:solidFill>
                <a:latin typeface="Arial"/>
                <a:ea typeface="Arial"/>
                <a:cs typeface="Arial"/>
                <a:sym typeface="Arial"/>
              </a:rPr>
              <a:t>BOLO v15.0</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Students: Anthony Benitez</a:t>
            </a:r>
            <a:endParaRPr sz="3500" b="0" i="0" u="none" strike="noStrike" cap="none" dirty="0">
              <a:solidFill>
                <a:srgbClr val="081E3F"/>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Product Owner: Jason Cohen &amp; Frank Alvarado</a:t>
            </a:r>
            <a:r>
              <a:rPr lang="en-US" sz="3500" b="1" i="1" u="none" strike="noStrike" cap="none" dirty="0">
                <a:solidFill>
                  <a:srgbClr val="081E3F"/>
                </a:solidFill>
                <a:latin typeface="Arial"/>
                <a:ea typeface="Arial"/>
                <a:cs typeface="Arial"/>
                <a:sym typeface="Arial"/>
              </a:rPr>
              <a:t> </a:t>
            </a:r>
            <a:r>
              <a:rPr lang="en-US" sz="3500" b="0" i="0" u="none" strike="noStrike" cap="none" dirty="0">
                <a:solidFill>
                  <a:srgbClr val="161645"/>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Instructor: Dr. Masoud Sadjadi, Florida International University</a:t>
            </a:r>
            <a:endParaRPr sz="1400" b="1" i="0" u="none" strike="noStrike" cap="none" dirty="0">
              <a:solidFill>
                <a:srgbClr val="000000"/>
              </a:solidFill>
              <a:latin typeface="Arial"/>
              <a:ea typeface="Arial"/>
              <a:cs typeface="Arial"/>
              <a:sym typeface="Arial"/>
            </a:endParaRPr>
          </a:p>
        </p:txBody>
      </p:sp>
      <p:sp>
        <p:nvSpPr>
          <p:cNvPr id="92" name="Google Shape;92;p13"/>
          <p:cNvSpPr txBox="1"/>
          <p:nvPr/>
        </p:nvSpPr>
        <p:spPr>
          <a:xfrm>
            <a:off x="1219200" y="41605200"/>
            <a:ext cx="30632401" cy="1784400"/>
          </a:xfrm>
          <a:prstGeom prst="rect">
            <a:avLst/>
          </a:prstGeom>
          <a:noFill/>
          <a:ln>
            <a:noFill/>
          </a:ln>
        </p:spPr>
        <p:txBody>
          <a:bodyPr spcFirstLastPara="1" wrap="square" lIns="98650" tIns="49325" rIns="98650" bIns="49325" anchor="t" anchorCtr="0">
            <a:noAutofit/>
          </a:bodyPr>
          <a:lstStyle/>
          <a:p>
            <a:pPr marL="493712" marR="0" lvl="0" indent="-493712" algn="ctr" rtl="0">
              <a:lnSpc>
                <a:spcPct val="100000"/>
              </a:lnSpc>
              <a:spcBef>
                <a:spcPts val="0"/>
              </a:spcBef>
              <a:spcAft>
                <a:spcPts val="0"/>
              </a:spcAft>
              <a:buClr>
                <a:schemeClr val="dk1"/>
              </a:buClr>
              <a:buSzPts val="3000"/>
              <a:buFont typeface="Arial"/>
              <a:buNone/>
            </a:pPr>
            <a:r>
              <a:rPr lang="en-US" sz="3000" b="0" i="0" u="none" strike="noStrike" cap="none" dirty="0">
                <a:solidFill>
                  <a:schemeClr val="dk1"/>
                </a:solidFill>
                <a:latin typeface="Arial"/>
                <a:ea typeface="Arial"/>
                <a:cs typeface="Arial"/>
                <a:sym typeface="Arial"/>
              </a:rPr>
              <a:t>The material presented in this poster is based upon the work supported by FIU. I thank </a:t>
            </a:r>
            <a:r>
              <a:rPr lang="en-US" sz="3000" b="0" i="0" u="none" strike="noStrike" cap="none" dirty="0" err="1">
                <a:solidFill>
                  <a:schemeClr val="dk1"/>
                </a:solidFill>
                <a:latin typeface="Arial"/>
                <a:ea typeface="Arial"/>
                <a:cs typeface="Arial"/>
                <a:sym typeface="Arial"/>
              </a:rPr>
              <a:t>Massoud</a:t>
            </a:r>
            <a:r>
              <a:rPr lang="en-US" sz="3000" b="0" i="0" u="none" strike="noStrike" cap="none" dirty="0">
                <a:solidFill>
                  <a:schemeClr val="dk1"/>
                </a:solidFill>
                <a:latin typeface="Arial"/>
                <a:ea typeface="Arial"/>
                <a:cs typeface="Arial"/>
                <a:sym typeface="Arial"/>
              </a:rPr>
              <a:t> Sadjadi for the guidance he has provided, I thank Jason Cohen &amp; Frank Alvarado from the Pinecrest Police Department for allowing me to work on their vision, and a special thanks to my senior team Janeth Arriola, Ekaterina Banks, and Anthony Benitez, as well as the capstone team, Ismael Peña, Zachary Garcia, Adriano Herrera, and Akeem Lake for their equally dedicated work towards this project.</a:t>
            </a:r>
            <a:endParaRPr sz="1400" b="0" i="0" u="none" strike="noStrike" cap="none" dirty="0">
              <a:solidFill>
                <a:srgbClr val="000000"/>
              </a:solidFill>
              <a:latin typeface="Arial"/>
              <a:ea typeface="Arial"/>
              <a:cs typeface="Arial"/>
              <a:sym typeface="Arial"/>
            </a:endParaRPr>
          </a:p>
        </p:txBody>
      </p:sp>
      <p:sp>
        <p:nvSpPr>
          <p:cNvPr id="93" name="Google Shape;93;p13"/>
          <p:cNvSpPr txBox="1"/>
          <p:nvPr/>
        </p:nvSpPr>
        <p:spPr>
          <a:xfrm>
            <a:off x="1219200" y="5792787"/>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FFFFFF"/>
                </a:solidFill>
                <a:latin typeface="Arial"/>
                <a:ea typeface="Arial"/>
                <a:cs typeface="Arial"/>
                <a:sym typeface="Arial"/>
              </a:rPr>
              <a:t>Problem</a:t>
            </a:r>
            <a:endParaRPr sz="1400" b="0" i="0" u="none" strike="noStrike" cap="none">
              <a:solidFill>
                <a:srgbClr val="FFFFFF"/>
              </a:solidFill>
              <a:latin typeface="Arial"/>
              <a:ea typeface="Arial"/>
              <a:cs typeface="Arial"/>
              <a:sym typeface="Arial"/>
            </a:endParaRPr>
          </a:p>
        </p:txBody>
      </p:sp>
      <p:sp>
        <p:nvSpPr>
          <p:cNvPr id="94" name="Google Shape;94;p13"/>
          <p:cNvSpPr txBox="1"/>
          <p:nvPr/>
        </p:nvSpPr>
        <p:spPr>
          <a:xfrm>
            <a:off x="1230312" y="40875000"/>
            <a:ext cx="4980000" cy="730200"/>
          </a:xfrm>
          <a:prstGeom prst="rect">
            <a:avLst/>
          </a:prstGeom>
          <a:solidFill>
            <a:schemeClr val="dk1"/>
          </a:solidFill>
          <a:ln w="12700" cap="flat" cmpd="sng">
            <a:solidFill>
              <a:srgbClr val="0033CC"/>
            </a:solidFill>
            <a:prstDash val="solid"/>
            <a:miter lim="800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FFFFFF"/>
                </a:solidFill>
                <a:latin typeface="Arial"/>
                <a:ea typeface="Arial"/>
                <a:cs typeface="Arial"/>
                <a:sym typeface="Arial"/>
              </a:rPr>
              <a:t>Acknowledgement</a:t>
            </a:r>
            <a:endParaRPr sz="1400" b="0" i="0" u="none" strike="noStrike" cap="none">
              <a:solidFill>
                <a:srgbClr val="FFFFFF"/>
              </a:solidFill>
              <a:latin typeface="Arial"/>
              <a:ea typeface="Arial"/>
              <a:cs typeface="Arial"/>
              <a:sym typeface="Arial"/>
            </a:endParaRPr>
          </a:p>
        </p:txBody>
      </p:sp>
      <p:sp>
        <p:nvSpPr>
          <p:cNvPr id="95" name="Google Shape;95;p13"/>
          <p:cNvSpPr txBox="1"/>
          <p:nvPr/>
        </p:nvSpPr>
        <p:spPr>
          <a:xfrm>
            <a:off x="1219200" y="13740825"/>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FFFFFF"/>
                </a:solidFill>
                <a:latin typeface="Arial"/>
                <a:ea typeface="Arial"/>
                <a:cs typeface="Arial"/>
                <a:sym typeface="Arial"/>
              </a:rPr>
              <a:t>Current System</a:t>
            </a:r>
            <a:endParaRPr sz="1400" b="0" i="0" u="none" strike="noStrike" cap="none">
              <a:solidFill>
                <a:srgbClr val="FFFFFF"/>
              </a:solidFill>
              <a:latin typeface="Arial"/>
              <a:ea typeface="Arial"/>
              <a:cs typeface="Arial"/>
              <a:sym typeface="Arial"/>
            </a:endParaRPr>
          </a:p>
        </p:txBody>
      </p:sp>
      <p:sp>
        <p:nvSpPr>
          <p:cNvPr id="96" name="Google Shape;96;p13"/>
          <p:cNvSpPr txBox="1"/>
          <p:nvPr/>
        </p:nvSpPr>
        <p:spPr>
          <a:xfrm>
            <a:off x="1219200" y="20124138"/>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FFFFFF"/>
                </a:solidFill>
                <a:latin typeface="Arial"/>
                <a:ea typeface="Arial"/>
                <a:cs typeface="Arial"/>
                <a:sym typeface="Arial"/>
              </a:rPr>
              <a:t>Requirements</a:t>
            </a:r>
            <a:endParaRPr sz="1400" b="0" i="0" u="none" strike="noStrike" cap="none">
              <a:solidFill>
                <a:srgbClr val="FFFFFF"/>
              </a:solidFill>
              <a:latin typeface="Arial"/>
              <a:ea typeface="Arial"/>
              <a:cs typeface="Arial"/>
              <a:sym typeface="Arial"/>
            </a:endParaRPr>
          </a:p>
        </p:txBody>
      </p:sp>
      <p:sp>
        <p:nvSpPr>
          <p:cNvPr id="97" name="Google Shape;97;p13"/>
          <p:cNvSpPr txBox="1"/>
          <p:nvPr/>
        </p:nvSpPr>
        <p:spPr>
          <a:xfrm>
            <a:off x="13012738" y="5651500"/>
            <a:ext cx="109728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FFFFFF"/>
                </a:solidFill>
                <a:latin typeface="Arial"/>
                <a:ea typeface="Arial"/>
                <a:cs typeface="Arial"/>
                <a:sym typeface="Arial"/>
              </a:rPr>
              <a:t>System Design &amp; Implementation</a:t>
            </a:r>
            <a:endParaRPr sz="1400" b="0" i="0" u="none" strike="noStrike" cap="none">
              <a:solidFill>
                <a:srgbClr val="FFFFFF"/>
              </a:solidFill>
              <a:latin typeface="Arial"/>
              <a:ea typeface="Arial"/>
              <a:cs typeface="Arial"/>
              <a:sym typeface="Arial"/>
            </a:endParaRPr>
          </a:p>
        </p:txBody>
      </p:sp>
      <p:sp>
        <p:nvSpPr>
          <p:cNvPr id="98" name="Google Shape;98;p13"/>
          <p:cNvSpPr txBox="1"/>
          <p:nvPr/>
        </p:nvSpPr>
        <p:spPr>
          <a:xfrm>
            <a:off x="13012749" y="21099400"/>
            <a:ext cx="835911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None/>
            </a:pPr>
            <a:r>
              <a:rPr lang="en-US" sz="4100" b="1" dirty="0">
                <a:solidFill>
                  <a:srgbClr val="FFFFFF"/>
                </a:solidFill>
              </a:rPr>
              <a:t>Class Diagram</a:t>
            </a:r>
            <a:endParaRPr sz="1400" b="0" i="0" u="none" strike="noStrike" cap="none" dirty="0">
              <a:solidFill>
                <a:srgbClr val="FFFFFF"/>
              </a:solidFill>
              <a:latin typeface="Arial"/>
              <a:ea typeface="Arial"/>
              <a:cs typeface="Arial"/>
              <a:sym typeface="Arial"/>
            </a:endParaRPr>
          </a:p>
        </p:txBody>
      </p:sp>
      <p:sp>
        <p:nvSpPr>
          <p:cNvPr id="99" name="Google Shape;99;p13"/>
          <p:cNvSpPr txBox="1"/>
          <p:nvPr/>
        </p:nvSpPr>
        <p:spPr>
          <a:xfrm>
            <a:off x="1219200" y="31207700"/>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FFFFFF"/>
                </a:solidFill>
                <a:latin typeface="Arial"/>
                <a:ea typeface="Arial"/>
                <a:cs typeface="Arial"/>
                <a:sym typeface="Arial"/>
              </a:rPr>
              <a:t>Verification</a:t>
            </a:r>
            <a:endParaRPr sz="1400" b="0" i="0" u="none" strike="noStrike" cap="none">
              <a:solidFill>
                <a:srgbClr val="FFFFFF"/>
              </a:solidFill>
              <a:latin typeface="Arial"/>
              <a:ea typeface="Arial"/>
              <a:cs typeface="Arial"/>
              <a:sym typeface="Arial"/>
            </a:endParaRPr>
          </a:p>
        </p:txBody>
      </p:sp>
      <p:sp>
        <p:nvSpPr>
          <p:cNvPr id="100" name="Google Shape;100;p13"/>
          <p:cNvSpPr txBox="1"/>
          <p:nvPr/>
        </p:nvSpPr>
        <p:spPr>
          <a:xfrm>
            <a:off x="13012750" y="29955963"/>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FFFFFF"/>
                </a:solidFill>
                <a:latin typeface="Arial"/>
                <a:ea typeface="Arial"/>
                <a:cs typeface="Arial"/>
                <a:sym typeface="Arial"/>
              </a:rPr>
              <a:t>Screenshots</a:t>
            </a:r>
            <a:endParaRPr sz="1400" b="0" i="0" u="none" strike="noStrike" cap="none">
              <a:solidFill>
                <a:srgbClr val="FFFFFF"/>
              </a:solidFill>
              <a:latin typeface="Arial"/>
              <a:ea typeface="Arial"/>
              <a:cs typeface="Arial"/>
              <a:sym typeface="Arial"/>
            </a:endParaRPr>
          </a:p>
        </p:txBody>
      </p:sp>
      <p:sp>
        <p:nvSpPr>
          <p:cNvPr id="101" name="Google Shape;101;p13"/>
          <p:cNvSpPr txBox="1"/>
          <p:nvPr/>
        </p:nvSpPr>
        <p:spPr>
          <a:xfrm>
            <a:off x="13378530" y="13804894"/>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strike="noStrike" cap="none">
                <a:solidFill>
                  <a:srgbClr val="FFFFFF"/>
                </a:solidFill>
                <a:latin typeface="Arial"/>
                <a:ea typeface="Arial"/>
                <a:cs typeface="Arial"/>
                <a:sym typeface="Arial"/>
              </a:rPr>
              <a:t>Summary</a:t>
            </a:r>
            <a:endParaRPr sz="1400" b="0" i="0" u="none" strike="noStrike" cap="none">
              <a:solidFill>
                <a:srgbClr val="FFFFFF"/>
              </a:solidFill>
              <a:latin typeface="Arial"/>
              <a:ea typeface="Arial"/>
              <a:cs typeface="Arial"/>
              <a:sym typeface="Arial"/>
            </a:endParaRPr>
          </a:p>
        </p:txBody>
      </p:sp>
      <p:sp>
        <p:nvSpPr>
          <p:cNvPr id="102" name="Google Shape;102;p13"/>
          <p:cNvSpPr txBox="1"/>
          <p:nvPr/>
        </p:nvSpPr>
        <p:spPr>
          <a:xfrm>
            <a:off x="6561137" y="0"/>
            <a:ext cx="19346862" cy="2278062"/>
          </a:xfrm>
          <a:prstGeom prst="rect">
            <a:avLst/>
          </a:prstGeom>
          <a:solidFill>
            <a:schemeClr val="lt1"/>
          </a:solidFill>
          <a:ln w="25400" cap="flat" cmpd="sng">
            <a:solidFill>
              <a:srgbClr val="FFFFF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B6862C"/>
              </a:buClr>
              <a:buSzPts val="7000"/>
              <a:buFont typeface="Arial"/>
              <a:buNone/>
            </a:pPr>
            <a:r>
              <a:rPr lang="en-US" sz="7000" b="1" i="0" u="none" strike="noStrike" cap="none">
                <a:solidFill>
                  <a:srgbClr val="B6862C"/>
                </a:solidFill>
                <a:latin typeface="Arial"/>
                <a:ea typeface="Arial"/>
                <a:cs typeface="Arial"/>
                <a:sym typeface="Arial"/>
              </a:rPr>
              <a:t>School of Computing &amp; Information Sciences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B6862C"/>
              </a:buClr>
              <a:buSzPts val="7200"/>
              <a:buFont typeface="Arial"/>
              <a:buNone/>
            </a:pPr>
            <a:r>
              <a:rPr lang="en-US" sz="7200" b="0" i="1" u="none" strike="noStrike" cap="none">
                <a:solidFill>
                  <a:srgbClr val="B6862C"/>
                </a:solidFill>
                <a:latin typeface="Arial"/>
                <a:ea typeface="Arial"/>
                <a:cs typeface="Arial"/>
                <a:sym typeface="Arial"/>
              </a:rPr>
              <a:t>Summer 2020 Senior Design Project</a:t>
            </a:r>
            <a:endParaRPr sz="1400" b="0" i="0" u="none" strike="noStrike" cap="none">
              <a:solidFill>
                <a:srgbClr val="000000"/>
              </a:solidFill>
              <a:latin typeface="Arial"/>
              <a:ea typeface="Arial"/>
              <a:cs typeface="Arial"/>
              <a:sym typeface="Arial"/>
            </a:endParaRPr>
          </a:p>
        </p:txBody>
      </p:sp>
      <p:pic>
        <p:nvPicPr>
          <p:cNvPr id="103" name="Google Shape;103;p13"/>
          <p:cNvPicPr preferRelativeResize="0"/>
          <p:nvPr/>
        </p:nvPicPr>
        <p:blipFill rotWithShape="1">
          <a:blip r:embed="rId3">
            <a:alphaModFix/>
          </a:blip>
          <a:srcRect/>
          <a:stretch/>
        </p:blipFill>
        <p:spPr>
          <a:xfrm>
            <a:off x="1230312" y="695325"/>
            <a:ext cx="3913187" cy="3876675"/>
          </a:xfrm>
          <a:prstGeom prst="rect">
            <a:avLst/>
          </a:prstGeom>
          <a:noFill/>
          <a:ln>
            <a:noFill/>
          </a:ln>
        </p:spPr>
      </p:pic>
      <p:pic>
        <p:nvPicPr>
          <p:cNvPr id="104" name="Google Shape;104;p13"/>
          <p:cNvPicPr preferRelativeResize="0"/>
          <p:nvPr/>
        </p:nvPicPr>
        <p:blipFill rotWithShape="1">
          <a:blip r:embed="rId4">
            <a:alphaModFix/>
          </a:blip>
          <a:srcRect/>
          <a:stretch/>
        </p:blipFill>
        <p:spPr>
          <a:xfrm>
            <a:off x="27287538" y="-4762"/>
            <a:ext cx="4094162" cy="5254625"/>
          </a:xfrm>
          <a:prstGeom prst="rect">
            <a:avLst/>
          </a:prstGeom>
          <a:noFill/>
          <a:ln>
            <a:noFill/>
          </a:ln>
        </p:spPr>
      </p:pic>
      <p:sp>
        <p:nvSpPr>
          <p:cNvPr id="105" name="Google Shape;105;p13"/>
          <p:cNvSpPr txBox="1"/>
          <p:nvPr/>
        </p:nvSpPr>
        <p:spPr>
          <a:xfrm>
            <a:off x="914400" y="38347050"/>
            <a:ext cx="31089601" cy="2049600"/>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400"/>
              <a:buFont typeface="Arial"/>
              <a:buNone/>
            </a:pPr>
            <a:endParaRPr sz="8400" b="0" i="0" u="none" strike="noStrike" cap="none">
              <a:solidFill>
                <a:schemeClr val="dk1"/>
              </a:solidFill>
              <a:latin typeface="Arial"/>
              <a:ea typeface="Arial"/>
              <a:cs typeface="Arial"/>
              <a:sym typeface="Arial"/>
            </a:endParaRPr>
          </a:p>
        </p:txBody>
      </p:sp>
      <p:sp>
        <p:nvSpPr>
          <p:cNvPr id="106" name="Google Shape;106;p13"/>
          <p:cNvSpPr txBox="1"/>
          <p:nvPr/>
        </p:nvSpPr>
        <p:spPr>
          <a:xfrm>
            <a:off x="1230312" y="37921350"/>
            <a:ext cx="4980000" cy="730200"/>
          </a:xfrm>
          <a:prstGeom prst="rect">
            <a:avLst/>
          </a:prstGeom>
          <a:solidFill>
            <a:srgbClr val="000000"/>
          </a:solidFill>
          <a:ln w="12700" cap="flat" cmpd="sng">
            <a:solidFill>
              <a:srgbClr val="0033CC"/>
            </a:solidFill>
            <a:prstDash val="solid"/>
            <a:miter lim="800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FFFFFF"/>
              </a:buClr>
              <a:buSzPts val="4100"/>
              <a:buFont typeface="Arial"/>
              <a:buNone/>
            </a:pPr>
            <a:r>
              <a:rPr lang="en-US" sz="4100" b="1" i="0" u="none" strike="noStrike" cap="none">
                <a:solidFill>
                  <a:srgbClr val="FFFFFF"/>
                </a:solidFill>
                <a:latin typeface="Arial"/>
                <a:ea typeface="Arial"/>
                <a:cs typeface="Arial"/>
                <a:sym typeface="Arial"/>
              </a:rPr>
              <a:t>Built With</a:t>
            </a:r>
            <a:endParaRPr sz="1400" b="0" i="0" u="none" strike="noStrike" cap="none">
              <a:solidFill>
                <a:srgbClr val="000000"/>
              </a:solidFill>
              <a:latin typeface="Arial"/>
              <a:ea typeface="Arial"/>
              <a:cs typeface="Arial"/>
              <a:sym typeface="Arial"/>
            </a:endParaRPr>
          </a:p>
        </p:txBody>
      </p:sp>
      <p:pic>
        <p:nvPicPr>
          <p:cNvPr id="107" name="Google Shape;107;p13"/>
          <p:cNvPicPr preferRelativeResize="0"/>
          <p:nvPr/>
        </p:nvPicPr>
        <p:blipFill rotWithShape="1">
          <a:blip r:embed="rId5">
            <a:alphaModFix/>
          </a:blip>
          <a:srcRect/>
          <a:stretch/>
        </p:blipFill>
        <p:spPr>
          <a:xfrm>
            <a:off x="6166650" y="38465388"/>
            <a:ext cx="1754187" cy="1831975"/>
          </a:xfrm>
          <a:prstGeom prst="rect">
            <a:avLst/>
          </a:prstGeom>
          <a:noFill/>
          <a:ln>
            <a:noFill/>
          </a:ln>
        </p:spPr>
      </p:pic>
      <p:pic>
        <p:nvPicPr>
          <p:cNvPr id="108" name="Google Shape;108;p13"/>
          <p:cNvPicPr preferRelativeResize="0"/>
          <p:nvPr/>
        </p:nvPicPr>
        <p:blipFill rotWithShape="1">
          <a:blip r:embed="rId6">
            <a:alphaModFix/>
          </a:blip>
          <a:srcRect/>
          <a:stretch/>
        </p:blipFill>
        <p:spPr>
          <a:xfrm>
            <a:off x="1739112" y="38701925"/>
            <a:ext cx="3860800" cy="1393825"/>
          </a:xfrm>
          <a:prstGeom prst="rect">
            <a:avLst/>
          </a:prstGeom>
          <a:noFill/>
          <a:ln>
            <a:noFill/>
          </a:ln>
        </p:spPr>
      </p:pic>
      <p:pic>
        <p:nvPicPr>
          <p:cNvPr id="109" name="Google Shape;109;p13"/>
          <p:cNvPicPr preferRelativeResize="0"/>
          <p:nvPr/>
        </p:nvPicPr>
        <p:blipFill rotWithShape="1">
          <a:blip r:embed="rId7">
            <a:alphaModFix/>
          </a:blip>
          <a:srcRect/>
          <a:stretch/>
        </p:blipFill>
        <p:spPr>
          <a:xfrm>
            <a:off x="8487575" y="38451100"/>
            <a:ext cx="1914524" cy="1862138"/>
          </a:xfrm>
          <a:prstGeom prst="rect">
            <a:avLst/>
          </a:prstGeom>
          <a:noFill/>
          <a:ln>
            <a:noFill/>
          </a:ln>
        </p:spPr>
      </p:pic>
      <p:pic>
        <p:nvPicPr>
          <p:cNvPr id="110" name="Google Shape;110;p13" descr="GitHub Logos and Usage · GitHub"/>
          <p:cNvPicPr preferRelativeResize="0"/>
          <p:nvPr/>
        </p:nvPicPr>
        <p:blipFill rotWithShape="1">
          <a:blip r:embed="rId8">
            <a:alphaModFix/>
          </a:blip>
          <a:srcRect t="11535"/>
          <a:stretch/>
        </p:blipFill>
        <p:spPr>
          <a:xfrm>
            <a:off x="10838662" y="38508250"/>
            <a:ext cx="2066925" cy="1827211"/>
          </a:xfrm>
          <a:prstGeom prst="rect">
            <a:avLst/>
          </a:prstGeom>
          <a:noFill/>
          <a:ln>
            <a:noFill/>
          </a:ln>
        </p:spPr>
      </p:pic>
      <p:pic>
        <p:nvPicPr>
          <p:cNvPr id="111" name="Google Shape;111;p13"/>
          <p:cNvPicPr preferRelativeResize="0"/>
          <p:nvPr/>
        </p:nvPicPr>
        <p:blipFill rotWithShape="1">
          <a:blip r:embed="rId9">
            <a:alphaModFix/>
          </a:blip>
          <a:srcRect/>
          <a:stretch/>
        </p:blipFill>
        <p:spPr>
          <a:xfrm>
            <a:off x="13221500" y="38551113"/>
            <a:ext cx="4205288" cy="1660525"/>
          </a:xfrm>
          <a:prstGeom prst="rect">
            <a:avLst/>
          </a:prstGeom>
          <a:noFill/>
          <a:ln>
            <a:noFill/>
          </a:ln>
        </p:spPr>
      </p:pic>
      <p:pic>
        <p:nvPicPr>
          <p:cNvPr id="112" name="Google Shape;112;p13"/>
          <p:cNvPicPr preferRelativeResize="0"/>
          <p:nvPr/>
        </p:nvPicPr>
        <p:blipFill rotWithShape="1">
          <a:blip r:embed="rId10">
            <a:alphaModFix/>
          </a:blip>
          <a:srcRect/>
          <a:stretch/>
        </p:blipFill>
        <p:spPr>
          <a:xfrm>
            <a:off x="17615700" y="38411413"/>
            <a:ext cx="1766887" cy="1789113"/>
          </a:xfrm>
          <a:prstGeom prst="rect">
            <a:avLst/>
          </a:prstGeom>
          <a:noFill/>
          <a:ln>
            <a:noFill/>
          </a:ln>
        </p:spPr>
      </p:pic>
      <p:pic>
        <p:nvPicPr>
          <p:cNvPr id="113" name="Google Shape;113;p13"/>
          <p:cNvPicPr preferRelativeResize="0"/>
          <p:nvPr/>
        </p:nvPicPr>
        <p:blipFill rotWithShape="1">
          <a:blip r:embed="rId11">
            <a:alphaModFix/>
          </a:blip>
          <a:srcRect/>
          <a:stretch/>
        </p:blipFill>
        <p:spPr>
          <a:xfrm>
            <a:off x="19930275" y="38668588"/>
            <a:ext cx="3743325" cy="1495425"/>
          </a:xfrm>
          <a:prstGeom prst="rect">
            <a:avLst/>
          </a:prstGeom>
          <a:noFill/>
          <a:ln>
            <a:noFill/>
          </a:ln>
        </p:spPr>
      </p:pic>
      <p:pic>
        <p:nvPicPr>
          <p:cNvPr id="114" name="Google Shape;114;p13"/>
          <p:cNvPicPr preferRelativeResize="0"/>
          <p:nvPr/>
        </p:nvPicPr>
        <p:blipFill rotWithShape="1">
          <a:blip r:embed="rId12">
            <a:alphaModFix/>
          </a:blip>
          <a:srcRect/>
          <a:stretch/>
        </p:blipFill>
        <p:spPr>
          <a:xfrm>
            <a:off x="24373688" y="38443163"/>
            <a:ext cx="2286002" cy="1670051"/>
          </a:xfrm>
          <a:prstGeom prst="rect">
            <a:avLst/>
          </a:prstGeom>
          <a:noFill/>
          <a:ln>
            <a:noFill/>
          </a:ln>
        </p:spPr>
      </p:pic>
      <p:pic>
        <p:nvPicPr>
          <p:cNvPr id="115" name="Google Shape;115;p13" descr="Microsoft SQL Server Management Studio - Reviews, Pros &amp; Cons ..."/>
          <p:cNvPicPr preferRelativeResize="0"/>
          <p:nvPr/>
        </p:nvPicPr>
        <p:blipFill rotWithShape="1">
          <a:blip r:embed="rId13">
            <a:alphaModFix/>
          </a:blip>
          <a:srcRect/>
          <a:stretch/>
        </p:blipFill>
        <p:spPr>
          <a:xfrm>
            <a:off x="26777163" y="38408238"/>
            <a:ext cx="1905000" cy="1905000"/>
          </a:xfrm>
          <a:prstGeom prst="rect">
            <a:avLst/>
          </a:prstGeom>
          <a:noFill/>
          <a:ln>
            <a:noFill/>
          </a:ln>
        </p:spPr>
      </p:pic>
      <p:pic>
        <p:nvPicPr>
          <p:cNvPr id="116" name="Google Shape;116;p13"/>
          <p:cNvPicPr preferRelativeResize="0"/>
          <p:nvPr/>
        </p:nvPicPr>
        <p:blipFill rotWithShape="1">
          <a:blip r:embed="rId14">
            <a:alphaModFix/>
          </a:blip>
          <a:srcRect/>
          <a:stretch/>
        </p:blipFill>
        <p:spPr>
          <a:xfrm>
            <a:off x="29191750" y="38587625"/>
            <a:ext cx="1538287" cy="1587501"/>
          </a:xfrm>
          <a:prstGeom prst="rect">
            <a:avLst/>
          </a:prstGeom>
          <a:noFill/>
          <a:ln>
            <a:noFill/>
          </a:ln>
        </p:spPr>
      </p:pic>
      <p:pic>
        <p:nvPicPr>
          <p:cNvPr id="117" name="Google Shape;117;p13"/>
          <p:cNvPicPr preferRelativeResize="0"/>
          <p:nvPr/>
        </p:nvPicPr>
        <p:blipFill rotWithShape="1">
          <a:blip r:embed="rId15">
            <a:alphaModFix/>
          </a:blip>
          <a:srcRect/>
          <a:stretch/>
        </p:blipFill>
        <p:spPr>
          <a:xfrm>
            <a:off x="23048113" y="6707522"/>
            <a:ext cx="1914525" cy="1719153"/>
          </a:xfrm>
          <a:prstGeom prst="rect">
            <a:avLst/>
          </a:prstGeom>
          <a:noFill/>
          <a:ln>
            <a:noFill/>
          </a:ln>
        </p:spPr>
      </p:pic>
      <p:pic>
        <p:nvPicPr>
          <p:cNvPr id="118" name="Google Shape;118;p13"/>
          <p:cNvPicPr preferRelativeResize="0"/>
          <p:nvPr/>
        </p:nvPicPr>
        <p:blipFill rotWithShape="1">
          <a:blip r:embed="rId16">
            <a:alphaModFix/>
          </a:blip>
          <a:srcRect/>
          <a:stretch/>
        </p:blipFill>
        <p:spPr>
          <a:xfrm>
            <a:off x="13917223" y="6843575"/>
            <a:ext cx="1419642" cy="1484715"/>
          </a:xfrm>
          <a:prstGeom prst="rect">
            <a:avLst/>
          </a:prstGeom>
          <a:noFill/>
          <a:ln>
            <a:noFill/>
          </a:ln>
        </p:spPr>
      </p:pic>
      <p:pic>
        <p:nvPicPr>
          <p:cNvPr id="119" name="Google Shape;119;p13"/>
          <p:cNvPicPr preferRelativeResize="0"/>
          <p:nvPr/>
        </p:nvPicPr>
        <p:blipFill rotWithShape="1">
          <a:blip r:embed="rId15">
            <a:alphaModFix/>
          </a:blip>
          <a:srcRect/>
          <a:stretch/>
        </p:blipFill>
        <p:spPr>
          <a:xfrm>
            <a:off x="13857900" y="9213234"/>
            <a:ext cx="1538275" cy="1393568"/>
          </a:xfrm>
          <a:prstGeom prst="rect">
            <a:avLst/>
          </a:prstGeom>
          <a:noFill/>
          <a:ln>
            <a:noFill/>
          </a:ln>
        </p:spPr>
      </p:pic>
      <p:pic>
        <p:nvPicPr>
          <p:cNvPr id="120" name="Google Shape;120;p13"/>
          <p:cNvPicPr preferRelativeResize="0"/>
          <p:nvPr/>
        </p:nvPicPr>
        <p:blipFill rotWithShape="1">
          <a:blip r:embed="rId17">
            <a:alphaModFix/>
          </a:blip>
          <a:srcRect/>
          <a:stretch/>
        </p:blipFill>
        <p:spPr>
          <a:xfrm>
            <a:off x="14004031" y="11599631"/>
            <a:ext cx="1235967" cy="1374894"/>
          </a:xfrm>
          <a:prstGeom prst="rect">
            <a:avLst/>
          </a:prstGeom>
          <a:noFill/>
          <a:ln>
            <a:noFill/>
          </a:ln>
        </p:spPr>
      </p:pic>
      <p:pic>
        <p:nvPicPr>
          <p:cNvPr id="121" name="Google Shape;121;p13"/>
          <p:cNvPicPr preferRelativeResize="0"/>
          <p:nvPr/>
        </p:nvPicPr>
        <p:blipFill rotWithShape="1">
          <a:blip r:embed="rId18">
            <a:alphaModFix/>
          </a:blip>
          <a:srcRect/>
          <a:stretch/>
        </p:blipFill>
        <p:spPr>
          <a:xfrm rot="5400000">
            <a:off x="14184571" y="8332184"/>
            <a:ext cx="884946" cy="877155"/>
          </a:xfrm>
          <a:prstGeom prst="rect">
            <a:avLst/>
          </a:prstGeom>
          <a:noFill/>
          <a:ln>
            <a:noFill/>
          </a:ln>
        </p:spPr>
      </p:pic>
      <p:pic>
        <p:nvPicPr>
          <p:cNvPr id="122" name="Google Shape;122;p13"/>
          <p:cNvPicPr preferRelativeResize="0"/>
          <p:nvPr/>
        </p:nvPicPr>
        <p:blipFill rotWithShape="1">
          <a:blip r:embed="rId18">
            <a:alphaModFix/>
          </a:blip>
          <a:srcRect/>
          <a:stretch/>
        </p:blipFill>
        <p:spPr>
          <a:xfrm rot="5400000">
            <a:off x="14179542" y="10610695"/>
            <a:ext cx="884946" cy="877155"/>
          </a:xfrm>
          <a:prstGeom prst="rect">
            <a:avLst/>
          </a:prstGeom>
          <a:noFill/>
          <a:ln>
            <a:noFill/>
          </a:ln>
        </p:spPr>
      </p:pic>
      <p:pic>
        <p:nvPicPr>
          <p:cNvPr id="123" name="Google Shape;123;p13"/>
          <p:cNvPicPr preferRelativeResize="0"/>
          <p:nvPr/>
        </p:nvPicPr>
        <p:blipFill rotWithShape="1">
          <a:blip r:embed="rId16">
            <a:alphaModFix/>
          </a:blip>
          <a:srcRect/>
          <a:stretch/>
        </p:blipFill>
        <p:spPr>
          <a:xfrm>
            <a:off x="18067345" y="6651292"/>
            <a:ext cx="1766875" cy="1831596"/>
          </a:xfrm>
          <a:prstGeom prst="rect">
            <a:avLst/>
          </a:prstGeom>
          <a:noFill/>
          <a:ln>
            <a:noFill/>
          </a:ln>
        </p:spPr>
      </p:pic>
      <p:pic>
        <p:nvPicPr>
          <p:cNvPr id="124" name="Google Shape;124;p13"/>
          <p:cNvPicPr preferRelativeResize="0"/>
          <p:nvPr/>
        </p:nvPicPr>
        <p:blipFill rotWithShape="1">
          <a:blip r:embed="rId12">
            <a:alphaModFix/>
          </a:blip>
          <a:srcRect/>
          <a:stretch/>
        </p:blipFill>
        <p:spPr>
          <a:xfrm>
            <a:off x="28176525" y="6732063"/>
            <a:ext cx="2286002" cy="1670051"/>
          </a:xfrm>
          <a:prstGeom prst="rect">
            <a:avLst/>
          </a:prstGeom>
          <a:noFill/>
          <a:ln>
            <a:noFill/>
          </a:ln>
        </p:spPr>
      </p:pic>
      <p:sp>
        <p:nvSpPr>
          <p:cNvPr id="125" name="Google Shape;125;p13"/>
          <p:cNvSpPr txBox="1"/>
          <p:nvPr/>
        </p:nvSpPr>
        <p:spPr>
          <a:xfrm>
            <a:off x="1219200" y="6454325"/>
            <a:ext cx="11176800" cy="6868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4800"/>
              <a:buFont typeface="Arial"/>
              <a:buNone/>
            </a:pPr>
            <a:r>
              <a:rPr lang="en-US" sz="4800" b="0" i="0" u="none" strike="noStrike" cap="none" dirty="0">
                <a:solidFill>
                  <a:srgbClr val="000000"/>
                </a:solidFill>
                <a:latin typeface="Arial"/>
                <a:ea typeface="Arial"/>
                <a:cs typeface="Arial"/>
                <a:sym typeface="Arial"/>
              </a:rPr>
              <a:t>Be On the Look Out (BOLO) flyers are used by Police Departments as a way of communicating information about crimes and suspicious activity. These flyers are currently being created and processed manually. There is a need for a robust and automated system which can handle the creation, organization, and distribution of BOLO flyers.</a:t>
            </a:r>
            <a:endParaRPr sz="4800" b="0" i="0" u="none" strike="noStrike" cap="none" dirty="0">
              <a:solidFill>
                <a:srgbClr val="000000"/>
              </a:solidFill>
              <a:latin typeface="Arial"/>
              <a:ea typeface="Arial"/>
              <a:cs typeface="Arial"/>
              <a:sym typeface="Arial"/>
            </a:endParaRPr>
          </a:p>
        </p:txBody>
      </p:sp>
      <p:sp>
        <p:nvSpPr>
          <p:cNvPr id="126" name="Google Shape;126;p13"/>
          <p:cNvSpPr txBox="1"/>
          <p:nvPr/>
        </p:nvSpPr>
        <p:spPr>
          <a:xfrm>
            <a:off x="1230300" y="14369125"/>
            <a:ext cx="10972800" cy="5479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4800"/>
              <a:buFont typeface="Arial"/>
              <a:buNone/>
            </a:pPr>
            <a:r>
              <a:rPr lang="en-US" sz="4800" b="0" i="0" u="none" strike="noStrike" cap="none" dirty="0">
                <a:solidFill>
                  <a:srgbClr val="000000"/>
                </a:solidFill>
                <a:latin typeface="Arial"/>
                <a:ea typeface="Arial"/>
                <a:cs typeface="Arial"/>
                <a:sym typeface="Arial"/>
              </a:rPr>
              <a:t>The BOLO application was designed and developed by previous FIU seniors who have worked to enhance the system. BOLO v15.0 refines and finalizes the features that are in place and aims to bring the product to the beta testing phase.</a:t>
            </a:r>
            <a:endParaRPr sz="4800" b="0" i="0" u="none" strike="noStrike" cap="none" dirty="0">
              <a:solidFill>
                <a:srgbClr val="000000"/>
              </a:solidFill>
              <a:latin typeface="Arial"/>
              <a:ea typeface="Arial"/>
              <a:cs typeface="Arial"/>
              <a:sym typeface="Arial"/>
            </a:endParaRPr>
          </a:p>
        </p:txBody>
      </p:sp>
      <p:sp>
        <p:nvSpPr>
          <p:cNvPr id="127" name="Google Shape;127;p13"/>
          <p:cNvSpPr txBox="1"/>
          <p:nvPr/>
        </p:nvSpPr>
        <p:spPr>
          <a:xfrm>
            <a:off x="1230250" y="20855825"/>
            <a:ext cx="10972800" cy="101067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4800"/>
              <a:buFont typeface="Arial"/>
              <a:buNone/>
            </a:pPr>
            <a:r>
              <a:rPr lang="en-US" sz="4400" b="0" i="0" u="none" strike="noStrike" cap="none" dirty="0">
                <a:solidFill>
                  <a:srgbClr val="000000"/>
                </a:solidFill>
                <a:latin typeface="Arial"/>
                <a:ea typeface="Arial"/>
                <a:cs typeface="Arial"/>
                <a:sym typeface="Arial"/>
              </a:rPr>
              <a:t>The Product Owners required a beta testable product which was achieved with the following:</a:t>
            </a:r>
            <a:endParaRPr sz="4400" b="0" i="0" u="none" strike="noStrike" cap="none" dirty="0">
              <a:solidFill>
                <a:srgbClr val="000000"/>
              </a:solidFill>
              <a:latin typeface="Arial"/>
              <a:ea typeface="Arial"/>
              <a:cs typeface="Arial"/>
              <a:sym typeface="Arial"/>
            </a:endParaRPr>
          </a:p>
          <a:p>
            <a:pPr marL="914400" lvl="0" indent="-533400">
              <a:buSzPts val="4800"/>
              <a:buFont typeface="Arial"/>
              <a:buChar char="●"/>
            </a:pPr>
            <a:r>
              <a:rPr lang="en-US" sz="4400" b="0" i="0" u="none" strike="noStrike" cap="none" dirty="0">
                <a:solidFill>
                  <a:srgbClr val="000000"/>
                </a:solidFill>
                <a:latin typeface="Arial"/>
                <a:ea typeface="Arial"/>
                <a:cs typeface="Arial"/>
                <a:sym typeface="Arial"/>
              </a:rPr>
              <a:t>Application </a:t>
            </a:r>
            <a:r>
              <a:rPr lang="en-US" sz="4400" dirty="0"/>
              <a:t>must provide an email notification system. These emails must be sent securely through the Police Department Exchange Server.</a:t>
            </a:r>
            <a:endParaRPr sz="4400" b="0" i="0" u="none" strike="noStrike" cap="none" dirty="0">
              <a:solidFill>
                <a:srgbClr val="000000"/>
              </a:solidFill>
              <a:latin typeface="Arial"/>
              <a:ea typeface="Arial"/>
              <a:cs typeface="Arial"/>
              <a:sym typeface="Arial"/>
            </a:endParaRPr>
          </a:p>
          <a:p>
            <a:pPr marL="914400" marR="0" lvl="0" indent="-533400" algn="l" rtl="0">
              <a:lnSpc>
                <a:spcPct val="100000"/>
              </a:lnSpc>
              <a:spcBef>
                <a:spcPts val="0"/>
              </a:spcBef>
              <a:spcAft>
                <a:spcPts val="0"/>
              </a:spcAft>
              <a:buClr>
                <a:srgbClr val="000000"/>
              </a:buClr>
              <a:buSzPts val="4800"/>
              <a:buFont typeface="Arial"/>
              <a:buChar char="●"/>
            </a:pPr>
            <a:r>
              <a:rPr lang="en-US" sz="4400" b="0" i="0" u="none" strike="noStrike" cap="none" dirty="0">
                <a:solidFill>
                  <a:srgbClr val="000000"/>
                </a:solidFill>
                <a:latin typeface="Arial"/>
                <a:ea typeface="Arial"/>
                <a:cs typeface="Arial"/>
                <a:sym typeface="Arial"/>
              </a:rPr>
              <a:t>Application must provide a well structured and detailed user guide with functionality to store images. The guide must be editable by users with the correct permissions. </a:t>
            </a:r>
            <a:endParaRPr sz="4400" b="0" i="0" u="none" strike="noStrike" cap="none" dirty="0">
              <a:solidFill>
                <a:srgbClr val="000000"/>
              </a:solidFill>
              <a:latin typeface="Arial"/>
              <a:ea typeface="Arial"/>
              <a:cs typeface="Arial"/>
              <a:sym typeface="Arial"/>
            </a:endParaRPr>
          </a:p>
          <a:p>
            <a:pPr marL="914400" marR="0" lvl="0" indent="-533400" algn="l" rtl="0">
              <a:lnSpc>
                <a:spcPct val="100000"/>
              </a:lnSpc>
              <a:spcBef>
                <a:spcPts val="0"/>
              </a:spcBef>
              <a:spcAft>
                <a:spcPts val="0"/>
              </a:spcAft>
              <a:buClr>
                <a:srgbClr val="000000"/>
              </a:buClr>
              <a:buSzPts val="4800"/>
              <a:buFont typeface="Arial"/>
              <a:buChar char="●"/>
            </a:pPr>
            <a:r>
              <a:rPr lang="en-US" sz="4400" b="0" i="0" u="none" strike="noStrike" cap="none" dirty="0">
                <a:solidFill>
                  <a:srgbClr val="000000"/>
                </a:solidFill>
                <a:latin typeface="Arial"/>
                <a:ea typeface="Arial"/>
                <a:cs typeface="Arial"/>
                <a:sym typeface="Arial"/>
              </a:rPr>
              <a:t>Application must provide a comments system that allows comments to be posted to a BOLO’s page.</a:t>
            </a:r>
            <a:endParaRPr sz="4400" b="0" i="0" u="none" strike="noStrike" cap="none" dirty="0">
              <a:solidFill>
                <a:srgbClr val="000000"/>
              </a:solidFill>
              <a:latin typeface="Arial"/>
              <a:ea typeface="Arial"/>
              <a:cs typeface="Arial"/>
              <a:sym typeface="Arial"/>
            </a:endParaRPr>
          </a:p>
        </p:txBody>
      </p:sp>
      <p:sp>
        <p:nvSpPr>
          <p:cNvPr id="128" name="Google Shape;128;p13"/>
          <p:cNvSpPr txBox="1"/>
          <p:nvPr/>
        </p:nvSpPr>
        <p:spPr>
          <a:xfrm>
            <a:off x="1230300" y="31939400"/>
            <a:ext cx="10972800" cy="5479200"/>
          </a:xfrm>
          <a:prstGeom prst="rect">
            <a:avLst/>
          </a:prstGeom>
          <a:noFill/>
          <a:ln>
            <a:noFill/>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Clr>
                <a:srgbClr val="000000"/>
              </a:buClr>
              <a:buSzPts val="4800"/>
              <a:buFont typeface="Arial"/>
              <a:buNone/>
            </a:pPr>
            <a:r>
              <a:rPr lang="en-US" sz="4800" b="0" i="0" u="none" strike="noStrike" cap="none">
                <a:solidFill>
                  <a:srgbClr val="000000"/>
                </a:solidFill>
                <a:latin typeface="Arial"/>
                <a:ea typeface="Arial"/>
                <a:cs typeface="Arial"/>
                <a:sym typeface="Arial"/>
              </a:rPr>
              <a:t>We did not make major edits the overall architecture of the application, therefore the test cases from previous groups were used by manually executing unit, integration, and system tests. We have relied on SpringBoot and Angular for validation of requests. </a:t>
            </a:r>
            <a:endParaRPr sz="4800" b="0" i="0" u="none" strike="noStrike" cap="none">
              <a:solidFill>
                <a:srgbClr val="000000"/>
              </a:solidFill>
              <a:latin typeface="Arial"/>
              <a:ea typeface="Arial"/>
              <a:cs typeface="Arial"/>
              <a:sym typeface="Arial"/>
            </a:endParaRPr>
          </a:p>
        </p:txBody>
      </p:sp>
      <p:sp>
        <p:nvSpPr>
          <p:cNvPr id="129" name="Google Shape;129;p13"/>
          <p:cNvSpPr txBox="1"/>
          <p:nvPr/>
        </p:nvSpPr>
        <p:spPr>
          <a:xfrm>
            <a:off x="16994175" y="8751000"/>
            <a:ext cx="3913200" cy="4572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4800"/>
              <a:buFont typeface="Arial"/>
              <a:buChar char="●"/>
            </a:pPr>
            <a:r>
              <a:rPr lang="en-US" sz="4800" b="0" i="0" u="none" strike="noStrike" cap="none">
                <a:solidFill>
                  <a:srgbClr val="000000"/>
                </a:solidFill>
                <a:latin typeface="Arial"/>
                <a:ea typeface="Arial"/>
                <a:cs typeface="Arial"/>
                <a:sym typeface="Arial"/>
              </a:rPr>
              <a:t>Angular 6</a:t>
            </a:r>
            <a:endParaRPr sz="48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4800"/>
              <a:buFont typeface="Arial"/>
              <a:buChar char="●"/>
            </a:pPr>
            <a:r>
              <a:rPr lang="en-US" sz="4800" b="0" i="0" u="none" strike="noStrike" cap="none">
                <a:solidFill>
                  <a:srgbClr val="000000"/>
                </a:solidFill>
                <a:latin typeface="Arial"/>
                <a:ea typeface="Arial"/>
                <a:cs typeface="Arial"/>
                <a:sym typeface="Arial"/>
              </a:rPr>
              <a:t>HTML 5</a:t>
            </a:r>
            <a:endParaRPr sz="48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4800"/>
              <a:buFont typeface="Arial"/>
              <a:buChar char="●"/>
            </a:pPr>
            <a:r>
              <a:rPr lang="en-US" sz="4800" b="0" i="0" u="none" strike="noStrike" cap="none">
                <a:solidFill>
                  <a:srgbClr val="000000"/>
                </a:solidFill>
                <a:latin typeface="Arial"/>
                <a:ea typeface="Arial"/>
                <a:cs typeface="Arial"/>
                <a:sym typeface="Arial"/>
              </a:rPr>
              <a:t>Bootstrap</a:t>
            </a:r>
            <a:endParaRPr sz="48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4800"/>
              <a:buFont typeface="Arial"/>
              <a:buChar char="●"/>
            </a:pPr>
            <a:r>
              <a:rPr lang="en-US" sz="4800" b="0" i="0" u="none" strike="noStrike" cap="none">
                <a:solidFill>
                  <a:srgbClr val="000000"/>
                </a:solidFill>
                <a:latin typeface="Arial"/>
                <a:ea typeface="Arial"/>
                <a:cs typeface="Arial"/>
                <a:sym typeface="Arial"/>
              </a:rPr>
              <a:t>Angular Material</a:t>
            </a:r>
            <a:endParaRPr sz="4800" b="0" i="0" u="none" strike="noStrike" cap="none">
              <a:solidFill>
                <a:srgbClr val="000000"/>
              </a:solidFill>
              <a:latin typeface="Arial"/>
              <a:ea typeface="Arial"/>
              <a:cs typeface="Arial"/>
              <a:sym typeface="Arial"/>
            </a:endParaRPr>
          </a:p>
        </p:txBody>
      </p:sp>
      <p:sp>
        <p:nvSpPr>
          <p:cNvPr id="130" name="Google Shape;130;p13"/>
          <p:cNvSpPr txBox="1"/>
          <p:nvPr/>
        </p:nvSpPr>
        <p:spPr>
          <a:xfrm>
            <a:off x="21613100" y="8751000"/>
            <a:ext cx="5164200" cy="3142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1"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4800"/>
              <a:buFont typeface="Arial"/>
              <a:buChar char="●"/>
            </a:pPr>
            <a:r>
              <a:rPr lang="en-US" sz="4800" b="0" i="0" u="none" strike="noStrike" cap="none">
                <a:solidFill>
                  <a:srgbClr val="000000"/>
                </a:solidFill>
                <a:latin typeface="Arial"/>
                <a:ea typeface="Arial"/>
                <a:cs typeface="Arial"/>
                <a:sym typeface="Arial"/>
              </a:rPr>
              <a:t>SpringBoot</a:t>
            </a:r>
            <a:br>
              <a:rPr lang="en-US" sz="4800" b="0" i="0" u="none" strike="noStrike" cap="none">
                <a:solidFill>
                  <a:srgbClr val="000000"/>
                </a:solidFill>
                <a:latin typeface="Arial"/>
                <a:ea typeface="Arial"/>
                <a:cs typeface="Arial"/>
                <a:sym typeface="Arial"/>
              </a:rPr>
            </a:br>
            <a:r>
              <a:rPr lang="en-US" sz="4800" b="0" i="0" u="none" strike="noStrike" cap="none">
                <a:solidFill>
                  <a:srgbClr val="000000"/>
                </a:solidFill>
                <a:latin typeface="Arial"/>
                <a:ea typeface="Arial"/>
                <a:cs typeface="Arial"/>
                <a:sym typeface="Arial"/>
              </a:rPr>
              <a:t>Java Framework</a:t>
            </a:r>
            <a:endParaRPr sz="48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4800"/>
              <a:buFont typeface="Arial"/>
              <a:buChar char="●"/>
            </a:pPr>
            <a:r>
              <a:rPr lang="en-US" sz="4800" b="0" i="0" u="none" strike="noStrike" cap="none">
                <a:solidFill>
                  <a:srgbClr val="000000"/>
                </a:solidFill>
                <a:latin typeface="Arial"/>
                <a:ea typeface="Arial"/>
                <a:cs typeface="Arial"/>
                <a:sym typeface="Arial"/>
              </a:rPr>
              <a:t>RESTful API</a:t>
            </a:r>
            <a:endParaRPr sz="4800" b="0" i="0" u="none" strike="noStrike" cap="none">
              <a:solidFill>
                <a:srgbClr val="000000"/>
              </a:solidFill>
              <a:latin typeface="Arial"/>
              <a:ea typeface="Arial"/>
              <a:cs typeface="Arial"/>
              <a:sym typeface="Arial"/>
            </a:endParaRPr>
          </a:p>
        </p:txBody>
      </p:sp>
      <p:sp>
        <p:nvSpPr>
          <p:cNvPr id="131" name="Google Shape;131;p13"/>
          <p:cNvSpPr txBox="1"/>
          <p:nvPr/>
        </p:nvSpPr>
        <p:spPr>
          <a:xfrm>
            <a:off x="17396175" y="8430588"/>
            <a:ext cx="3109200" cy="10917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100"/>
              <a:buFont typeface="Arial"/>
              <a:buNone/>
            </a:pPr>
            <a:r>
              <a:rPr lang="en-US" sz="4800" b="1" i="0" u="none" strike="noStrike" cap="none">
                <a:solidFill>
                  <a:schemeClr val="dk1"/>
                </a:solidFill>
                <a:latin typeface="Arial"/>
                <a:ea typeface="Arial"/>
                <a:cs typeface="Arial"/>
                <a:sym typeface="Arial"/>
              </a:rPr>
              <a:t>Frontend:</a:t>
            </a:r>
            <a:endParaRPr sz="1400" b="0" i="0" u="none" strike="noStrike" cap="none">
              <a:solidFill>
                <a:srgbClr val="000000"/>
              </a:solidFill>
              <a:latin typeface="Arial"/>
              <a:ea typeface="Arial"/>
              <a:cs typeface="Arial"/>
              <a:sym typeface="Arial"/>
            </a:endParaRPr>
          </a:p>
        </p:txBody>
      </p:sp>
      <p:sp>
        <p:nvSpPr>
          <p:cNvPr id="132" name="Google Shape;132;p13"/>
          <p:cNvSpPr txBox="1"/>
          <p:nvPr/>
        </p:nvSpPr>
        <p:spPr>
          <a:xfrm>
            <a:off x="22505375" y="8482900"/>
            <a:ext cx="3000000" cy="109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4800"/>
              <a:buFont typeface="Arial"/>
              <a:buNone/>
            </a:pPr>
            <a:r>
              <a:rPr lang="en-US" sz="4800" b="1" i="0" u="none" strike="noStrike" cap="none">
                <a:solidFill>
                  <a:schemeClr val="dk1"/>
                </a:solidFill>
                <a:latin typeface="Arial"/>
                <a:ea typeface="Arial"/>
                <a:cs typeface="Arial"/>
                <a:sym typeface="Arial"/>
              </a:rPr>
              <a:t>Backend:</a:t>
            </a:r>
            <a:endParaRPr sz="48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800"/>
              <a:buFont typeface="Arial"/>
              <a:buNone/>
            </a:pPr>
            <a:endParaRPr sz="4800" b="1" i="0" u="none" strike="noStrike" cap="none">
              <a:solidFill>
                <a:schemeClr val="dk1"/>
              </a:solidFill>
              <a:latin typeface="Arial"/>
              <a:ea typeface="Arial"/>
              <a:cs typeface="Arial"/>
              <a:sym typeface="Arial"/>
            </a:endParaRPr>
          </a:p>
        </p:txBody>
      </p:sp>
      <p:sp>
        <p:nvSpPr>
          <p:cNvPr id="133" name="Google Shape;133;p13"/>
          <p:cNvSpPr txBox="1"/>
          <p:nvPr/>
        </p:nvSpPr>
        <p:spPr>
          <a:xfrm>
            <a:off x="27505375" y="8482900"/>
            <a:ext cx="3535200" cy="109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4800"/>
              <a:buFont typeface="Arial"/>
              <a:buNone/>
            </a:pPr>
            <a:r>
              <a:rPr lang="en-US" sz="4800" b="1" i="0" u="none" strike="noStrike" cap="none">
                <a:solidFill>
                  <a:schemeClr val="dk1"/>
                </a:solidFill>
                <a:latin typeface="Arial"/>
                <a:ea typeface="Arial"/>
                <a:cs typeface="Arial"/>
                <a:sym typeface="Arial"/>
              </a:rPr>
              <a:t>Database:</a:t>
            </a:r>
            <a:endParaRPr sz="4800" b="1" i="0" u="none" strike="noStrike" cap="none">
              <a:solidFill>
                <a:schemeClr val="dk1"/>
              </a:solidFill>
              <a:latin typeface="Arial"/>
              <a:ea typeface="Arial"/>
              <a:cs typeface="Arial"/>
              <a:sym typeface="Arial"/>
            </a:endParaRPr>
          </a:p>
        </p:txBody>
      </p:sp>
      <p:sp>
        <p:nvSpPr>
          <p:cNvPr id="134" name="Google Shape;134;p13"/>
          <p:cNvSpPr txBox="1"/>
          <p:nvPr/>
        </p:nvSpPr>
        <p:spPr>
          <a:xfrm>
            <a:off x="26951175" y="9522300"/>
            <a:ext cx="4654500" cy="2928600"/>
          </a:xfrm>
          <a:prstGeom prst="rect">
            <a:avLst/>
          </a:prstGeom>
          <a:noFill/>
          <a:ln>
            <a:noFill/>
          </a:ln>
        </p:spPr>
        <p:txBody>
          <a:bodyPr spcFirstLastPara="1" wrap="square" lIns="91425" tIns="91425" rIns="91425" bIns="91425" anchor="ctr" anchorCtr="0">
            <a:noAutofit/>
          </a:bodyPr>
          <a:lstStyle/>
          <a:p>
            <a:pPr marL="457200" marR="0" lvl="0" indent="-457200" algn="l" rtl="0">
              <a:lnSpc>
                <a:spcPct val="100000"/>
              </a:lnSpc>
              <a:spcBef>
                <a:spcPts val="0"/>
              </a:spcBef>
              <a:spcAft>
                <a:spcPts val="0"/>
              </a:spcAft>
              <a:buClr>
                <a:srgbClr val="000000"/>
              </a:buClr>
              <a:buSzPts val="4800"/>
              <a:buFont typeface="Arial"/>
              <a:buChar char="●"/>
            </a:pPr>
            <a:r>
              <a:rPr lang="en-US" sz="4800" b="0" i="0" u="none" strike="noStrike" cap="none">
                <a:solidFill>
                  <a:srgbClr val="000000"/>
                </a:solidFill>
                <a:latin typeface="Arial"/>
                <a:ea typeface="Arial"/>
                <a:cs typeface="Arial"/>
                <a:sym typeface="Arial"/>
              </a:rPr>
              <a:t>SQL</a:t>
            </a:r>
            <a:endParaRPr sz="48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4800"/>
              <a:buFont typeface="Arial"/>
              <a:buChar char="●"/>
            </a:pPr>
            <a:r>
              <a:rPr lang="en-US" sz="4800" b="0" i="0" u="none" strike="noStrike" cap="none">
                <a:solidFill>
                  <a:srgbClr val="000000"/>
                </a:solidFill>
                <a:latin typeface="Arial"/>
                <a:ea typeface="Arial"/>
                <a:cs typeface="Arial"/>
                <a:sym typeface="Arial"/>
              </a:rPr>
              <a:t>MicroSoft SQL Server Management</a:t>
            </a:r>
            <a:endParaRPr sz="4800" b="0" i="0" u="none" strike="noStrike" cap="none">
              <a:solidFill>
                <a:srgbClr val="000000"/>
              </a:solidFill>
              <a:latin typeface="Arial"/>
              <a:ea typeface="Arial"/>
              <a:cs typeface="Arial"/>
              <a:sym typeface="Arial"/>
            </a:endParaRPr>
          </a:p>
        </p:txBody>
      </p:sp>
      <p:sp>
        <p:nvSpPr>
          <p:cNvPr id="137" name="Google Shape;137;p13"/>
          <p:cNvSpPr txBox="1"/>
          <p:nvPr/>
        </p:nvSpPr>
        <p:spPr>
          <a:xfrm>
            <a:off x="12828528" y="14831995"/>
            <a:ext cx="9924300" cy="639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4800"/>
              <a:buFont typeface="Arial"/>
              <a:buNone/>
            </a:pPr>
            <a:r>
              <a:rPr lang="en-US" sz="4800" b="0" i="0" u="none" strike="noStrike" cap="none" dirty="0">
                <a:solidFill>
                  <a:srgbClr val="000000"/>
                </a:solidFill>
                <a:latin typeface="Arial"/>
                <a:ea typeface="Arial"/>
                <a:cs typeface="Arial"/>
                <a:sym typeface="Arial"/>
              </a:rPr>
              <a:t>The BOLO v15.0 is now a beta testable product that can be deployed to other Police Departments in South Florida. My contributions to the project include the email notification system, as well as improvements to the UI and backend logic.</a:t>
            </a:r>
            <a:endParaRPr sz="4800" b="0" i="0" u="none" strike="noStrike" cap="none" dirty="0">
              <a:solidFill>
                <a:srgbClr val="000000"/>
              </a:solidFill>
              <a:latin typeface="Arial"/>
              <a:ea typeface="Arial"/>
              <a:cs typeface="Arial"/>
              <a:sym typeface="Arial"/>
            </a:endParaRPr>
          </a:p>
        </p:txBody>
      </p:sp>
      <p:sp>
        <p:nvSpPr>
          <p:cNvPr id="139" name="Google Shape;139;p13"/>
          <p:cNvSpPr txBox="1"/>
          <p:nvPr/>
        </p:nvSpPr>
        <p:spPr>
          <a:xfrm>
            <a:off x="23048113" y="13642686"/>
            <a:ext cx="835911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None/>
            </a:pPr>
            <a:r>
              <a:rPr lang="en-US" sz="4100" b="1" i="0" u="none" strike="noStrike" cap="none" dirty="0">
                <a:solidFill>
                  <a:srgbClr val="FFFFFF"/>
                </a:solidFill>
                <a:latin typeface="Arial"/>
                <a:ea typeface="Arial"/>
                <a:cs typeface="Arial"/>
                <a:sym typeface="Arial"/>
              </a:rPr>
              <a:t>Sequence Diagram</a:t>
            </a:r>
            <a:endParaRPr sz="1400" b="0" i="0" u="none" strike="noStrike" cap="none" dirty="0">
              <a:solidFill>
                <a:srgbClr val="FFFFFF"/>
              </a:solidFill>
              <a:latin typeface="Arial"/>
              <a:ea typeface="Arial"/>
              <a:cs typeface="Arial"/>
              <a:sym typeface="Arial"/>
            </a:endParaRPr>
          </a:p>
        </p:txBody>
      </p:sp>
      <p:sp>
        <p:nvSpPr>
          <p:cNvPr id="140" name="Google Shape;140;p13"/>
          <p:cNvSpPr txBox="1"/>
          <p:nvPr/>
        </p:nvSpPr>
        <p:spPr>
          <a:xfrm>
            <a:off x="23246565" y="21044182"/>
            <a:ext cx="835911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None/>
            </a:pPr>
            <a:r>
              <a:rPr lang="en-US" sz="4100" b="1" i="0" u="none" strike="noStrike" cap="none" dirty="0">
                <a:solidFill>
                  <a:srgbClr val="FFFFFF"/>
                </a:solidFill>
                <a:latin typeface="Arial"/>
                <a:ea typeface="Arial"/>
                <a:cs typeface="Arial"/>
                <a:sym typeface="Arial"/>
              </a:rPr>
              <a:t>Use Case Diagram</a:t>
            </a:r>
            <a:endParaRPr sz="1400" b="0" i="0" u="none" strike="noStrike" cap="none" dirty="0">
              <a:solidFill>
                <a:srgbClr val="FFFFFF"/>
              </a:solidFill>
              <a:latin typeface="Arial"/>
              <a:ea typeface="Arial"/>
              <a:cs typeface="Arial"/>
              <a:sym typeface="Arial"/>
            </a:endParaRPr>
          </a:p>
        </p:txBody>
      </p:sp>
      <p:pic>
        <p:nvPicPr>
          <p:cNvPr id="3" name="Picture 2" descr="A screenshot of a social media post&#10;&#10;Description automatically generated">
            <a:extLst>
              <a:ext uri="{FF2B5EF4-FFF2-40B4-BE49-F238E27FC236}">
                <a16:creationId xmlns:a16="http://schemas.microsoft.com/office/drawing/2014/main" id="{00C746D2-0C19-44CC-A166-7D0C237EC61B}"/>
              </a:ext>
            </a:extLst>
          </p:cNvPr>
          <p:cNvPicPr>
            <a:picLocks noChangeAspect="1"/>
          </p:cNvPicPr>
          <p:nvPr/>
        </p:nvPicPr>
        <p:blipFill>
          <a:blip r:embed="rId19"/>
          <a:stretch>
            <a:fillRect/>
          </a:stretch>
        </p:blipFill>
        <p:spPr>
          <a:xfrm>
            <a:off x="12828528" y="21913376"/>
            <a:ext cx="10938510" cy="6160770"/>
          </a:xfrm>
          <a:prstGeom prst="rect">
            <a:avLst/>
          </a:prstGeom>
        </p:spPr>
      </p:pic>
      <p:pic>
        <p:nvPicPr>
          <p:cNvPr id="5" name="Picture 4" descr="A picture containing text, map&#10;&#10;Description automatically generated">
            <a:extLst>
              <a:ext uri="{FF2B5EF4-FFF2-40B4-BE49-F238E27FC236}">
                <a16:creationId xmlns:a16="http://schemas.microsoft.com/office/drawing/2014/main" id="{0E5F6418-82A3-4514-9915-C97759B44B6C}"/>
              </a:ext>
            </a:extLst>
          </p:cNvPr>
          <p:cNvPicPr>
            <a:picLocks noChangeAspect="1"/>
          </p:cNvPicPr>
          <p:nvPr/>
        </p:nvPicPr>
        <p:blipFill>
          <a:blip r:embed="rId20"/>
          <a:stretch>
            <a:fillRect/>
          </a:stretch>
        </p:blipFill>
        <p:spPr>
          <a:xfrm>
            <a:off x="23673600" y="21831100"/>
            <a:ext cx="7886700" cy="6743700"/>
          </a:xfrm>
          <a:prstGeom prst="rect">
            <a:avLst/>
          </a:prstGeom>
        </p:spPr>
      </p:pic>
      <p:pic>
        <p:nvPicPr>
          <p:cNvPr id="7" name="Picture 6" descr="A close up of text on a black background&#10;&#10;Description automatically generated">
            <a:extLst>
              <a:ext uri="{FF2B5EF4-FFF2-40B4-BE49-F238E27FC236}">
                <a16:creationId xmlns:a16="http://schemas.microsoft.com/office/drawing/2014/main" id="{A743A028-CA08-4B55-A9E8-7CE32EF940C5}"/>
              </a:ext>
            </a:extLst>
          </p:cNvPr>
          <p:cNvPicPr>
            <a:picLocks noChangeAspect="1"/>
          </p:cNvPicPr>
          <p:nvPr/>
        </p:nvPicPr>
        <p:blipFill>
          <a:blip r:embed="rId21"/>
          <a:stretch>
            <a:fillRect/>
          </a:stretch>
        </p:blipFill>
        <p:spPr>
          <a:xfrm>
            <a:off x="23112650" y="14868323"/>
            <a:ext cx="8156381" cy="5461025"/>
          </a:xfrm>
          <a:prstGeom prst="rect">
            <a:avLst/>
          </a:prstGeom>
        </p:spPr>
      </p:pic>
      <p:pic>
        <p:nvPicPr>
          <p:cNvPr id="8" name="Picture 7">
            <a:extLst>
              <a:ext uri="{FF2B5EF4-FFF2-40B4-BE49-F238E27FC236}">
                <a16:creationId xmlns:a16="http://schemas.microsoft.com/office/drawing/2014/main" id="{605AB196-3FF9-48C5-B940-737BE9F430E1}"/>
              </a:ext>
            </a:extLst>
          </p:cNvPr>
          <p:cNvPicPr>
            <a:picLocks noChangeAspect="1"/>
          </p:cNvPicPr>
          <p:nvPr/>
        </p:nvPicPr>
        <p:blipFill>
          <a:blip r:embed="rId22"/>
          <a:stretch>
            <a:fillRect/>
          </a:stretch>
        </p:blipFill>
        <p:spPr>
          <a:xfrm>
            <a:off x="13012738" y="31138482"/>
            <a:ext cx="6630325" cy="6220693"/>
          </a:xfrm>
          <a:prstGeom prst="rect">
            <a:avLst/>
          </a:prstGeom>
        </p:spPr>
      </p:pic>
      <p:pic>
        <p:nvPicPr>
          <p:cNvPr id="10" name="Picture 9">
            <a:extLst>
              <a:ext uri="{FF2B5EF4-FFF2-40B4-BE49-F238E27FC236}">
                <a16:creationId xmlns:a16="http://schemas.microsoft.com/office/drawing/2014/main" id="{88435513-EF19-4962-BF05-43509428ABD6}"/>
              </a:ext>
            </a:extLst>
          </p:cNvPr>
          <p:cNvPicPr>
            <a:picLocks noChangeAspect="1"/>
          </p:cNvPicPr>
          <p:nvPr/>
        </p:nvPicPr>
        <p:blipFill>
          <a:blip r:embed="rId23"/>
          <a:stretch>
            <a:fillRect/>
          </a:stretch>
        </p:blipFill>
        <p:spPr>
          <a:xfrm>
            <a:off x="19682863" y="30687663"/>
            <a:ext cx="7154273" cy="6306430"/>
          </a:xfrm>
          <a:prstGeom prst="rect">
            <a:avLst/>
          </a:prstGeom>
        </p:spPr>
      </p:pic>
      <p:pic>
        <p:nvPicPr>
          <p:cNvPr id="12" name="Picture 11">
            <a:extLst>
              <a:ext uri="{FF2B5EF4-FFF2-40B4-BE49-F238E27FC236}">
                <a16:creationId xmlns:a16="http://schemas.microsoft.com/office/drawing/2014/main" id="{53E1F63B-1387-4024-B1E8-7C03C05DD970}"/>
              </a:ext>
            </a:extLst>
          </p:cNvPr>
          <p:cNvPicPr>
            <a:picLocks noChangeAspect="1"/>
          </p:cNvPicPr>
          <p:nvPr/>
        </p:nvPicPr>
        <p:blipFill>
          <a:blip r:embed="rId24"/>
          <a:stretch>
            <a:fillRect/>
          </a:stretch>
        </p:blipFill>
        <p:spPr>
          <a:xfrm>
            <a:off x="27180045" y="31440301"/>
            <a:ext cx="4370541" cy="5086312"/>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TotalTime>
  <Words>445</Words>
  <Application>Microsoft Office PowerPoint</Application>
  <PresentationFormat>Custom</PresentationFormat>
  <Paragraphs>41</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Anthony Benitez</dc:creator>
  <cp:lastModifiedBy>Anthony Benitez</cp:lastModifiedBy>
  <cp:revision>8</cp:revision>
  <dcterms:modified xsi:type="dcterms:W3CDTF">2020-08-03T19:58:51Z</dcterms:modified>
</cp:coreProperties>
</file>