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78" r:id="rId1"/>
    <p:sldMasterId id="2147483679" r:id="rId2"/>
  </p:sldMasterIdLst>
  <p:notesMasterIdLst>
    <p:notesMasterId r:id="rId12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45" d="100"/>
          <a:sy n="145" d="100"/>
        </p:scale>
        <p:origin x="120" y="108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8c19847311_2_1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4" name="Google Shape;194;g8c19847311_2_1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g8c19847340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3" name="Google Shape;203;g8c19847340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g8c19847311_2_1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0" name="Google Shape;210;g8c19847311_2_1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g8c3820df7d_2_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7" name="Google Shape;217;g8c3820df7d_2_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g8c19847340_1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5" name="Google Shape;225;g8c19847340_1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g8c3820df7d_2_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2" name="Google Shape;232;g8c3820df7d_2_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g8c29559d1d_0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9" name="Google Shape;239;g8c29559d1d_0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g8c29559d1d_0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7" name="Google Shape;247;g8c29559d1d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g8c3820df7d_2_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5" name="Google Shape;255;g8c3820df7d_2_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" type="title">
  <p:cSld name="TITLE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Google Shape;58;p14" descr="A picture containing white, street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59" name="Google Shape;59;p14"/>
          <p:cNvSpPr txBox="1">
            <a:spLocks noGrp="1"/>
          </p:cNvSpPr>
          <p:nvPr>
            <p:ph type="ctrTitle"/>
          </p:nvPr>
        </p:nvSpPr>
        <p:spPr>
          <a:xfrm>
            <a:off x="786452" y="1102323"/>
            <a:ext cx="7571096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sz="45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subTitle" idx="1"/>
          </p:nvPr>
        </p:nvSpPr>
        <p:spPr>
          <a:xfrm>
            <a:off x="1143000" y="3013259"/>
            <a:ext cx="6858000" cy="1241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Title Slide">
  <p:cSld name="1_Title Slide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Google Shape;62;p15" descr="A picture containing white, street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Google Shape;63;p15"/>
          <p:cNvSpPr txBox="1">
            <a:spLocks noGrp="1"/>
          </p:cNvSpPr>
          <p:nvPr>
            <p:ph type="subTitle" idx="1"/>
          </p:nvPr>
        </p:nvSpPr>
        <p:spPr>
          <a:xfrm>
            <a:off x="1143000" y="1315780"/>
            <a:ext cx="6858000" cy="29393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6"/>
          <p:cNvSpPr txBox="1">
            <a:spLocks noGrp="1"/>
          </p:cNvSpPr>
          <p:nvPr>
            <p:ph type="title"/>
          </p:nvPr>
        </p:nvSpPr>
        <p:spPr>
          <a:xfrm>
            <a:off x="1895474" y="510777"/>
            <a:ext cx="6619875" cy="7572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700"/>
              <a:buFont typeface="Arial"/>
              <a:buNone/>
              <a:defRPr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6"/>
          <p:cNvSpPr txBox="1">
            <a:spLocks noGrp="1"/>
          </p:cNvSpPr>
          <p:nvPr>
            <p:ph type="dt" idx="10"/>
          </p:nvPr>
        </p:nvSpPr>
        <p:spPr>
          <a:xfrm>
            <a:off x="1776844" y="4787442"/>
            <a:ext cx="1496292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6"/>
          <p:cNvSpPr txBox="1">
            <a:spLocks noGrp="1"/>
          </p:cNvSpPr>
          <p:nvPr>
            <p:ph type="ftr" idx="11"/>
          </p:nvPr>
        </p:nvSpPr>
        <p:spPr>
          <a:xfrm>
            <a:off x="3506931" y="4787442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6"/>
          <p:cNvSpPr txBox="1">
            <a:spLocks noGrp="1"/>
          </p:cNvSpPr>
          <p:nvPr>
            <p:ph type="sldNum" idx="12"/>
          </p:nvPr>
        </p:nvSpPr>
        <p:spPr>
          <a:xfrm>
            <a:off x="6839815" y="4787442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9" name="Google Shape;69;p16"/>
          <p:cNvSpPr txBox="1">
            <a:spLocks noGrp="1"/>
          </p:cNvSpPr>
          <p:nvPr>
            <p:ph type="body" idx="1"/>
          </p:nvPr>
        </p:nvSpPr>
        <p:spPr>
          <a:xfrm>
            <a:off x="1895474" y="1369220"/>
            <a:ext cx="6619876" cy="32635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7_Title and Content">
  <p:cSld name="7_Title and Content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1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72" name="Google Shape;72;p17"/>
          <p:cNvSpPr txBox="1">
            <a:spLocks noGrp="1"/>
          </p:cNvSpPr>
          <p:nvPr>
            <p:ph type="title"/>
          </p:nvPr>
        </p:nvSpPr>
        <p:spPr>
          <a:xfrm>
            <a:off x="499533" y="510777"/>
            <a:ext cx="8015817" cy="7572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700"/>
              <a:buFont typeface="Arial"/>
              <a:buNone/>
              <a:defRPr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dt" idx="10"/>
          </p:nvPr>
        </p:nvSpPr>
        <p:spPr>
          <a:xfrm>
            <a:off x="499533" y="4783337"/>
            <a:ext cx="1496292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7"/>
          <p:cNvSpPr txBox="1">
            <a:spLocks noGrp="1"/>
          </p:cNvSpPr>
          <p:nvPr>
            <p:ph type="ftr" idx="11"/>
          </p:nvPr>
        </p:nvSpPr>
        <p:spPr>
          <a:xfrm>
            <a:off x="2874770" y="4783337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7"/>
          <p:cNvSpPr txBox="1">
            <a:spLocks noGrp="1"/>
          </p:cNvSpPr>
          <p:nvPr>
            <p:ph type="sldNum" idx="12"/>
          </p:nvPr>
        </p:nvSpPr>
        <p:spPr>
          <a:xfrm>
            <a:off x="6839815" y="4787442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6" name="Google Shape;76;p17"/>
          <p:cNvSpPr txBox="1">
            <a:spLocks noGrp="1"/>
          </p:cNvSpPr>
          <p:nvPr>
            <p:ph type="body" idx="1"/>
          </p:nvPr>
        </p:nvSpPr>
        <p:spPr>
          <a:xfrm>
            <a:off x="499534" y="1369220"/>
            <a:ext cx="8015817" cy="32635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Title and Content" type="obj">
  <p:cSld name="OBJECT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Google Shape;78;p1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1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79" name="Google Shape;79;p18"/>
          <p:cNvSpPr txBox="1">
            <a:spLocks noGrp="1"/>
          </p:cNvSpPr>
          <p:nvPr>
            <p:ph type="title"/>
          </p:nvPr>
        </p:nvSpPr>
        <p:spPr>
          <a:xfrm>
            <a:off x="1776844" y="639581"/>
            <a:ext cx="6738505" cy="7572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8"/>
          <p:cNvSpPr txBox="1">
            <a:spLocks noGrp="1"/>
          </p:cNvSpPr>
          <p:nvPr>
            <p:ph type="body" idx="1"/>
          </p:nvPr>
        </p:nvSpPr>
        <p:spPr>
          <a:xfrm>
            <a:off x="1776844" y="1472911"/>
            <a:ext cx="6738506" cy="31598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18"/>
          <p:cNvSpPr txBox="1">
            <a:spLocks noGrp="1"/>
          </p:cNvSpPr>
          <p:nvPr>
            <p:ph type="dt" idx="10"/>
          </p:nvPr>
        </p:nvSpPr>
        <p:spPr>
          <a:xfrm>
            <a:off x="1776844" y="4787442"/>
            <a:ext cx="1496292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8"/>
          <p:cNvSpPr txBox="1">
            <a:spLocks noGrp="1"/>
          </p:cNvSpPr>
          <p:nvPr>
            <p:ph type="ftr" idx="11"/>
          </p:nvPr>
        </p:nvSpPr>
        <p:spPr>
          <a:xfrm>
            <a:off x="3506931" y="4787442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8"/>
          <p:cNvSpPr txBox="1">
            <a:spLocks noGrp="1"/>
          </p:cNvSpPr>
          <p:nvPr>
            <p:ph type="sldNum" idx="12"/>
          </p:nvPr>
        </p:nvSpPr>
        <p:spPr>
          <a:xfrm>
            <a:off x="6839815" y="4787442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2_Title and Content">
  <p:cSld name="2_Title and Content"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Google Shape;85;p19" descr="A flat screen television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86" name="Google Shape;86;p19"/>
          <p:cNvSpPr txBox="1">
            <a:spLocks noGrp="1"/>
          </p:cNvSpPr>
          <p:nvPr>
            <p:ph type="title"/>
          </p:nvPr>
        </p:nvSpPr>
        <p:spPr>
          <a:xfrm>
            <a:off x="582132" y="510777"/>
            <a:ext cx="7979734" cy="7572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9"/>
          <p:cNvSpPr txBox="1">
            <a:spLocks noGrp="1"/>
          </p:cNvSpPr>
          <p:nvPr>
            <p:ph type="body" idx="1"/>
          </p:nvPr>
        </p:nvSpPr>
        <p:spPr>
          <a:xfrm>
            <a:off x="582133" y="1369219"/>
            <a:ext cx="7979734" cy="26267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88" name="Google Shape;88;p19"/>
          <p:cNvSpPr txBox="1">
            <a:spLocks noGrp="1"/>
          </p:cNvSpPr>
          <p:nvPr>
            <p:ph type="dt" idx="10"/>
          </p:nvPr>
        </p:nvSpPr>
        <p:spPr>
          <a:xfrm>
            <a:off x="582132" y="4097205"/>
            <a:ext cx="1496292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19"/>
          <p:cNvSpPr txBox="1">
            <a:spLocks noGrp="1"/>
          </p:cNvSpPr>
          <p:nvPr>
            <p:ph type="ftr" idx="11"/>
          </p:nvPr>
        </p:nvSpPr>
        <p:spPr>
          <a:xfrm>
            <a:off x="3028949" y="4097204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19"/>
          <p:cNvSpPr txBox="1">
            <a:spLocks noGrp="1"/>
          </p:cNvSpPr>
          <p:nvPr>
            <p:ph type="sldNum" idx="12"/>
          </p:nvPr>
        </p:nvSpPr>
        <p:spPr>
          <a:xfrm>
            <a:off x="6858000" y="409720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3_Title and Content">
  <p:cSld name="3_Title and Content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0"/>
          <p:cNvSpPr txBox="1">
            <a:spLocks noGrp="1"/>
          </p:cNvSpPr>
          <p:nvPr>
            <p:ph type="sldNum" idx="12"/>
          </p:nvPr>
        </p:nvSpPr>
        <p:spPr>
          <a:xfrm>
            <a:off x="6858000" y="409720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93" name="Google Shape;93;p20" descr="A picture containing monitor, indoor, television, sitting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1"/>
          <p:cNvSpPr txBox="1">
            <a:spLocks noGrp="1"/>
          </p:cNvSpPr>
          <p:nvPr>
            <p:ph type="title"/>
          </p:nvPr>
        </p:nvSpPr>
        <p:spPr>
          <a:xfrm>
            <a:off x="1776844" y="1282304"/>
            <a:ext cx="6733743" cy="2139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sz="45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21"/>
          <p:cNvSpPr txBox="1">
            <a:spLocks noGrp="1"/>
          </p:cNvSpPr>
          <p:nvPr>
            <p:ph type="body" idx="1"/>
          </p:nvPr>
        </p:nvSpPr>
        <p:spPr>
          <a:xfrm>
            <a:off x="1776844" y="3442097"/>
            <a:ext cx="6733743" cy="112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97" name="Google Shape;97;p21"/>
          <p:cNvSpPr txBox="1">
            <a:spLocks noGrp="1"/>
          </p:cNvSpPr>
          <p:nvPr>
            <p:ph type="dt" idx="10"/>
          </p:nvPr>
        </p:nvSpPr>
        <p:spPr>
          <a:xfrm>
            <a:off x="1776844" y="4787442"/>
            <a:ext cx="1496292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98" name="Google Shape;98;p21"/>
          <p:cNvSpPr txBox="1">
            <a:spLocks noGrp="1"/>
          </p:cNvSpPr>
          <p:nvPr>
            <p:ph type="ftr" idx="11"/>
          </p:nvPr>
        </p:nvSpPr>
        <p:spPr>
          <a:xfrm>
            <a:off x="3506931" y="4787442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1"/>
          <p:cNvSpPr txBox="1">
            <a:spLocks noGrp="1"/>
          </p:cNvSpPr>
          <p:nvPr>
            <p:ph type="sldNum" idx="12"/>
          </p:nvPr>
        </p:nvSpPr>
        <p:spPr>
          <a:xfrm>
            <a:off x="6839815" y="4787442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>
  <p:cSld name="Two Content"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2"/>
          <p:cNvSpPr txBox="1">
            <a:spLocks noGrp="1"/>
          </p:cNvSpPr>
          <p:nvPr>
            <p:ph type="title"/>
          </p:nvPr>
        </p:nvSpPr>
        <p:spPr>
          <a:xfrm>
            <a:off x="1895474" y="510777"/>
            <a:ext cx="6619875" cy="7572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700"/>
              <a:buFont typeface="Arial"/>
              <a:buNone/>
              <a:defRPr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22"/>
          <p:cNvSpPr txBox="1">
            <a:spLocks noGrp="1"/>
          </p:cNvSpPr>
          <p:nvPr>
            <p:ph type="body" idx="1"/>
          </p:nvPr>
        </p:nvSpPr>
        <p:spPr>
          <a:xfrm>
            <a:off x="1776844" y="1369219"/>
            <a:ext cx="3260207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32385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500"/>
              <a:buChar char="•"/>
              <a:defRPr>
                <a:solidFill>
                  <a:schemeClr val="accent1"/>
                </a:solidFill>
              </a:defRPr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2pPr>
            <a:lvl3pPr marL="1371600" lvl="2" indent="-30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•"/>
              <a:defRPr>
                <a:solidFill>
                  <a:schemeClr val="accent1"/>
                </a:solidFill>
              </a:defRPr>
            </a:lvl3pPr>
            <a:lvl4pPr marL="1828800" lvl="3" indent="-2984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100"/>
              <a:buChar char="•"/>
              <a:defRPr>
                <a:solidFill>
                  <a:schemeClr val="accent1"/>
                </a:solidFill>
              </a:defRPr>
            </a:lvl4pPr>
            <a:lvl5pPr marL="2286000" lvl="4" indent="-2984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100"/>
              <a:buChar char="•"/>
              <a:defRPr>
                <a:solidFill>
                  <a:schemeClr val="accent1"/>
                </a:solidFill>
              </a:defRPr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dt" idx="10"/>
          </p:nvPr>
        </p:nvSpPr>
        <p:spPr>
          <a:xfrm>
            <a:off x="1776844" y="4787442"/>
            <a:ext cx="1496292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ftr" idx="11"/>
          </p:nvPr>
        </p:nvSpPr>
        <p:spPr>
          <a:xfrm>
            <a:off x="3506931" y="4787442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05" name="Google Shape;105;p22"/>
          <p:cNvSpPr txBox="1">
            <a:spLocks noGrp="1"/>
          </p:cNvSpPr>
          <p:nvPr>
            <p:ph type="sldNum" idx="12"/>
          </p:nvPr>
        </p:nvSpPr>
        <p:spPr>
          <a:xfrm>
            <a:off x="6839815" y="4787442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06" name="Google Shape;106;p22"/>
          <p:cNvSpPr txBox="1">
            <a:spLocks noGrp="1"/>
          </p:cNvSpPr>
          <p:nvPr>
            <p:ph type="body" idx="2"/>
          </p:nvPr>
        </p:nvSpPr>
        <p:spPr>
          <a:xfrm>
            <a:off x="5255142" y="1369219"/>
            <a:ext cx="3260207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32385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500"/>
              <a:buChar char="•"/>
              <a:defRPr>
                <a:solidFill>
                  <a:schemeClr val="accent1"/>
                </a:solidFill>
              </a:defRPr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2pPr>
            <a:lvl3pPr marL="1371600" lvl="2" indent="-30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•"/>
              <a:defRPr>
                <a:solidFill>
                  <a:schemeClr val="accent1"/>
                </a:solidFill>
              </a:defRPr>
            </a:lvl3pPr>
            <a:lvl4pPr marL="1828800" lvl="3" indent="-2984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100"/>
              <a:buChar char="•"/>
              <a:defRPr>
                <a:solidFill>
                  <a:schemeClr val="accent1"/>
                </a:solidFill>
              </a:defRPr>
            </a:lvl4pPr>
            <a:lvl5pPr marL="2286000" lvl="4" indent="-2984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100"/>
              <a:buChar char="•"/>
              <a:defRPr>
                <a:solidFill>
                  <a:schemeClr val="accent1"/>
                </a:solidFill>
              </a:defRPr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>
  <p:cSld name="Comparison"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3"/>
          <p:cNvSpPr txBox="1">
            <a:spLocks noGrp="1"/>
          </p:cNvSpPr>
          <p:nvPr>
            <p:ph type="body" idx="1"/>
          </p:nvPr>
        </p:nvSpPr>
        <p:spPr>
          <a:xfrm>
            <a:off x="5255142" y="1369219"/>
            <a:ext cx="3261399" cy="509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109" name="Google Shape;109;p23"/>
          <p:cNvSpPr txBox="1">
            <a:spLocks noGrp="1"/>
          </p:cNvSpPr>
          <p:nvPr>
            <p:ph type="dt" idx="10"/>
          </p:nvPr>
        </p:nvSpPr>
        <p:spPr>
          <a:xfrm>
            <a:off x="1776844" y="4787442"/>
            <a:ext cx="1496292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10" name="Google Shape;110;p23"/>
          <p:cNvSpPr txBox="1">
            <a:spLocks noGrp="1"/>
          </p:cNvSpPr>
          <p:nvPr>
            <p:ph type="ftr" idx="11"/>
          </p:nvPr>
        </p:nvSpPr>
        <p:spPr>
          <a:xfrm>
            <a:off x="3506931" y="4787442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11" name="Google Shape;111;p23"/>
          <p:cNvSpPr txBox="1">
            <a:spLocks noGrp="1"/>
          </p:cNvSpPr>
          <p:nvPr>
            <p:ph type="sldNum" idx="12"/>
          </p:nvPr>
        </p:nvSpPr>
        <p:spPr>
          <a:xfrm>
            <a:off x="6839815" y="4787442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12" name="Google Shape;112;p23"/>
          <p:cNvSpPr txBox="1">
            <a:spLocks noGrp="1"/>
          </p:cNvSpPr>
          <p:nvPr>
            <p:ph type="title"/>
          </p:nvPr>
        </p:nvSpPr>
        <p:spPr>
          <a:xfrm>
            <a:off x="1776844" y="510777"/>
            <a:ext cx="6738505" cy="7572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23"/>
          <p:cNvSpPr txBox="1">
            <a:spLocks noGrp="1"/>
          </p:cNvSpPr>
          <p:nvPr>
            <p:ph type="body" idx="2"/>
          </p:nvPr>
        </p:nvSpPr>
        <p:spPr>
          <a:xfrm>
            <a:off x="5255142" y="1980010"/>
            <a:ext cx="3260207" cy="2652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14" name="Google Shape;114;p23"/>
          <p:cNvSpPr txBox="1">
            <a:spLocks noGrp="1"/>
          </p:cNvSpPr>
          <p:nvPr>
            <p:ph type="body" idx="3"/>
          </p:nvPr>
        </p:nvSpPr>
        <p:spPr>
          <a:xfrm>
            <a:off x="1776844" y="1369219"/>
            <a:ext cx="3261399" cy="509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115" name="Google Shape;115;p23"/>
          <p:cNvSpPr txBox="1">
            <a:spLocks noGrp="1"/>
          </p:cNvSpPr>
          <p:nvPr>
            <p:ph type="body" idx="4"/>
          </p:nvPr>
        </p:nvSpPr>
        <p:spPr>
          <a:xfrm>
            <a:off x="1776844" y="1980010"/>
            <a:ext cx="3260207" cy="2652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Section Header">
  <p:cSld name="1_Section Header"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Google Shape;117;p2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3999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p24"/>
          <p:cNvSpPr txBox="1">
            <a:spLocks noGrp="1"/>
          </p:cNvSpPr>
          <p:nvPr>
            <p:ph type="title"/>
          </p:nvPr>
        </p:nvSpPr>
        <p:spPr>
          <a:xfrm>
            <a:off x="1776844" y="1282304"/>
            <a:ext cx="6733743" cy="2139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19" name="Google Shape;119;p24"/>
          <p:cNvSpPr txBox="1">
            <a:spLocks noGrp="1"/>
          </p:cNvSpPr>
          <p:nvPr>
            <p:ph type="body" idx="1"/>
          </p:nvPr>
        </p:nvSpPr>
        <p:spPr>
          <a:xfrm>
            <a:off x="1776844" y="3442097"/>
            <a:ext cx="6733743" cy="112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20" name="Google Shape;120;p24"/>
          <p:cNvSpPr txBox="1">
            <a:spLocks noGrp="1"/>
          </p:cNvSpPr>
          <p:nvPr>
            <p:ph type="dt" idx="10"/>
          </p:nvPr>
        </p:nvSpPr>
        <p:spPr>
          <a:xfrm>
            <a:off x="1776844" y="4787442"/>
            <a:ext cx="1496292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21" name="Google Shape;121;p24"/>
          <p:cNvSpPr txBox="1">
            <a:spLocks noGrp="1"/>
          </p:cNvSpPr>
          <p:nvPr>
            <p:ph type="ftr" idx="11"/>
          </p:nvPr>
        </p:nvSpPr>
        <p:spPr>
          <a:xfrm>
            <a:off x="3506931" y="4787442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22" name="Google Shape;122;p24"/>
          <p:cNvSpPr txBox="1">
            <a:spLocks noGrp="1"/>
          </p:cNvSpPr>
          <p:nvPr>
            <p:ph type="sldNum" idx="12"/>
          </p:nvPr>
        </p:nvSpPr>
        <p:spPr>
          <a:xfrm>
            <a:off x="6839815" y="4787442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Two Content">
  <p:cSld name="1_Two Content"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Google Shape;124;p2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3999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p25"/>
          <p:cNvSpPr txBox="1">
            <a:spLocks noGrp="1"/>
          </p:cNvSpPr>
          <p:nvPr>
            <p:ph type="title"/>
          </p:nvPr>
        </p:nvSpPr>
        <p:spPr>
          <a:xfrm>
            <a:off x="1776844" y="598081"/>
            <a:ext cx="6738505" cy="669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25"/>
          <p:cNvSpPr txBox="1">
            <a:spLocks noGrp="1"/>
          </p:cNvSpPr>
          <p:nvPr>
            <p:ph type="body" idx="1"/>
          </p:nvPr>
        </p:nvSpPr>
        <p:spPr>
          <a:xfrm>
            <a:off x="1776844" y="1369219"/>
            <a:ext cx="3260207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27" name="Google Shape;127;p25"/>
          <p:cNvSpPr txBox="1">
            <a:spLocks noGrp="1"/>
          </p:cNvSpPr>
          <p:nvPr>
            <p:ph type="dt" idx="10"/>
          </p:nvPr>
        </p:nvSpPr>
        <p:spPr>
          <a:xfrm>
            <a:off x="1776844" y="4787442"/>
            <a:ext cx="1496292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28" name="Google Shape;128;p25"/>
          <p:cNvSpPr txBox="1">
            <a:spLocks noGrp="1"/>
          </p:cNvSpPr>
          <p:nvPr>
            <p:ph type="ftr" idx="11"/>
          </p:nvPr>
        </p:nvSpPr>
        <p:spPr>
          <a:xfrm>
            <a:off x="3506931" y="4787442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29" name="Google Shape;129;p25"/>
          <p:cNvSpPr txBox="1">
            <a:spLocks noGrp="1"/>
          </p:cNvSpPr>
          <p:nvPr>
            <p:ph type="sldNum" idx="12"/>
          </p:nvPr>
        </p:nvSpPr>
        <p:spPr>
          <a:xfrm>
            <a:off x="6839815" y="4787442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30" name="Google Shape;130;p25"/>
          <p:cNvSpPr txBox="1">
            <a:spLocks noGrp="1"/>
          </p:cNvSpPr>
          <p:nvPr>
            <p:ph type="body" idx="2"/>
          </p:nvPr>
        </p:nvSpPr>
        <p:spPr>
          <a:xfrm>
            <a:off x="5255142" y="1369219"/>
            <a:ext cx="3260207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Comparison">
  <p:cSld name="1_Comparison"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Google Shape;132;p2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3999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Google Shape;133;p26"/>
          <p:cNvSpPr txBox="1">
            <a:spLocks noGrp="1"/>
          </p:cNvSpPr>
          <p:nvPr>
            <p:ph type="body" idx="1"/>
          </p:nvPr>
        </p:nvSpPr>
        <p:spPr>
          <a:xfrm>
            <a:off x="5255142" y="1369219"/>
            <a:ext cx="3261399" cy="509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134" name="Google Shape;134;p26"/>
          <p:cNvSpPr txBox="1">
            <a:spLocks noGrp="1"/>
          </p:cNvSpPr>
          <p:nvPr>
            <p:ph type="dt" idx="10"/>
          </p:nvPr>
        </p:nvSpPr>
        <p:spPr>
          <a:xfrm>
            <a:off x="1776844" y="4787442"/>
            <a:ext cx="1496292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35" name="Google Shape;135;p26"/>
          <p:cNvSpPr txBox="1">
            <a:spLocks noGrp="1"/>
          </p:cNvSpPr>
          <p:nvPr>
            <p:ph type="ftr" idx="11"/>
          </p:nvPr>
        </p:nvSpPr>
        <p:spPr>
          <a:xfrm>
            <a:off x="3506931" y="4787442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36" name="Google Shape;136;p26"/>
          <p:cNvSpPr txBox="1">
            <a:spLocks noGrp="1"/>
          </p:cNvSpPr>
          <p:nvPr>
            <p:ph type="sldNum" idx="12"/>
          </p:nvPr>
        </p:nvSpPr>
        <p:spPr>
          <a:xfrm>
            <a:off x="6839815" y="4787442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37" name="Google Shape;137;p26"/>
          <p:cNvSpPr txBox="1">
            <a:spLocks noGrp="1"/>
          </p:cNvSpPr>
          <p:nvPr>
            <p:ph type="body" idx="2"/>
          </p:nvPr>
        </p:nvSpPr>
        <p:spPr>
          <a:xfrm>
            <a:off x="5255142" y="1980010"/>
            <a:ext cx="3260207" cy="2652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38" name="Google Shape;138;p26"/>
          <p:cNvSpPr txBox="1">
            <a:spLocks noGrp="1"/>
          </p:cNvSpPr>
          <p:nvPr>
            <p:ph type="body" idx="3"/>
          </p:nvPr>
        </p:nvSpPr>
        <p:spPr>
          <a:xfrm>
            <a:off x="1776844" y="1369219"/>
            <a:ext cx="3261399" cy="509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139" name="Google Shape;139;p26"/>
          <p:cNvSpPr txBox="1">
            <a:spLocks noGrp="1"/>
          </p:cNvSpPr>
          <p:nvPr>
            <p:ph type="body" idx="4"/>
          </p:nvPr>
        </p:nvSpPr>
        <p:spPr>
          <a:xfrm>
            <a:off x="1776844" y="1980010"/>
            <a:ext cx="3260207" cy="2652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40" name="Google Shape;140;p26"/>
          <p:cNvSpPr txBox="1">
            <a:spLocks noGrp="1"/>
          </p:cNvSpPr>
          <p:nvPr>
            <p:ph type="title"/>
          </p:nvPr>
        </p:nvSpPr>
        <p:spPr>
          <a:xfrm>
            <a:off x="1776844" y="598081"/>
            <a:ext cx="6738505" cy="669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700"/>
              <a:buFont typeface="Arial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2_Section Header">
  <p:cSld name="2_Section Header"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" name="Google Shape;142;p2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43" name="Google Shape;143;p27"/>
          <p:cNvSpPr txBox="1">
            <a:spLocks noGrp="1"/>
          </p:cNvSpPr>
          <p:nvPr>
            <p:ph type="title"/>
          </p:nvPr>
        </p:nvSpPr>
        <p:spPr>
          <a:xfrm>
            <a:off x="499533" y="1282304"/>
            <a:ext cx="8011054" cy="2139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44" name="Google Shape;144;p27"/>
          <p:cNvSpPr txBox="1">
            <a:spLocks noGrp="1"/>
          </p:cNvSpPr>
          <p:nvPr>
            <p:ph type="body" idx="1"/>
          </p:nvPr>
        </p:nvSpPr>
        <p:spPr>
          <a:xfrm>
            <a:off x="499533" y="3442097"/>
            <a:ext cx="8011055" cy="112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45" name="Google Shape;145;p27"/>
          <p:cNvSpPr txBox="1">
            <a:spLocks noGrp="1"/>
          </p:cNvSpPr>
          <p:nvPr>
            <p:ph type="dt" idx="10"/>
          </p:nvPr>
        </p:nvSpPr>
        <p:spPr>
          <a:xfrm>
            <a:off x="499533" y="4787440"/>
            <a:ext cx="1496292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46" name="Google Shape;146;p27"/>
          <p:cNvSpPr txBox="1">
            <a:spLocks noGrp="1"/>
          </p:cNvSpPr>
          <p:nvPr>
            <p:ph type="ftr" idx="11"/>
          </p:nvPr>
        </p:nvSpPr>
        <p:spPr>
          <a:xfrm>
            <a:off x="2874770" y="4787441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47" name="Google Shape;147;p27"/>
          <p:cNvSpPr txBox="1">
            <a:spLocks noGrp="1"/>
          </p:cNvSpPr>
          <p:nvPr>
            <p:ph type="sldNum" idx="12"/>
          </p:nvPr>
        </p:nvSpPr>
        <p:spPr>
          <a:xfrm>
            <a:off x="6839815" y="4787442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2_Two Content">
  <p:cSld name="2_Two Content"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" name="Google Shape;149;p2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50" name="Google Shape;150;p28"/>
          <p:cNvSpPr txBox="1">
            <a:spLocks noGrp="1"/>
          </p:cNvSpPr>
          <p:nvPr>
            <p:ph type="body" idx="1"/>
          </p:nvPr>
        </p:nvSpPr>
        <p:spPr>
          <a:xfrm>
            <a:off x="499533" y="1369219"/>
            <a:ext cx="3956052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32385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500"/>
              <a:buChar char="•"/>
              <a:defRPr>
                <a:solidFill>
                  <a:schemeClr val="accent1"/>
                </a:solidFill>
              </a:defRPr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2pPr>
            <a:lvl3pPr marL="1371600" lvl="2" indent="-30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•"/>
              <a:defRPr>
                <a:solidFill>
                  <a:schemeClr val="accent1"/>
                </a:solidFill>
              </a:defRPr>
            </a:lvl3pPr>
            <a:lvl4pPr marL="1828800" lvl="3" indent="-2984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100"/>
              <a:buChar char="•"/>
              <a:defRPr>
                <a:solidFill>
                  <a:schemeClr val="accent1"/>
                </a:solidFill>
              </a:defRPr>
            </a:lvl4pPr>
            <a:lvl5pPr marL="2286000" lvl="4" indent="-2984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100"/>
              <a:buChar char="•"/>
              <a:defRPr>
                <a:solidFill>
                  <a:schemeClr val="accent1"/>
                </a:solidFill>
              </a:defRPr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51" name="Google Shape;151;p28"/>
          <p:cNvSpPr txBox="1">
            <a:spLocks noGrp="1"/>
          </p:cNvSpPr>
          <p:nvPr>
            <p:ph type="title"/>
          </p:nvPr>
        </p:nvSpPr>
        <p:spPr>
          <a:xfrm>
            <a:off x="499533" y="510777"/>
            <a:ext cx="8015817" cy="7572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700"/>
              <a:buFont typeface="Arial"/>
              <a:buNone/>
              <a:defRPr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52" name="Google Shape;152;p28"/>
          <p:cNvSpPr txBox="1">
            <a:spLocks noGrp="1"/>
          </p:cNvSpPr>
          <p:nvPr>
            <p:ph type="dt" idx="10"/>
          </p:nvPr>
        </p:nvSpPr>
        <p:spPr>
          <a:xfrm>
            <a:off x="499533" y="4783337"/>
            <a:ext cx="1496292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53" name="Google Shape;153;p28"/>
          <p:cNvSpPr txBox="1">
            <a:spLocks noGrp="1"/>
          </p:cNvSpPr>
          <p:nvPr>
            <p:ph type="ftr" idx="11"/>
          </p:nvPr>
        </p:nvSpPr>
        <p:spPr>
          <a:xfrm>
            <a:off x="2874770" y="4783337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54" name="Google Shape;154;p28"/>
          <p:cNvSpPr txBox="1">
            <a:spLocks noGrp="1"/>
          </p:cNvSpPr>
          <p:nvPr>
            <p:ph type="sldNum" idx="12"/>
          </p:nvPr>
        </p:nvSpPr>
        <p:spPr>
          <a:xfrm>
            <a:off x="6839815" y="4787442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55" name="Google Shape;155;p28"/>
          <p:cNvSpPr txBox="1">
            <a:spLocks noGrp="1"/>
          </p:cNvSpPr>
          <p:nvPr>
            <p:ph type="body" idx="2"/>
          </p:nvPr>
        </p:nvSpPr>
        <p:spPr>
          <a:xfrm>
            <a:off x="4559297" y="1369219"/>
            <a:ext cx="3956052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32385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500"/>
              <a:buChar char="•"/>
              <a:defRPr>
                <a:solidFill>
                  <a:schemeClr val="accent1"/>
                </a:solidFill>
              </a:defRPr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2pPr>
            <a:lvl3pPr marL="1371600" lvl="2" indent="-30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•"/>
              <a:defRPr>
                <a:solidFill>
                  <a:schemeClr val="accent1"/>
                </a:solidFill>
              </a:defRPr>
            </a:lvl3pPr>
            <a:lvl4pPr marL="1828800" lvl="3" indent="-2984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100"/>
              <a:buChar char="•"/>
              <a:defRPr>
                <a:solidFill>
                  <a:schemeClr val="accent1"/>
                </a:solidFill>
              </a:defRPr>
            </a:lvl4pPr>
            <a:lvl5pPr marL="2286000" lvl="4" indent="-2984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100"/>
              <a:buChar char="•"/>
              <a:defRPr>
                <a:solidFill>
                  <a:schemeClr val="accent1"/>
                </a:solidFill>
              </a:defRPr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2_Comparison">
  <p:cSld name="2_Comparison"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" name="Google Shape;157;p2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58" name="Google Shape;158;p29"/>
          <p:cNvSpPr txBox="1">
            <a:spLocks noGrp="1"/>
          </p:cNvSpPr>
          <p:nvPr>
            <p:ph type="dt" idx="10"/>
          </p:nvPr>
        </p:nvSpPr>
        <p:spPr>
          <a:xfrm>
            <a:off x="499532" y="4782940"/>
            <a:ext cx="1496292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59" name="Google Shape;159;p29"/>
          <p:cNvSpPr txBox="1">
            <a:spLocks noGrp="1"/>
          </p:cNvSpPr>
          <p:nvPr>
            <p:ph type="ftr" idx="11"/>
          </p:nvPr>
        </p:nvSpPr>
        <p:spPr>
          <a:xfrm>
            <a:off x="2874770" y="4782939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60" name="Google Shape;160;p29"/>
          <p:cNvSpPr txBox="1">
            <a:spLocks noGrp="1"/>
          </p:cNvSpPr>
          <p:nvPr>
            <p:ph type="sldNum" idx="12"/>
          </p:nvPr>
        </p:nvSpPr>
        <p:spPr>
          <a:xfrm>
            <a:off x="6839815" y="4787442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61" name="Google Shape;161;p29"/>
          <p:cNvSpPr txBox="1">
            <a:spLocks noGrp="1"/>
          </p:cNvSpPr>
          <p:nvPr>
            <p:ph type="title"/>
          </p:nvPr>
        </p:nvSpPr>
        <p:spPr>
          <a:xfrm>
            <a:off x="499533" y="510777"/>
            <a:ext cx="8015817" cy="7572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62" name="Google Shape;162;p29"/>
          <p:cNvSpPr txBox="1">
            <a:spLocks noGrp="1"/>
          </p:cNvSpPr>
          <p:nvPr>
            <p:ph type="body" idx="1"/>
          </p:nvPr>
        </p:nvSpPr>
        <p:spPr>
          <a:xfrm>
            <a:off x="499532" y="1368425"/>
            <a:ext cx="3956051" cy="509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163" name="Google Shape;163;p29"/>
          <p:cNvSpPr txBox="1">
            <a:spLocks noGrp="1"/>
          </p:cNvSpPr>
          <p:nvPr>
            <p:ph type="body" idx="2"/>
          </p:nvPr>
        </p:nvSpPr>
        <p:spPr>
          <a:xfrm>
            <a:off x="499533" y="1980010"/>
            <a:ext cx="3956052" cy="2652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32385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500"/>
              <a:buChar char="•"/>
              <a:defRPr>
                <a:solidFill>
                  <a:schemeClr val="accent1"/>
                </a:solidFill>
              </a:defRPr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2pPr>
            <a:lvl3pPr marL="1371600" lvl="2" indent="-30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•"/>
              <a:defRPr>
                <a:solidFill>
                  <a:schemeClr val="accent1"/>
                </a:solidFill>
              </a:defRPr>
            </a:lvl3pPr>
            <a:lvl4pPr marL="1828800" lvl="3" indent="-2984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100"/>
              <a:buChar char="•"/>
              <a:defRPr>
                <a:solidFill>
                  <a:schemeClr val="accent1"/>
                </a:solidFill>
              </a:defRPr>
            </a:lvl4pPr>
            <a:lvl5pPr marL="2286000" lvl="4" indent="-2984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100"/>
              <a:buChar char="•"/>
              <a:defRPr>
                <a:solidFill>
                  <a:schemeClr val="accent1"/>
                </a:solidFill>
              </a:defRPr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64" name="Google Shape;164;p29"/>
          <p:cNvSpPr txBox="1">
            <a:spLocks noGrp="1"/>
          </p:cNvSpPr>
          <p:nvPr>
            <p:ph type="body" idx="3"/>
          </p:nvPr>
        </p:nvSpPr>
        <p:spPr>
          <a:xfrm>
            <a:off x="4559298" y="1368425"/>
            <a:ext cx="3956051" cy="509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165" name="Google Shape;165;p29"/>
          <p:cNvSpPr txBox="1">
            <a:spLocks noGrp="1"/>
          </p:cNvSpPr>
          <p:nvPr>
            <p:ph type="body" idx="4"/>
          </p:nvPr>
        </p:nvSpPr>
        <p:spPr>
          <a:xfrm>
            <a:off x="4559299" y="1980010"/>
            <a:ext cx="3956052" cy="2652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32385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500"/>
              <a:buChar char="•"/>
              <a:defRPr>
                <a:solidFill>
                  <a:schemeClr val="accent1"/>
                </a:solidFill>
              </a:defRPr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2pPr>
            <a:lvl3pPr marL="1371600" lvl="2" indent="-30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•"/>
              <a:defRPr>
                <a:solidFill>
                  <a:schemeClr val="accent1"/>
                </a:solidFill>
              </a:defRPr>
            </a:lvl3pPr>
            <a:lvl4pPr marL="1828800" lvl="3" indent="-2984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100"/>
              <a:buChar char="•"/>
              <a:defRPr>
                <a:solidFill>
                  <a:schemeClr val="accent1"/>
                </a:solidFill>
              </a:defRPr>
            </a:lvl4pPr>
            <a:lvl5pPr marL="2286000" lvl="4" indent="-2984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100"/>
              <a:buChar char="•"/>
              <a:defRPr>
                <a:solidFill>
                  <a:schemeClr val="accent1"/>
                </a:solidFill>
              </a:defRPr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4_Title and Content">
  <p:cSld name="4_Title and Content"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" name="Google Shape;167;p30" descr="A flat screen television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68" name="Google Shape;168;p30"/>
          <p:cNvSpPr txBox="1">
            <a:spLocks noGrp="1"/>
          </p:cNvSpPr>
          <p:nvPr>
            <p:ph type="dt" idx="10"/>
          </p:nvPr>
        </p:nvSpPr>
        <p:spPr>
          <a:xfrm>
            <a:off x="582132" y="4097205"/>
            <a:ext cx="1496292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69" name="Google Shape;169;p30"/>
          <p:cNvSpPr txBox="1">
            <a:spLocks noGrp="1"/>
          </p:cNvSpPr>
          <p:nvPr>
            <p:ph type="ftr" idx="11"/>
          </p:nvPr>
        </p:nvSpPr>
        <p:spPr>
          <a:xfrm>
            <a:off x="3028949" y="4097204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70" name="Google Shape;170;p30"/>
          <p:cNvSpPr txBox="1">
            <a:spLocks noGrp="1"/>
          </p:cNvSpPr>
          <p:nvPr>
            <p:ph type="sldNum" idx="12"/>
          </p:nvPr>
        </p:nvSpPr>
        <p:spPr>
          <a:xfrm>
            <a:off x="6858000" y="409720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71" name="Google Shape;171;p30"/>
          <p:cNvSpPr txBox="1"/>
          <p:nvPr/>
        </p:nvSpPr>
        <p:spPr>
          <a:xfrm>
            <a:off x="582132" y="1086113"/>
            <a:ext cx="6733743" cy="2139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</a:pPr>
            <a:endParaRPr sz="45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2" name="Google Shape;172;p30"/>
          <p:cNvSpPr txBox="1">
            <a:spLocks noGrp="1"/>
          </p:cNvSpPr>
          <p:nvPr>
            <p:ph type="body" idx="1"/>
          </p:nvPr>
        </p:nvSpPr>
        <p:spPr>
          <a:xfrm>
            <a:off x="582132" y="3245907"/>
            <a:ext cx="6733743" cy="112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73" name="Google Shape;173;p30"/>
          <p:cNvSpPr txBox="1">
            <a:spLocks noGrp="1"/>
          </p:cNvSpPr>
          <p:nvPr>
            <p:ph type="title"/>
          </p:nvPr>
        </p:nvSpPr>
        <p:spPr>
          <a:xfrm>
            <a:off x="582132" y="1065872"/>
            <a:ext cx="6733743" cy="2139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5_Title and Content">
  <p:cSld name="5_Title and Content"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" name="Google Shape;175;p31" descr="A flat screen television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76" name="Google Shape;176;p31"/>
          <p:cNvSpPr txBox="1">
            <a:spLocks noGrp="1"/>
          </p:cNvSpPr>
          <p:nvPr>
            <p:ph type="title"/>
          </p:nvPr>
        </p:nvSpPr>
        <p:spPr>
          <a:xfrm>
            <a:off x="582132" y="510777"/>
            <a:ext cx="7979734" cy="7572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77" name="Google Shape;177;p31"/>
          <p:cNvSpPr txBox="1">
            <a:spLocks noGrp="1"/>
          </p:cNvSpPr>
          <p:nvPr>
            <p:ph type="dt" idx="10"/>
          </p:nvPr>
        </p:nvSpPr>
        <p:spPr>
          <a:xfrm>
            <a:off x="582132" y="4097205"/>
            <a:ext cx="1496292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78" name="Google Shape;178;p31"/>
          <p:cNvSpPr txBox="1">
            <a:spLocks noGrp="1"/>
          </p:cNvSpPr>
          <p:nvPr>
            <p:ph type="ftr" idx="11"/>
          </p:nvPr>
        </p:nvSpPr>
        <p:spPr>
          <a:xfrm>
            <a:off x="3028949" y="4097204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79" name="Google Shape;179;p31"/>
          <p:cNvSpPr txBox="1">
            <a:spLocks noGrp="1"/>
          </p:cNvSpPr>
          <p:nvPr>
            <p:ph type="sldNum" idx="12"/>
          </p:nvPr>
        </p:nvSpPr>
        <p:spPr>
          <a:xfrm>
            <a:off x="6858000" y="409720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80" name="Google Shape;180;p31"/>
          <p:cNvSpPr txBox="1">
            <a:spLocks noGrp="1"/>
          </p:cNvSpPr>
          <p:nvPr>
            <p:ph type="body" idx="1"/>
          </p:nvPr>
        </p:nvSpPr>
        <p:spPr>
          <a:xfrm>
            <a:off x="582132" y="1365640"/>
            <a:ext cx="3875568" cy="26056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81" name="Google Shape;181;p31"/>
          <p:cNvSpPr txBox="1">
            <a:spLocks noGrp="1"/>
          </p:cNvSpPr>
          <p:nvPr>
            <p:ph type="body" idx="2"/>
          </p:nvPr>
        </p:nvSpPr>
        <p:spPr>
          <a:xfrm>
            <a:off x="4686299" y="1365639"/>
            <a:ext cx="3875568" cy="26056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6_Title and Content">
  <p:cSld name="6_Title and Content"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3" name="Google Shape;183;p32" descr="A flat screen television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84" name="Google Shape;184;p32"/>
          <p:cNvSpPr txBox="1">
            <a:spLocks noGrp="1"/>
          </p:cNvSpPr>
          <p:nvPr>
            <p:ph type="title"/>
          </p:nvPr>
        </p:nvSpPr>
        <p:spPr>
          <a:xfrm>
            <a:off x="582132" y="510777"/>
            <a:ext cx="7979734" cy="7572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85" name="Google Shape;185;p32"/>
          <p:cNvSpPr txBox="1">
            <a:spLocks noGrp="1"/>
          </p:cNvSpPr>
          <p:nvPr>
            <p:ph type="dt" idx="10"/>
          </p:nvPr>
        </p:nvSpPr>
        <p:spPr>
          <a:xfrm>
            <a:off x="582132" y="4097205"/>
            <a:ext cx="1496292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86" name="Google Shape;186;p32"/>
          <p:cNvSpPr txBox="1">
            <a:spLocks noGrp="1"/>
          </p:cNvSpPr>
          <p:nvPr>
            <p:ph type="ftr" idx="11"/>
          </p:nvPr>
        </p:nvSpPr>
        <p:spPr>
          <a:xfrm>
            <a:off x="3028949" y="4097204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87" name="Google Shape;187;p32"/>
          <p:cNvSpPr txBox="1">
            <a:spLocks noGrp="1"/>
          </p:cNvSpPr>
          <p:nvPr>
            <p:ph type="sldNum" idx="12"/>
          </p:nvPr>
        </p:nvSpPr>
        <p:spPr>
          <a:xfrm>
            <a:off x="6858000" y="409720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88" name="Google Shape;188;p32"/>
          <p:cNvSpPr txBox="1">
            <a:spLocks noGrp="1"/>
          </p:cNvSpPr>
          <p:nvPr>
            <p:ph type="body" idx="1"/>
          </p:nvPr>
        </p:nvSpPr>
        <p:spPr>
          <a:xfrm>
            <a:off x="582132" y="1882004"/>
            <a:ext cx="3875568" cy="20892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89" name="Google Shape;189;p32"/>
          <p:cNvSpPr txBox="1">
            <a:spLocks noGrp="1"/>
          </p:cNvSpPr>
          <p:nvPr>
            <p:ph type="body" idx="2"/>
          </p:nvPr>
        </p:nvSpPr>
        <p:spPr>
          <a:xfrm>
            <a:off x="582132" y="1365639"/>
            <a:ext cx="3875567" cy="3904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190" name="Google Shape;190;p32"/>
          <p:cNvSpPr txBox="1">
            <a:spLocks noGrp="1"/>
          </p:cNvSpPr>
          <p:nvPr>
            <p:ph type="body" idx="3"/>
          </p:nvPr>
        </p:nvSpPr>
        <p:spPr>
          <a:xfrm>
            <a:off x="4686301" y="1882004"/>
            <a:ext cx="3875568" cy="20892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91" name="Google Shape;191;p32"/>
          <p:cNvSpPr txBox="1">
            <a:spLocks noGrp="1"/>
          </p:cNvSpPr>
          <p:nvPr>
            <p:ph type="body" idx="4"/>
          </p:nvPr>
        </p:nvSpPr>
        <p:spPr>
          <a:xfrm>
            <a:off x="4686301" y="1365639"/>
            <a:ext cx="3875567" cy="3904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21" Type="http://schemas.openxmlformats.org/officeDocument/2006/relationships/image" Target="../media/image1.jpg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Google Shape;51;p13" descr="A picture containing sitting, refrigerator, monitor, black&#10;&#10;Description automatically generated"/>
          <p:cNvPicPr preferRelativeResize="0"/>
          <p:nvPr/>
        </p:nvPicPr>
        <p:blipFill rotWithShape="1">
          <a:blip r:embed="rId21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Google Shape;52;p13"/>
          <p:cNvSpPr txBox="1">
            <a:spLocks noGrp="1"/>
          </p:cNvSpPr>
          <p:nvPr>
            <p:ph type="title"/>
          </p:nvPr>
        </p:nvSpPr>
        <p:spPr>
          <a:xfrm>
            <a:off x="1895474" y="510777"/>
            <a:ext cx="6619875" cy="7572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700"/>
              <a:buFont typeface="Arial"/>
              <a:buNone/>
              <a:defRPr sz="27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body" idx="1"/>
          </p:nvPr>
        </p:nvSpPr>
        <p:spPr>
          <a:xfrm>
            <a:off x="1895475" y="1369219"/>
            <a:ext cx="6619875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3238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Char char="•"/>
              <a:defRPr sz="11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Char char="•"/>
              <a:defRPr sz="11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dt" idx="10"/>
          </p:nvPr>
        </p:nvSpPr>
        <p:spPr>
          <a:xfrm>
            <a:off x="1776844" y="4787442"/>
            <a:ext cx="1496292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5" name="Google Shape;55;p13"/>
          <p:cNvSpPr txBox="1">
            <a:spLocks noGrp="1"/>
          </p:cNvSpPr>
          <p:nvPr>
            <p:ph type="ftr" idx="11"/>
          </p:nvPr>
        </p:nvSpPr>
        <p:spPr>
          <a:xfrm>
            <a:off x="3506931" y="4787442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6" name="Google Shape;56;p13"/>
          <p:cNvSpPr txBox="1">
            <a:spLocks noGrp="1"/>
          </p:cNvSpPr>
          <p:nvPr>
            <p:ph type="sldNum" idx="12"/>
          </p:nvPr>
        </p:nvSpPr>
        <p:spPr>
          <a:xfrm>
            <a:off x="6839815" y="4787442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4" r:id="rId16"/>
    <p:sldLayoutId id="2147483675" r:id="rId17"/>
    <p:sldLayoutId id="2147483676" r:id="rId18"/>
    <p:sldLayoutId id="2147483677" r:id="rId1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186">
          <p15:clr>
            <a:srgbClr val="F26B43"/>
          </p15:clr>
        </p15:guide>
        <p15:guide id="2" pos="561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33"/>
          <p:cNvSpPr txBox="1">
            <a:spLocks noGrp="1"/>
          </p:cNvSpPr>
          <p:nvPr>
            <p:ph type="ctrTitle"/>
          </p:nvPr>
        </p:nvSpPr>
        <p:spPr>
          <a:xfrm>
            <a:off x="786450" y="922700"/>
            <a:ext cx="7571100" cy="157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</a:pPr>
            <a:r>
              <a:rPr lang="en" sz="5000"/>
              <a:t>MACHINE LEARNING OPTIMIZATION</a:t>
            </a:r>
            <a:endParaRPr sz="5000"/>
          </a:p>
        </p:txBody>
      </p:sp>
      <p:sp>
        <p:nvSpPr>
          <p:cNvPr id="197" name="Google Shape;197;p33"/>
          <p:cNvSpPr txBox="1">
            <a:spLocks noGrp="1"/>
          </p:cNvSpPr>
          <p:nvPr>
            <p:ph type="subTitle" idx="1"/>
          </p:nvPr>
        </p:nvSpPr>
        <p:spPr>
          <a:xfrm>
            <a:off x="1143000" y="2495600"/>
            <a:ext cx="3429000" cy="159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</a:pPr>
            <a:r>
              <a:rPr lang="en" sz="2000"/>
              <a:t>Senior Project:</a:t>
            </a:r>
            <a:endParaRPr sz="2000"/>
          </a:p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</a:pPr>
            <a:r>
              <a:rPr lang="en" sz="2000"/>
              <a:t>Luis Acosta</a:t>
            </a:r>
            <a:br>
              <a:rPr lang="en" sz="2000"/>
            </a:br>
            <a:r>
              <a:rPr lang="en" sz="2000"/>
              <a:t>Bryan Camacho</a:t>
            </a:r>
            <a:endParaRPr sz="2000"/>
          </a:p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</a:pPr>
            <a:r>
              <a:rPr lang="en" sz="2000"/>
              <a:t>Eitan Flor</a:t>
            </a:r>
            <a:endParaRPr sz="2000"/>
          </a:p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</a:pPr>
            <a:r>
              <a:rPr lang="en" sz="2000"/>
              <a:t>Patrick Perez</a:t>
            </a:r>
            <a:endParaRPr sz="2000"/>
          </a:p>
        </p:txBody>
      </p:sp>
      <p:sp>
        <p:nvSpPr>
          <p:cNvPr id="198" name="Google Shape;198;p33"/>
          <p:cNvSpPr txBox="1">
            <a:spLocks noGrp="1"/>
          </p:cNvSpPr>
          <p:nvPr>
            <p:ph type="subTitle" idx="1"/>
          </p:nvPr>
        </p:nvSpPr>
        <p:spPr>
          <a:xfrm>
            <a:off x="4572000" y="2571750"/>
            <a:ext cx="3429000" cy="159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</a:pPr>
            <a:r>
              <a:rPr lang="en" sz="2000"/>
              <a:t>Capstone:</a:t>
            </a:r>
            <a:endParaRPr sz="2000"/>
          </a:p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</a:pPr>
            <a:r>
              <a:rPr lang="en" sz="2000"/>
              <a:t>Oscar Barbosa</a:t>
            </a:r>
            <a:endParaRPr sz="2000"/>
          </a:p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</a:pPr>
            <a:r>
              <a:rPr lang="en" sz="2000"/>
              <a:t>Nazmul Huq</a:t>
            </a:r>
            <a:endParaRPr sz="2000"/>
          </a:p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</a:pPr>
            <a:r>
              <a:rPr lang="en" sz="2000"/>
              <a:t>Ettore Mottola</a:t>
            </a:r>
            <a:endParaRPr sz="2000"/>
          </a:p>
        </p:txBody>
      </p:sp>
      <p:sp>
        <p:nvSpPr>
          <p:cNvPr id="199" name="Google Shape;199;p33"/>
          <p:cNvSpPr txBox="1"/>
          <p:nvPr/>
        </p:nvSpPr>
        <p:spPr>
          <a:xfrm>
            <a:off x="1174150" y="4095200"/>
            <a:ext cx="3240300" cy="44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i="1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Instructor: Dr. Masoud S. Sadjadi</a:t>
            </a:r>
            <a:endParaRPr sz="200" i="1"/>
          </a:p>
        </p:txBody>
      </p:sp>
      <p:sp>
        <p:nvSpPr>
          <p:cNvPr id="200" name="Google Shape;200;p33"/>
          <p:cNvSpPr txBox="1"/>
          <p:nvPr/>
        </p:nvSpPr>
        <p:spPr>
          <a:xfrm>
            <a:off x="4729552" y="4125950"/>
            <a:ext cx="3365048" cy="38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i="1" dirty="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Product Owner: Dr. Janki Bhimani</a:t>
            </a:r>
            <a:endParaRPr sz="1600" i="1" dirty="0"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34"/>
          <p:cNvSpPr txBox="1">
            <a:spLocks noGrp="1"/>
          </p:cNvSpPr>
          <p:nvPr>
            <p:ph type="body" idx="4294967295"/>
          </p:nvPr>
        </p:nvSpPr>
        <p:spPr>
          <a:xfrm>
            <a:off x="1933102" y="1311779"/>
            <a:ext cx="72528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457200" lvl="0" indent="-355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000"/>
              <a:buAutoNum type="arabicPeriod"/>
            </a:pPr>
            <a:r>
              <a:rPr lang="en" sz="2000" dirty="0"/>
              <a:t>Background and Project Overview</a:t>
            </a:r>
            <a:endParaRPr sz="2000" dirty="0"/>
          </a:p>
          <a:p>
            <a:pPr marL="914400" lvl="0" indent="-4572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sz="2000" dirty="0"/>
          </a:p>
          <a:p>
            <a:pPr marL="457200" lvl="0" indent="-355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000"/>
              <a:buAutoNum type="arabicPeriod"/>
            </a:pPr>
            <a:r>
              <a:rPr lang="en" sz="2000" dirty="0"/>
              <a:t>Project Implementation</a:t>
            </a:r>
            <a:endParaRPr sz="2000" dirty="0"/>
          </a:p>
          <a:p>
            <a:pPr marL="914400" lvl="0" indent="-4572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sz="2000" dirty="0"/>
          </a:p>
          <a:p>
            <a:pPr marL="457200" lvl="0" indent="-355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000"/>
              <a:buAutoNum type="arabicPeriod"/>
            </a:pPr>
            <a:r>
              <a:rPr lang="en" sz="2000" dirty="0"/>
              <a:t>Challenges, Limitations, and Future Development</a:t>
            </a:r>
            <a:endParaRPr sz="2000" dirty="0"/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dirty="0"/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dirty="0"/>
          </a:p>
        </p:txBody>
      </p:sp>
      <p:sp>
        <p:nvSpPr>
          <p:cNvPr id="206" name="Google Shape;206;p34"/>
          <p:cNvSpPr/>
          <p:nvPr/>
        </p:nvSpPr>
        <p:spPr>
          <a:xfrm>
            <a:off x="995245" y="634312"/>
            <a:ext cx="7206300" cy="510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7" name="Google Shape;207;p34"/>
          <p:cNvSpPr txBox="1">
            <a:spLocks noGrp="1"/>
          </p:cNvSpPr>
          <p:nvPr>
            <p:ph type="title"/>
          </p:nvPr>
        </p:nvSpPr>
        <p:spPr>
          <a:xfrm>
            <a:off x="1895474" y="510777"/>
            <a:ext cx="6619800" cy="7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700"/>
              <a:buFont typeface="Arial"/>
              <a:buNone/>
            </a:pPr>
            <a:r>
              <a:rPr lang="en">
                <a:solidFill>
                  <a:schemeClr val="lt1"/>
                </a:solidFill>
              </a:rPr>
              <a:t>Agenda</a:t>
            </a:r>
            <a:endParaRPr sz="27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35"/>
          <p:cNvSpPr txBox="1">
            <a:spLocks noGrp="1"/>
          </p:cNvSpPr>
          <p:nvPr>
            <p:ph type="body" idx="4294967295"/>
          </p:nvPr>
        </p:nvSpPr>
        <p:spPr>
          <a:xfrm>
            <a:off x="1718277" y="1144479"/>
            <a:ext cx="72528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700"/>
          </a:p>
          <a:p>
            <a:pPr marL="914400" lvl="1" indent="-3365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700"/>
              <a:buChar char="•"/>
            </a:pPr>
            <a:r>
              <a:rPr lang="en" sz="1700"/>
              <a:t>The intent behind this project is to provide a ready environment to test Reinforcement Learning (RL) Agents on their performance in Hybrid DRAM/PM (Persistent Memory) management.</a:t>
            </a:r>
            <a:endParaRPr sz="1700"/>
          </a:p>
          <a:p>
            <a:pPr marL="91440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  <a:p>
            <a:pPr marL="914400" lvl="1" indent="-3365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700"/>
              <a:buChar char="•"/>
            </a:pPr>
            <a:r>
              <a:rPr lang="en" sz="1700"/>
              <a:t>In order to improve upon existing memory management schemes by optimising memory allocation.</a:t>
            </a:r>
            <a:endParaRPr sz="1700"/>
          </a:p>
        </p:txBody>
      </p:sp>
      <p:sp>
        <p:nvSpPr>
          <p:cNvPr id="213" name="Google Shape;213;p35"/>
          <p:cNvSpPr/>
          <p:nvPr/>
        </p:nvSpPr>
        <p:spPr>
          <a:xfrm>
            <a:off x="995245" y="634312"/>
            <a:ext cx="7206440" cy="51016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4" name="Google Shape;214;p35"/>
          <p:cNvSpPr txBox="1">
            <a:spLocks noGrp="1"/>
          </p:cNvSpPr>
          <p:nvPr>
            <p:ph type="title"/>
          </p:nvPr>
        </p:nvSpPr>
        <p:spPr>
          <a:xfrm>
            <a:off x="1895474" y="510777"/>
            <a:ext cx="6619800" cy="7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700"/>
              <a:buFont typeface="Arial"/>
              <a:buNone/>
            </a:pPr>
            <a:r>
              <a:rPr lang="en">
                <a:solidFill>
                  <a:schemeClr val="lt1"/>
                </a:solidFill>
              </a:rPr>
              <a:t>Project Overview</a:t>
            </a:r>
            <a:endParaRPr sz="27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36"/>
          <p:cNvSpPr txBox="1">
            <a:spLocks noGrp="1"/>
          </p:cNvSpPr>
          <p:nvPr>
            <p:ph type="body" idx="1"/>
          </p:nvPr>
        </p:nvSpPr>
        <p:spPr>
          <a:xfrm>
            <a:off x="1895474" y="1369220"/>
            <a:ext cx="6619800" cy="3263400"/>
          </a:xfrm>
          <a:prstGeom prst="rect">
            <a:avLst/>
          </a:prstGeom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0" name="Google Shape;220;p36"/>
          <p:cNvSpPr/>
          <p:nvPr/>
        </p:nvSpPr>
        <p:spPr>
          <a:xfrm>
            <a:off x="995245" y="634312"/>
            <a:ext cx="7206300" cy="510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21" name="Google Shape;221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93275" y="1144600"/>
            <a:ext cx="7450724" cy="3910830"/>
          </a:xfrm>
          <a:prstGeom prst="rect">
            <a:avLst/>
          </a:prstGeom>
          <a:noFill/>
          <a:ln>
            <a:noFill/>
          </a:ln>
        </p:spPr>
      </p:pic>
      <p:sp>
        <p:nvSpPr>
          <p:cNvPr id="222" name="Google Shape;222;p36"/>
          <p:cNvSpPr txBox="1">
            <a:spLocks noGrp="1"/>
          </p:cNvSpPr>
          <p:nvPr>
            <p:ph type="title"/>
          </p:nvPr>
        </p:nvSpPr>
        <p:spPr>
          <a:xfrm>
            <a:off x="1857274" y="510852"/>
            <a:ext cx="6619800" cy="7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700"/>
              <a:buFont typeface="Arial"/>
              <a:buNone/>
            </a:pPr>
            <a:r>
              <a:rPr lang="en">
                <a:solidFill>
                  <a:schemeClr val="lt1"/>
                </a:solidFill>
              </a:rPr>
              <a:t>Memory Hierarchies</a:t>
            </a:r>
            <a:endParaRPr sz="27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37"/>
          <p:cNvSpPr txBox="1">
            <a:spLocks noGrp="1"/>
          </p:cNvSpPr>
          <p:nvPr>
            <p:ph type="body" idx="4294967295"/>
          </p:nvPr>
        </p:nvSpPr>
        <p:spPr>
          <a:xfrm>
            <a:off x="1933102" y="1311779"/>
            <a:ext cx="72528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rgbClr val="000000"/>
              </a:solidFill>
            </a:endParaRPr>
          </a:p>
          <a:p>
            <a:pPr marL="4572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</a:pPr>
            <a:r>
              <a:rPr lang="en" sz="1800">
                <a:solidFill>
                  <a:srgbClr val="000000"/>
                </a:solidFill>
              </a:rPr>
              <a:t>OpenAI Gym</a:t>
            </a:r>
            <a:endParaRPr sz="1800">
              <a:solidFill>
                <a:srgbClr val="000000"/>
              </a:solidFill>
            </a:endParaRPr>
          </a:p>
          <a:p>
            <a:pPr marL="914400" lvl="1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</a:pPr>
            <a:r>
              <a:rPr lang="en" sz="1800">
                <a:solidFill>
                  <a:srgbClr val="000000"/>
                </a:solidFill>
              </a:rPr>
              <a:t>The team decided to use the OpenAI Gym model as a framework to develop the environment.</a:t>
            </a:r>
            <a:endParaRPr sz="1800">
              <a:solidFill>
                <a:srgbClr val="000000"/>
              </a:solidFill>
            </a:endParaRPr>
          </a:p>
          <a:p>
            <a:pPr marL="914400" lvl="0" indent="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</a:endParaRPr>
          </a:p>
          <a:p>
            <a:pPr marL="91440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Char char="•"/>
            </a:pPr>
            <a:r>
              <a:rPr lang="en" sz="1800">
                <a:solidFill>
                  <a:srgbClr val="000000"/>
                </a:solidFill>
              </a:rPr>
              <a:t>This allowed us to use existing architecture for the environment and RL algorithm libraries already available.</a:t>
            </a:r>
            <a:r>
              <a:rPr lang="en" sz="2400">
                <a:solidFill>
                  <a:srgbClr val="000000"/>
                </a:solidFill>
              </a:rPr>
              <a:t> </a:t>
            </a:r>
            <a:endParaRPr sz="1800">
              <a:solidFill>
                <a:srgbClr val="000000"/>
              </a:solidFill>
            </a:endParaRPr>
          </a:p>
        </p:txBody>
      </p:sp>
      <p:sp>
        <p:nvSpPr>
          <p:cNvPr id="228" name="Google Shape;228;p37"/>
          <p:cNvSpPr/>
          <p:nvPr/>
        </p:nvSpPr>
        <p:spPr>
          <a:xfrm>
            <a:off x="995245" y="634312"/>
            <a:ext cx="7206300" cy="510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9" name="Google Shape;229;p37"/>
          <p:cNvSpPr txBox="1">
            <a:spLocks noGrp="1"/>
          </p:cNvSpPr>
          <p:nvPr>
            <p:ph type="title"/>
          </p:nvPr>
        </p:nvSpPr>
        <p:spPr>
          <a:xfrm>
            <a:off x="1895474" y="510777"/>
            <a:ext cx="6619800" cy="7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700"/>
              <a:buFont typeface="Arial"/>
              <a:buNone/>
            </a:pPr>
            <a:r>
              <a:rPr lang="en">
                <a:solidFill>
                  <a:schemeClr val="lt1"/>
                </a:solidFill>
              </a:rPr>
              <a:t>Approach and Methodology</a:t>
            </a:r>
            <a:endParaRPr sz="27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38"/>
          <p:cNvSpPr txBox="1">
            <a:spLocks noGrp="1"/>
          </p:cNvSpPr>
          <p:nvPr>
            <p:ph type="title"/>
          </p:nvPr>
        </p:nvSpPr>
        <p:spPr>
          <a:xfrm>
            <a:off x="1895474" y="510777"/>
            <a:ext cx="6619800" cy="757200"/>
          </a:xfrm>
          <a:prstGeom prst="rect">
            <a:avLst/>
          </a:prstGeom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5" name="Google Shape;235;p38"/>
          <p:cNvSpPr txBox="1">
            <a:spLocks noGrp="1"/>
          </p:cNvSpPr>
          <p:nvPr>
            <p:ph type="body" idx="1"/>
          </p:nvPr>
        </p:nvSpPr>
        <p:spPr>
          <a:xfrm>
            <a:off x="1895474" y="1369220"/>
            <a:ext cx="6619800" cy="3263400"/>
          </a:xfrm>
          <a:prstGeom prst="rect">
            <a:avLst/>
          </a:prstGeom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36" name="Google Shape;236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211876"/>
            <a:ext cx="9143999" cy="47197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39"/>
          <p:cNvSpPr/>
          <p:nvPr/>
        </p:nvSpPr>
        <p:spPr>
          <a:xfrm>
            <a:off x="995251" y="634300"/>
            <a:ext cx="7920300" cy="510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2" name="Google Shape;242;p39"/>
          <p:cNvSpPr txBox="1">
            <a:spLocks noGrp="1"/>
          </p:cNvSpPr>
          <p:nvPr>
            <p:ph type="title"/>
          </p:nvPr>
        </p:nvSpPr>
        <p:spPr>
          <a:xfrm>
            <a:off x="1895474" y="510777"/>
            <a:ext cx="6619800" cy="7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700"/>
              <a:buFont typeface="Arial"/>
              <a:buNone/>
            </a:pPr>
            <a:r>
              <a:rPr lang="en">
                <a:solidFill>
                  <a:schemeClr val="lt1"/>
                </a:solidFill>
              </a:rPr>
              <a:t>Architectural Diagram</a:t>
            </a:r>
            <a:endParaRPr sz="2700">
              <a:solidFill>
                <a:schemeClr val="lt1"/>
              </a:solidFill>
            </a:endParaRPr>
          </a:p>
        </p:txBody>
      </p:sp>
      <p:pic>
        <p:nvPicPr>
          <p:cNvPr id="243" name="Google Shape;243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66625" y="1258375"/>
            <a:ext cx="3248923" cy="3345449"/>
          </a:xfrm>
          <a:prstGeom prst="rect">
            <a:avLst/>
          </a:prstGeom>
          <a:noFill/>
          <a:ln>
            <a:noFill/>
          </a:ln>
        </p:spPr>
      </p:pic>
      <p:sp>
        <p:nvSpPr>
          <p:cNvPr id="244" name="Google Shape;244;p39"/>
          <p:cNvSpPr txBox="1"/>
          <p:nvPr/>
        </p:nvSpPr>
        <p:spPr>
          <a:xfrm>
            <a:off x="1693275" y="1144600"/>
            <a:ext cx="3344400" cy="357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238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Char char="•"/>
            </a:pPr>
            <a:r>
              <a:rPr lang="en" sz="1500">
                <a:solidFill>
                  <a:schemeClr val="accent1"/>
                </a:solidFill>
              </a:rPr>
              <a:t>The project relies heavily on the coded ruminant environment created by the team and the reinforcement learning agent. To that end, Open AI Gym crucially supports both of these systems</a:t>
            </a:r>
            <a:endParaRPr sz="1500">
              <a:solidFill>
                <a:schemeClr val="accent1"/>
              </a:solidFill>
            </a:endParaRPr>
          </a:p>
          <a:p>
            <a:pPr marL="457200" lvl="0" indent="-3302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Char char="•"/>
            </a:pPr>
            <a:r>
              <a:rPr lang="en" sz="1500">
                <a:solidFill>
                  <a:schemeClr val="accent1"/>
                </a:solidFill>
              </a:rPr>
              <a:t>The important data used for testing is fed from the memory trace repository</a:t>
            </a:r>
            <a:endParaRPr sz="150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40"/>
          <p:cNvSpPr/>
          <p:nvPr/>
        </p:nvSpPr>
        <p:spPr>
          <a:xfrm>
            <a:off x="995245" y="634312"/>
            <a:ext cx="7206300" cy="510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0" name="Google Shape;250;p40"/>
          <p:cNvSpPr txBox="1">
            <a:spLocks noGrp="1"/>
          </p:cNvSpPr>
          <p:nvPr>
            <p:ph type="title"/>
          </p:nvPr>
        </p:nvSpPr>
        <p:spPr>
          <a:xfrm>
            <a:off x="1895474" y="510777"/>
            <a:ext cx="6619800" cy="7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700"/>
              <a:buFont typeface="Arial"/>
              <a:buNone/>
            </a:pPr>
            <a:r>
              <a:rPr lang="en">
                <a:solidFill>
                  <a:schemeClr val="lt1"/>
                </a:solidFill>
              </a:rPr>
              <a:t>Deployment Diagram</a:t>
            </a:r>
            <a:endParaRPr sz="2700">
              <a:solidFill>
                <a:schemeClr val="lt1"/>
              </a:solidFill>
            </a:endParaRPr>
          </a:p>
        </p:txBody>
      </p:sp>
      <p:pic>
        <p:nvPicPr>
          <p:cNvPr id="251" name="Google Shape;251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49378" y="1537450"/>
            <a:ext cx="4166028" cy="2537648"/>
          </a:xfrm>
          <a:prstGeom prst="rect">
            <a:avLst/>
          </a:prstGeom>
          <a:noFill/>
          <a:ln>
            <a:noFill/>
          </a:ln>
        </p:spPr>
      </p:pic>
      <p:sp>
        <p:nvSpPr>
          <p:cNvPr id="252" name="Google Shape;252;p40"/>
          <p:cNvSpPr txBox="1"/>
          <p:nvPr/>
        </p:nvSpPr>
        <p:spPr>
          <a:xfrm>
            <a:off x="1671275" y="1306275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75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</a:pPr>
            <a:r>
              <a:rPr lang="en">
                <a:solidFill>
                  <a:schemeClr val="accent1"/>
                </a:solidFill>
              </a:rPr>
              <a:t>Unlike most projects that utilize a deployment diagram, Ruminant works all under one system</a:t>
            </a:r>
            <a:endParaRPr>
              <a:solidFill>
                <a:schemeClr val="accent1"/>
              </a:solidFill>
            </a:endParaRPr>
          </a:p>
          <a:p>
            <a:pPr marL="457200" lvl="0" indent="-3175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</a:pPr>
            <a:r>
              <a:rPr lang="en">
                <a:solidFill>
                  <a:schemeClr val="accent1"/>
                </a:solidFill>
              </a:rPr>
              <a:t>As such, the scale of diagram was much smaller, focusing on the coded environment, the toolkit it builds off of, and our page repository</a:t>
            </a:r>
            <a:endParaRPr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41"/>
          <p:cNvSpPr txBox="1">
            <a:spLocks noGrp="1"/>
          </p:cNvSpPr>
          <p:nvPr>
            <p:ph type="body" idx="4294967295"/>
          </p:nvPr>
        </p:nvSpPr>
        <p:spPr>
          <a:xfrm>
            <a:off x="1709100" y="1144600"/>
            <a:ext cx="72063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45720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 u="sng"/>
              <a:t>Accomplished:</a:t>
            </a:r>
            <a:endParaRPr sz="1700" u="sng"/>
          </a:p>
          <a:p>
            <a:pPr marL="457200" lvl="0" indent="-3365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700"/>
              <a:buChar char="•"/>
            </a:pPr>
            <a:r>
              <a:rPr lang="en" sz="1700"/>
              <a:t>Viable simulation environment using three action spaces (promote, demote, no action)</a:t>
            </a:r>
            <a:endParaRPr sz="1700"/>
          </a:p>
          <a:p>
            <a:pPr marL="457200" lvl="0" indent="-3365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700"/>
              <a:buChar char="•"/>
            </a:pPr>
            <a:r>
              <a:rPr lang="en" sz="1700"/>
              <a:t>Integration via two RL agent algorithms</a:t>
            </a:r>
            <a:endParaRPr sz="1700"/>
          </a:p>
          <a:p>
            <a:pPr marL="914400" lvl="1" indent="-3365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700"/>
              <a:buChar char="•"/>
            </a:pPr>
            <a:r>
              <a:rPr lang="en" sz="1700"/>
              <a:t>Dueling DQN</a:t>
            </a:r>
            <a:endParaRPr sz="1700"/>
          </a:p>
          <a:p>
            <a:pPr marL="914400" lvl="1" indent="-3365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700"/>
              <a:buChar char="•"/>
            </a:pPr>
            <a:r>
              <a:rPr lang="en" sz="1700"/>
              <a:t>Double DQN  </a:t>
            </a:r>
            <a:endParaRPr sz="1700"/>
          </a:p>
          <a:p>
            <a:pPr marL="45720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 u="sng"/>
              <a:t>Future Work and Improvements: </a:t>
            </a:r>
            <a:endParaRPr sz="1700" u="sng"/>
          </a:p>
          <a:p>
            <a:pPr marL="457200" lvl="0" indent="-3365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700"/>
              <a:buChar char="•"/>
            </a:pPr>
            <a:r>
              <a:rPr lang="en" sz="1700"/>
              <a:t>Reward function tuning</a:t>
            </a:r>
            <a:endParaRPr sz="1700"/>
          </a:p>
          <a:p>
            <a:pPr marL="457200" lvl="0" indent="-3365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700"/>
              <a:buChar char="•"/>
            </a:pPr>
            <a:r>
              <a:rPr lang="en" sz="1700"/>
              <a:t>Implementation of various agent algorithms (i.e, DDPG)  </a:t>
            </a:r>
            <a:endParaRPr sz="1700"/>
          </a:p>
          <a:p>
            <a:pPr marL="45720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/>
              <a:t> </a:t>
            </a:r>
            <a:endParaRPr sz="1700"/>
          </a:p>
        </p:txBody>
      </p:sp>
      <p:sp>
        <p:nvSpPr>
          <p:cNvPr id="258" name="Google Shape;258;p41"/>
          <p:cNvSpPr/>
          <p:nvPr/>
        </p:nvSpPr>
        <p:spPr>
          <a:xfrm>
            <a:off x="995245" y="634312"/>
            <a:ext cx="7206300" cy="510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9" name="Google Shape;259;p41"/>
          <p:cNvSpPr txBox="1">
            <a:spLocks noGrp="1"/>
          </p:cNvSpPr>
          <p:nvPr>
            <p:ph type="title"/>
          </p:nvPr>
        </p:nvSpPr>
        <p:spPr>
          <a:xfrm>
            <a:off x="1709099" y="510852"/>
            <a:ext cx="6619800" cy="7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700"/>
              <a:buFont typeface="Arial"/>
              <a:buNone/>
            </a:pPr>
            <a:r>
              <a:rPr lang="en">
                <a:solidFill>
                  <a:schemeClr val="lt1"/>
                </a:solidFill>
              </a:rPr>
              <a:t>Results, Conclusion, Future Development</a:t>
            </a:r>
            <a:endParaRPr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Custom 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71F3E"/>
      </a:accent1>
      <a:accent2>
        <a:srgbClr val="C4960B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288</Words>
  <Application>Microsoft Office PowerPoint</Application>
  <PresentationFormat>On-screen Show (16:9)</PresentationFormat>
  <Paragraphs>45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Trebuchet MS</vt:lpstr>
      <vt:lpstr>Simple Light</vt:lpstr>
      <vt:lpstr>Office Theme</vt:lpstr>
      <vt:lpstr>MACHINE LEARNING OPTIMIZATION</vt:lpstr>
      <vt:lpstr>Agenda</vt:lpstr>
      <vt:lpstr>Project Overview</vt:lpstr>
      <vt:lpstr>Memory Hierarchies</vt:lpstr>
      <vt:lpstr>Approach and Methodology</vt:lpstr>
      <vt:lpstr>PowerPoint Presentation</vt:lpstr>
      <vt:lpstr>Architectural Diagram</vt:lpstr>
      <vt:lpstr>Deployment Diagram</vt:lpstr>
      <vt:lpstr>Results, Conclusion, Future Development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MACHINE LEARNING OPTIMIZATION</dc:title>
  <cp:lastModifiedBy>Eitan Flor</cp:lastModifiedBy>
  <cp:revision>1</cp:revision>
  <dcterms:modified xsi:type="dcterms:W3CDTF">2020-07-29T17:09:04Z</dcterms:modified>
</cp:coreProperties>
</file>