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GB"/>
    </a:defPPr>
    <a:lvl1pPr algn="l" defTabSz="457200" rtl="0" eaLnBrk="0" fontAlgn="base" hangingPunct="0">
      <a:spcBef>
        <a:spcPct val="0"/>
      </a:spcBef>
      <a:spcAft>
        <a:spcPct val="0"/>
      </a:spcAft>
      <a:buClr>
        <a:srgbClr val="000000"/>
      </a:buClr>
      <a:buSzPct val="100000"/>
      <a:buFont typeface="Times New Roman" panose="02020603050405020304" pitchFamily="18" charset="0"/>
      <a:defRPr sz="8400" kern="1200">
        <a:solidFill>
          <a:schemeClr val="bg1"/>
        </a:solidFill>
        <a:latin typeface="Arial" panose="020B0604020202020204" pitchFamily="34" charset="0"/>
        <a:ea typeface="ＭＳ Ｐゴシック" panose="020B0600070205080204" pitchFamily="34" charset="-128"/>
        <a:cs typeface="+mn-cs"/>
      </a:defRPr>
    </a:lvl1pPr>
    <a:lvl2pPr marL="742950" indent="-285750" algn="l" defTabSz="457200" rtl="0" eaLnBrk="0" fontAlgn="base" hangingPunct="0">
      <a:spcBef>
        <a:spcPct val="0"/>
      </a:spcBef>
      <a:spcAft>
        <a:spcPct val="0"/>
      </a:spcAft>
      <a:buClr>
        <a:srgbClr val="000000"/>
      </a:buClr>
      <a:buSzPct val="100000"/>
      <a:buFont typeface="Times New Roman" panose="02020603050405020304" pitchFamily="18" charset="0"/>
      <a:defRPr sz="8400" kern="1200">
        <a:solidFill>
          <a:schemeClr val="bg1"/>
        </a:solidFill>
        <a:latin typeface="Arial" panose="020B0604020202020204" pitchFamily="34" charset="0"/>
        <a:ea typeface="ＭＳ Ｐゴシック" panose="020B0600070205080204" pitchFamily="34" charset="-128"/>
        <a:cs typeface="+mn-cs"/>
      </a:defRPr>
    </a:lvl2pPr>
    <a:lvl3pPr marL="1143000" indent="-228600" algn="l" defTabSz="457200" rtl="0" eaLnBrk="0" fontAlgn="base" hangingPunct="0">
      <a:spcBef>
        <a:spcPct val="0"/>
      </a:spcBef>
      <a:spcAft>
        <a:spcPct val="0"/>
      </a:spcAft>
      <a:buClr>
        <a:srgbClr val="000000"/>
      </a:buClr>
      <a:buSzPct val="100000"/>
      <a:buFont typeface="Times New Roman" panose="02020603050405020304" pitchFamily="18" charset="0"/>
      <a:defRPr sz="8400" kern="1200">
        <a:solidFill>
          <a:schemeClr val="bg1"/>
        </a:solidFill>
        <a:latin typeface="Arial" panose="020B0604020202020204" pitchFamily="34" charset="0"/>
        <a:ea typeface="ＭＳ Ｐゴシック" panose="020B0600070205080204" pitchFamily="34" charset="-128"/>
        <a:cs typeface="+mn-cs"/>
      </a:defRPr>
    </a:lvl3pPr>
    <a:lvl4pPr marL="1600200" indent="-228600" algn="l" defTabSz="457200" rtl="0" eaLnBrk="0" fontAlgn="base" hangingPunct="0">
      <a:spcBef>
        <a:spcPct val="0"/>
      </a:spcBef>
      <a:spcAft>
        <a:spcPct val="0"/>
      </a:spcAft>
      <a:buClr>
        <a:srgbClr val="000000"/>
      </a:buClr>
      <a:buSzPct val="100000"/>
      <a:buFont typeface="Times New Roman" panose="02020603050405020304" pitchFamily="18" charset="0"/>
      <a:defRPr sz="8400" kern="1200">
        <a:solidFill>
          <a:schemeClr val="bg1"/>
        </a:solidFill>
        <a:latin typeface="Arial" panose="020B0604020202020204" pitchFamily="34" charset="0"/>
        <a:ea typeface="ＭＳ Ｐゴシック" panose="020B0600070205080204" pitchFamily="34" charset="-128"/>
        <a:cs typeface="+mn-cs"/>
      </a:defRPr>
    </a:lvl4pPr>
    <a:lvl5pPr marL="2057400" indent="-228600" algn="l" defTabSz="457200" rtl="0" eaLnBrk="0" fontAlgn="base" hangingPunct="0">
      <a:spcBef>
        <a:spcPct val="0"/>
      </a:spcBef>
      <a:spcAft>
        <a:spcPct val="0"/>
      </a:spcAft>
      <a:buClr>
        <a:srgbClr val="000000"/>
      </a:buClr>
      <a:buSzPct val="100000"/>
      <a:buFont typeface="Times New Roman" panose="02020603050405020304" pitchFamily="18" charset="0"/>
      <a:defRPr sz="84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bg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4" d="100"/>
          <a:sy n="24" d="100"/>
        </p:scale>
        <p:origin x="1806" y="120"/>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a:extLst>
              <a:ext uri="{FF2B5EF4-FFF2-40B4-BE49-F238E27FC236}">
                <a16:creationId xmlns:a16="http://schemas.microsoft.com/office/drawing/2014/main" id="{3B332A89-6F2B-49B7-8964-00D3D0AB325B}"/>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360" cap="flat">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0" name="AutoShape 2">
            <a:extLst>
              <a:ext uri="{FF2B5EF4-FFF2-40B4-BE49-F238E27FC236}">
                <a16:creationId xmlns:a16="http://schemas.microsoft.com/office/drawing/2014/main" id="{2808F699-7F72-4D41-9691-29A70E1011CF}"/>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1" name="Text Box 3">
            <a:extLst>
              <a:ext uri="{FF2B5EF4-FFF2-40B4-BE49-F238E27FC236}">
                <a16:creationId xmlns:a16="http://schemas.microsoft.com/office/drawing/2014/main" id="{E9A75E88-9F83-4AC9-9C89-B38B7411033B}"/>
              </a:ext>
            </a:extLst>
          </p:cNvPr>
          <p:cNvSpPr txBox="1">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2" name="Rectangle 4">
            <a:extLst>
              <a:ext uri="{FF2B5EF4-FFF2-40B4-BE49-F238E27FC236}">
                <a16:creationId xmlns:a16="http://schemas.microsoft.com/office/drawing/2014/main" id="{B69EB30E-50D3-4FB1-82C9-6F42F9979029}"/>
              </a:ext>
            </a:extLst>
          </p:cNvPr>
          <p:cNvSpPr>
            <a:spLocks noGrp="1" noChangeArrowheads="1"/>
          </p:cNvSpPr>
          <p:nvPr>
            <p:ph type="dt"/>
          </p:nvPr>
        </p:nvSpPr>
        <p:spPr bwMode="auto">
          <a:xfrm>
            <a:off x="3884613" y="0"/>
            <a:ext cx="2968625"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defRPr>
            </a:lvl1pPr>
          </a:lstStyle>
          <a:p>
            <a:r>
              <a:rPr lang="en-US" altLang="en-US"/>
              <a:t>07/29/20</a:t>
            </a:r>
          </a:p>
        </p:txBody>
      </p:sp>
      <p:sp>
        <p:nvSpPr>
          <p:cNvPr id="2053" name="Rectangle 5">
            <a:extLst>
              <a:ext uri="{FF2B5EF4-FFF2-40B4-BE49-F238E27FC236}">
                <a16:creationId xmlns:a16="http://schemas.microsoft.com/office/drawing/2014/main" id="{F42C4741-13AF-4592-8543-068BCD613A50}"/>
              </a:ext>
            </a:extLst>
          </p:cNvPr>
          <p:cNvSpPr>
            <a:spLocks noGrp="1" noChangeArrowheads="1"/>
          </p:cNvSpPr>
          <p:nvPr>
            <p:ph type="sldImg"/>
          </p:nvPr>
        </p:nvSpPr>
        <p:spPr bwMode="auto">
          <a:xfrm>
            <a:off x="2143125" y="685800"/>
            <a:ext cx="2568575" cy="3425825"/>
          </a:xfrm>
          <a:prstGeom prst="rect">
            <a:avLst/>
          </a:prstGeom>
          <a:noFill/>
          <a:ln w="12600" cap="flat">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4" name="Rectangle 6">
            <a:extLst>
              <a:ext uri="{FF2B5EF4-FFF2-40B4-BE49-F238E27FC236}">
                <a16:creationId xmlns:a16="http://schemas.microsoft.com/office/drawing/2014/main" id="{2C0AB478-1D6F-48F8-8EBB-2ABB3D1465B7}"/>
              </a:ext>
            </a:extLst>
          </p:cNvPr>
          <p:cNvSpPr>
            <a:spLocks noGrp="1" noChangeArrowheads="1"/>
          </p:cNvSpPr>
          <p:nvPr>
            <p:ph type="body"/>
          </p:nvPr>
        </p:nvSpPr>
        <p:spPr bwMode="auto">
          <a:xfrm>
            <a:off x="685800" y="4343400"/>
            <a:ext cx="5483225" cy="4111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endParaRPr lang="en-US" altLang="en-US"/>
          </a:p>
        </p:txBody>
      </p:sp>
      <p:sp>
        <p:nvSpPr>
          <p:cNvPr id="2055" name="Text Box 7">
            <a:extLst>
              <a:ext uri="{FF2B5EF4-FFF2-40B4-BE49-F238E27FC236}">
                <a16:creationId xmlns:a16="http://schemas.microsoft.com/office/drawing/2014/main" id="{EA75D62F-79B1-4D8F-91F8-5E900A6B10F1}"/>
              </a:ext>
            </a:extLst>
          </p:cNvPr>
          <p:cNvSpPr txBox="1">
            <a:spLocks noChangeArrowheads="1"/>
          </p:cNvSpPr>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6" name="Rectangle 8">
            <a:extLst>
              <a:ext uri="{FF2B5EF4-FFF2-40B4-BE49-F238E27FC236}">
                <a16:creationId xmlns:a16="http://schemas.microsoft.com/office/drawing/2014/main" id="{D93145A8-81BD-4166-AA35-0C51671A1DC1}"/>
              </a:ext>
            </a:extLst>
          </p:cNvPr>
          <p:cNvSpPr>
            <a:spLocks noGrp="1" noChangeArrowheads="1"/>
          </p:cNvSpPr>
          <p:nvPr>
            <p:ph type="sldNum"/>
          </p:nvPr>
        </p:nvSpPr>
        <p:spPr bwMode="auto">
          <a:xfrm>
            <a:off x="3884613" y="8685213"/>
            <a:ext cx="2968625"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defRPr>
            </a:lvl1pPr>
          </a:lstStyle>
          <a:p>
            <a:fld id="{15F3F725-7F54-4226-8945-9103ACE67913}" type="slidenum">
              <a:rPr lang="en-US" altLang="en-US"/>
              <a:pPr/>
              <a:t>‹#›</a:t>
            </a:fld>
            <a:endParaRPr lang="en-US" altLang="en-US"/>
          </a:p>
        </p:txBody>
      </p:sp>
    </p:spTree>
  </p:cSld>
  <p:clrMap bg1="lt1" tx1="dk1" bg2="lt2" tx2="dk2" accent1="accent1" accent2="accent2" accent3="accent3" accent4="accent4" accent5="accent5" accent6="accent6" hlink="hlink" folHlink="folHlink"/>
  <p:hf hdr="0" ftr="0"/>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58A594-23BE-4FA0-8C26-0AC2B5947C35}"/>
              </a:ext>
            </a:extLst>
          </p:cNvPr>
          <p:cNvSpPr>
            <a:spLocks noGrp="1" noChangeArrowheads="1"/>
          </p:cNvSpPr>
          <p:nvPr>
            <p:ph type="dt"/>
          </p:nvPr>
        </p:nvSpPr>
        <p:spPr>
          <a:ln/>
        </p:spPr>
        <p:txBody>
          <a:bodyPr/>
          <a:lstStyle/>
          <a:p>
            <a:r>
              <a:rPr lang="en-US" altLang="en-US"/>
              <a:t>07/29/20</a:t>
            </a:r>
          </a:p>
        </p:txBody>
      </p:sp>
      <p:sp>
        <p:nvSpPr>
          <p:cNvPr id="6" name="Rectangle 8">
            <a:extLst>
              <a:ext uri="{FF2B5EF4-FFF2-40B4-BE49-F238E27FC236}">
                <a16:creationId xmlns:a16="http://schemas.microsoft.com/office/drawing/2014/main" id="{BB6EF919-3EF8-4B9E-B23A-F1FB9B11556D}"/>
              </a:ext>
            </a:extLst>
          </p:cNvPr>
          <p:cNvSpPr>
            <a:spLocks noGrp="1" noChangeArrowheads="1"/>
          </p:cNvSpPr>
          <p:nvPr>
            <p:ph type="sldNum"/>
          </p:nvPr>
        </p:nvSpPr>
        <p:spPr>
          <a:ln/>
        </p:spPr>
        <p:txBody>
          <a:bodyPr/>
          <a:lstStyle/>
          <a:p>
            <a:fld id="{2A89E436-4958-4DD1-8293-FB59364947C0}" type="slidenum">
              <a:rPr lang="en-US" altLang="en-US"/>
              <a:pPr/>
              <a:t>1</a:t>
            </a:fld>
            <a:endParaRPr lang="en-US" altLang="en-US"/>
          </a:p>
        </p:txBody>
      </p:sp>
      <p:sp>
        <p:nvSpPr>
          <p:cNvPr id="4097" name="Rectangle 1">
            <a:extLst>
              <a:ext uri="{FF2B5EF4-FFF2-40B4-BE49-F238E27FC236}">
                <a16:creationId xmlns:a16="http://schemas.microsoft.com/office/drawing/2014/main" id="{3E0373F9-ED90-4748-85E2-0E5C4B69105C}"/>
              </a:ext>
            </a:extLst>
          </p:cNvPr>
          <p:cNvSpPr txBox="1">
            <a:spLocks noChangeArrowheads="1"/>
          </p:cNvSpPr>
          <p:nvPr>
            <p:ph type="sldImg"/>
          </p:nvPr>
        </p:nvSpPr>
        <p:spPr bwMode="auto">
          <a:xfrm>
            <a:off x="2143125" y="685800"/>
            <a:ext cx="257175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8" name="Rectangle 2">
            <a:extLst>
              <a:ext uri="{FF2B5EF4-FFF2-40B4-BE49-F238E27FC236}">
                <a16:creationId xmlns:a16="http://schemas.microsoft.com/office/drawing/2014/main" id="{7D95C414-2565-4946-9596-794230983A7C}"/>
              </a:ext>
            </a:extLst>
          </p:cNvPr>
          <p:cNvSpPr txBox="1">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4099" name="Text Box 3">
            <a:extLst>
              <a:ext uri="{FF2B5EF4-FFF2-40B4-BE49-F238E27FC236}">
                <a16:creationId xmlns:a16="http://schemas.microsoft.com/office/drawing/2014/main" id="{1A93829E-2E3E-4676-A049-8E4EAF4C36FA}"/>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lgn="r" eaLnBrk="1" hangingPunct="1">
              <a:buClrTx/>
              <a:buFontTx/>
              <a:buNone/>
            </a:pPr>
            <a:fld id="{259AD3BC-167E-4689-8EA1-55395CA010B4}" type="slidenum">
              <a:rPr lang="en-US" altLang="en-US" sz="1200"/>
              <a:pPr algn="r" eaLnBrk="1" hangingPunct="1">
                <a:buClrTx/>
                <a:buFontTx/>
                <a:buNone/>
              </a:pPr>
              <a:t>1</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39B77-9FB6-4DB4-89C4-5F6998B9B465}"/>
              </a:ext>
            </a:extLst>
          </p:cNvPr>
          <p:cNvSpPr>
            <a:spLocks noGrp="1"/>
          </p:cNvSpPr>
          <p:nvPr>
            <p:ph type="ctrTitle"/>
          </p:nvPr>
        </p:nvSpPr>
        <p:spPr>
          <a:xfrm>
            <a:off x="4114800" y="7183438"/>
            <a:ext cx="24688800" cy="15279687"/>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8DEC2ED-6744-4C12-BBC3-A545715AB516}"/>
              </a:ext>
            </a:extLst>
          </p:cNvPr>
          <p:cNvSpPr>
            <a:spLocks noGrp="1"/>
          </p:cNvSpPr>
          <p:nvPr>
            <p:ph type="subTitle" idx="1"/>
          </p:nvPr>
        </p:nvSpPr>
        <p:spPr>
          <a:xfrm>
            <a:off x="4114800" y="23053675"/>
            <a:ext cx="24688800" cy="105965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Slide Number Placeholder 3">
            <a:extLst>
              <a:ext uri="{FF2B5EF4-FFF2-40B4-BE49-F238E27FC236}">
                <a16:creationId xmlns:a16="http://schemas.microsoft.com/office/drawing/2014/main" id="{354EF2C1-F061-4221-9AA0-522F152C33B8}"/>
              </a:ext>
            </a:extLst>
          </p:cNvPr>
          <p:cNvSpPr>
            <a:spLocks noGrp="1"/>
          </p:cNvSpPr>
          <p:nvPr>
            <p:ph type="sldNum" idx="10"/>
          </p:nvPr>
        </p:nvSpPr>
        <p:spPr/>
        <p:txBody>
          <a:bodyPr/>
          <a:lstStyle>
            <a:lvl1pPr>
              <a:defRPr/>
            </a:lvl1pPr>
          </a:lstStyle>
          <a:p>
            <a:fld id="{D65E8212-2019-47AD-ACE2-9EEA7D6404A0}" type="slidenum">
              <a:rPr lang="en-US" altLang="en-US"/>
              <a:pPr/>
              <a:t>‹#›</a:t>
            </a:fld>
            <a:endParaRPr lang="en-US" altLang="en-US"/>
          </a:p>
        </p:txBody>
      </p:sp>
    </p:spTree>
    <p:extLst>
      <p:ext uri="{BB962C8B-B14F-4D97-AF65-F5344CB8AC3E}">
        <p14:creationId xmlns:p14="http://schemas.microsoft.com/office/powerpoint/2010/main" val="15693289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ABD3C-19D9-4AE9-B694-BB294347561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F1375BD-1856-4F07-9D98-353AC8B157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a:extLst>
              <a:ext uri="{FF2B5EF4-FFF2-40B4-BE49-F238E27FC236}">
                <a16:creationId xmlns:a16="http://schemas.microsoft.com/office/drawing/2014/main" id="{344871DC-3E38-492B-A1CC-4E8E3DBA7AD7}"/>
              </a:ext>
            </a:extLst>
          </p:cNvPr>
          <p:cNvSpPr>
            <a:spLocks noGrp="1"/>
          </p:cNvSpPr>
          <p:nvPr>
            <p:ph type="sldNum" idx="10"/>
          </p:nvPr>
        </p:nvSpPr>
        <p:spPr/>
        <p:txBody>
          <a:bodyPr/>
          <a:lstStyle>
            <a:lvl1pPr>
              <a:defRPr/>
            </a:lvl1pPr>
          </a:lstStyle>
          <a:p>
            <a:fld id="{08BBF0FF-E771-42A4-B06B-A9764B06DC11}" type="slidenum">
              <a:rPr lang="en-US" altLang="en-US"/>
              <a:pPr/>
              <a:t>‹#›</a:t>
            </a:fld>
            <a:endParaRPr lang="en-US" altLang="en-US"/>
          </a:p>
        </p:txBody>
      </p:sp>
    </p:spTree>
    <p:extLst>
      <p:ext uri="{BB962C8B-B14F-4D97-AF65-F5344CB8AC3E}">
        <p14:creationId xmlns:p14="http://schemas.microsoft.com/office/powerpoint/2010/main" val="3406844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E8E357C-ABAC-441B-BF33-EC3454CF29F7}"/>
              </a:ext>
            </a:extLst>
          </p:cNvPr>
          <p:cNvSpPr>
            <a:spLocks noGrp="1"/>
          </p:cNvSpPr>
          <p:nvPr>
            <p:ph type="title" orient="vert"/>
          </p:nvPr>
        </p:nvSpPr>
        <p:spPr>
          <a:xfrm>
            <a:off x="23864888" y="1757363"/>
            <a:ext cx="7405687" cy="374459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42E3B0F-25C6-4AD2-9571-35E4BD2AB96D}"/>
              </a:ext>
            </a:extLst>
          </p:cNvPr>
          <p:cNvSpPr>
            <a:spLocks noGrp="1"/>
          </p:cNvSpPr>
          <p:nvPr>
            <p:ph type="body" orient="vert" idx="1"/>
          </p:nvPr>
        </p:nvSpPr>
        <p:spPr>
          <a:xfrm>
            <a:off x="1646238" y="1757363"/>
            <a:ext cx="22066250" cy="374459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a:extLst>
              <a:ext uri="{FF2B5EF4-FFF2-40B4-BE49-F238E27FC236}">
                <a16:creationId xmlns:a16="http://schemas.microsoft.com/office/drawing/2014/main" id="{A40BA880-D369-4AD0-A376-91FB44DC7B88}"/>
              </a:ext>
            </a:extLst>
          </p:cNvPr>
          <p:cNvSpPr>
            <a:spLocks noGrp="1"/>
          </p:cNvSpPr>
          <p:nvPr>
            <p:ph type="sldNum" idx="10"/>
          </p:nvPr>
        </p:nvSpPr>
        <p:spPr/>
        <p:txBody>
          <a:bodyPr/>
          <a:lstStyle>
            <a:lvl1pPr>
              <a:defRPr/>
            </a:lvl1pPr>
          </a:lstStyle>
          <a:p>
            <a:fld id="{7525CB5E-C679-4623-9A9F-CA7A191BEF88}" type="slidenum">
              <a:rPr lang="en-US" altLang="en-US"/>
              <a:pPr/>
              <a:t>‹#›</a:t>
            </a:fld>
            <a:endParaRPr lang="en-US" altLang="en-US"/>
          </a:p>
        </p:txBody>
      </p:sp>
    </p:spTree>
    <p:extLst>
      <p:ext uri="{BB962C8B-B14F-4D97-AF65-F5344CB8AC3E}">
        <p14:creationId xmlns:p14="http://schemas.microsoft.com/office/powerpoint/2010/main" val="3590282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32CCF-3EE8-4A38-8AA9-34DF82E2B5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A9548B-0AC9-4568-ABA7-A141C08029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a:extLst>
              <a:ext uri="{FF2B5EF4-FFF2-40B4-BE49-F238E27FC236}">
                <a16:creationId xmlns:a16="http://schemas.microsoft.com/office/drawing/2014/main" id="{69AC6912-40E2-4DA6-BE49-EB5F3F8CEFAF}"/>
              </a:ext>
            </a:extLst>
          </p:cNvPr>
          <p:cNvSpPr>
            <a:spLocks noGrp="1"/>
          </p:cNvSpPr>
          <p:nvPr>
            <p:ph type="sldNum" idx="10"/>
          </p:nvPr>
        </p:nvSpPr>
        <p:spPr/>
        <p:txBody>
          <a:bodyPr/>
          <a:lstStyle>
            <a:lvl1pPr>
              <a:defRPr/>
            </a:lvl1pPr>
          </a:lstStyle>
          <a:p>
            <a:fld id="{347E93BE-CAC1-44A2-AE73-8D1EC2CF0258}" type="slidenum">
              <a:rPr lang="en-US" altLang="en-US"/>
              <a:pPr/>
              <a:t>‹#›</a:t>
            </a:fld>
            <a:endParaRPr lang="en-US" altLang="en-US"/>
          </a:p>
        </p:txBody>
      </p:sp>
    </p:spTree>
    <p:extLst>
      <p:ext uri="{BB962C8B-B14F-4D97-AF65-F5344CB8AC3E}">
        <p14:creationId xmlns:p14="http://schemas.microsoft.com/office/powerpoint/2010/main" val="2515051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494CD-49E2-465B-A5D2-2F38205DE2B9}"/>
              </a:ext>
            </a:extLst>
          </p:cNvPr>
          <p:cNvSpPr>
            <a:spLocks noGrp="1"/>
          </p:cNvSpPr>
          <p:nvPr>
            <p:ph type="title"/>
          </p:nvPr>
        </p:nvSpPr>
        <p:spPr>
          <a:xfrm>
            <a:off x="2246313" y="10942638"/>
            <a:ext cx="28392437" cy="182578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3DC28A9-C533-46F0-90B2-4AA2C47C4ED0}"/>
              </a:ext>
            </a:extLst>
          </p:cNvPr>
          <p:cNvSpPr>
            <a:spLocks noGrp="1"/>
          </p:cNvSpPr>
          <p:nvPr>
            <p:ph type="body" idx="1"/>
          </p:nvPr>
        </p:nvSpPr>
        <p:spPr>
          <a:xfrm>
            <a:off x="2246313" y="29371925"/>
            <a:ext cx="28392437" cy="96012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Slide Number Placeholder 3">
            <a:extLst>
              <a:ext uri="{FF2B5EF4-FFF2-40B4-BE49-F238E27FC236}">
                <a16:creationId xmlns:a16="http://schemas.microsoft.com/office/drawing/2014/main" id="{DD801A46-9042-4D8E-BA57-464EB9D85A88}"/>
              </a:ext>
            </a:extLst>
          </p:cNvPr>
          <p:cNvSpPr>
            <a:spLocks noGrp="1"/>
          </p:cNvSpPr>
          <p:nvPr>
            <p:ph type="sldNum" idx="10"/>
          </p:nvPr>
        </p:nvSpPr>
        <p:spPr/>
        <p:txBody>
          <a:bodyPr/>
          <a:lstStyle>
            <a:lvl1pPr>
              <a:defRPr/>
            </a:lvl1pPr>
          </a:lstStyle>
          <a:p>
            <a:fld id="{BA8A6804-E9AD-4CF0-9360-3F430D77A7D4}" type="slidenum">
              <a:rPr lang="en-US" altLang="en-US"/>
              <a:pPr/>
              <a:t>‹#›</a:t>
            </a:fld>
            <a:endParaRPr lang="en-US" altLang="en-US"/>
          </a:p>
        </p:txBody>
      </p:sp>
    </p:spTree>
    <p:extLst>
      <p:ext uri="{BB962C8B-B14F-4D97-AF65-F5344CB8AC3E}">
        <p14:creationId xmlns:p14="http://schemas.microsoft.com/office/powerpoint/2010/main" val="1571236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F5E93-FBAF-4164-9A9D-33C3FED390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2940A8-986D-4B57-B6F2-ABB43C08D643}"/>
              </a:ext>
            </a:extLst>
          </p:cNvPr>
          <p:cNvSpPr>
            <a:spLocks noGrp="1"/>
          </p:cNvSpPr>
          <p:nvPr>
            <p:ph sz="half" idx="1"/>
          </p:nvPr>
        </p:nvSpPr>
        <p:spPr>
          <a:xfrm>
            <a:off x="1646238" y="10242550"/>
            <a:ext cx="14735175" cy="28960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741B43A-3226-4C56-9CDB-250C13FE1D5A}"/>
              </a:ext>
            </a:extLst>
          </p:cNvPr>
          <p:cNvSpPr>
            <a:spLocks noGrp="1"/>
          </p:cNvSpPr>
          <p:nvPr>
            <p:ph sz="half" idx="2"/>
          </p:nvPr>
        </p:nvSpPr>
        <p:spPr>
          <a:xfrm>
            <a:off x="16533813" y="10242550"/>
            <a:ext cx="14736762" cy="28960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A4C3E678-0038-464A-AB90-C2559BCDD705}"/>
              </a:ext>
            </a:extLst>
          </p:cNvPr>
          <p:cNvSpPr>
            <a:spLocks noGrp="1"/>
          </p:cNvSpPr>
          <p:nvPr>
            <p:ph type="sldNum" idx="10"/>
          </p:nvPr>
        </p:nvSpPr>
        <p:spPr/>
        <p:txBody>
          <a:bodyPr/>
          <a:lstStyle>
            <a:lvl1pPr>
              <a:defRPr/>
            </a:lvl1pPr>
          </a:lstStyle>
          <a:p>
            <a:fld id="{DFFBDC33-ACEC-47B8-85B9-39331172CDDE}" type="slidenum">
              <a:rPr lang="en-US" altLang="en-US"/>
              <a:pPr/>
              <a:t>‹#›</a:t>
            </a:fld>
            <a:endParaRPr lang="en-US" altLang="en-US"/>
          </a:p>
        </p:txBody>
      </p:sp>
    </p:spTree>
    <p:extLst>
      <p:ext uri="{BB962C8B-B14F-4D97-AF65-F5344CB8AC3E}">
        <p14:creationId xmlns:p14="http://schemas.microsoft.com/office/powerpoint/2010/main" val="2155876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05911-747B-4C95-B887-507B45EF6EFA}"/>
              </a:ext>
            </a:extLst>
          </p:cNvPr>
          <p:cNvSpPr>
            <a:spLocks noGrp="1"/>
          </p:cNvSpPr>
          <p:nvPr>
            <p:ph type="title"/>
          </p:nvPr>
        </p:nvSpPr>
        <p:spPr>
          <a:xfrm>
            <a:off x="2266950" y="2336800"/>
            <a:ext cx="28392438" cy="84836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F5458C2A-C901-4446-9798-1F7FE59580EF}"/>
              </a:ext>
            </a:extLst>
          </p:cNvPr>
          <p:cNvSpPr>
            <a:spLocks noGrp="1"/>
          </p:cNvSpPr>
          <p:nvPr>
            <p:ph type="body" idx="1"/>
          </p:nvPr>
        </p:nvSpPr>
        <p:spPr>
          <a:xfrm>
            <a:off x="2266950" y="10760075"/>
            <a:ext cx="13927138" cy="52720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59157D-3AC1-4318-A38D-0C9EA5EB4725}"/>
              </a:ext>
            </a:extLst>
          </p:cNvPr>
          <p:cNvSpPr>
            <a:spLocks noGrp="1"/>
          </p:cNvSpPr>
          <p:nvPr>
            <p:ph sz="half" idx="2"/>
          </p:nvPr>
        </p:nvSpPr>
        <p:spPr>
          <a:xfrm>
            <a:off x="2266950" y="16032163"/>
            <a:ext cx="13927138" cy="2358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CF41F5C-EB46-489E-8454-AFEA08A3F7BD}"/>
              </a:ext>
            </a:extLst>
          </p:cNvPr>
          <p:cNvSpPr>
            <a:spLocks noGrp="1"/>
          </p:cNvSpPr>
          <p:nvPr>
            <p:ph type="body" sz="quarter" idx="3"/>
          </p:nvPr>
        </p:nvSpPr>
        <p:spPr>
          <a:xfrm>
            <a:off x="16665575" y="10760075"/>
            <a:ext cx="13993813" cy="52720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D01D3-475B-4FC4-8689-3A189BF739FC}"/>
              </a:ext>
            </a:extLst>
          </p:cNvPr>
          <p:cNvSpPr>
            <a:spLocks noGrp="1"/>
          </p:cNvSpPr>
          <p:nvPr>
            <p:ph sz="quarter" idx="4"/>
          </p:nvPr>
        </p:nvSpPr>
        <p:spPr>
          <a:xfrm>
            <a:off x="16665575" y="16032163"/>
            <a:ext cx="13993813" cy="2358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B6D78808-EBAF-4020-9F31-CBB3E774F70C}"/>
              </a:ext>
            </a:extLst>
          </p:cNvPr>
          <p:cNvSpPr>
            <a:spLocks noGrp="1"/>
          </p:cNvSpPr>
          <p:nvPr>
            <p:ph type="sldNum" idx="10"/>
          </p:nvPr>
        </p:nvSpPr>
        <p:spPr/>
        <p:txBody>
          <a:bodyPr/>
          <a:lstStyle>
            <a:lvl1pPr>
              <a:defRPr/>
            </a:lvl1pPr>
          </a:lstStyle>
          <a:p>
            <a:fld id="{88CDBAD5-109E-421E-971E-D7BF53A051FD}" type="slidenum">
              <a:rPr lang="en-US" altLang="en-US"/>
              <a:pPr/>
              <a:t>‹#›</a:t>
            </a:fld>
            <a:endParaRPr lang="en-US" altLang="en-US"/>
          </a:p>
        </p:txBody>
      </p:sp>
    </p:spTree>
    <p:extLst>
      <p:ext uri="{BB962C8B-B14F-4D97-AF65-F5344CB8AC3E}">
        <p14:creationId xmlns:p14="http://schemas.microsoft.com/office/powerpoint/2010/main" val="18623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0FC06-E9F0-4C11-B68B-F3A04DCBF909}"/>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E331848B-FF0A-4024-8525-28A695E30F4D}"/>
              </a:ext>
            </a:extLst>
          </p:cNvPr>
          <p:cNvSpPr>
            <a:spLocks noGrp="1"/>
          </p:cNvSpPr>
          <p:nvPr>
            <p:ph type="sldNum" idx="10"/>
          </p:nvPr>
        </p:nvSpPr>
        <p:spPr/>
        <p:txBody>
          <a:bodyPr/>
          <a:lstStyle>
            <a:lvl1pPr>
              <a:defRPr/>
            </a:lvl1pPr>
          </a:lstStyle>
          <a:p>
            <a:fld id="{84823D50-24C3-4190-BAE7-FDAEE6085F5D}" type="slidenum">
              <a:rPr lang="en-US" altLang="en-US"/>
              <a:pPr/>
              <a:t>‹#›</a:t>
            </a:fld>
            <a:endParaRPr lang="en-US" altLang="en-US"/>
          </a:p>
        </p:txBody>
      </p:sp>
    </p:spTree>
    <p:extLst>
      <p:ext uri="{BB962C8B-B14F-4D97-AF65-F5344CB8AC3E}">
        <p14:creationId xmlns:p14="http://schemas.microsoft.com/office/powerpoint/2010/main" val="92763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9FD760-17CD-4324-AFAE-7095A2BFB430}"/>
              </a:ext>
            </a:extLst>
          </p:cNvPr>
          <p:cNvSpPr>
            <a:spLocks noGrp="1"/>
          </p:cNvSpPr>
          <p:nvPr>
            <p:ph type="sldNum" idx="10"/>
          </p:nvPr>
        </p:nvSpPr>
        <p:spPr/>
        <p:txBody>
          <a:bodyPr/>
          <a:lstStyle>
            <a:lvl1pPr>
              <a:defRPr/>
            </a:lvl1pPr>
          </a:lstStyle>
          <a:p>
            <a:fld id="{46294DF9-A5BC-4FE5-B0C0-8E1813D4176C}" type="slidenum">
              <a:rPr lang="en-US" altLang="en-US"/>
              <a:pPr/>
              <a:t>‹#›</a:t>
            </a:fld>
            <a:endParaRPr lang="en-US" altLang="en-US"/>
          </a:p>
        </p:txBody>
      </p:sp>
    </p:spTree>
    <p:extLst>
      <p:ext uri="{BB962C8B-B14F-4D97-AF65-F5344CB8AC3E}">
        <p14:creationId xmlns:p14="http://schemas.microsoft.com/office/powerpoint/2010/main" val="3863043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8BAB3-E242-48FA-9CC1-6EE96D2ACA17}"/>
              </a:ext>
            </a:extLst>
          </p:cNvPr>
          <p:cNvSpPr>
            <a:spLocks noGrp="1"/>
          </p:cNvSpPr>
          <p:nvPr>
            <p:ph type="title"/>
          </p:nvPr>
        </p:nvSpPr>
        <p:spPr>
          <a:xfrm>
            <a:off x="2266950" y="2925763"/>
            <a:ext cx="10617200" cy="10240962"/>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7078E59-7AE6-45C1-8B6F-D40CC796328E}"/>
              </a:ext>
            </a:extLst>
          </p:cNvPr>
          <p:cNvSpPr>
            <a:spLocks noGrp="1"/>
          </p:cNvSpPr>
          <p:nvPr>
            <p:ph idx="1"/>
          </p:nvPr>
        </p:nvSpPr>
        <p:spPr>
          <a:xfrm>
            <a:off x="13995400" y="6319838"/>
            <a:ext cx="16663988" cy="311912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47A935-E877-4F41-B491-02EC000ED163}"/>
              </a:ext>
            </a:extLst>
          </p:cNvPr>
          <p:cNvSpPr>
            <a:spLocks noGrp="1"/>
          </p:cNvSpPr>
          <p:nvPr>
            <p:ph type="body" sz="half" idx="2"/>
          </p:nvPr>
        </p:nvSpPr>
        <p:spPr>
          <a:xfrm>
            <a:off x="2266950" y="13166725"/>
            <a:ext cx="10617200" cy="2439511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a:extLst>
              <a:ext uri="{FF2B5EF4-FFF2-40B4-BE49-F238E27FC236}">
                <a16:creationId xmlns:a16="http://schemas.microsoft.com/office/drawing/2014/main" id="{4210F191-1FA2-46F1-985F-6F91C99E9916}"/>
              </a:ext>
            </a:extLst>
          </p:cNvPr>
          <p:cNvSpPr>
            <a:spLocks noGrp="1"/>
          </p:cNvSpPr>
          <p:nvPr>
            <p:ph type="sldNum" idx="10"/>
          </p:nvPr>
        </p:nvSpPr>
        <p:spPr/>
        <p:txBody>
          <a:bodyPr/>
          <a:lstStyle>
            <a:lvl1pPr>
              <a:defRPr/>
            </a:lvl1pPr>
          </a:lstStyle>
          <a:p>
            <a:fld id="{1DD994C3-BF29-4674-AC94-EB4C79FC4D8C}" type="slidenum">
              <a:rPr lang="en-US" altLang="en-US"/>
              <a:pPr/>
              <a:t>‹#›</a:t>
            </a:fld>
            <a:endParaRPr lang="en-US" altLang="en-US"/>
          </a:p>
        </p:txBody>
      </p:sp>
    </p:spTree>
    <p:extLst>
      <p:ext uri="{BB962C8B-B14F-4D97-AF65-F5344CB8AC3E}">
        <p14:creationId xmlns:p14="http://schemas.microsoft.com/office/powerpoint/2010/main" val="4144900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7C5F1-72AF-4976-83F5-73104C0BBBBA}"/>
              </a:ext>
            </a:extLst>
          </p:cNvPr>
          <p:cNvSpPr>
            <a:spLocks noGrp="1"/>
          </p:cNvSpPr>
          <p:nvPr>
            <p:ph type="title"/>
          </p:nvPr>
        </p:nvSpPr>
        <p:spPr>
          <a:xfrm>
            <a:off x="2266950" y="2925763"/>
            <a:ext cx="10617200" cy="10240962"/>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4771125-93D1-4970-8812-DE49EFB86932}"/>
              </a:ext>
            </a:extLst>
          </p:cNvPr>
          <p:cNvSpPr>
            <a:spLocks noGrp="1"/>
          </p:cNvSpPr>
          <p:nvPr>
            <p:ph type="pic" idx="1"/>
          </p:nvPr>
        </p:nvSpPr>
        <p:spPr>
          <a:xfrm>
            <a:off x="13995400" y="6319838"/>
            <a:ext cx="16663988" cy="31191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762764-C783-45CC-B408-2397FB29C305}"/>
              </a:ext>
            </a:extLst>
          </p:cNvPr>
          <p:cNvSpPr>
            <a:spLocks noGrp="1"/>
          </p:cNvSpPr>
          <p:nvPr>
            <p:ph type="body" sz="half" idx="2"/>
          </p:nvPr>
        </p:nvSpPr>
        <p:spPr>
          <a:xfrm>
            <a:off x="2266950" y="13166725"/>
            <a:ext cx="10617200" cy="2439511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a:extLst>
              <a:ext uri="{FF2B5EF4-FFF2-40B4-BE49-F238E27FC236}">
                <a16:creationId xmlns:a16="http://schemas.microsoft.com/office/drawing/2014/main" id="{6CFCED11-FA47-4FA9-9225-2C07F40F8273}"/>
              </a:ext>
            </a:extLst>
          </p:cNvPr>
          <p:cNvSpPr>
            <a:spLocks noGrp="1"/>
          </p:cNvSpPr>
          <p:nvPr>
            <p:ph type="sldNum" idx="10"/>
          </p:nvPr>
        </p:nvSpPr>
        <p:spPr/>
        <p:txBody>
          <a:bodyPr/>
          <a:lstStyle>
            <a:lvl1pPr>
              <a:defRPr/>
            </a:lvl1pPr>
          </a:lstStyle>
          <a:p>
            <a:fld id="{6B23814D-370B-4616-9F98-0938CDFE8AE1}" type="slidenum">
              <a:rPr lang="en-US" altLang="en-US"/>
              <a:pPr/>
              <a:t>‹#›</a:t>
            </a:fld>
            <a:endParaRPr lang="en-US" altLang="en-US"/>
          </a:p>
        </p:txBody>
      </p:sp>
    </p:spTree>
    <p:extLst>
      <p:ext uri="{BB962C8B-B14F-4D97-AF65-F5344CB8AC3E}">
        <p14:creationId xmlns:p14="http://schemas.microsoft.com/office/powerpoint/2010/main" val="1705035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a:extLst>
              <a:ext uri="{FF2B5EF4-FFF2-40B4-BE49-F238E27FC236}">
                <a16:creationId xmlns:a16="http://schemas.microsoft.com/office/drawing/2014/main" id="{17ADD863-55AC-429B-88AF-98436168628B}"/>
              </a:ext>
            </a:extLst>
          </p:cNvPr>
          <p:cNvSpPr>
            <a:spLocks noGrp="1" noChangeArrowheads="1"/>
          </p:cNvSpPr>
          <p:nvPr>
            <p:ph type="title"/>
          </p:nvPr>
        </p:nvSpPr>
        <p:spPr bwMode="auto">
          <a:xfrm>
            <a:off x="1646238" y="1757363"/>
            <a:ext cx="29624337" cy="7312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28400" tIns="214200" rIns="428400" bIns="214200" numCol="1" anchor="ctr" anchorCtr="0" compatLnSpc="1">
            <a:prstTxWarp prst="textNoShape">
              <a:avLst/>
            </a:prstTxWarp>
          </a:bodyPr>
          <a:lstStyle/>
          <a:p>
            <a:pPr lvl="0"/>
            <a:r>
              <a:rPr lang="en-GB" altLang="en-US"/>
              <a:t>Click to edit the title text format</a:t>
            </a:r>
          </a:p>
        </p:txBody>
      </p:sp>
      <p:sp>
        <p:nvSpPr>
          <p:cNvPr id="1026" name="Rectangle 2">
            <a:extLst>
              <a:ext uri="{FF2B5EF4-FFF2-40B4-BE49-F238E27FC236}">
                <a16:creationId xmlns:a16="http://schemas.microsoft.com/office/drawing/2014/main" id="{79866A7D-706B-4312-A82E-8F43EA1BFB8A}"/>
              </a:ext>
            </a:extLst>
          </p:cNvPr>
          <p:cNvSpPr>
            <a:spLocks noGrp="1" noChangeArrowheads="1"/>
          </p:cNvSpPr>
          <p:nvPr>
            <p:ph type="body" idx="1"/>
          </p:nvPr>
        </p:nvSpPr>
        <p:spPr bwMode="auto">
          <a:xfrm>
            <a:off x="1646238" y="10242550"/>
            <a:ext cx="29624337" cy="28960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28400" tIns="214200" rIns="428400" bIns="21420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p:txBody>
      </p:sp>
      <p:sp>
        <p:nvSpPr>
          <p:cNvPr id="1027" name="Text Box 3">
            <a:extLst>
              <a:ext uri="{FF2B5EF4-FFF2-40B4-BE49-F238E27FC236}">
                <a16:creationId xmlns:a16="http://schemas.microsoft.com/office/drawing/2014/main" id="{A10FD2DD-B672-4058-B635-03D92AC0935C}"/>
              </a:ext>
            </a:extLst>
          </p:cNvPr>
          <p:cNvSpPr txBox="1">
            <a:spLocks noChangeArrowheads="1"/>
          </p:cNvSpPr>
          <p:nvPr/>
        </p:nvSpPr>
        <p:spPr bwMode="auto">
          <a:xfrm>
            <a:off x="1644650" y="39968488"/>
            <a:ext cx="7681913" cy="304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28" name="Text Box 4">
            <a:extLst>
              <a:ext uri="{FF2B5EF4-FFF2-40B4-BE49-F238E27FC236}">
                <a16:creationId xmlns:a16="http://schemas.microsoft.com/office/drawing/2014/main" id="{2072F0FD-8142-43D5-BAA5-8F63AF19E13D}"/>
              </a:ext>
            </a:extLst>
          </p:cNvPr>
          <p:cNvSpPr txBox="1">
            <a:spLocks noChangeArrowheads="1"/>
          </p:cNvSpPr>
          <p:nvPr/>
        </p:nvSpPr>
        <p:spPr bwMode="auto">
          <a:xfrm>
            <a:off x="11247438" y="39968488"/>
            <a:ext cx="10425112" cy="304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4DF451F8-BBB1-49D1-AC48-D8F3233CF464}"/>
              </a:ext>
            </a:extLst>
          </p:cNvPr>
          <p:cNvSpPr>
            <a:spLocks noGrp="1" noChangeArrowheads="1"/>
          </p:cNvSpPr>
          <p:nvPr>
            <p:ph type="sldNum"/>
          </p:nvPr>
        </p:nvSpPr>
        <p:spPr bwMode="auto">
          <a:xfrm>
            <a:off x="23591838" y="39968488"/>
            <a:ext cx="7678737" cy="304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28400" tIns="214200" rIns="428400" bIns="214200" numCol="1" anchor="t" anchorCtr="0" compatLnSpc="1">
            <a:prstTxWarp prst="textNoShape">
              <a:avLst/>
            </a:prstTxWarp>
          </a:bodyPr>
          <a:lstStyle>
            <a:lvl1pPr algn="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6600">
                <a:solidFill>
                  <a:srgbClr val="000000"/>
                </a:solidFill>
              </a:defRPr>
            </a:lvl1pPr>
          </a:lstStyle>
          <a:p>
            <a:fld id="{B3969343-3D5A-4D90-A2E1-A133E08645B6}"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buClr>
          <a:srgbClr val="000000"/>
        </a:buClr>
        <a:buSzPct val="100000"/>
        <a:buFont typeface="Times New Roman" panose="02020603050405020304" pitchFamily="18" charset="0"/>
        <a:defRPr sz="20600" kern="1200">
          <a:solidFill>
            <a:srgbClr val="000000"/>
          </a:solidFill>
          <a:latin typeface="+mj-lt"/>
          <a:ea typeface="+mj-ea"/>
          <a:cs typeface="+mj-cs"/>
        </a:defRPr>
      </a:lvl1pPr>
      <a:lvl2pPr marL="742950" indent="-285750" algn="ctr" defTabSz="457200" rtl="0" eaLnBrk="0" fontAlgn="base" hangingPunct="0">
        <a:spcBef>
          <a:spcPct val="0"/>
        </a:spcBef>
        <a:spcAft>
          <a:spcPct val="0"/>
        </a:spcAft>
        <a:buClr>
          <a:srgbClr val="000000"/>
        </a:buClr>
        <a:buSzPct val="100000"/>
        <a:buFont typeface="Times New Roman" panose="02020603050405020304" pitchFamily="18" charset="0"/>
        <a:defRPr sz="20600">
          <a:solidFill>
            <a:srgbClr val="000000"/>
          </a:solidFill>
          <a:latin typeface="Arial" panose="020B0604020202020204" pitchFamily="34" charset="0"/>
          <a:ea typeface="ＭＳ Ｐゴシック" panose="020B0600070205080204" pitchFamily="34" charset="-128"/>
        </a:defRPr>
      </a:lvl2pPr>
      <a:lvl3pPr marL="1143000" indent="-228600" algn="ctr" defTabSz="457200" rtl="0" eaLnBrk="0" fontAlgn="base" hangingPunct="0">
        <a:spcBef>
          <a:spcPct val="0"/>
        </a:spcBef>
        <a:spcAft>
          <a:spcPct val="0"/>
        </a:spcAft>
        <a:buClr>
          <a:srgbClr val="000000"/>
        </a:buClr>
        <a:buSzPct val="100000"/>
        <a:buFont typeface="Times New Roman" panose="02020603050405020304" pitchFamily="18" charset="0"/>
        <a:defRPr sz="20600">
          <a:solidFill>
            <a:srgbClr val="000000"/>
          </a:solidFill>
          <a:latin typeface="Arial" panose="020B0604020202020204" pitchFamily="34" charset="0"/>
          <a:ea typeface="ＭＳ Ｐゴシック" panose="020B0600070205080204" pitchFamily="34" charset="-128"/>
        </a:defRPr>
      </a:lvl3pPr>
      <a:lvl4pPr marL="1600200" indent="-228600" algn="ctr" defTabSz="457200" rtl="0" eaLnBrk="0" fontAlgn="base" hangingPunct="0">
        <a:spcBef>
          <a:spcPct val="0"/>
        </a:spcBef>
        <a:spcAft>
          <a:spcPct val="0"/>
        </a:spcAft>
        <a:buClr>
          <a:srgbClr val="000000"/>
        </a:buClr>
        <a:buSzPct val="100000"/>
        <a:buFont typeface="Times New Roman" panose="02020603050405020304" pitchFamily="18" charset="0"/>
        <a:defRPr sz="20600">
          <a:solidFill>
            <a:srgbClr val="000000"/>
          </a:solidFill>
          <a:latin typeface="Arial" panose="020B0604020202020204" pitchFamily="34" charset="0"/>
          <a:ea typeface="ＭＳ Ｐゴシック" panose="020B0600070205080204" pitchFamily="34" charset="-128"/>
        </a:defRPr>
      </a:lvl4pPr>
      <a:lvl5pPr marL="2057400" indent="-228600" algn="ctr" defTabSz="457200" rtl="0" eaLnBrk="0" fontAlgn="base" hangingPunct="0">
        <a:spcBef>
          <a:spcPct val="0"/>
        </a:spcBef>
        <a:spcAft>
          <a:spcPct val="0"/>
        </a:spcAft>
        <a:buClr>
          <a:srgbClr val="000000"/>
        </a:buClr>
        <a:buSzPct val="100000"/>
        <a:buFont typeface="Times New Roman" panose="02020603050405020304" pitchFamily="18" charset="0"/>
        <a:defRPr sz="20600">
          <a:solidFill>
            <a:srgbClr val="000000"/>
          </a:solidFill>
          <a:latin typeface="Arial" panose="020B0604020202020204" pitchFamily="34" charset="0"/>
          <a:ea typeface="ＭＳ Ｐゴシック" panose="020B0600070205080204" pitchFamily="34" charset="-128"/>
        </a:defRPr>
      </a:lvl5pPr>
      <a:lvl6pPr marL="2514600" indent="-228600" algn="ctr" defTabSz="457200" rtl="0" eaLnBrk="0" fontAlgn="base" hangingPunct="0">
        <a:spcBef>
          <a:spcPct val="0"/>
        </a:spcBef>
        <a:spcAft>
          <a:spcPct val="0"/>
        </a:spcAft>
        <a:buClr>
          <a:srgbClr val="000000"/>
        </a:buClr>
        <a:buSzPct val="100000"/>
        <a:buFont typeface="Times New Roman" panose="02020603050405020304" pitchFamily="18" charset="0"/>
        <a:defRPr sz="20600">
          <a:solidFill>
            <a:srgbClr val="000000"/>
          </a:solidFill>
          <a:latin typeface="Arial" panose="020B0604020202020204" pitchFamily="34" charset="0"/>
          <a:ea typeface="ＭＳ Ｐゴシック" panose="020B0600070205080204" pitchFamily="34" charset="-128"/>
        </a:defRPr>
      </a:lvl6pPr>
      <a:lvl7pPr marL="2971800" indent="-228600" algn="ctr" defTabSz="457200" rtl="0" eaLnBrk="0" fontAlgn="base" hangingPunct="0">
        <a:spcBef>
          <a:spcPct val="0"/>
        </a:spcBef>
        <a:spcAft>
          <a:spcPct val="0"/>
        </a:spcAft>
        <a:buClr>
          <a:srgbClr val="000000"/>
        </a:buClr>
        <a:buSzPct val="100000"/>
        <a:buFont typeface="Times New Roman" panose="02020603050405020304" pitchFamily="18" charset="0"/>
        <a:defRPr sz="20600">
          <a:solidFill>
            <a:srgbClr val="000000"/>
          </a:solidFill>
          <a:latin typeface="Arial" panose="020B0604020202020204" pitchFamily="34" charset="0"/>
          <a:ea typeface="ＭＳ Ｐゴシック" panose="020B0600070205080204" pitchFamily="34" charset="-128"/>
        </a:defRPr>
      </a:lvl7pPr>
      <a:lvl8pPr marL="3429000" indent="-228600" algn="ctr" defTabSz="457200" rtl="0" eaLnBrk="0" fontAlgn="base" hangingPunct="0">
        <a:spcBef>
          <a:spcPct val="0"/>
        </a:spcBef>
        <a:spcAft>
          <a:spcPct val="0"/>
        </a:spcAft>
        <a:buClr>
          <a:srgbClr val="000000"/>
        </a:buClr>
        <a:buSzPct val="100000"/>
        <a:buFont typeface="Times New Roman" panose="02020603050405020304" pitchFamily="18" charset="0"/>
        <a:defRPr sz="20600">
          <a:solidFill>
            <a:srgbClr val="000000"/>
          </a:solidFill>
          <a:latin typeface="Arial" panose="020B0604020202020204" pitchFamily="34" charset="0"/>
          <a:ea typeface="ＭＳ Ｐゴシック" panose="020B0600070205080204" pitchFamily="34" charset="-128"/>
        </a:defRPr>
      </a:lvl8pPr>
      <a:lvl9pPr marL="3886200" indent="-228600" algn="ctr" defTabSz="457200" rtl="0" eaLnBrk="0" fontAlgn="base" hangingPunct="0">
        <a:spcBef>
          <a:spcPct val="0"/>
        </a:spcBef>
        <a:spcAft>
          <a:spcPct val="0"/>
        </a:spcAft>
        <a:buClr>
          <a:srgbClr val="000000"/>
        </a:buClr>
        <a:buSzPct val="100000"/>
        <a:buFont typeface="Times New Roman" panose="02020603050405020304" pitchFamily="18" charset="0"/>
        <a:defRPr sz="20600">
          <a:solidFill>
            <a:srgbClr val="000000"/>
          </a:solidFill>
          <a:latin typeface="Arial" panose="020B0604020202020204" pitchFamily="34" charset="0"/>
          <a:ea typeface="ＭＳ Ｐゴシック" panose="020B0600070205080204" pitchFamily="34" charset="-128"/>
        </a:defRPr>
      </a:lvl9pPr>
    </p:titleStyle>
    <p:bodyStyle>
      <a:lvl1pPr marL="342900" indent="-342900" algn="l" defTabSz="457200" rtl="0" eaLnBrk="0" fontAlgn="base" hangingPunct="0">
        <a:spcBef>
          <a:spcPts val="3750"/>
        </a:spcBef>
        <a:spcAft>
          <a:spcPct val="0"/>
        </a:spcAft>
        <a:buClr>
          <a:srgbClr val="000000"/>
        </a:buClr>
        <a:buSzPct val="100000"/>
        <a:buFont typeface="Times New Roman" panose="02020603050405020304" pitchFamily="18" charset="0"/>
        <a:defRPr sz="15000" kern="1200">
          <a:solidFill>
            <a:srgbClr val="000000"/>
          </a:solidFill>
          <a:latin typeface="+mn-lt"/>
          <a:ea typeface="+mn-ea"/>
          <a:cs typeface="+mn-cs"/>
        </a:defRPr>
      </a:lvl1pPr>
      <a:lvl2pPr marL="742950" indent="-285750" algn="l" defTabSz="457200" rtl="0" eaLnBrk="0" fontAlgn="base" hangingPunct="0">
        <a:spcBef>
          <a:spcPts val="3275"/>
        </a:spcBef>
        <a:spcAft>
          <a:spcPct val="0"/>
        </a:spcAft>
        <a:buClr>
          <a:srgbClr val="000000"/>
        </a:buClr>
        <a:buSzPct val="100000"/>
        <a:buFont typeface="Times New Roman" panose="02020603050405020304" pitchFamily="18" charset="0"/>
        <a:defRPr sz="13100" kern="1200">
          <a:solidFill>
            <a:srgbClr val="000000"/>
          </a:solidFill>
          <a:latin typeface="+mn-lt"/>
          <a:ea typeface="+mn-ea"/>
          <a:cs typeface="+mn-cs"/>
        </a:defRPr>
      </a:lvl2pPr>
      <a:lvl3pPr marL="1143000" indent="-228600" algn="l" defTabSz="457200" rtl="0" eaLnBrk="0" fontAlgn="base" hangingPunct="0">
        <a:spcBef>
          <a:spcPts val="2800"/>
        </a:spcBef>
        <a:spcAft>
          <a:spcPct val="0"/>
        </a:spcAft>
        <a:buClr>
          <a:srgbClr val="000000"/>
        </a:buClr>
        <a:buSzPct val="100000"/>
        <a:buFont typeface="Times New Roman" panose="02020603050405020304" pitchFamily="18" charset="0"/>
        <a:defRPr sz="11200" kern="1200">
          <a:solidFill>
            <a:srgbClr val="000000"/>
          </a:solidFill>
          <a:latin typeface="+mn-lt"/>
          <a:ea typeface="+mn-ea"/>
          <a:cs typeface="+mn-cs"/>
        </a:defRPr>
      </a:lvl3pPr>
      <a:lvl4pPr marL="1600200" indent="-228600" algn="l" defTabSz="457200" rtl="0" eaLnBrk="0" fontAlgn="base" hangingPunct="0">
        <a:spcBef>
          <a:spcPts val="2350"/>
        </a:spcBef>
        <a:spcAft>
          <a:spcPct val="0"/>
        </a:spcAft>
        <a:buClr>
          <a:srgbClr val="000000"/>
        </a:buClr>
        <a:buSzPct val="100000"/>
        <a:buFont typeface="Times New Roman" panose="02020603050405020304" pitchFamily="18" charset="0"/>
        <a:defRPr sz="9400" kern="1200">
          <a:solidFill>
            <a:srgbClr val="000000"/>
          </a:solidFill>
          <a:latin typeface="+mn-lt"/>
          <a:ea typeface="+mn-ea"/>
          <a:cs typeface="+mn-cs"/>
        </a:defRPr>
      </a:lvl4pPr>
      <a:lvl5pPr marL="2057400" indent="-228600" algn="l" defTabSz="457200" rtl="0" eaLnBrk="0" fontAlgn="base" hangingPunct="0">
        <a:spcBef>
          <a:spcPts val="2350"/>
        </a:spcBef>
        <a:spcAft>
          <a:spcPct val="0"/>
        </a:spcAft>
        <a:buClr>
          <a:srgbClr val="000000"/>
        </a:buClr>
        <a:buSzPct val="100000"/>
        <a:buFont typeface="Times New Roman" panose="02020603050405020304" pitchFamily="18" charset="0"/>
        <a:defRPr sz="94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Text Box 1">
            <a:extLst>
              <a:ext uri="{FF2B5EF4-FFF2-40B4-BE49-F238E27FC236}">
                <a16:creationId xmlns:a16="http://schemas.microsoft.com/office/drawing/2014/main" id="{AA12B7A4-CC14-4705-91C9-238462994D40}"/>
              </a:ext>
            </a:extLst>
          </p:cNvPr>
          <p:cNvSpPr txBox="1">
            <a:spLocks noChangeArrowheads="1"/>
          </p:cNvSpPr>
          <p:nvPr/>
        </p:nvSpPr>
        <p:spPr bwMode="auto">
          <a:xfrm>
            <a:off x="6561138" y="2738438"/>
            <a:ext cx="19346862" cy="2430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640" tIns="49320" rIns="98640" bIns="4932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buClrTx/>
              <a:buFontTx/>
              <a:buNone/>
            </a:pPr>
            <a:r>
              <a:rPr lang="en-US" altLang="en-US" sz="4800" b="1">
                <a:solidFill>
                  <a:srgbClr val="081E3F"/>
                </a:solidFill>
              </a:rPr>
              <a:t>Machine Learning Optimization</a:t>
            </a:r>
          </a:p>
          <a:p>
            <a:pPr algn="ctr" eaLnBrk="1" hangingPunct="1">
              <a:buClrTx/>
              <a:buFontTx/>
              <a:buNone/>
            </a:pPr>
            <a:r>
              <a:rPr lang="en-US" altLang="en-US" sz="3500" b="1">
                <a:solidFill>
                  <a:srgbClr val="081E3F"/>
                </a:solidFill>
              </a:rPr>
              <a:t>Student: Luis Acosta </a:t>
            </a:r>
          </a:p>
          <a:p>
            <a:pPr algn="ctr" eaLnBrk="1" hangingPunct="1">
              <a:buClrTx/>
              <a:buFontTx/>
              <a:buNone/>
            </a:pPr>
            <a:r>
              <a:rPr lang="en-US" altLang="en-US" sz="3500" b="1">
                <a:solidFill>
                  <a:srgbClr val="081E3F"/>
                </a:solidFill>
              </a:rPr>
              <a:t>Mentor:</a:t>
            </a:r>
            <a:r>
              <a:rPr lang="en-US" altLang="en-US" sz="3500" b="1" i="1">
                <a:solidFill>
                  <a:srgbClr val="081E3F"/>
                </a:solidFill>
              </a:rPr>
              <a:t> Dr. Janki Bhimani</a:t>
            </a:r>
            <a:r>
              <a:rPr lang="en-US" altLang="en-US" sz="3500">
                <a:solidFill>
                  <a:srgbClr val="161645"/>
                </a:solidFill>
              </a:rPr>
              <a:t> </a:t>
            </a:r>
          </a:p>
          <a:p>
            <a:pPr algn="ctr" eaLnBrk="1" hangingPunct="1">
              <a:buClrTx/>
              <a:buFontTx/>
              <a:buNone/>
            </a:pPr>
            <a:r>
              <a:rPr lang="en-US" altLang="en-US" sz="3500" b="1">
                <a:solidFill>
                  <a:srgbClr val="081E3F"/>
                </a:solidFill>
              </a:rPr>
              <a:t>Instructor:</a:t>
            </a:r>
            <a:r>
              <a:rPr lang="en-US" altLang="en-US" sz="3500" b="1" i="1">
                <a:solidFill>
                  <a:srgbClr val="081E3F"/>
                </a:solidFill>
              </a:rPr>
              <a:t> </a:t>
            </a:r>
            <a:r>
              <a:rPr lang="en-US" altLang="en-US" sz="3500" i="1">
                <a:solidFill>
                  <a:srgbClr val="081E3F"/>
                </a:solidFill>
              </a:rPr>
              <a:t>Dr. Masoud Sadjadi</a:t>
            </a:r>
            <a:r>
              <a:rPr lang="en-US" altLang="en-US" sz="3500">
                <a:solidFill>
                  <a:srgbClr val="081E3F"/>
                </a:solidFill>
              </a:rPr>
              <a:t>,</a:t>
            </a:r>
            <a:r>
              <a:rPr lang="en-US" altLang="en-US" sz="3500" i="1">
                <a:solidFill>
                  <a:srgbClr val="081E3F"/>
                </a:solidFill>
              </a:rPr>
              <a:t> </a:t>
            </a:r>
            <a:r>
              <a:rPr lang="en-US" altLang="en-US" sz="3500">
                <a:solidFill>
                  <a:srgbClr val="081E3F"/>
                </a:solidFill>
              </a:rPr>
              <a:t>Florida International University</a:t>
            </a:r>
          </a:p>
        </p:txBody>
      </p:sp>
      <p:sp>
        <p:nvSpPr>
          <p:cNvPr id="3074" name="Text Box 2">
            <a:extLst>
              <a:ext uri="{FF2B5EF4-FFF2-40B4-BE49-F238E27FC236}">
                <a16:creationId xmlns:a16="http://schemas.microsoft.com/office/drawing/2014/main" id="{624EED8F-E0CD-4DE4-B01B-CCEC7B77A2A7}"/>
              </a:ext>
            </a:extLst>
          </p:cNvPr>
          <p:cNvSpPr txBox="1">
            <a:spLocks noChangeArrowheads="1"/>
          </p:cNvSpPr>
          <p:nvPr/>
        </p:nvSpPr>
        <p:spPr bwMode="auto">
          <a:xfrm>
            <a:off x="1219200" y="42367200"/>
            <a:ext cx="30632400" cy="1012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3075" name="Picture 3">
            <a:extLst>
              <a:ext uri="{FF2B5EF4-FFF2-40B4-BE49-F238E27FC236}">
                <a16:creationId xmlns:a16="http://schemas.microsoft.com/office/drawing/2014/main" id="{FD56C649-E364-4B47-A118-692EF759FF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48713" y="17778413"/>
            <a:ext cx="9550400" cy="73675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Rectangle 4">
            <a:extLst>
              <a:ext uri="{FF2B5EF4-FFF2-40B4-BE49-F238E27FC236}">
                <a16:creationId xmlns:a16="http://schemas.microsoft.com/office/drawing/2014/main" id="{6D938584-4617-42D0-B8BE-AF6259B93857}"/>
              </a:ext>
            </a:extLst>
          </p:cNvPr>
          <p:cNvSpPr>
            <a:spLocks noChangeArrowheads="1"/>
          </p:cNvSpPr>
          <p:nvPr/>
        </p:nvSpPr>
        <p:spPr bwMode="auto">
          <a:xfrm>
            <a:off x="914400" y="5486400"/>
            <a:ext cx="31089600" cy="35661600"/>
          </a:xfrm>
          <a:prstGeom prst="rect">
            <a:avLst/>
          </a:prstGeom>
          <a:noFill/>
          <a:ln w="63360" cap="flat">
            <a:solidFill>
              <a:srgbClr val="081E3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077" name="Text Box 5">
            <a:extLst>
              <a:ext uri="{FF2B5EF4-FFF2-40B4-BE49-F238E27FC236}">
                <a16:creationId xmlns:a16="http://schemas.microsoft.com/office/drawing/2014/main" id="{9874D673-A8BF-4E9C-BC18-D297E30769F1}"/>
              </a:ext>
            </a:extLst>
          </p:cNvPr>
          <p:cNvSpPr txBox="1">
            <a:spLocks noChangeArrowheads="1"/>
          </p:cNvSpPr>
          <p:nvPr/>
        </p:nvSpPr>
        <p:spPr bwMode="auto">
          <a:xfrm>
            <a:off x="4114800" y="5789613"/>
            <a:ext cx="5486400" cy="723900"/>
          </a:xfrm>
          <a:prstGeom prst="rect">
            <a:avLst/>
          </a:prstGeom>
          <a:solidFill>
            <a:srgbClr val="000000"/>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640" tIns="49320" rIns="98640" bIns="4932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spcBef>
                <a:spcPts val="2563"/>
              </a:spcBef>
              <a:buClrTx/>
              <a:buFontTx/>
              <a:buNone/>
            </a:pPr>
            <a:r>
              <a:rPr lang="en-US" altLang="en-US" sz="4100" b="1">
                <a:solidFill>
                  <a:srgbClr val="B6862C"/>
                </a:solidFill>
              </a:rPr>
              <a:t>Problem</a:t>
            </a:r>
          </a:p>
        </p:txBody>
      </p:sp>
      <p:sp>
        <p:nvSpPr>
          <p:cNvPr id="3078" name="Rectangle 6">
            <a:extLst>
              <a:ext uri="{FF2B5EF4-FFF2-40B4-BE49-F238E27FC236}">
                <a16:creationId xmlns:a16="http://schemas.microsoft.com/office/drawing/2014/main" id="{4D53E1EB-B164-4422-9651-E06D2B7FCB57}"/>
              </a:ext>
            </a:extLst>
          </p:cNvPr>
          <p:cNvSpPr>
            <a:spLocks noChangeArrowheads="1"/>
          </p:cNvSpPr>
          <p:nvPr/>
        </p:nvSpPr>
        <p:spPr bwMode="auto">
          <a:xfrm>
            <a:off x="914400" y="42062400"/>
            <a:ext cx="31089600" cy="1371600"/>
          </a:xfrm>
          <a:prstGeom prst="rect">
            <a:avLst/>
          </a:prstGeom>
          <a:noFill/>
          <a:ln w="63360" cap="flat">
            <a:solidFill>
              <a:srgbClr val="081E3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079" name="Text Box 7">
            <a:extLst>
              <a:ext uri="{FF2B5EF4-FFF2-40B4-BE49-F238E27FC236}">
                <a16:creationId xmlns:a16="http://schemas.microsoft.com/office/drawing/2014/main" id="{6406643E-3CF4-4C02-8758-68D829EAFB20}"/>
              </a:ext>
            </a:extLst>
          </p:cNvPr>
          <p:cNvSpPr txBox="1">
            <a:spLocks noChangeArrowheads="1"/>
          </p:cNvSpPr>
          <p:nvPr/>
        </p:nvSpPr>
        <p:spPr bwMode="auto">
          <a:xfrm>
            <a:off x="1192213" y="41605200"/>
            <a:ext cx="4979987" cy="723900"/>
          </a:xfrm>
          <a:prstGeom prst="rect">
            <a:avLst/>
          </a:prstGeom>
          <a:solidFill>
            <a:srgbClr val="000000"/>
          </a:solidFill>
          <a:ln w="12600" cap="flat">
            <a:solidFill>
              <a:srgbClr val="0033CC"/>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8640" tIns="49320" rIns="98640" bIns="4932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spcBef>
                <a:spcPts val="2563"/>
              </a:spcBef>
              <a:buClrTx/>
              <a:buFontTx/>
              <a:buNone/>
            </a:pPr>
            <a:r>
              <a:rPr lang="en-US" altLang="en-US" sz="4100" b="1">
                <a:solidFill>
                  <a:srgbClr val="B6862C"/>
                </a:solidFill>
              </a:rPr>
              <a:t>Acknowledgment</a:t>
            </a:r>
          </a:p>
        </p:txBody>
      </p:sp>
      <p:sp>
        <p:nvSpPr>
          <p:cNvPr id="3080" name="Text Box 8">
            <a:extLst>
              <a:ext uri="{FF2B5EF4-FFF2-40B4-BE49-F238E27FC236}">
                <a16:creationId xmlns:a16="http://schemas.microsoft.com/office/drawing/2014/main" id="{36819B7A-EC4A-4CF1-A461-0C38BAD662EA}"/>
              </a:ext>
            </a:extLst>
          </p:cNvPr>
          <p:cNvSpPr txBox="1">
            <a:spLocks noChangeArrowheads="1"/>
          </p:cNvSpPr>
          <p:nvPr/>
        </p:nvSpPr>
        <p:spPr bwMode="auto">
          <a:xfrm>
            <a:off x="13716000" y="5792788"/>
            <a:ext cx="5486400" cy="723900"/>
          </a:xfrm>
          <a:prstGeom prst="rect">
            <a:avLst/>
          </a:prstGeom>
          <a:solidFill>
            <a:srgbClr val="000000"/>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640" tIns="49320" rIns="98640" bIns="4932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spcBef>
                <a:spcPts val="2563"/>
              </a:spcBef>
              <a:buClrTx/>
              <a:buFontTx/>
              <a:buNone/>
            </a:pPr>
            <a:r>
              <a:rPr lang="en-US" altLang="en-US" sz="4100" b="1">
                <a:solidFill>
                  <a:srgbClr val="B6862C"/>
                </a:solidFill>
              </a:rPr>
              <a:t>Current System</a:t>
            </a:r>
          </a:p>
        </p:txBody>
      </p:sp>
      <p:sp>
        <p:nvSpPr>
          <p:cNvPr id="3081" name="Text Box 9">
            <a:extLst>
              <a:ext uri="{FF2B5EF4-FFF2-40B4-BE49-F238E27FC236}">
                <a16:creationId xmlns:a16="http://schemas.microsoft.com/office/drawing/2014/main" id="{81B9F8C5-840E-4565-A1F4-EBE5B408A08E}"/>
              </a:ext>
            </a:extLst>
          </p:cNvPr>
          <p:cNvSpPr txBox="1">
            <a:spLocks noChangeArrowheads="1"/>
          </p:cNvSpPr>
          <p:nvPr/>
        </p:nvSpPr>
        <p:spPr bwMode="auto">
          <a:xfrm>
            <a:off x="23317200" y="5792788"/>
            <a:ext cx="5486400" cy="723900"/>
          </a:xfrm>
          <a:prstGeom prst="rect">
            <a:avLst/>
          </a:prstGeom>
          <a:solidFill>
            <a:srgbClr val="000000"/>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640" tIns="49320" rIns="98640" bIns="4932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spcBef>
                <a:spcPts val="2563"/>
              </a:spcBef>
              <a:buClrTx/>
              <a:buFontTx/>
              <a:buNone/>
            </a:pPr>
            <a:r>
              <a:rPr lang="en-US" altLang="en-US" sz="4100" b="1">
                <a:solidFill>
                  <a:srgbClr val="B6862C"/>
                </a:solidFill>
              </a:rPr>
              <a:t>Requirements</a:t>
            </a:r>
          </a:p>
        </p:txBody>
      </p:sp>
      <p:sp>
        <p:nvSpPr>
          <p:cNvPr id="3082" name="Text Box 10">
            <a:extLst>
              <a:ext uri="{FF2B5EF4-FFF2-40B4-BE49-F238E27FC236}">
                <a16:creationId xmlns:a16="http://schemas.microsoft.com/office/drawing/2014/main" id="{2BCEFAE4-FFC2-4D1E-9EAC-DC74E2FBB186}"/>
              </a:ext>
            </a:extLst>
          </p:cNvPr>
          <p:cNvSpPr txBox="1">
            <a:spLocks noChangeArrowheads="1"/>
          </p:cNvSpPr>
          <p:nvPr/>
        </p:nvSpPr>
        <p:spPr bwMode="auto">
          <a:xfrm>
            <a:off x="4114800" y="17373600"/>
            <a:ext cx="5486400" cy="723900"/>
          </a:xfrm>
          <a:prstGeom prst="rect">
            <a:avLst/>
          </a:prstGeom>
          <a:solidFill>
            <a:srgbClr val="000000"/>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640" tIns="49320" rIns="98640" bIns="4932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spcBef>
                <a:spcPts val="2563"/>
              </a:spcBef>
              <a:buClrTx/>
              <a:buFontTx/>
              <a:buNone/>
            </a:pPr>
            <a:r>
              <a:rPr lang="en-US" altLang="en-US" sz="4100" b="1">
                <a:solidFill>
                  <a:srgbClr val="B6862C"/>
                </a:solidFill>
              </a:rPr>
              <a:t>System Design</a:t>
            </a:r>
          </a:p>
        </p:txBody>
      </p:sp>
      <p:sp>
        <p:nvSpPr>
          <p:cNvPr id="3083" name="Text Box 11">
            <a:extLst>
              <a:ext uri="{FF2B5EF4-FFF2-40B4-BE49-F238E27FC236}">
                <a16:creationId xmlns:a16="http://schemas.microsoft.com/office/drawing/2014/main" id="{4AD52DE7-8439-4870-9EB6-6CE30C1F739F}"/>
              </a:ext>
            </a:extLst>
          </p:cNvPr>
          <p:cNvSpPr txBox="1">
            <a:spLocks noChangeArrowheads="1"/>
          </p:cNvSpPr>
          <p:nvPr/>
        </p:nvSpPr>
        <p:spPr bwMode="auto">
          <a:xfrm>
            <a:off x="13716000" y="17373600"/>
            <a:ext cx="5486400" cy="723900"/>
          </a:xfrm>
          <a:prstGeom prst="rect">
            <a:avLst/>
          </a:prstGeom>
          <a:solidFill>
            <a:srgbClr val="000000"/>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640" tIns="49320" rIns="98640" bIns="4932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spcBef>
                <a:spcPts val="2563"/>
              </a:spcBef>
              <a:buClrTx/>
              <a:buFontTx/>
              <a:buNone/>
            </a:pPr>
            <a:r>
              <a:rPr lang="en-US" altLang="en-US" sz="4100" b="1">
                <a:solidFill>
                  <a:srgbClr val="B6862C"/>
                </a:solidFill>
              </a:rPr>
              <a:t>Object Design</a:t>
            </a:r>
          </a:p>
        </p:txBody>
      </p:sp>
      <p:sp>
        <p:nvSpPr>
          <p:cNvPr id="3084" name="Text Box 12">
            <a:extLst>
              <a:ext uri="{FF2B5EF4-FFF2-40B4-BE49-F238E27FC236}">
                <a16:creationId xmlns:a16="http://schemas.microsoft.com/office/drawing/2014/main" id="{6229CACD-59A2-46EE-A137-6CD16C52A96C}"/>
              </a:ext>
            </a:extLst>
          </p:cNvPr>
          <p:cNvSpPr txBox="1">
            <a:spLocks noChangeArrowheads="1"/>
          </p:cNvSpPr>
          <p:nvPr/>
        </p:nvSpPr>
        <p:spPr bwMode="auto">
          <a:xfrm>
            <a:off x="23317200" y="17373600"/>
            <a:ext cx="5486400" cy="723900"/>
          </a:xfrm>
          <a:prstGeom prst="rect">
            <a:avLst/>
          </a:prstGeom>
          <a:solidFill>
            <a:srgbClr val="000000"/>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640" tIns="49320" rIns="98640" bIns="4932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spcBef>
                <a:spcPts val="2563"/>
              </a:spcBef>
              <a:buClrTx/>
              <a:buFontTx/>
              <a:buNone/>
            </a:pPr>
            <a:r>
              <a:rPr lang="en-US" altLang="en-US" sz="4100" b="1">
                <a:solidFill>
                  <a:srgbClr val="B6862C"/>
                </a:solidFill>
              </a:rPr>
              <a:t>Implementation</a:t>
            </a:r>
          </a:p>
        </p:txBody>
      </p:sp>
      <p:sp>
        <p:nvSpPr>
          <p:cNvPr id="3085" name="Text Box 13">
            <a:extLst>
              <a:ext uri="{FF2B5EF4-FFF2-40B4-BE49-F238E27FC236}">
                <a16:creationId xmlns:a16="http://schemas.microsoft.com/office/drawing/2014/main" id="{A422DFCA-C5D4-4DD8-A6E9-C68FAB5EF9C6}"/>
              </a:ext>
            </a:extLst>
          </p:cNvPr>
          <p:cNvSpPr txBox="1">
            <a:spLocks noChangeArrowheads="1"/>
          </p:cNvSpPr>
          <p:nvPr/>
        </p:nvSpPr>
        <p:spPr bwMode="auto">
          <a:xfrm>
            <a:off x="4114800" y="29260800"/>
            <a:ext cx="5486400" cy="723900"/>
          </a:xfrm>
          <a:prstGeom prst="rect">
            <a:avLst/>
          </a:prstGeom>
          <a:solidFill>
            <a:srgbClr val="000000"/>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640" tIns="49320" rIns="98640" bIns="4932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spcBef>
                <a:spcPts val="2563"/>
              </a:spcBef>
              <a:buClrTx/>
              <a:buFontTx/>
              <a:buNone/>
            </a:pPr>
            <a:r>
              <a:rPr lang="en-US" altLang="en-US" sz="4100" b="1">
                <a:solidFill>
                  <a:srgbClr val="B6862C"/>
                </a:solidFill>
              </a:rPr>
              <a:t>Verification</a:t>
            </a:r>
          </a:p>
        </p:txBody>
      </p:sp>
      <p:sp>
        <p:nvSpPr>
          <p:cNvPr id="3086" name="Text Box 14">
            <a:extLst>
              <a:ext uri="{FF2B5EF4-FFF2-40B4-BE49-F238E27FC236}">
                <a16:creationId xmlns:a16="http://schemas.microsoft.com/office/drawing/2014/main" id="{3E8E2F93-83A5-4EBF-848C-F400C3F19BF5}"/>
              </a:ext>
            </a:extLst>
          </p:cNvPr>
          <p:cNvSpPr txBox="1">
            <a:spLocks noChangeArrowheads="1"/>
          </p:cNvSpPr>
          <p:nvPr/>
        </p:nvSpPr>
        <p:spPr bwMode="auto">
          <a:xfrm>
            <a:off x="13716000" y="29260800"/>
            <a:ext cx="5486400" cy="723900"/>
          </a:xfrm>
          <a:prstGeom prst="rect">
            <a:avLst/>
          </a:prstGeom>
          <a:solidFill>
            <a:srgbClr val="000000"/>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640" tIns="49320" rIns="98640" bIns="4932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spcBef>
                <a:spcPts val="2563"/>
              </a:spcBef>
              <a:buClrTx/>
              <a:buFontTx/>
              <a:buNone/>
            </a:pPr>
            <a:r>
              <a:rPr lang="en-US" altLang="en-US" sz="4100" b="1">
                <a:solidFill>
                  <a:srgbClr val="B6862C"/>
                </a:solidFill>
              </a:rPr>
              <a:t>Screenshots</a:t>
            </a:r>
          </a:p>
        </p:txBody>
      </p:sp>
      <p:sp>
        <p:nvSpPr>
          <p:cNvPr id="3087" name="Text Box 15">
            <a:extLst>
              <a:ext uri="{FF2B5EF4-FFF2-40B4-BE49-F238E27FC236}">
                <a16:creationId xmlns:a16="http://schemas.microsoft.com/office/drawing/2014/main" id="{6C99DD5C-E650-45CA-8100-0C7F8A691D0E}"/>
              </a:ext>
            </a:extLst>
          </p:cNvPr>
          <p:cNvSpPr txBox="1">
            <a:spLocks noChangeArrowheads="1"/>
          </p:cNvSpPr>
          <p:nvPr/>
        </p:nvSpPr>
        <p:spPr bwMode="auto">
          <a:xfrm>
            <a:off x="23317200" y="29260800"/>
            <a:ext cx="5486400" cy="723900"/>
          </a:xfrm>
          <a:prstGeom prst="rect">
            <a:avLst/>
          </a:prstGeom>
          <a:solidFill>
            <a:srgbClr val="000000"/>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640" tIns="49320" rIns="98640" bIns="4932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spcBef>
                <a:spcPts val="2563"/>
              </a:spcBef>
              <a:buClrTx/>
              <a:buFontTx/>
              <a:buNone/>
            </a:pPr>
            <a:r>
              <a:rPr lang="en-US" altLang="en-US" sz="4100" b="1">
                <a:solidFill>
                  <a:srgbClr val="B6862C"/>
                </a:solidFill>
              </a:rPr>
              <a:t>Summary</a:t>
            </a:r>
          </a:p>
        </p:txBody>
      </p:sp>
      <p:sp>
        <p:nvSpPr>
          <p:cNvPr id="3088" name="Text Box 16">
            <a:extLst>
              <a:ext uri="{FF2B5EF4-FFF2-40B4-BE49-F238E27FC236}">
                <a16:creationId xmlns:a16="http://schemas.microsoft.com/office/drawing/2014/main" id="{6E80E1FB-BB1B-49AA-8E69-76089F5BBF2B}"/>
              </a:ext>
            </a:extLst>
          </p:cNvPr>
          <p:cNvSpPr txBox="1">
            <a:spLocks noChangeArrowheads="1"/>
          </p:cNvSpPr>
          <p:nvPr/>
        </p:nvSpPr>
        <p:spPr bwMode="auto">
          <a:xfrm>
            <a:off x="6561138" y="0"/>
            <a:ext cx="19346862" cy="2257425"/>
          </a:xfrm>
          <a:prstGeom prst="rect">
            <a:avLst/>
          </a:prstGeom>
          <a:solidFill>
            <a:srgbClr val="FFFFFF"/>
          </a:solidFill>
          <a:ln w="25560" cap="flat">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9pPr>
          </a:lstStyle>
          <a:p>
            <a:pPr algn="ctr" eaLnBrk="1" hangingPunct="1">
              <a:buClrTx/>
              <a:buFontTx/>
              <a:buNone/>
            </a:pPr>
            <a:r>
              <a:rPr lang="en-US" altLang="en-US" sz="7000" b="1">
                <a:solidFill>
                  <a:srgbClr val="B6862C"/>
                </a:solidFill>
              </a:rPr>
              <a:t>School of Computing &amp; Information Sciences</a:t>
            </a:r>
          </a:p>
          <a:p>
            <a:pPr algn="ctr" eaLnBrk="1" hangingPunct="1">
              <a:buClrTx/>
              <a:buFontTx/>
              <a:buNone/>
            </a:pPr>
            <a:r>
              <a:rPr lang="en-US" altLang="en-US" sz="7200" i="1">
                <a:solidFill>
                  <a:srgbClr val="B6862C"/>
                </a:solidFill>
              </a:rPr>
              <a:t>Summer 2020 Senior Design Project</a:t>
            </a:r>
          </a:p>
        </p:txBody>
      </p:sp>
      <p:pic>
        <p:nvPicPr>
          <p:cNvPr id="3089" name="Picture 17">
            <a:extLst>
              <a:ext uri="{FF2B5EF4-FFF2-40B4-BE49-F238E27FC236}">
                <a16:creationId xmlns:a16="http://schemas.microsoft.com/office/drawing/2014/main" id="{F68831FD-3773-4241-9377-5FDDE2FA0B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0313" y="695325"/>
            <a:ext cx="3913187" cy="3876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90" name="Picture 18">
            <a:extLst>
              <a:ext uri="{FF2B5EF4-FFF2-40B4-BE49-F238E27FC236}">
                <a16:creationId xmlns:a16="http://schemas.microsoft.com/office/drawing/2014/main" id="{18E5DF1E-A2EB-4417-AFA8-532A5914CF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36725" y="7040563"/>
            <a:ext cx="9875838" cy="51831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91" name="Picture 19">
            <a:extLst>
              <a:ext uri="{FF2B5EF4-FFF2-40B4-BE49-F238E27FC236}">
                <a16:creationId xmlns:a16="http://schemas.microsoft.com/office/drawing/2014/main" id="{D117DA2A-C977-48EA-BD7B-03A4176E691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84013" y="6858000"/>
            <a:ext cx="9431337" cy="51006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92" name="Text Box 20">
            <a:extLst>
              <a:ext uri="{FF2B5EF4-FFF2-40B4-BE49-F238E27FC236}">
                <a16:creationId xmlns:a16="http://schemas.microsoft.com/office/drawing/2014/main" id="{DC7744F0-78C4-46A2-87A5-6B428074ECFA}"/>
              </a:ext>
            </a:extLst>
          </p:cNvPr>
          <p:cNvSpPr txBox="1">
            <a:spLocks noChangeArrowheads="1"/>
          </p:cNvSpPr>
          <p:nvPr/>
        </p:nvSpPr>
        <p:spPr bwMode="auto">
          <a:xfrm>
            <a:off x="11979275" y="12069763"/>
            <a:ext cx="9236075"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buClrTx/>
              <a:buFontTx/>
              <a:buNone/>
            </a:pPr>
            <a:r>
              <a:rPr lang="en-US" altLang="en-US" sz="1500"/>
              <a:t>Liu, Lei &amp; Yang, Hao &amp; Li, Yong &amp; Xie, Mengyao &amp; Li, Lian &amp; Wu, Chenggang. (2016). Memos: A full hierarchy hybrid memory management framework. 368-371. 10.1109/ICCD.2016.7753305. </a:t>
            </a:r>
          </a:p>
        </p:txBody>
      </p:sp>
      <p:pic>
        <p:nvPicPr>
          <p:cNvPr id="3093" name="Picture 21">
            <a:extLst>
              <a:ext uri="{FF2B5EF4-FFF2-40B4-BE49-F238E27FC236}">
                <a16:creationId xmlns:a16="http://schemas.microsoft.com/office/drawing/2014/main" id="{DA097695-BA50-40F0-83B6-6F9031E898E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9650" y="30654625"/>
            <a:ext cx="5649913" cy="4000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94" name="Picture 22">
            <a:extLst>
              <a:ext uri="{FF2B5EF4-FFF2-40B4-BE49-F238E27FC236}">
                <a16:creationId xmlns:a16="http://schemas.microsoft.com/office/drawing/2014/main" id="{D9941B0A-9FC0-4E5A-BB3F-6F93B351F4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65925" y="30814963"/>
            <a:ext cx="5807075" cy="39322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95" name="Picture 23">
            <a:extLst>
              <a:ext uri="{FF2B5EF4-FFF2-40B4-BE49-F238E27FC236}">
                <a16:creationId xmlns:a16="http://schemas.microsoft.com/office/drawing/2014/main" id="{BBDFF6E6-8B56-4B4B-BC06-723830DB41D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78200" y="18078450"/>
            <a:ext cx="6864350" cy="70675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96" name="Picture 24">
            <a:extLst>
              <a:ext uri="{FF2B5EF4-FFF2-40B4-BE49-F238E27FC236}">
                <a16:creationId xmlns:a16="http://schemas.microsoft.com/office/drawing/2014/main" id="{D2845DB4-D0B0-459B-AF7A-53BF8D045B2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0" y="18273713"/>
            <a:ext cx="10296525" cy="5410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97" name="Text Box 25">
            <a:extLst>
              <a:ext uri="{FF2B5EF4-FFF2-40B4-BE49-F238E27FC236}">
                <a16:creationId xmlns:a16="http://schemas.microsoft.com/office/drawing/2014/main" id="{3DB34767-C118-466A-BC43-856E4D730217}"/>
              </a:ext>
            </a:extLst>
          </p:cNvPr>
          <p:cNvSpPr txBox="1">
            <a:spLocks noChangeArrowheads="1"/>
          </p:cNvSpPr>
          <p:nvPr/>
        </p:nvSpPr>
        <p:spPr bwMode="auto">
          <a:xfrm>
            <a:off x="11887200" y="24745950"/>
            <a:ext cx="10790238" cy="4057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8400">
                <a:solidFill>
                  <a:srgbClr val="000000"/>
                </a:solidFill>
                <a:latin typeface="Arial" panose="020B0604020202020204" pitchFamily="34" charset="0"/>
                <a:ea typeface="ＭＳ Ｐゴシック" panose="020B0600070205080204" pitchFamily="34" charset="-128"/>
              </a:defRPr>
            </a:lvl9pPr>
          </a:lstStyle>
          <a:p>
            <a:pPr>
              <a:spcBef>
                <a:spcPts val="1200"/>
              </a:spcBef>
              <a:spcAft>
                <a:spcPts val="1000"/>
              </a:spcAft>
              <a:buClrTx/>
              <a:buFontTx/>
              <a:buNone/>
            </a:pPr>
            <a:r>
              <a:rPr lang="en-US" altLang="en-US" sz="2800"/>
              <a:t>The Environment class is responsible maintaining all the variables that represent the Hybrid Memory simulation. The class adheres to OpenAI standards which allows us to use existing Classes, like OpenAI Gym, and implement our versions of its functions. </a:t>
            </a:r>
          </a:p>
          <a:p>
            <a:pPr>
              <a:spcBef>
                <a:spcPts val="1200"/>
              </a:spcBef>
              <a:spcAft>
                <a:spcPts val="1000"/>
              </a:spcAft>
              <a:buClrTx/>
              <a:buFontTx/>
              <a:buNone/>
            </a:pPr>
            <a:r>
              <a:rPr lang="en-US" altLang="en-US" sz="2800"/>
              <a:t>Adhering to OpenAI standards allows us to use existing Reinforcement Learning Agent implementations and mix and match between them to test different approaches.   </a:t>
            </a:r>
          </a:p>
          <a:p>
            <a:pPr>
              <a:spcBef>
                <a:spcPts val="1200"/>
              </a:spcBef>
              <a:spcAft>
                <a:spcPts val="1000"/>
              </a:spcAft>
              <a:buClrTx/>
              <a:buFontTx/>
              <a:buNone/>
            </a:pPr>
            <a:endParaRPr lang="en-US" altLang="en-US" sz="2800"/>
          </a:p>
        </p:txBody>
      </p:sp>
      <p:sp>
        <p:nvSpPr>
          <p:cNvPr id="3098" name="Text Box 26">
            <a:extLst>
              <a:ext uri="{FF2B5EF4-FFF2-40B4-BE49-F238E27FC236}">
                <a16:creationId xmlns:a16="http://schemas.microsoft.com/office/drawing/2014/main" id="{42549CD4-E837-4C6C-8DD1-72D730E4243E}"/>
              </a:ext>
            </a:extLst>
          </p:cNvPr>
          <p:cNvSpPr txBox="1">
            <a:spLocks noChangeArrowheads="1"/>
          </p:cNvSpPr>
          <p:nvPr/>
        </p:nvSpPr>
        <p:spPr bwMode="auto">
          <a:xfrm>
            <a:off x="1736725" y="24687213"/>
            <a:ext cx="9966325" cy="4483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9pPr>
          </a:lstStyle>
          <a:p>
            <a:pPr>
              <a:spcBef>
                <a:spcPts val="1200"/>
              </a:spcBef>
              <a:spcAft>
                <a:spcPts val="1000"/>
              </a:spcAft>
              <a:buClrTx/>
              <a:buFontTx/>
              <a:buNone/>
            </a:pPr>
            <a:r>
              <a:rPr lang="en-US" altLang="en-US" sz="2800"/>
              <a:t>The project relies heavily on the coded Ruminant environment created by the team and the reinforcement learning agent. To that end, OpenAI Gym crucially supports both systems​. </a:t>
            </a:r>
          </a:p>
          <a:p>
            <a:pPr>
              <a:buClrTx/>
              <a:buFontTx/>
              <a:buNone/>
            </a:pPr>
            <a:endParaRPr lang="en-US" altLang="en-US" sz="2800"/>
          </a:p>
          <a:p>
            <a:pPr>
              <a:buClrTx/>
              <a:buFontTx/>
              <a:buNone/>
            </a:pPr>
            <a:r>
              <a:rPr lang="en-US" altLang="en-US" sz="2800"/>
              <a:t>The data used for building the model is fed from the memory trace repository. Processing is done on the memory traces to format them in dictionary data structures. These dictionaries are then fed by step function into the environment. </a:t>
            </a:r>
          </a:p>
        </p:txBody>
      </p:sp>
      <p:sp>
        <p:nvSpPr>
          <p:cNvPr id="3099" name="Text Box 27">
            <a:extLst>
              <a:ext uri="{FF2B5EF4-FFF2-40B4-BE49-F238E27FC236}">
                <a16:creationId xmlns:a16="http://schemas.microsoft.com/office/drawing/2014/main" id="{6BFB6516-3C89-4CDC-BDD4-B26ABDB96640}"/>
              </a:ext>
            </a:extLst>
          </p:cNvPr>
          <p:cNvSpPr txBox="1">
            <a:spLocks noChangeArrowheads="1"/>
          </p:cNvSpPr>
          <p:nvPr/>
        </p:nvSpPr>
        <p:spPr bwMode="auto">
          <a:xfrm>
            <a:off x="11979275" y="12803188"/>
            <a:ext cx="9439275" cy="3929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buClrTx/>
              <a:buFontTx/>
              <a:buNone/>
            </a:pPr>
            <a:r>
              <a:rPr lang="en-US" altLang="en-US" sz="2800"/>
              <a:t>Hybrid Memory systems are relatively new and various differing approaches have been tried:</a:t>
            </a:r>
          </a:p>
          <a:p>
            <a:pPr>
              <a:buClrTx/>
              <a:buFontTx/>
              <a:buNone/>
            </a:pPr>
            <a:endParaRPr lang="en-US" altLang="en-US" sz="2800"/>
          </a:p>
          <a:p>
            <a:pPr>
              <a:buClrTx/>
              <a:buFontTx/>
              <a:buNone/>
            </a:pPr>
            <a:r>
              <a:rPr lang="en-US" altLang="en-US" sz="2800"/>
              <a:t>Ramos et al. and Dhi-man et al. proposed hybrid memory systems with DRAM and PCM (phase change memory) that uses a modified memory controller.</a:t>
            </a:r>
          </a:p>
          <a:p>
            <a:pPr>
              <a:buClrTx/>
              <a:buFontTx/>
              <a:buNone/>
            </a:pPr>
            <a:r>
              <a:rPr lang="en-US" altLang="en-US" sz="2800"/>
              <a:t> </a:t>
            </a:r>
          </a:p>
          <a:p>
            <a:pPr>
              <a:buClrTx/>
              <a:buFontTx/>
              <a:buNone/>
            </a:pPr>
            <a:r>
              <a:rPr lang="en-US" altLang="en-US" sz="2800"/>
              <a:t>Yang et al.(prictured above) proposed an empirical guideline of using PM as persistent storage</a:t>
            </a:r>
          </a:p>
        </p:txBody>
      </p:sp>
      <p:sp>
        <p:nvSpPr>
          <p:cNvPr id="3100" name="Text Box 28">
            <a:extLst>
              <a:ext uri="{FF2B5EF4-FFF2-40B4-BE49-F238E27FC236}">
                <a16:creationId xmlns:a16="http://schemas.microsoft.com/office/drawing/2014/main" id="{2F5F2D91-69B8-4955-B271-F21DA86F6BE0}"/>
              </a:ext>
            </a:extLst>
          </p:cNvPr>
          <p:cNvSpPr txBox="1">
            <a:spLocks noChangeArrowheads="1"/>
          </p:cNvSpPr>
          <p:nvPr/>
        </p:nvSpPr>
        <p:spPr bwMode="auto">
          <a:xfrm>
            <a:off x="22860000" y="24752300"/>
            <a:ext cx="8832850" cy="3503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buClrTx/>
              <a:buFontTx/>
              <a:buNone/>
            </a:pPr>
            <a:r>
              <a:rPr lang="en-US" altLang="en-US" sz="2800"/>
              <a:t>For each step, the agent collates the possible actions, then tallies the rewards and makes a “best” choice that maximizes the rewards, or an exploratory choice that lets it move into new parts of the decision tree. </a:t>
            </a:r>
          </a:p>
          <a:p>
            <a:pPr>
              <a:buClrTx/>
              <a:buFontTx/>
              <a:buNone/>
            </a:pPr>
            <a:endParaRPr lang="en-US" altLang="en-US" sz="2800"/>
          </a:p>
          <a:p>
            <a:pPr>
              <a:buClrTx/>
              <a:buFontTx/>
              <a:buNone/>
            </a:pPr>
            <a:r>
              <a:rPr lang="en-US" altLang="en-US" sz="2800"/>
              <a:t>The user decides how many page memory ‘steps’ the agent should observe and how may ‘epochs’ or rounds of training the agent should undergo. </a:t>
            </a:r>
          </a:p>
        </p:txBody>
      </p:sp>
      <p:sp>
        <p:nvSpPr>
          <p:cNvPr id="3101" name="Text Box 29">
            <a:extLst>
              <a:ext uri="{FF2B5EF4-FFF2-40B4-BE49-F238E27FC236}">
                <a16:creationId xmlns:a16="http://schemas.microsoft.com/office/drawing/2014/main" id="{AF75B1C1-2954-470C-9742-1F2F883DB5A7}"/>
              </a:ext>
            </a:extLst>
          </p:cNvPr>
          <p:cNvSpPr txBox="1">
            <a:spLocks noChangeArrowheads="1"/>
          </p:cNvSpPr>
          <p:nvPr/>
        </p:nvSpPr>
        <p:spPr bwMode="auto">
          <a:xfrm>
            <a:off x="1865313" y="35693350"/>
            <a:ext cx="10479087" cy="3929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8400">
                <a:solidFill>
                  <a:srgbClr val="000000"/>
                </a:solidFill>
                <a:latin typeface="Arial" panose="020B0604020202020204" pitchFamily="34" charset="0"/>
                <a:ea typeface="ＭＳ Ｐゴシック" panose="020B0600070205080204" pitchFamily="34" charset="-128"/>
              </a:defRPr>
            </a:lvl9pPr>
          </a:lstStyle>
          <a:p>
            <a:pPr>
              <a:buClrTx/>
              <a:buFontTx/>
              <a:buNone/>
            </a:pPr>
            <a:r>
              <a:rPr lang="en-US" altLang="en-US" sz="2800"/>
              <a:t>Initial training results with Double Deep Q Network Agents indicate various details:</a:t>
            </a:r>
          </a:p>
          <a:p>
            <a:pPr>
              <a:buClrTx/>
              <a:buFontTx/>
              <a:buNone/>
            </a:pPr>
            <a:endParaRPr lang="en-US" altLang="en-US" sz="2800"/>
          </a:p>
          <a:p>
            <a:pPr>
              <a:buClrTx/>
              <a:buFontTx/>
              <a:buNone/>
            </a:pPr>
            <a:r>
              <a:rPr lang="en-US" altLang="en-US" sz="2800"/>
              <a:t>Reward rates are maximized by relatively low exploration possibility (0.2) or relatively high ones (0.8)</a:t>
            </a:r>
          </a:p>
          <a:p>
            <a:pPr>
              <a:buClrTx/>
              <a:buFontTx/>
              <a:buNone/>
            </a:pPr>
            <a:endParaRPr lang="en-US" altLang="en-US" sz="2800"/>
          </a:p>
          <a:p>
            <a:pPr>
              <a:buClrTx/>
              <a:buFontTx/>
              <a:buNone/>
            </a:pPr>
            <a:r>
              <a:rPr lang="en-US" altLang="en-US" sz="2800"/>
              <a:t>‘Temperature’ (frequency of page access) is kept relatively consistent across exploration rates (note the .0025 spread between highest exploration rates and lowest)</a:t>
            </a:r>
          </a:p>
        </p:txBody>
      </p:sp>
      <p:sp>
        <p:nvSpPr>
          <p:cNvPr id="3102" name="Text Box 30">
            <a:extLst>
              <a:ext uri="{FF2B5EF4-FFF2-40B4-BE49-F238E27FC236}">
                <a16:creationId xmlns:a16="http://schemas.microsoft.com/office/drawing/2014/main" id="{BA54F0DB-DC49-4A9B-A19C-DA6E2A5B0074}"/>
              </a:ext>
            </a:extLst>
          </p:cNvPr>
          <p:cNvSpPr txBox="1">
            <a:spLocks noChangeArrowheads="1"/>
          </p:cNvSpPr>
          <p:nvPr/>
        </p:nvSpPr>
        <p:spPr bwMode="auto">
          <a:xfrm>
            <a:off x="1828800" y="12804775"/>
            <a:ext cx="9953625" cy="484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sz="8400">
                <a:solidFill>
                  <a:srgbClr val="000000"/>
                </a:solidFill>
                <a:latin typeface="Arial" panose="020B0604020202020204" pitchFamily="34" charset="0"/>
                <a:ea typeface="ＭＳ Ｐゴシック" panose="020B0600070205080204" pitchFamily="34" charset="-128"/>
              </a:defRPr>
            </a:lvl9pPr>
          </a:lstStyle>
          <a:p>
            <a:pPr>
              <a:buClrTx/>
              <a:buFontTx/>
              <a:buNone/>
            </a:pPr>
            <a:r>
              <a:rPr lang="en-US" altLang="en-US" sz="2600"/>
              <a:t>As increasing demands are being made on existing hardware  architectures and the cost of Persistent Memory (PM) decreases, changing how tiers of memory are organized might allow for increases in program performance with only marginal increases in systems cost.  </a:t>
            </a:r>
          </a:p>
          <a:p>
            <a:pPr>
              <a:buClrTx/>
              <a:buFontTx/>
              <a:buNone/>
            </a:pPr>
            <a:endParaRPr lang="en-US" altLang="en-US" sz="2600"/>
          </a:p>
          <a:p>
            <a:pPr>
              <a:buClrTx/>
              <a:buFontTx/>
              <a:buNone/>
            </a:pPr>
            <a:r>
              <a:rPr lang="en-US" altLang="en-US" sz="2600"/>
              <a:t>In order to ensure no drop in performance, however, careful management of memory allocation must occur. To this end, we have used Ruminant, a heuristic for condensing the state of Hybrid Memory into a handful of variables to allow Reinforcement Learning (RL) agents to analyze the state of memory. </a:t>
            </a:r>
          </a:p>
          <a:p>
            <a:pPr>
              <a:buClrTx/>
              <a:buFontTx/>
              <a:buNone/>
            </a:pPr>
            <a:endParaRPr lang="en-US" altLang="en-US" sz="2600"/>
          </a:p>
        </p:txBody>
      </p:sp>
      <p:pic>
        <p:nvPicPr>
          <p:cNvPr id="3103" name="Picture 31">
            <a:extLst>
              <a:ext uri="{FF2B5EF4-FFF2-40B4-BE49-F238E27FC236}">
                <a16:creationId xmlns:a16="http://schemas.microsoft.com/office/drawing/2014/main" id="{7BFA7BF4-9652-4540-8C1C-8ED07D5CFDE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28871" t="36147" r="6686" b="18515"/>
          <a:stretch>
            <a:fillRect/>
          </a:stretch>
        </p:blipFill>
        <p:spPr bwMode="auto">
          <a:xfrm>
            <a:off x="12709525" y="30997525"/>
            <a:ext cx="9936163" cy="3932238"/>
          </a:xfrm>
          <a:prstGeom prst="rect">
            <a:avLst/>
          </a:prstGeom>
          <a:noFill/>
          <a:ln>
            <a:noFill/>
          </a:ln>
          <a:effectLst/>
          <a:extLst>
            <a:ext uri="{909E8E84-426E-40DD-AFC4-6F175D3DCCD1}">
              <a14:hiddenFill xmlns:a14="http://schemas.microsoft.com/office/drawing/2010/main">
                <a:blipFill dpi="0" rotWithShape="0">
                  <a:blip/>
                  <a:srcRect l="28871" t="36147" r="6686" b="18515"/>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04" name="Picture 32">
            <a:extLst>
              <a:ext uri="{FF2B5EF4-FFF2-40B4-BE49-F238E27FC236}">
                <a16:creationId xmlns:a16="http://schemas.microsoft.com/office/drawing/2014/main" id="{5432DBE9-267A-4760-95E1-2860609BFA4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23056" t="32272" r="22443" b="21501"/>
          <a:stretch>
            <a:fillRect/>
          </a:stretch>
        </p:blipFill>
        <p:spPr bwMode="auto">
          <a:xfrm>
            <a:off x="12801600" y="35753675"/>
            <a:ext cx="9966325" cy="4754563"/>
          </a:xfrm>
          <a:prstGeom prst="rect">
            <a:avLst/>
          </a:prstGeom>
          <a:noFill/>
          <a:ln>
            <a:noFill/>
          </a:ln>
          <a:effectLst/>
          <a:extLst>
            <a:ext uri="{909E8E84-426E-40DD-AFC4-6F175D3DCCD1}">
              <a14:hiddenFill xmlns:a14="http://schemas.microsoft.com/office/drawing/2010/main">
                <a:blipFill dpi="0" rotWithShape="0">
                  <a:blip/>
                  <a:srcRect l="23056" t="32272" r="22443" b="21501"/>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05" name="Text Box 33">
            <a:extLst>
              <a:ext uri="{FF2B5EF4-FFF2-40B4-BE49-F238E27FC236}">
                <a16:creationId xmlns:a16="http://schemas.microsoft.com/office/drawing/2014/main" id="{55B06240-F173-4ED3-A313-43921BE65F03}"/>
              </a:ext>
            </a:extLst>
          </p:cNvPr>
          <p:cNvSpPr txBox="1">
            <a:spLocks noChangeArrowheads="1"/>
          </p:cNvSpPr>
          <p:nvPr/>
        </p:nvSpPr>
        <p:spPr bwMode="auto">
          <a:xfrm>
            <a:off x="13163550" y="30664150"/>
            <a:ext cx="3387725" cy="51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buClrTx/>
              <a:buFontTx/>
              <a:buNone/>
            </a:pPr>
            <a:r>
              <a:rPr lang="en-US" altLang="en-US" sz="2800"/>
              <a:t>Agent Training Loop</a:t>
            </a:r>
          </a:p>
        </p:txBody>
      </p:sp>
      <p:sp>
        <p:nvSpPr>
          <p:cNvPr id="3106" name="Text Box 34">
            <a:extLst>
              <a:ext uri="{FF2B5EF4-FFF2-40B4-BE49-F238E27FC236}">
                <a16:creationId xmlns:a16="http://schemas.microsoft.com/office/drawing/2014/main" id="{A9770709-F91F-4CAC-BE41-042482772245}"/>
              </a:ext>
            </a:extLst>
          </p:cNvPr>
          <p:cNvSpPr txBox="1">
            <a:spLocks noChangeArrowheads="1"/>
          </p:cNvSpPr>
          <p:nvPr/>
        </p:nvSpPr>
        <p:spPr bwMode="auto">
          <a:xfrm>
            <a:off x="13073063" y="35204400"/>
            <a:ext cx="4927600" cy="51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buClrTx/>
              <a:buFontTx/>
              <a:buNone/>
            </a:pPr>
            <a:r>
              <a:rPr lang="en-US" altLang="en-US" sz="2800"/>
              <a:t>Reward Calculations Per Step</a:t>
            </a:r>
          </a:p>
        </p:txBody>
      </p:sp>
      <p:sp>
        <p:nvSpPr>
          <p:cNvPr id="3107" name="Text Box 35">
            <a:extLst>
              <a:ext uri="{FF2B5EF4-FFF2-40B4-BE49-F238E27FC236}">
                <a16:creationId xmlns:a16="http://schemas.microsoft.com/office/drawing/2014/main" id="{3973587C-F681-4CCD-892B-03EE07BE58E1}"/>
              </a:ext>
            </a:extLst>
          </p:cNvPr>
          <p:cNvSpPr txBox="1">
            <a:spLocks noChangeArrowheads="1"/>
          </p:cNvSpPr>
          <p:nvPr/>
        </p:nvSpPr>
        <p:spPr bwMode="auto">
          <a:xfrm>
            <a:off x="1236663" y="42337038"/>
            <a:ext cx="30767337" cy="1096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8400">
                <a:solidFill>
                  <a:srgbClr val="000000"/>
                </a:solidFill>
                <a:latin typeface="Arial" panose="020B0604020202020204" pitchFamily="34" charset="0"/>
                <a:ea typeface="ＭＳ Ｐゴシック" panose="020B0600070205080204" pitchFamily="34" charset="-128"/>
              </a:defRPr>
            </a:lvl9pPr>
          </a:lstStyle>
          <a:p>
            <a:pPr>
              <a:buClrTx/>
              <a:buFontTx/>
              <a:buNone/>
            </a:pPr>
            <a:r>
              <a:rPr lang="en-US" altLang="en-US" sz="2800"/>
              <a:t>I would like to thank Prof Bhimani for guiding us through this research project. In addition I would like to offer my gratitude to the many professors and  teaching assistants that have helped me along through my time at FIU. </a:t>
            </a:r>
          </a:p>
        </p:txBody>
      </p:sp>
      <p:sp>
        <p:nvSpPr>
          <p:cNvPr id="3108" name="Text Box 36">
            <a:extLst>
              <a:ext uri="{FF2B5EF4-FFF2-40B4-BE49-F238E27FC236}">
                <a16:creationId xmlns:a16="http://schemas.microsoft.com/office/drawing/2014/main" id="{6DEB2508-A8F2-4D32-89F9-E8452A25543F}"/>
              </a:ext>
            </a:extLst>
          </p:cNvPr>
          <p:cNvSpPr txBox="1">
            <a:spLocks noChangeArrowheads="1"/>
          </p:cNvSpPr>
          <p:nvPr/>
        </p:nvSpPr>
        <p:spPr bwMode="auto">
          <a:xfrm>
            <a:off x="21853525" y="8202613"/>
            <a:ext cx="8942388" cy="7342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r>
              <a:rPr lang="en-US" altLang="en-US" sz="2800" b="1">
                <a:solidFill>
                  <a:srgbClr val="001D4D"/>
                </a:solidFill>
                <a:latin typeface="Trebuchet MS" panose="020B0603020202020204" pitchFamily="34" charset="0"/>
              </a:rPr>
              <a:t>Key User Stories </a:t>
            </a:r>
          </a:p>
          <a:p>
            <a:endParaRPr lang="en-US" altLang="en-US" sz="2800">
              <a:solidFill>
                <a:srgbClr val="001D4D"/>
              </a:solidFill>
            </a:endParaRPr>
          </a:p>
          <a:p>
            <a:endParaRPr lang="en-US" altLang="en-US" sz="2800">
              <a:solidFill>
                <a:srgbClr val="001D4D"/>
              </a:solidFill>
            </a:endParaRPr>
          </a:p>
          <a:p>
            <a:r>
              <a:rPr lang="en-US" altLang="en-US" sz="2800">
                <a:solidFill>
                  <a:srgbClr val="001D4D"/>
                </a:solidFill>
              </a:rPr>
              <a:t>As a hybrid memory optimization researcher, I want to identify the best Reinforcement Learning algorithms that can I use to optimize memory management </a:t>
            </a:r>
          </a:p>
          <a:p>
            <a:endParaRPr lang="en-US" altLang="en-US" sz="2800">
              <a:solidFill>
                <a:srgbClr val="001D4D"/>
              </a:solidFill>
            </a:endParaRPr>
          </a:p>
          <a:p>
            <a:r>
              <a:rPr lang="en-US" altLang="en-US" sz="2800">
                <a:solidFill>
                  <a:srgbClr val="001D4D"/>
                </a:solidFill>
              </a:rPr>
              <a:t>As a hybrid memory environment engineer, I want to identify the best data structure to represent changes in DRAM/PM paging over the course of a memory trace</a:t>
            </a:r>
          </a:p>
          <a:p>
            <a:endParaRPr lang="en-US" altLang="en-US" sz="2800">
              <a:solidFill>
                <a:srgbClr val="001D4D"/>
              </a:solidFill>
            </a:endParaRPr>
          </a:p>
          <a:p>
            <a:r>
              <a:rPr lang="en-US" altLang="en-US" sz="2800">
                <a:solidFill>
                  <a:srgbClr val="001D4D"/>
                </a:solidFill>
              </a:rPr>
              <a:t>As a reinforcement learning engineer, I want to identify the parameters of a reward function that would best be used to reward a memory system algorithm </a:t>
            </a:r>
          </a:p>
        </p:txBody>
      </p:sp>
      <p:sp>
        <p:nvSpPr>
          <p:cNvPr id="3109" name="Text Box 37">
            <a:extLst>
              <a:ext uri="{FF2B5EF4-FFF2-40B4-BE49-F238E27FC236}">
                <a16:creationId xmlns:a16="http://schemas.microsoft.com/office/drawing/2014/main" id="{C0E45562-1424-4734-87D2-847827B1349A}"/>
              </a:ext>
            </a:extLst>
          </p:cNvPr>
          <p:cNvSpPr txBox="1">
            <a:spLocks noChangeArrowheads="1"/>
          </p:cNvSpPr>
          <p:nvPr/>
        </p:nvSpPr>
        <p:spPr bwMode="auto">
          <a:xfrm>
            <a:off x="22767925" y="30632400"/>
            <a:ext cx="8961438" cy="9858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8400">
                <a:solidFill>
                  <a:srgbClr val="000000"/>
                </a:solidFill>
                <a:latin typeface="Arial" panose="020B0604020202020204" pitchFamily="34" charset="0"/>
                <a:ea typeface="ＭＳ Ｐゴシック" panose="020B0600070205080204" pitchFamily="34" charset="-128"/>
              </a:defRPr>
            </a:lvl9pPr>
          </a:lstStyle>
          <a:p>
            <a:pPr>
              <a:spcBef>
                <a:spcPts val="1200"/>
              </a:spcBef>
              <a:spcAft>
                <a:spcPts val="1000"/>
              </a:spcAft>
            </a:pPr>
            <a:r>
              <a:rPr lang="en-US" altLang="en-US" sz="2800" b="1"/>
              <a:t>Conclusions</a:t>
            </a:r>
          </a:p>
          <a:p>
            <a:pPr>
              <a:spcBef>
                <a:spcPts val="1200"/>
              </a:spcBef>
              <a:spcAft>
                <a:spcPts val="1000"/>
              </a:spcAft>
            </a:pPr>
            <a:r>
              <a:rPr lang="en-US" altLang="en-US" sz="2800"/>
              <a:t>Initial testing showed the environment was functional for DQN environments (Both Dueling and Dual). Experimental results on exploration parameter cross validation showed some clearly better performing values; however the magnitude of differences in performance is relatively low. </a:t>
            </a:r>
          </a:p>
          <a:p>
            <a:pPr>
              <a:spcBef>
                <a:spcPts val="1200"/>
              </a:spcBef>
              <a:spcAft>
                <a:spcPts val="1000"/>
              </a:spcAft>
            </a:pPr>
            <a:endParaRPr lang="en-US" altLang="en-US" sz="2800" b="1"/>
          </a:p>
          <a:p>
            <a:pPr>
              <a:spcBef>
                <a:spcPts val="1200"/>
              </a:spcBef>
              <a:spcAft>
                <a:spcPts val="1000"/>
              </a:spcAft>
            </a:pPr>
            <a:r>
              <a:rPr lang="en-US" altLang="en-US" sz="2800" b="1"/>
              <a:t>Further Progress</a:t>
            </a:r>
          </a:p>
          <a:p>
            <a:pPr>
              <a:spcBef>
                <a:spcPts val="1200"/>
              </a:spcBef>
              <a:spcAft>
                <a:spcPts val="1000"/>
              </a:spcAft>
            </a:pPr>
            <a:r>
              <a:rPr lang="en-US" altLang="en-US" sz="2800"/>
              <a:t>The idealized system architecture and platform would involve at minimum three reinforcement learning algorithms, of which only two ended up supported. </a:t>
            </a:r>
          </a:p>
          <a:p>
            <a:pPr>
              <a:spcBef>
                <a:spcPts val="1200"/>
              </a:spcBef>
              <a:spcAft>
                <a:spcPts val="1000"/>
              </a:spcAft>
            </a:pPr>
            <a:r>
              <a:rPr lang="en-US" altLang="en-US" sz="2800"/>
              <a:t>There are several other options to add further algorithmic support functionality to the agent by incorporating such algorithms of DQN, DDPG, and SARSA. The scope of the agent remained within the Stable Baselines library and can be further expanded via custom development or additional libraries. </a:t>
            </a:r>
          </a:p>
          <a:p>
            <a:pPr>
              <a:spcBef>
                <a:spcPts val="1200"/>
              </a:spcBef>
              <a:spcAft>
                <a:spcPts val="1000"/>
              </a:spcAft>
            </a:pPr>
            <a:endParaRPr lang="en-US" altLang="en-US" sz="2800"/>
          </a:p>
        </p:txBody>
      </p:sp>
    </p:spTree>
  </p:cSld>
  <p:clrMapOvr>
    <a:masterClrMapping/>
  </p:clrMapOvr>
  <p:transition spd="slow"/>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en-US" sz="8400" b="0" i="0" u="none" strike="noStrike" cap="none" normalizeH="0" baseline="0" smtClean="0">
            <a:ln>
              <a:noFill/>
            </a:ln>
            <a:solidFill>
              <a:schemeClr val="bg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en-US" sz="8400" b="0" i="0" u="none" strike="noStrike" cap="none" normalizeH="0" baseline="0" smtClean="0">
            <a:ln>
              <a:noFill/>
            </a:ln>
            <a:solidFill>
              <a:schemeClr val="bg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11663</TotalTime>
  <Words>777</Words>
  <Application>Microsoft Office PowerPoint</Application>
  <PresentationFormat>Custom</PresentationFormat>
  <Paragraphs>58</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Times New Roman</vt:lpstr>
      <vt:lpstr>Arial</vt:lpstr>
      <vt:lpstr>ＭＳ Ｐゴシック</vt:lpstr>
      <vt:lpstr>Trebuchet MS</vt:lpstr>
      <vt:lpstr>Arial</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Eitan Flor</cp:lastModifiedBy>
  <cp:revision>45</cp:revision>
  <cp:lastPrinted>1601-01-01T00:00:00Z</cp:lastPrinted>
  <dcterms:created xsi:type="dcterms:W3CDTF">2012-11-19T15:27:41Z</dcterms:created>
  <dcterms:modified xsi:type="dcterms:W3CDTF">2020-07-30T23:37:19Z</dcterms:modified>
</cp:coreProperties>
</file>