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
  </p:notesMasterIdLst>
  <p:sldIdLst>
    <p:sldId id="256" r:id="rId5"/>
  </p:sldIdLst>
  <p:sldSz cx="43891200" cy="32918400"/>
  <p:notesSz cx="6858000" cy="9144000"/>
  <p:defaultTextStyle>
    <a:defPPr>
      <a:defRPr lang="en-US"/>
    </a:defPPr>
    <a:lvl1pPr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1pPr>
    <a:lvl2pPr marL="390525" indent="66675"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2pPr>
    <a:lvl3pPr marL="782638" indent="131763"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3pPr>
    <a:lvl4pPr marL="1174750" indent="196850"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4pPr>
    <a:lvl5pPr marL="1566863" indent="261938"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81E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640" autoAdjust="0"/>
    <p:restoredTop sz="95986" autoAdjust="0"/>
  </p:normalViewPr>
  <p:slideViewPr>
    <p:cSldViewPr>
      <p:cViewPr varScale="1">
        <p:scale>
          <a:sx n="33" d="100"/>
          <a:sy n="33" d="100"/>
        </p:scale>
        <p:origin x="282" y="240"/>
      </p:cViewPr>
      <p:guideLst>
        <p:guide orient="horz" pos="10368"/>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C13C859-60F4-447A-B13E-4BA0A2EDB811}"/>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04EE05B8-C0FE-4F48-8CC0-F033E939C3AF}"/>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EF5BA4CF-BD93-4CD0-957D-3586FD6B1729}" type="datetime1">
              <a:rPr lang="en-US" altLang="en-US"/>
              <a:pPr>
                <a:defRPr/>
              </a:pPr>
              <a:t>7/30/2020</a:t>
            </a:fld>
            <a:endParaRPr lang="en-US" altLang="en-US"/>
          </a:p>
        </p:txBody>
      </p:sp>
      <p:sp>
        <p:nvSpPr>
          <p:cNvPr id="4" name="Slide Image Placeholder 3">
            <a:extLst>
              <a:ext uri="{FF2B5EF4-FFF2-40B4-BE49-F238E27FC236}">
                <a16:creationId xmlns:a16="http://schemas.microsoft.com/office/drawing/2014/main" id="{4AB1A98C-7493-49E5-B05B-1154C2919326}"/>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D89C045F-8847-4F93-8270-9D0F8CAC9FBB}"/>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018EBFEA-6368-4E4A-B3A4-DCB6FB5F0ABC}"/>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13A3973D-D59E-4DE9-AF83-6F292FD13884}"/>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C0EF5EB5-8F56-4A59-BE6A-C9CAD2AF162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mn-lt"/>
        <a:ea typeface="ＭＳ Ｐゴシック" charset="-128"/>
        <a:cs typeface="ＭＳ Ｐゴシック" charset="-128"/>
      </a:defRPr>
    </a:lvl1pPr>
    <a:lvl2pPr marL="390525" algn="l" rtl="0" eaLnBrk="0" fontAlgn="base" hangingPunct="0">
      <a:spcBef>
        <a:spcPct val="30000"/>
      </a:spcBef>
      <a:spcAft>
        <a:spcPct val="0"/>
      </a:spcAft>
      <a:defRPr sz="1000" kern="1200">
        <a:solidFill>
          <a:schemeClr val="tx1"/>
        </a:solidFill>
        <a:latin typeface="+mn-lt"/>
        <a:ea typeface="ＭＳ Ｐゴシック" charset="-128"/>
        <a:cs typeface="+mn-cs"/>
      </a:defRPr>
    </a:lvl2pPr>
    <a:lvl3pPr marL="782638" algn="l" rtl="0" eaLnBrk="0" fontAlgn="base" hangingPunct="0">
      <a:spcBef>
        <a:spcPct val="30000"/>
      </a:spcBef>
      <a:spcAft>
        <a:spcPct val="0"/>
      </a:spcAft>
      <a:defRPr sz="1000" kern="1200">
        <a:solidFill>
          <a:schemeClr val="tx1"/>
        </a:solidFill>
        <a:latin typeface="+mn-lt"/>
        <a:ea typeface="ＭＳ Ｐゴシック" charset="-128"/>
        <a:cs typeface="+mn-cs"/>
      </a:defRPr>
    </a:lvl3pPr>
    <a:lvl4pPr marL="1174750" algn="l" rtl="0" eaLnBrk="0" fontAlgn="base" hangingPunct="0">
      <a:spcBef>
        <a:spcPct val="30000"/>
      </a:spcBef>
      <a:spcAft>
        <a:spcPct val="0"/>
      </a:spcAft>
      <a:defRPr sz="1000" kern="1200">
        <a:solidFill>
          <a:schemeClr val="tx1"/>
        </a:solidFill>
        <a:latin typeface="+mn-lt"/>
        <a:ea typeface="ＭＳ Ｐゴシック" charset="-128"/>
        <a:cs typeface="+mn-cs"/>
      </a:defRPr>
    </a:lvl4pPr>
    <a:lvl5pPr marL="1566863" algn="l" rtl="0" eaLnBrk="0" fontAlgn="base" hangingPunct="0">
      <a:spcBef>
        <a:spcPct val="30000"/>
      </a:spcBef>
      <a:spcAft>
        <a:spcPct val="0"/>
      </a:spcAft>
      <a:defRPr sz="1000" kern="1200">
        <a:solidFill>
          <a:schemeClr val="tx1"/>
        </a:solidFill>
        <a:latin typeface="+mn-lt"/>
        <a:ea typeface="ＭＳ Ｐゴシック" charset="-128"/>
        <a:cs typeface="+mn-cs"/>
      </a:defRPr>
    </a:lvl5pPr>
    <a:lvl6pPr marL="1959331" algn="l" defTabSz="783732" rtl="0" eaLnBrk="1" latinLnBrk="0" hangingPunct="1">
      <a:defRPr sz="1029" kern="1200">
        <a:solidFill>
          <a:schemeClr val="tx1"/>
        </a:solidFill>
        <a:latin typeface="+mn-lt"/>
        <a:ea typeface="+mn-ea"/>
        <a:cs typeface="+mn-cs"/>
      </a:defRPr>
    </a:lvl6pPr>
    <a:lvl7pPr marL="2351197" algn="l" defTabSz="783732" rtl="0" eaLnBrk="1" latinLnBrk="0" hangingPunct="1">
      <a:defRPr sz="1029" kern="1200">
        <a:solidFill>
          <a:schemeClr val="tx1"/>
        </a:solidFill>
        <a:latin typeface="+mn-lt"/>
        <a:ea typeface="+mn-ea"/>
        <a:cs typeface="+mn-cs"/>
      </a:defRPr>
    </a:lvl7pPr>
    <a:lvl8pPr marL="2743063" algn="l" defTabSz="783732" rtl="0" eaLnBrk="1" latinLnBrk="0" hangingPunct="1">
      <a:defRPr sz="1029" kern="1200">
        <a:solidFill>
          <a:schemeClr val="tx1"/>
        </a:solidFill>
        <a:latin typeface="+mn-lt"/>
        <a:ea typeface="+mn-ea"/>
        <a:cs typeface="+mn-cs"/>
      </a:defRPr>
    </a:lvl8pPr>
    <a:lvl9pPr marL="3134929" algn="l" defTabSz="783732" rtl="0" eaLnBrk="1" latinLnBrk="0" hangingPunct="1">
      <a:defRPr sz="102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99B014EE-7C3C-4467-A5BE-92C77729E6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B6EE2D3-3319-4554-90AB-17DCCFAFA0C6}"/>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endParaRPr lang="en-US" altLang="en-US" sz="1029"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456FEACB-4F15-438D-8AEE-243005E07B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0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0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0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1874C43-04E0-4E81-ABD3-2FA646415283}" type="slidenum">
              <a:rPr lang="en-US" altLang="en-US" sz="1200" smtClean="0">
                <a:latin typeface="Arial" panose="020B0604020202020204" pitchFamily="34" charset="0"/>
              </a:rPr>
              <a:pPr>
                <a:spcBef>
                  <a:spcPct val="0"/>
                </a:spcBef>
              </a:pPr>
              <a:t>1</a:t>
            </a:fld>
            <a:endParaRPr lang="en-US" altLang="en-US" sz="120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2478" y="10226491"/>
            <a:ext cx="37306250" cy="7056345"/>
          </a:xfrm>
        </p:spPr>
        <p:txBody>
          <a:bodyPr/>
          <a:lstStyle/>
          <a:p>
            <a:r>
              <a:rPr lang="en-US"/>
              <a:t>Click to edit Master title style</a:t>
            </a:r>
          </a:p>
        </p:txBody>
      </p:sp>
      <p:sp>
        <p:nvSpPr>
          <p:cNvPr id="3" name="Subtitle 2"/>
          <p:cNvSpPr>
            <a:spLocks noGrp="1"/>
          </p:cNvSpPr>
          <p:nvPr>
            <p:ph type="subTitle" idx="1"/>
          </p:nvPr>
        </p:nvSpPr>
        <p:spPr>
          <a:xfrm>
            <a:off x="6583365" y="18654435"/>
            <a:ext cx="30724474" cy="8411135"/>
          </a:xfrm>
        </p:spPr>
        <p:txBody>
          <a:bodyPr/>
          <a:lstStyle>
            <a:lvl1pPr marL="0" indent="0" algn="ctr">
              <a:buNone/>
              <a:defRPr/>
            </a:lvl1pPr>
            <a:lvl2pPr marL="342883" indent="0" algn="ctr">
              <a:buNone/>
              <a:defRPr/>
            </a:lvl2pPr>
            <a:lvl3pPr marL="685766" indent="0" algn="ctr">
              <a:buNone/>
              <a:defRPr/>
            </a:lvl3pPr>
            <a:lvl4pPr marL="1028649" indent="0" algn="ctr">
              <a:buNone/>
              <a:defRPr/>
            </a:lvl4pPr>
            <a:lvl5pPr marL="1371531" indent="0" algn="ctr">
              <a:buNone/>
              <a:defRPr/>
            </a:lvl5pPr>
            <a:lvl6pPr marL="1714414" indent="0" algn="ctr">
              <a:buNone/>
              <a:defRPr/>
            </a:lvl6pPr>
            <a:lvl7pPr marL="2057297" indent="0" algn="ctr">
              <a:buNone/>
              <a:defRPr/>
            </a:lvl7pPr>
            <a:lvl8pPr marL="2400180" indent="0" algn="ctr">
              <a:buNone/>
              <a:defRPr/>
            </a:lvl8pPr>
            <a:lvl9pPr marL="2743063"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21921AEC-48AF-4288-9DA4-1260E3978A6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190AC08-F9F6-4F78-9205-F0D888A71BE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07A5091-FD77-492D-8BDB-AEB3923CE8A0}"/>
              </a:ext>
            </a:extLst>
          </p:cNvPr>
          <p:cNvSpPr>
            <a:spLocks noGrp="1" noChangeArrowheads="1"/>
          </p:cNvSpPr>
          <p:nvPr>
            <p:ph type="sldNum" sz="quarter" idx="12"/>
          </p:nvPr>
        </p:nvSpPr>
        <p:spPr>
          <a:ln/>
        </p:spPr>
        <p:txBody>
          <a:bodyPr/>
          <a:lstStyle>
            <a:lvl1pPr>
              <a:defRPr/>
            </a:lvl1pPr>
          </a:lstStyle>
          <a:p>
            <a:pPr>
              <a:defRPr/>
            </a:pPr>
            <a:fld id="{7553D251-549A-4CD3-8922-BB578A974017}" type="slidenum">
              <a:rPr lang="en-US" altLang="en-US"/>
              <a:pPr>
                <a:defRPr/>
              </a:pPr>
              <a:t>‹#›</a:t>
            </a:fld>
            <a:endParaRPr lang="en-US" altLang="en-US"/>
          </a:p>
        </p:txBody>
      </p:sp>
    </p:spTree>
    <p:extLst>
      <p:ext uri="{BB962C8B-B14F-4D97-AF65-F5344CB8AC3E}">
        <p14:creationId xmlns:p14="http://schemas.microsoft.com/office/powerpoint/2010/main" val="33724071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FF464692-91DC-4240-945C-102F2FA5BB5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6C3A1D23-3E57-4768-87AA-E69894A96CE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7EA890F-E20D-4F3E-8B10-E160799204B6}"/>
              </a:ext>
            </a:extLst>
          </p:cNvPr>
          <p:cNvSpPr>
            <a:spLocks noGrp="1" noChangeArrowheads="1"/>
          </p:cNvSpPr>
          <p:nvPr>
            <p:ph type="sldNum" sz="quarter" idx="12"/>
          </p:nvPr>
        </p:nvSpPr>
        <p:spPr>
          <a:ln/>
        </p:spPr>
        <p:txBody>
          <a:bodyPr/>
          <a:lstStyle>
            <a:lvl1pPr>
              <a:defRPr/>
            </a:lvl1pPr>
          </a:lstStyle>
          <a:p>
            <a:pPr>
              <a:defRPr/>
            </a:pPr>
            <a:fld id="{C50B5E63-ACE5-4506-8D95-AB7800DA8AEA}" type="slidenum">
              <a:rPr lang="en-US" altLang="en-US"/>
              <a:pPr>
                <a:defRPr/>
              </a:pPr>
              <a:t>‹#›</a:t>
            </a:fld>
            <a:endParaRPr lang="en-US" altLang="en-US"/>
          </a:p>
        </p:txBody>
      </p:sp>
    </p:spTree>
    <p:extLst>
      <p:ext uri="{BB962C8B-B14F-4D97-AF65-F5344CB8AC3E}">
        <p14:creationId xmlns:p14="http://schemas.microsoft.com/office/powerpoint/2010/main" val="19398490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821439" y="1317813"/>
            <a:ext cx="9875837" cy="2808754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193929" y="1317813"/>
            <a:ext cx="29475113" cy="2808754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FC8626F-12BC-4D97-AC27-36BAF4A073E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D2AD1C49-7923-435C-A80F-DA75D24B228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2CE80019-7548-4345-AEBC-F0F03B94021C}"/>
              </a:ext>
            </a:extLst>
          </p:cNvPr>
          <p:cNvSpPr>
            <a:spLocks noGrp="1" noChangeArrowheads="1"/>
          </p:cNvSpPr>
          <p:nvPr>
            <p:ph type="sldNum" sz="quarter" idx="12"/>
          </p:nvPr>
        </p:nvSpPr>
        <p:spPr>
          <a:ln/>
        </p:spPr>
        <p:txBody>
          <a:bodyPr/>
          <a:lstStyle>
            <a:lvl1pPr>
              <a:defRPr/>
            </a:lvl1pPr>
          </a:lstStyle>
          <a:p>
            <a:pPr>
              <a:defRPr/>
            </a:pPr>
            <a:fld id="{A2AE1C9A-6309-42B6-956D-7A24730E1515}" type="slidenum">
              <a:rPr lang="en-US" altLang="en-US"/>
              <a:pPr>
                <a:defRPr/>
              </a:pPr>
              <a:t>‹#›</a:t>
            </a:fld>
            <a:endParaRPr lang="en-US" altLang="en-US"/>
          </a:p>
        </p:txBody>
      </p:sp>
    </p:spTree>
    <p:extLst>
      <p:ext uri="{BB962C8B-B14F-4D97-AF65-F5344CB8AC3E}">
        <p14:creationId xmlns:p14="http://schemas.microsoft.com/office/powerpoint/2010/main" val="1595833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83943D5-6A5D-453F-93F8-BB702C1FEE5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76D9DCE-3C3F-47B4-BE85-25F7B8A84A5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B1F70E3-479C-4030-854B-3BEC24E1CBD9}"/>
              </a:ext>
            </a:extLst>
          </p:cNvPr>
          <p:cNvSpPr>
            <a:spLocks noGrp="1" noChangeArrowheads="1"/>
          </p:cNvSpPr>
          <p:nvPr>
            <p:ph type="sldNum" sz="quarter" idx="12"/>
          </p:nvPr>
        </p:nvSpPr>
        <p:spPr>
          <a:ln/>
        </p:spPr>
        <p:txBody>
          <a:bodyPr/>
          <a:lstStyle>
            <a:lvl1pPr>
              <a:defRPr/>
            </a:lvl1pPr>
          </a:lstStyle>
          <a:p>
            <a:pPr>
              <a:defRPr/>
            </a:pPr>
            <a:fld id="{37F41BE0-5829-40B2-9F3E-D6749B7AFF7B}" type="slidenum">
              <a:rPr lang="en-US" altLang="en-US"/>
              <a:pPr>
                <a:defRPr/>
              </a:pPr>
              <a:t>‹#›</a:t>
            </a:fld>
            <a:endParaRPr lang="en-US" altLang="en-US"/>
          </a:p>
        </p:txBody>
      </p:sp>
    </p:spTree>
    <p:extLst>
      <p:ext uri="{BB962C8B-B14F-4D97-AF65-F5344CB8AC3E}">
        <p14:creationId xmlns:p14="http://schemas.microsoft.com/office/powerpoint/2010/main" val="694145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908"/>
            <a:ext cx="37307837" cy="6536951"/>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3467102" y="13953005"/>
            <a:ext cx="37307837" cy="7200900"/>
          </a:xfrm>
        </p:spPr>
        <p:txBody>
          <a:bodyPr anchor="b"/>
          <a:lstStyle>
            <a:lvl1pPr marL="0" indent="0">
              <a:buNone/>
              <a:defRPr sz="1500"/>
            </a:lvl1pPr>
            <a:lvl2pPr marL="342883" indent="0">
              <a:buNone/>
              <a:defRPr sz="1350"/>
            </a:lvl2pPr>
            <a:lvl3pPr marL="685766" indent="0">
              <a:buNone/>
              <a:defRPr sz="1200"/>
            </a:lvl3pPr>
            <a:lvl4pPr marL="1028649" indent="0">
              <a:buNone/>
              <a:defRPr sz="1050"/>
            </a:lvl4pPr>
            <a:lvl5pPr marL="1371531" indent="0">
              <a:buNone/>
              <a:defRPr sz="1050"/>
            </a:lvl5pPr>
            <a:lvl6pPr marL="1714414" indent="0">
              <a:buNone/>
              <a:defRPr sz="1050"/>
            </a:lvl6pPr>
            <a:lvl7pPr marL="2057297" indent="0">
              <a:buNone/>
              <a:defRPr sz="1050"/>
            </a:lvl7pPr>
            <a:lvl8pPr marL="2400180" indent="0">
              <a:buNone/>
              <a:defRPr sz="1050"/>
            </a:lvl8pPr>
            <a:lvl9pPr marL="2743063" indent="0">
              <a:buNone/>
              <a:defRPr sz="1050"/>
            </a:lvl9pPr>
          </a:lstStyle>
          <a:p>
            <a:pPr lvl="0"/>
            <a:r>
              <a:rPr lang="en-US"/>
              <a:t>Click to edit Master text styles</a:t>
            </a:r>
          </a:p>
        </p:txBody>
      </p:sp>
      <p:sp>
        <p:nvSpPr>
          <p:cNvPr id="4" name="Rectangle 4">
            <a:extLst>
              <a:ext uri="{FF2B5EF4-FFF2-40B4-BE49-F238E27FC236}">
                <a16:creationId xmlns:a16="http://schemas.microsoft.com/office/drawing/2014/main" id="{D502C6E1-75FD-404E-8D85-C9FF33DFD73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E5BCEACE-B104-434F-B228-D8BC2C12DA3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65B5AE4E-ABAA-413B-BCF2-6B6F3FE0FC24}"/>
              </a:ext>
            </a:extLst>
          </p:cNvPr>
          <p:cNvSpPr>
            <a:spLocks noGrp="1" noChangeArrowheads="1"/>
          </p:cNvSpPr>
          <p:nvPr>
            <p:ph type="sldNum" sz="quarter" idx="12"/>
          </p:nvPr>
        </p:nvSpPr>
        <p:spPr>
          <a:ln/>
        </p:spPr>
        <p:txBody>
          <a:bodyPr/>
          <a:lstStyle>
            <a:lvl1pPr>
              <a:defRPr/>
            </a:lvl1pPr>
          </a:lstStyle>
          <a:p>
            <a:pPr>
              <a:defRPr/>
            </a:pPr>
            <a:fld id="{8202328D-A46F-425A-B1E1-EA64829A97AA}" type="slidenum">
              <a:rPr lang="en-US" altLang="en-US"/>
              <a:pPr>
                <a:defRPr/>
              </a:pPr>
              <a:t>‹#›</a:t>
            </a:fld>
            <a:endParaRPr lang="en-US" altLang="en-US"/>
          </a:p>
        </p:txBody>
      </p:sp>
    </p:spTree>
    <p:extLst>
      <p:ext uri="{BB962C8B-B14F-4D97-AF65-F5344CB8AC3E}">
        <p14:creationId xmlns:p14="http://schemas.microsoft.com/office/powerpoint/2010/main" val="31609865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193927"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021803"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4DA2B397-DEC6-4524-A616-0C85B792258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5B60C57F-4DB1-4187-AD90-66B5704221F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A47EB658-E9BA-4673-835F-F449153F0872}"/>
              </a:ext>
            </a:extLst>
          </p:cNvPr>
          <p:cNvSpPr>
            <a:spLocks noGrp="1" noChangeArrowheads="1"/>
          </p:cNvSpPr>
          <p:nvPr>
            <p:ph type="sldNum" sz="quarter" idx="12"/>
          </p:nvPr>
        </p:nvSpPr>
        <p:spPr>
          <a:ln/>
        </p:spPr>
        <p:txBody>
          <a:bodyPr/>
          <a:lstStyle>
            <a:lvl1pPr>
              <a:defRPr/>
            </a:lvl1pPr>
          </a:lstStyle>
          <a:p>
            <a:pPr>
              <a:defRPr/>
            </a:pPr>
            <a:fld id="{11014E61-31AF-49D7-8352-3E6F39C486E2}" type="slidenum">
              <a:rPr lang="en-US" altLang="en-US"/>
              <a:pPr>
                <a:defRPr/>
              </a:pPr>
              <a:t>‹#›</a:t>
            </a:fld>
            <a:endParaRPr lang="en-US" altLang="en-US"/>
          </a:p>
        </p:txBody>
      </p:sp>
    </p:spTree>
    <p:extLst>
      <p:ext uri="{BB962C8B-B14F-4D97-AF65-F5344CB8AC3E}">
        <p14:creationId xmlns:p14="http://schemas.microsoft.com/office/powerpoint/2010/main" val="27135241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3925" y="7368989"/>
            <a:ext cx="19392902"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4" name="Content Placeholder 3"/>
          <p:cNvSpPr>
            <a:spLocks noGrp="1"/>
          </p:cNvSpPr>
          <p:nvPr>
            <p:ph sz="half" idx="2"/>
          </p:nvPr>
        </p:nvSpPr>
        <p:spPr>
          <a:xfrm>
            <a:off x="2193925" y="10439962"/>
            <a:ext cx="19392902"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437" y="7368989"/>
            <a:ext cx="19400837"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6" name="Content Placeholder 5"/>
          <p:cNvSpPr>
            <a:spLocks noGrp="1"/>
          </p:cNvSpPr>
          <p:nvPr>
            <p:ph sz="quarter" idx="4"/>
          </p:nvPr>
        </p:nvSpPr>
        <p:spPr>
          <a:xfrm>
            <a:off x="22296437" y="10439962"/>
            <a:ext cx="19400837"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931915CB-96CE-4C45-934C-03998BEFAF69}"/>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837AE2F7-2458-47D9-BEFB-E2E7394E3BE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68B92F45-4848-4B66-8D94-B79F715373AF}"/>
              </a:ext>
            </a:extLst>
          </p:cNvPr>
          <p:cNvSpPr>
            <a:spLocks noGrp="1" noChangeArrowheads="1"/>
          </p:cNvSpPr>
          <p:nvPr>
            <p:ph type="sldNum" sz="quarter" idx="12"/>
          </p:nvPr>
        </p:nvSpPr>
        <p:spPr>
          <a:ln/>
        </p:spPr>
        <p:txBody>
          <a:bodyPr/>
          <a:lstStyle>
            <a:lvl1pPr>
              <a:defRPr/>
            </a:lvl1pPr>
          </a:lstStyle>
          <a:p>
            <a:pPr>
              <a:defRPr/>
            </a:pPr>
            <a:fld id="{8CFFF74A-95ED-4F9F-9033-A76E8C895CDA}" type="slidenum">
              <a:rPr lang="en-US" altLang="en-US"/>
              <a:pPr>
                <a:defRPr/>
              </a:pPr>
              <a:t>‹#›</a:t>
            </a:fld>
            <a:endParaRPr lang="en-US" altLang="en-US"/>
          </a:p>
        </p:txBody>
      </p:sp>
    </p:spTree>
    <p:extLst>
      <p:ext uri="{BB962C8B-B14F-4D97-AF65-F5344CB8AC3E}">
        <p14:creationId xmlns:p14="http://schemas.microsoft.com/office/powerpoint/2010/main" val="2796297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483151F0-9EE3-4167-83CF-FE140141A0FC}"/>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1CE63CC7-E7A2-43E1-A4BC-D5C3B326A61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08879366-D2B2-4D76-95B4-338B9D59DE5E}"/>
              </a:ext>
            </a:extLst>
          </p:cNvPr>
          <p:cNvSpPr>
            <a:spLocks noGrp="1" noChangeArrowheads="1"/>
          </p:cNvSpPr>
          <p:nvPr>
            <p:ph type="sldNum" sz="quarter" idx="12"/>
          </p:nvPr>
        </p:nvSpPr>
        <p:spPr>
          <a:ln/>
        </p:spPr>
        <p:txBody>
          <a:bodyPr/>
          <a:lstStyle>
            <a:lvl1pPr>
              <a:defRPr/>
            </a:lvl1pPr>
          </a:lstStyle>
          <a:p>
            <a:pPr>
              <a:defRPr/>
            </a:pPr>
            <a:fld id="{BD2B8ECC-8354-4ECD-A0AF-D211EC40E310}" type="slidenum">
              <a:rPr lang="en-US" altLang="en-US"/>
              <a:pPr>
                <a:defRPr/>
              </a:pPr>
              <a:t>‹#›</a:t>
            </a:fld>
            <a:endParaRPr lang="en-US" altLang="en-US"/>
          </a:p>
        </p:txBody>
      </p:sp>
    </p:spTree>
    <p:extLst>
      <p:ext uri="{BB962C8B-B14F-4D97-AF65-F5344CB8AC3E}">
        <p14:creationId xmlns:p14="http://schemas.microsoft.com/office/powerpoint/2010/main" val="939077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3510E1A5-3CFE-4B0D-8305-9A957237BD30}"/>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BEB13EE6-9A95-4768-B66E-78BA7BDBD30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50D1C858-E1E9-4F0A-B7DF-FDDD113F0F60}"/>
              </a:ext>
            </a:extLst>
          </p:cNvPr>
          <p:cNvSpPr>
            <a:spLocks noGrp="1" noChangeArrowheads="1"/>
          </p:cNvSpPr>
          <p:nvPr>
            <p:ph type="sldNum" sz="quarter" idx="12"/>
          </p:nvPr>
        </p:nvSpPr>
        <p:spPr>
          <a:ln/>
        </p:spPr>
        <p:txBody>
          <a:bodyPr/>
          <a:lstStyle>
            <a:lvl1pPr>
              <a:defRPr/>
            </a:lvl1pPr>
          </a:lstStyle>
          <a:p>
            <a:pPr>
              <a:defRPr/>
            </a:pPr>
            <a:fld id="{7E63D39B-BB31-4F8F-BB9D-DC1F9C9DD1C9}" type="slidenum">
              <a:rPr lang="en-US" altLang="en-US"/>
              <a:pPr>
                <a:defRPr/>
              </a:pPr>
              <a:t>‹#›</a:t>
            </a:fld>
            <a:endParaRPr lang="en-US" altLang="en-US"/>
          </a:p>
        </p:txBody>
      </p:sp>
    </p:spTree>
    <p:extLst>
      <p:ext uri="{BB962C8B-B14F-4D97-AF65-F5344CB8AC3E}">
        <p14:creationId xmlns:p14="http://schemas.microsoft.com/office/powerpoint/2010/main" val="2943610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3926" y="1311088"/>
            <a:ext cx="14439902" cy="557716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17160874" y="1311088"/>
            <a:ext cx="24536400" cy="2809426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3926" y="6888255"/>
            <a:ext cx="14439902" cy="22517100"/>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A21A272F-7097-46D3-B5BB-60E3FB1E207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D42BAE21-A85E-4E18-8763-E39EAEAA9E2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0AD1E4BB-1915-4278-89C2-166D5F0F929D}"/>
              </a:ext>
            </a:extLst>
          </p:cNvPr>
          <p:cNvSpPr>
            <a:spLocks noGrp="1" noChangeArrowheads="1"/>
          </p:cNvSpPr>
          <p:nvPr>
            <p:ph type="sldNum" sz="quarter" idx="12"/>
          </p:nvPr>
        </p:nvSpPr>
        <p:spPr>
          <a:ln/>
        </p:spPr>
        <p:txBody>
          <a:bodyPr/>
          <a:lstStyle>
            <a:lvl1pPr>
              <a:defRPr/>
            </a:lvl1pPr>
          </a:lstStyle>
          <a:p>
            <a:pPr>
              <a:defRPr/>
            </a:pPr>
            <a:fld id="{B961CF63-129F-427D-8A15-CF3114E4ABAE}" type="slidenum">
              <a:rPr lang="en-US" altLang="en-US"/>
              <a:pPr>
                <a:defRPr/>
              </a:pPr>
              <a:t>‹#›</a:t>
            </a:fld>
            <a:endParaRPr lang="en-US" altLang="en-US"/>
          </a:p>
        </p:txBody>
      </p:sp>
    </p:spTree>
    <p:extLst>
      <p:ext uri="{BB962C8B-B14F-4D97-AF65-F5344CB8AC3E}">
        <p14:creationId xmlns:p14="http://schemas.microsoft.com/office/powerpoint/2010/main" val="10698907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666" y="23043217"/>
            <a:ext cx="26335037" cy="271966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8602666" y="2941545"/>
            <a:ext cx="26335037" cy="19750368"/>
          </a:xfrm>
        </p:spPr>
        <p:txBody>
          <a:bodyPr/>
          <a:lstStyle>
            <a:lvl1pPr marL="0" indent="0">
              <a:buNone/>
              <a:defRPr sz="2400"/>
            </a:lvl1pPr>
            <a:lvl2pPr marL="342883" indent="0">
              <a:buNone/>
              <a:defRPr sz="2100"/>
            </a:lvl2pPr>
            <a:lvl3pPr marL="685766" indent="0">
              <a:buNone/>
              <a:defRPr sz="1800"/>
            </a:lvl3pPr>
            <a:lvl4pPr marL="1028649" indent="0">
              <a:buNone/>
              <a:defRPr sz="1500"/>
            </a:lvl4pPr>
            <a:lvl5pPr marL="1371531" indent="0">
              <a:buNone/>
              <a:defRPr sz="1500"/>
            </a:lvl5pPr>
            <a:lvl6pPr marL="1714414" indent="0">
              <a:buNone/>
              <a:defRPr sz="1500"/>
            </a:lvl6pPr>
            <a:lvl7pPr marL="2057297" indent="0">
              <a:buNone/>
              <a:defRPr sz="1500"/>
            </a:lvl7pPr>
            <a:lvl8pPr marL="2400180" indent="0">
              <a:buNone/>
              <a:defRPr sz="1500"/>
            </a:lvl8pPr>
            <a:lvl9pPr marL="2743063" indent="0">
              <a:buNone/>
              <a:defRPr sz="1500"/>
            </a:lvl9pPr>
          </a:lstStyle>
          <a:p>
            <a:pPr lvl="0"/>
            <a:endParaRPr lang="en-US" noProof="0"/>
          </a:p>
        </p:txBody>
      </p:sp>
      <p:sp>
        <p:nvSpPr>
          <p:cNvPr id="4" name="Text Placeholder 3"/>
          <p:cNvSpPr>
            <a:spLocks noGrp="1"/>
          </p:cNvSpPr>
          <p:nvPr>
            <p:ph type="body" sz="half" idx="2"/>
          </p:nvPr>
        </p:nvSpPr>
        <p:spPr>
          <a:xfrm>
            <a:off x="8602666" y="25762884"/>
            <a:ext cx="26335037" cy="3864348"/>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E17A0B2F-3AFC-4514-A6E9-32EB415E187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A49C608C-EF84-4C45-9B85-47C089FF1C3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1A4C7DEE-E9EB-4D28-9E81-12062C049D38}"/>
              </a:ext>
            </a:extLst>
          </p:cNvPr>
          <p:cNvSpPr>
            <a:spLocks noGrp="1" noChangeArrowheads="1"/>
          </p:cNvSpPr>
          <p:nvPr>
            <p:ph type="sldNum" sz="quarter" idx="12"/>
          </p:nvPr>
        </p:nvSpPr>
        <p:spPr>
          <a:ln/>
        </p:spPr>
        <p:txBody>
          <a:bodyPr/>
          <a:lstStyle>
            <a:lvl1pPr>
              <a:defRPr/>
            </a:lvl1pPr>
          </a:lstStyle>
          <a:p>
            <a:pPr>
              <a:defRPr/>
            </a:pPr>
            <a:fld id="{078D8B29-7C3B-43AA-BF0C-6B9F51DCFFD2}" type="slidenum">
              <a:rPr lang="en-US" altLang="en-US"/>
              <a:pPr>
                <a:defRPr/>
              </a:pPr>
              <a:t>‹#›</a:t>
            </a:fld>
            <a:endParaRPr lang="en-US" altLang="en-US"/>
          </a:p>
        </p:txBody>
      </p:sp>
    </p:spTree>
    <p:extLst>
      <p:ext uri="{BB962C8B-B14F-4D97-AF65-F5344CB8AC3E}">
        <p14:creationId xmlns:p14="http://schemas.microsoft.com/office/powerpoint/2010/main" val="8987972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F838D467-E999-40E8-AAE6-0172E9F89CF7}"/>
              </a:ext>
            </a:extLst>
          </p:cNvPr>
          <p:cNvSpPr>
            <a:spLocks noGrp="1" noChangeArrowheads="1"/>
          </p:cNvSpPr>
          <p:nvPr>
            <p:ph type="title"/>
          </p:nvPr>
        </p:nvSpPr>
        <p:spPr bwMode="auto">
          <a:xfrm>
            <a:off x="2195513" y="1319213"/>
            <a:ext cx="395017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CE3065C5-A352-42BF-9391-7A00103C7B43}"/>
              </a:ext>
            </a:extLst>
          </p:cNvPr>
          <p:cNvSpPr>
            <a:spLocks noGrp="1" noChangeArrowheads="1"/>
          </p:cNvSpPr>
          <p:nvPr>
            <p:ph type="body" idx="1"/>
          </p:nvPr>
        </p:nvSpPr>
        <p:spPr bwMode="auto">
          <a:xfrm>
            <a:off x="2195513" y="7681913"/>
            <a:ext cx="39501762" cy="2172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3DF71BBE-8D69-48EB-B1B5-8F055835CD94}"/>
              </a:ext>
            </a:extLst>
          </p:cNvPr>
          <p:cNvSpPr>
            <a:spLocks noGrp="1" noChangeArrowheads="1"/>
          </p:cNvSpPr>
          <p:nvPr>
            <p:ph type="dt" sz="half" idx="2"/>
          </p:nvPr>
        </p:nvSpPr>
        <p:spPr bwMode="auto">
          <a:xfrm>
            <a:off x="2193925" y="29976763"/>
            <a:ext cx="10240963"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495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E943CBA1-53D9-401A-81C7-449BCA0A45D5}"/>
              </a:ext>
            </a:extLst>
          </p:cNvPr>
          <p:cNvSpPr>
            <a:spLocks noGrp="1" noChangeArrowheads="1"/>
          </p:cNvSpPr>
          <p:nvPr>
            <p:ph type="ftr" sz="quarter" idx="3"/>
          </p:nvPr>
        </p:nvSpPr>
        <p:spPr bwMode="auto">
          <a:xfrm>
            <a:off x="14997113" y="29976763"/>
            <a:ext cx="138985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495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4015A16E-8273-4F16-BCF7-7D01F9534499}"/>
              </a:ext>
            </a:extLst>
          </p:cNvPr>
          <p:cNvSpPr>
            <a:spLocks noGrp="1" noChangeArrowheads="1"/>
          </p:cNvSpPr>
          <p:nvPr>
            <p:ph type="sldNum" sz="quarter" idx="4"/>
          </p:nvPr>
        </p:nvSpPr>
        <p:spPr bwMode="auto">
          <a:xfrm>
            <a:off x="31456313" y="29976763"/>
            <a:ext cx="102409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4900"/>
            </a:lvl1pPr>
          </a:lstStyle>
          <a:p>
            <a:pPr>
              <a:defRPr/>
            </a:pPr>
            <a:fld id="{A7C0C579-F0BA-4875-A51D-5479D3C3B0B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211513" rtl="0" eaLnBrk="0" fontAlgn="base" hangingPunct="0">
        <a:spcBef>
          <a:spcPct val="0"/>
        </a:spcBef>
        <a:spcAft>
          <a:spcPct val="0"/>
        </a:spcAft>
        <a:defRPr sz="15400">
          <a:solidFill>
            <a:schemeClr val="tx2"/>
          </a:solidFill>
          <a:latin typeface="+mj-lt"/>
          <a:ea typeface="ＭＳ Ｐゴシック" charset="-128"/>
          <a:cs typeface="ＭＳ Ｐゴシック" charset="-128"/>
        </a:defRPr>
      </a:lvl1pPr>
      <a:lvl2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2pPr>
      <a:lvl3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3pPr>
      <a:lvl4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4pPr>
      <a:lvl5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5pPr>
      <a:lvl6pPr marL="342883" algn="ctr" defTabSz="3213336" rtl="0" fontAlgn="base">
        <a:spcBef>
          <a:spcPct val="0"/>
        </a:spcBef>
        <a:spcAft>
          <a:spcPct val="0"/>
        </a:spcAft>
        <a:defRPr sz="15449">
          <a:solidFill>
            <a:schemeClr val="tx2"/>
          </a:solidFill>
          <a:latin typeface="Arial" charset="0"/>
        </a:defRPr>
      </a:lvl6pPr>
      <a:lvl7pPr marL="685766" algn="ctr" defTabSz="3213336" rtl="0" fontAlgn="base">
        <a:spcBef>
          <a:spcPct val="0"/>
        </a:spcBef>
        <a:spcAft>
          <a:spcPct val="0"/>
        </a:spcAft>
        <a:defRPr sz="15449">
          <a:solidFill>
            <a:schemeClr val="tx2"/>
          </a:solidFill>
          <a:latin typeface="Arial" charset="0"/>
        </a:defRPr>
      </a:lvl7pPr>
      <a:lvl8pPr marL="1028649" algn="ctr" defTabSz="3213336" rtl="0" fontAlgn="base">
        <a:spcBef>
          <a:spcPct val="0"/>
        </a:spcBef>
        <a:spcAft>
          <a:spcPct val="0"/>
        </a:spcAft>
        <a:defRPr sz="15449">
          <a:solidFill>
            <a:schemeClr val="tx2"/>
          </a:solidFill>
          <a:latin typeface="Arial" charset="0"/>
        </a:defRPr>
      </a:lvl8pPr>
      <a:lvl9pPr marL="1371531" algn="ctr" defTabSz="3213336" rtl="0" fontAlgn="base">
        <a:spcBef>
          <a:spcPct val="0"/>
        </a:spcBef>
        <a:spcAft>
          <a:spcPct val="0"/>
        </a:spcAft>
        <a:defRPr sz="15449">
          <a:solidFill>
            <a:schemeClr val="tx2"/>
          </a:solidFill>
          <a:latin typeface="Arial" charset="0"/>
        </a:defRPr>
      </a:lvl9pPr>
    </p:titleStyle>
    <p:bodyStyle>
      <a:lvl1pPr marL="1203325" indent="-1203325" algn="l" defTabSz="3211513" rtl="0" eaLnBrk="0" fontAlgn="base" hangingPunct="0">
        <a:spcBef>
          <a:spcPct val="20000"/>
        </a:spcBef>
        <a:spcAft>
          <a:spcPct val="0"/>
        </a:spcAft>
        <a:buChar char="•"/>
        <a:defRPr sz="11200">
          <a:solidFill>
            <a:schemeClr val="tx1"/>
          </a:solidFill>
          <a:latin typeface="+mn-lt"/>
          <a:ea typeface="ＭＳ Ｐゴシック" charset="-128"/>
          <a:cs typeface="ＭＳ Ｐゴシック" charset="-128"/>
        </a:defRPr>
      </a:lvl1pPr>
      <a:lvl2pPr marL="2608263" indent="-1003300" algn="l" defTabSz="3211513" rtl="0" eaLnBrk="0" fontAlgn="base" hangingPunct="0">
        <a:spcBef>
          <a:spcPct val="20000"/>
        </a:spcBef>
        <a:spcAft>
          <a:spcPct val="0"/>
        </a:spcAft>
        <a:buChar char="–"/>
        <a:defRPr sz="9700">
          <a:solidFill>
            <a:schemeClr val="tx1"/>
          </a:solidFill>
          <a:latin typeface="+mn-lt"/>
          <a:ea typeface="ＭＳ Ｐゴシック" charset="-128"/>
        </a:defRPr>
      </a:lvl2pPr>
      <a:lvl3pPr marL="4016375" indent="-801688" algn="l" defTabSz="3211513" rtl="0" eaLnBrk="0" fontAlgn="base" hangingPunct="0">
        <a:spcBef>
          <a:spcPct val="20000"/>
        </a:spcBef>
        <a:spcAft>
          <a:spcPct val="0"/>
        </a:spcAft>
        <a:buChar char="•"/>
        <a:defRPr sz="8400">
          <a:solidFill>
            <a:schemeClr val="tx1"/>
          </a:solidFill>
          <a:latin typeface="+mn-lt"/>
          <a:ea typeface="ＭＳ Ｐゴシック" charset="-128"/>
        </a:defRPr>
      </a:lvl3pPr>
      <a:lvl4pPr marL="562133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4pPr>
      <a:lvl5pPr marL="722788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5pPr>
      <a:lvl6pPr marL="7573187" indent="-803632" algn="l" defTabSz="3213336" rtl="0" fontAlgn="base">
        <a:spcBef>
          <a:spcPct val="20000"/>
        </a:spcBef>
        <a:spcAft>
          <a:spcPct val="0"/>
        </a:spcAft>
        <a:buChar char="»"/>
        <a:defRPr sz="7050">
          <a:solidFill>
            <a:schemeClr val="tx1"/>
          </a:solidFill>
          <a:latin typeface="+mn-lt"/>
        </a:defRPr>
      </a:lvl6pPr>
      <a:lvl7pPr marL="7916070" indent="-803632" algn="l" defTabSz="3213336" rtl="0" fontAlgn="base">
        <a:spcBef>
          <a:spcPct val="20000"/>
        </a:spcBef>
        <a:spcAft>
          <a:spcPct val="0"/>
        </a:spcAft>
        <a:buChar char="»"/>
        <a:defRPr sz="7050">
          <a:solidFill>
            <a:schemeClr val="tx1"/>
          </a:solidFill>
          <a:latin typeface="+mn-lt"/>
        </a:defRPr>
      </a:lvl7pPr>
      <a:lvl8pPr marL="8258953" indent="-803632" algn="l" defTabSz="3213336" rtl="0" fontAlgn="base">
        <a:spcBef>
          <a:spcPct val="20000"/>
        </a:spcBef>
        <a:spcAft>
          <a:spcPct val="0"/>
        </a:spcAft>
        <a:buChar char="»"/>
        <a:defRPr sz="7050">
          <a:solidFill>
            <a:schemeClr val="tx1"/>
          </a:solidFill>
          <a:latin typeface="+mn-lt"/>
        </a:defRPr>
      </a:lvl8pPr>
      <a:lvl9pPr marL="8601836" indent="-803632" algn="l" defTabSz="3213336" rtl="0" fontAlgn="base">
        <a:spcBef>
          <a:spcPct val="20000"/>
        </a:spcBef>
        <a:spcAft>
          <a:spcPct val="0"/>
        </a:spcAft>
        <a:buChar char="»"/>
        <a:defRPr sz="7050">
          <a:solidFill>
            <a:schemeClr val="tx1"/>
          </a:solidFill>
          <a:latin typeface="+mn-lt"/>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3"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1" algn="l" defTabSz="685766" rtl="0" eaLnBrk="1" latinLnBrk="0" hangingPunct="1">
        <a:defRPr sz="1350" kern="1200">
          <a:solidFill>
            <a:schemeClr val="tx1"/>
          </a:solidFill>
          <a:latin typeface="+mn-lt"/>
          <a:ea typeface="+mn-ea"/>
          <a:cs typeface="+mn-cs"/>
        </a:defRPr>
      </a:lvl5pPr>
      <a:lvl6pPr marL="1714414"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3" algn="l" defTabSz="685766"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 Box 12">
            <a:extLst>
              <a:ext uri="{FF2B5EF4-FFF2-40B4-BE49-F238E27FC236}">
                <a16:creationId xmlns:a16="http://schemas.microsoft.com/office/drawing/2014/main" id="{B8F73297-FACE-43B0-AB63-53F7C0B7FDA1}"/>
              </a:ext>
            </a:extLst>
          </p:cNvPr>
          <p:cNvSpPr txBox="1">
            <a:spLocks noChangeArrowheads="1"/>
          </p:cNvSpPr>
          <p:nvPr/>
        </p:nvSpPr>
        <p:spPr bwMode="auto">
          <a:xfrm>
            <a:off x="9601200" y="2054225"/>
            <a:ext cx="24688800" cy="1839913"/>
          </a:xfrm>
          <a:prstGeom prst="rect">
            <a:avLst/>
          </a:prstGeom>
          <a:noFill/>
          <a:ln>
            <a:noFill/>
          </a:ln>
        </p:spPr>
        <p:txBody>
          <a:bodyPr lIns="73991" tIns="36995" rIns="73991" bIns="36995">
            <a:spAutoFit/>
          </a:bodyPr>
          <a:lstStyle>
            <a:lvl1pPr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defRPr/>
            </a:pPr>
            <a:r>
              <a:rPr lang="en-US" altLang="en-US" sz="3600" b="1" dirty="0">
                <a:solidFill>
                  <a:srgbClr val="081E3F"/>
                </a:solidFill>
              </a:rPr>
              <a:t>Machine Learning Optimization</a:t>
            </a:r>
          </a:p>
          <a:p>
            <a:pPr algn="ctr" eaLnBrk="1" hangingPunct="1">
              <a:spcBef>
                <a:spcPct val="0"/>
              </a:spcBef>
              <a:buFontTx/>
              <a:buNone/>
              <a:defRPr/>
            </a:pPr>
            <a:r>
              <a:rPr lang="en-US" altLang="en-US" sz="2625" b="1" dirty="0">
                <a:solidFill>
                  <a:srgbClr val="081E3F"/>
                </a:solidFill>
              </a:rPr>
              <a:t>Student: </a:t>
            </a:r>
            <a:r>
              <a:rPr lang="en-US" altLang="en-US" sz="2625" dirty="0">
                <a:solidFill>
                  <a:srgbClr val="081E3F"/>
                </a:solidFill>
              </a:rPr>
              <a:t>Eitan Flor</a:t>
            </a:r>
          </a:p>
          <a:p>
            <a:pPr algn="ctr" eaLnBrk="1" hangingPunct="1">
              <a:spcBef>
                <a:spcPct val="0"/>
              </a:spcBef>
              <a:buFontTx/>
              <a:buNone/>
              <a:defRPr/>
            </a:pPr>
            <a:r>
              <a:rPr lang="en-US" altLang="en-US" sz="2625" b="1" dirty="0">
                <a:solidFill>
                  <a:srgbClr val="081E3F"/>
                </a:solidFill>
              </a:rPr>
              <a:t>Product Owner: </a:t>
            </a:r>
            <a:r>
              <a:rPr lang="en-US" altLang="en-US" sz="2625" b="1" i="1" dirty="0">
                <a:solidFill>
                  <a:srgbClr val="081E3F"/>
                </a:solidFill>
              </a:rPr>
              <a:t>Dr. </a:t>
            </a:r>
            <a:r>
              <a:rPr lang="en-US" altLang="en-US" sz="2625" b="1" i="1" dirty="0" err="1">
                <a:solidFill>
                  <a:srgbClr val="081E3F"/>
                </a:solidFill>
              </a:rPr>
              <a:t>Janki</a:t>
            </a:r>
            <a:r>
              <a:rPr lang="en-US" altLang="en-US" sz="2625" b="1" i="1" dirty="0">
                <a:solidFill>
                  <a:srgbClr val="081E3F"/>
                </a:solidFill>
              </a:rPr>
              <a:t> </a:t>
            </a:r>
            <a:r>
              <a:rPr lang="en-US" altLang="en-US" sz="2625" b="1" i="1" dirty="0" err="1">
                <a:solidFill>
                  <a:srgbClr val="081E3F"/>
                </a:solidFill>
              </a:rPr>
              <a:t>Bhimani</a:t>
            </a:r>
            <a:r>
              <a:rPr lang="en-US" altLang="en-US" sz="2625" b="1" dirty="0">
                <a:solidFill>
                  <a:srgbClr val="081E3F"/>
                </a:solidFill>
              </a:rPr>
              <a:t>, Florida International University</a:t>
            </a:r>
            <a:r>
              <a:rPr lang="en-US" altLang="ja-JP" sz="2625" dirty="0">
                <a:solidFill>
                  <a:srgbClr val="3333CC"/>
                </a:solidFill>
              </a:rPr>
              <a:t> </a:t>
            </a:r>
          </a:p>
          <a:p>
            <a:pPr algn="ctr" eaLnBrk="1" hangingPunct="1">
              <a:spcBef>
                <a:spcPct val="0"/>
              </a:spcBef>
              <a:buFontTx/>
              <a:buNone/>
              <a:defRPr/>
            </a:pPr>
            <a:r>
              <a:rPr lang="en-US" altLang="en-US" sz="2625" b="1" dirty="0">
                <a:solidFill>
                  <a:srgbClr val="081E3F"/>
                </a:solidFill>
              </a:rPr>
              <a:t>Instructor:</a:t>
            </a:r>
            <a:r>
              <a:rPr lang="en-US" altLang="en-US" sz="2625" b="1" i="1" dirty="0">
                <a:solidFill>
                  <a:srgbClr val="081E3F"/>
                </a:solidFill>
              </a:rPr>
              <a:t> </a:t>
            </a:r>
            <a:r>
              <a:rPr lang="en-US" altLang="en-US" sz="2625" i="1" dirty="0">
                <a:solidFill>
                  <a:srgbClr val="081E3F"/>
                </a:solidFill>
              </a:rPr>
              <a:t>Dr. Masoud </a:t>
            </a:r>
            <a:r>
              <a:rPr lang="en-US" altLang="en-US" sz="2625" i="1" dirty="0" err="1">
                <a:solidFill>
                  <a:srgbClr val="081E3F"/>
                </a:solidFill>
              </a:rPr>
              <a:t>Sadjadi</a:t>
            </a:r>
            <a:r>
              <a:rPr lang="en-US" altLang="ja-JP" sz="2625" dirty="0">
                <a:solidFill>
                  <a:srgbClr val="081E3F"/>
                </a:solidFill>
              </a:rPr>
              <a:t>,</a:t>
            </a:r>
            <a:r>
              <a:rPr lang="en-US" altLang="ja-JP" sz="2625" i="1" dirty="0">
                <a:solidFill>
                  <a:srgbClr val="081E3F"/>
                </a:solidFill>
              </a:rPr>
              <a:t> </a:t>
            </a:r>
            <a:r>
              <a:rPr lang="en-US" altLang="en-US" sz="2625" dirty="0">
                <a:solidFill>
                  <a:srgbClr val="081E3F"/>
                </a:solidFill>
              </a:rPr>
              <a:t>Florida International University</a:t>
            </a:r>
          </a:p>
        </p:txBody>
      </p:sp>
      <p:sp>
        <p:nvSpPr>
          <p:cNvPr id="2052" name="Text Box 72">
            <a:extLst>
              <a:ext uri="{FF2B5EF4-FFF2-40B4-BE49-F238E27FC236}">
                <a16:creationId xmlns:a16="http://schemas.microsoft.com/office/drawing/2014/main" id="{6BCFF583-32E3-4FB5-84BF-3499ED5197BA}"/>
              </a:ext>
            </a:extLst>
          </p:cNvPr>
          <p:cNvSpPr txBox="1">
            <a:spLocks noChangeArrowheads="1"/>
          </p:cNvSpPr>
          <p:nvPr/>
        </p:nvSpPr>
        <p:spPr bwMode="auto">
          <a:xfrm>
            <a:off x="1436688" y="31775400"/>
            <a:ext cx="41344850" cy="420688"/>
          </a:xfrm>
          <a:prstGeom prst="rect">
            <a:avLst/>
          </a:prstGeom>
          <a:noFill/>
          <a:ln>
            <a:noFill/>
          </a:ln>
        </p:spPr>
        <p:txBody>
          <a:bodyPr lIns="73991" tIns="36995" rIns="73991" bIns="36995">
            <a:spAutoFit/>
          </a:bodyPr>
          <a:lstStyle>
            <a:lvl1pPr marL="493713" indent="-493713"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FontTx/>
              <a:buNone/>
              <a:defRPr/>
            </a:pPr>
            <a:r>
              <a:rPr lang="en-US" altLang="en-US" sz="2250" dirty="0"/>
              <a:t>The material presented in this poster is based upon the work supported by Florida International University. I thank Dr. </a:t>
            </a:r>
            <a:r>
              <a:rPr lang="en-US" altLang="en-US" sz="2250" dirty="0" err="1"/>
              <a:t>Janki</a:t>
            </a:r>
            <a:r>
              <a:rPr lang="en-US" altLang="en-US" sz="2250" dirty="0"/>
              <a:t> </a:t>
            </a:r>
            <a:r>
              <a:rPr lang="en-US" altLang="en-US" sz="2250" dirty="0" err="1"/>
              <a:t>Bhimani</a:t>
            </a:r>
            <a:r>
              <a:rPr lang="en-US" altLang="en-US" sz="2250" dirty="0"/>
              <a:t>, </a:t>
            </a:r>
            <a:r>
              <a:rPr lang="en-US" altLang="en-US" sz="2250" dirty="0" err="1"/>
              <a:t>Ashikee</a:t>
            </a:r>
            <a:r>
              <a:rPr lang="en-US" altLang="en-US" sz="2250" dirty="0"/>
              <a:t> Ghosh, and Adnan Maruf for assistance, cooperation and mentorship that I received throughout this process.</a:t>
            </a:r>
          </a:p>
        </p:txBody>
      </p:sp>
      <p:sp>
        <p:nvSpPr>
          <p:cNvPr id="3076" name="Rectangle 18">
            <a:extLst>
              <a:ext uri="{FF2B5EF4-FFF2-40B4-BE49-F238E27FC236}">
                <a16:creationId xmlns:a16="http://schemas.microsoft.com/office/drawing/2014/main" id="{A6970B04-C065-4193-96B0-8FC1E15BF682}"/>
              </a:ext>
            </a:extLst>
          </p:cNvPr>
          <p:cNvSpPr>
            <a:spLocks noChangeArrowheads="1"/>
          </p:cNvSpPr>
          <p:nvPr/>
        </p:nvSpPr>
        <p:spPr bwMode="auto">
          <a:xfrm>
            <a:off x="1176338" y="4114800"/>
            <a:ext cx="41605200" cy="267462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5" name="Text Box 19">
            <a:extLst>
              <a:ext uri="{FF2B5EF4-FFF2-40B4-BE49-F238E27FC236}">
                <a16:creationId xmlns:a16="http://schemas.microsoft.com/office/drawing/2014/main" id="{2867987D-BF17-4612-8A30-EF40194EFD0C}"/>
              </a:ext>
            </a:extLst>
          </p:cNvPr>
          <p:cNvSpPr txBox="1">
            <a:spLocks noChangeArrowheads="1"/>
          </p:cNvSpPr>
          <p:nvPr/>
        </p:nvSpPr>
        <p:spPr bwMode="auto">
          <a:xfrm>
            <a:off x="6302375" y="4387850"/>
            <a:ext cx="4114800" cy="549275"/>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Problem</a:t>
            </a:r>
          </a:p>
        </p:txBody>
      </p:sp>
      <p:sp>
        <p:nvSpPr>
          <p:cNvPr id="3078" name="Rectangle 18">
            <a:extLst>
              <a:ext uri="{FF2B5EF4-FFF2-40B4-BE49-F238E27FC236}">
                <a16:creationId xmlns:a16="http://schemas.microsoft.com/office/drawing/2014/main" id="{DB6E569C-C3F7-40F0-95B2-3D6A42D5E365}"/>
              </a:ext>
            </a:extLst>
          </p:cNvPr>
          <p:cNvSpPr>
            <a:spLocks noChangeArrowheads="1"/>
          </p:cNvSpPr>
          <p:nvPr/>
        </p:nvSpPr>
        <p:spPr bwMode="auto">
          <a:xfrm>
            <a:off x="1176338" y="31546800"/>
            <a:ext cx="41605200" cy="995363"/>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7" name="Text Box 19">
            <a:extLst>
              <a:ext uri="{FF2B5EF4-FFF2-40B4-BE49-F238E27FC236}">
                <a16:creationId xmlns:a16="http://schemas.microsoft.com/office/drawing/2014/main" id="{3EEA3764-4990-43CD-9B4B-90120196D886}"/>
              </a:ext>
            </a:extLst>
          </p:cNvPr>
          <p:cNvSpPr txBox="1">
            <a:spLocks noChangeArrowheads="1"/>
          </p:cNvSpPr>
          <p:nvPr/>
        </p:nvSpPr>
        <p:spPr bwMode="auto">
          <a:xfrm>
            <a:off x="1436688" y="31273750"/>
            <a:ext cx="3735387" cy="547688"/>
          </a:xfrm>
          <a:prstGeom prst="rect">
            <a:avLst/>
          </a:prstGeom>
          <a:solidFill>
            <a:schemeClr val="tx1"/>
          </a:solidFill>
          <a:ln w="12700">
            <a:solidFill>
              <a:srgbClr val="0033CC"/>
            </a:solid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Acknowledgement</a:t>
            </a:r>
          </a:p>
        </p:txBody>
      </p:sp>
      <p:sp>
        <p:nvSpPr>
          <p:cNvPr id="35" name="Text Box 19">
            <a:extLst>
              <a:ext uri="{FF2B5EF4-FFF2-40B4-BE49-F238E27FC236}">
                <a16:creationId xmlns:a16="http://schemas.microsoft.com/office/drawing/2014/main" id="{7EF33A21-145A-438F-A902-EAAF32DDF340}"/>
              </a:ext>
            </a:extLst>
          </p:cNvPr>
          <p:cNvSpPr txBox="1">
            <a:spLocks noChangeArrowheads="1"/>
          </p:cNvSpPr>
          <p:nvPr/>
        </p:nvSpPr>
        <p:spPr bwMode="auto">
          <a:xfrm>
            <a:off x="34369375" y="4433888"/>
            <a:ext cx="4114800" cy="549275"/>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Requirements</a:t>
            </a:r>
          </a:p>
        </p:txBody>
      </p:sp>
      <p:sp>
        <p:nvSpPr>
          <p:cNvPr id="36" name="Text Box 19">
            <a:extLst>
              <a:ext uri="{FF2B5EF4-FFF2-40B4-BE49-F238E27FC236}">
                <a16:creationId xmlns:a16="http://schemas.microsoft.com/office/drawing/2014/main" id="{2750BD15-97FD-4C37-B7F1-3029F5CA6070}"/>
              </a:ext>
            </a:extLst>
          </p:cNvPr>
          <p:cNvSpPr txBox="1">
            <a:spLocks noChangeArrowheads="1"/>
          </p:cNvSpPr>
          <p:nvPr/>
        </p:nvSpPr>
        <p:spPr bwMode="auto">
          <a:xfrm>
            <a:off x="6302375" y="14947900"/>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System Design</a:t>
            </a:r>
          </a:p>
        </p:txBody>
      </p:sp>
      <p:sp>
        <p:nvSpPr>
          <p:cNvPr id="37" name="Text Box 19">
            <a:extLst>
              <a:ext uri="{FF2B5EF4-FFF2-40B4-BE49-F238E27FC236}">
                <a16:creationId xmlns:a16="http://schemas.microsoft.com/office/drawing/2014/main" id="{82E62D00-F932-4A4B-8E4F-F7ED54D17CBC}"/>
              </a:ext>
            </a:extLst>
          </p:cNvPr>
          <p:cNvSpPr txBox="1">
            <a:spLocks noChangeArrowheads="1"/>
          </p:cNvSpPr>
          <p:nvPr/>
        </p:nvSpPr>
        <p:spPr bwMode="auto">
          <a:xfrm>
            <a:off x="20921663" y="12036425"/>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Object Design</a:t>
            </a:r>
          </a:p>
        </p:txBody>
      </p:sp>
      <p:sp>
        <p:nvSpPr>
          <p:cNvPr id="38" name="Text Box 19">
            <a:extLst>
              <a:ext uri="{FF2B5EF4-FFF2-40B4-BE49-F238E27FC236}">
                <a16:creationId xmlns:a16="http://schemas.microsoft.com/office/drawing/2014/main" id="{DC53B767-20CB-4197-B8AA-CDA2697A6E27}"/>
              </a:ext>
            </a:extLst>
          </p:cNvPr>
          <p:cNvSpPr txBox="1">
            <a:spLocks noChangeArrowheads="1"/>
          </p:cNvSpPr>
          <p:nvPr/>
        </p:nvSpPr>
        <p:spPr bwMode="auto">
          <a:xfrm>
            <a:off x="34334450" y="13906500"/>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Implementation</a:t>
            </a:r>
          </a:p>
        </p:txBody>
      </p:sp>
      <p:sp>
        <p:nvSpPr>
          <p:cNvPr id="40" name="Text Box 19">
            <a:extLst>
              <a:ext uri="{FF2B5EF4-FFF2-40B4-BE49-F238E27FC236}">
                <a16:creationId xmlns:a16="http://schemas.microsoft.com/office/drawing/2014/main" id="{B75169BD-D93D-4041-A7E6-C97E10837315}"/>
              </a:ext>
            </a:extLst>
          </p:cNvPr>
          <p:cNvSpPr txBox="1">
            <a:spLocks noChangeArrowheads="1"/>
          </p:cNvSpPr>
          <p:nvPr/>
        </p:nvSpPr>
        <p:spPr bwMode="auto">
          <a:xfrm>
            <a:off x="21078825" y="21394738"/>
            <a:ext cx="4114800" cy="547687"/>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Screenshots</a:t>
            </a:r>
          </a:p>
        </p:txBody>
      </p:sp>
      <p:sp>
        <p:nvSpPr>
          <p:cNvPr id="41" name="Text Box 19">
            <a:extLst>
              <a:ext uri="{FF2B5EF4-FFF2-40B4-BE49-F238E27FC236}">
                <a16:creationId xmlns:a16="http://schemas.microsoft.com/office/drawing/2014/main" id="{857AFEA3-7295-4954-AC63-EE993027A877}"/>
              </a:ext>
            </a:extLst>
          </p:cNvPr>
          <p:cNvSpPr txBox="1">
            <a:spLocks noChangeArrowheads="1"/>
          </p:cNvSpPr>
          <p:nvPr/>
        </p:nvSpPr>
        <p:spPr bwMode="auto">
          <a:xfrm>
            <a:off x="34369375" y="22310725"/>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Summary</a:t>
            </a:r>
          </a:p>
        </p:txBody>
      </p:sp>
      <p:sp>
        <p:nvSpPr>
          <p:cNvPr id="3086" name="TextBox 3">
            <a:extLst>
              <a:ext uri="{FF2B5EF4-FFF2-40B4-BE49-F238E27FC236}">
                <a16:creationId xmlns:a16="http://schemas.microsoft.com/office/drawing/2014/main" id="{A32EC49D-DC27-402B-976E-603C8B784147}"/>
              </a:ext>
            </a:extLst>
          </p:cNvPr>
          <p:cNvSpPr txBox="1">
            <a:spLocks noChangeArrowheads="1"/>
          </p:cNvSpPr>
          <p:nvPr/>
        </p:nvSpPr>
        <p:spPr bwMode="auto">
          <a:xfrm>
            <a:off x="9444038" y="0"/>
            <a:ext cx="24688800" cy="19383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6600" b="1" dirty="0">
                <a:solidFill>
                  <a:srgbClr val="B6862C"/>
                </a:solidFill>
              </a:rPr>
              <a:t>School of Computing &amp; Information Sciences</a:t>
            </a:r>
          </a:p>
          <a:p>
            <a:pPr algn="ctr" eaLnBrk="1" hangingPunct="1"/>
            <a:r>
              <a:rPr lang="en-US" altLang="en-US" sz="5400" i="1">
                <a:solidFill>
                  <a:srgbClr val="B6862C"/>
                </a:solidFill>
              </a:rPr>
              <a:t>Summer </a:t>
            </a:r>
            <a:r>
              <a:rPr lang="en-US" altLang="en-US" sz="5400" i="1" dirty="0">
                <a:solidFill>
                  <a:srgbClr val="B6862C"/>
                </a:solidFill>
              </a:rPr>
              <a:t>2020 Senior Design Project</a:t>
            </a:r>
          </a:p>
        </p:txBody>
      </p:sp>
      <p:pic>
        <p:nvPicPr>
          <p:cNvPr id="3087" name="Picture 2">
            <a:extLst>
              <a:ext uri="{FF2B5EF4-FFF2-40B4-BE49-F238E27FC236}">
                <a16:creationId xmlns:a16="http://schemas.microsoft.com/office/drawing/2014/main" id="{07E4F419-A916-4F2B-AC47-A0DB8413C5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6338" y="622300"/>
            <a:ext cx="7667625" cy="263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8" name="object 23">
            <a:extLst>
              <a:ext uri="{FF2B5EF4-FFF2-40B4-BE49-F238E27FC236}">
                <a16:creationId xmlns:a16="http://schemas.microsoft.com/office/drawing/2014/main" id="{38BE9AAD-71B4-4540-83E1-D5B755C47476}"/>
              </a:ext>
            </a:extLst>
          </p:cNvPr>
          <p:cNvSpPr txBox="1">
            <a:spLocks noChangeArrowheads="1"/>
          </p:cNvSpPr>
          <p:nvPr/>
        </p:nvSpPr>
        <p:spPr bwMode="auto">
          <a:xfrm>
            <a:off x="30826075" y="5283200"/>
            <a:ext cx="11180763" cy="7632700"/>
          </a:xfrm>
          <a:prstGeom prst="rect">
            <a:avLst/>
          </a:prstGeom>
          <a:noFill/>
          <a:ln w="1308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tIns="91440" bIns="91440">
            <a:spAutoFit/>
          </a:bodyPr>
          <a:lstStyle>
            <a:lvl1pPr marL="42863">
              <a:defRPr sz="7200">
                <a:solidFill>
                  <a:schemeClr val="tx1"/>
                </a:solidFill>
                <a:latin typeface="Arial" panose="020B0604020202020204" pitchFamily="34" charset="0"/>
                <a:ea typeface="ＭＳ Ｐゴシック" panose="020B0600070205080204" pitchFamily="34" charset="-128"/>
              </a:defRPr>
            </a:lvl1pPr>
            <a:lvl2pPr>
              <a:defRPr sz="7200">
                <a:solidFill>
                  <a:schemeClr val="tx1"/>
                </a:solidFill>
                <a:latin typeface="Arial" panose="020B0604020202020204" pitchFamily="34" charset="0"/>
                <a:ea typeface="ＭＳ Ｐゴシック" panose="020B0600070205080204" pitchFamily="34" charset="-128"/>
              </a:defRPr>
            </a:lvl2pPr>
            <a:lvl3pPr>
              <a:defRPr sz="7200">
                <a:solidFill>
                  <a:schemeClr val="tx1"/>
                </a:solidFill>
                <a:latin typeface="Arial" panose="020B0604020202020204" pitchFamily="34" charset="0"/>
                <a:ea typeface="ＭＳ Ｐゴシック" panose="020B0600070205080204" pitchFamily="34" charset="-128"/>
              </a:defRPr>
            </a:lvl3pPr>
            <a:lvl4pPr>
              <a:defRPr sz="7200">
                <a:solidFill>
                  <a:schemeClr val="tx1"/>
                </a:solidFill>
                <a:latin typeface="Arial" panose="020B0604020202020204" pitchFamily="34" charset="0"/>
                <a:ea typeface="ＭＳ Ｐゴシック" panose="020B0600070205080204" pitchFamily="34" charset="-128"/>
              </a:defRPr>
            </a:lvl4pPr>
            <a:lvl5pPr>
              <a:defRPr sz="7200">
                <a:solidFill>
                  <a:schemeClr val="tx1"/>
                </a:solidFill>
                <a:latin typeface="Arial" panose="020B0604020202020204" pitchFamily="34" charset="0"/>
                <a:ea typeface="ＭＳ Ｐゴシック" panose="020B0600070205080204" pitchFamily="34" charset="-128"/>
              </a:defRPr>
            </a:lvl5pPr>
            <a:lvl6pPr marL="2024063" indent="261938"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481263" indent="261938"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2938463" indent="261938"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395663" indent="261938"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r>
              <a:rPr lang="en-US" altLang="en-US" sz="4400" b="1" u="sng">
                <a:cs typeface="Arial" panose="020B0604020202020204" pitchFamily="34" charset="0"/>
              </a:rPr>
              <a:t>Hardware:</a:t>
            </a:r>
          </a:p>
          <a:p>
            <a:r>
              <a:rPr lang="en-US" altLang="en-US" sz="4400">
                <a:cs typeface="Arial" panose="020B0604020202020204" pitchFamily="34" charset="0"/>
              </a:rPr>
              <a:t>Windows 10 Laptop or PC</a:t>
            </a:r>
            <a:br>
              <a:rPr lang="en-US" altLang="en-US" sz="4400">
                <a:cs typeface="Arial" panose="020B0604020202020204" pitchFamily="34" charset="0"/>
              </a:rPr>
            </a:br>
            <a:endParaRPr lang="en-US" altLang="en-US" sz="4400">
              <a:cs typeface="Arial" panose="020B0604020202020204" pitchFamily="34" charset="0"/>
            </a:endParaRPr>
          </a:p>
          <a:p>
            <a:r>
              <a:rPr lang="en-US" altLang="en-US" sz="4400" b="1" u="sng">
                <a:cs typeface="Arial" panose="020B0604020202020204" pitchFamily="34" charset="0"/>
              </a:rPr>
              <a:t>Software:</a:t>
            </a:r>
          </a:p>
          <a:p>
            <a:r>
              <a:rPr lang="en-US" altLang="en-US" sz="4400">
                <a:cs typeface="Arial" panose="020B0604020202020204" pitchFamily="34" charset="0"/>
              </a:rPr>
              <a:t>Anaconda (With Python 3.7)</a:t>
            </a:r>
          </a:p>
          <a:p>
            <a:r>
              <a:rPr lang="en-US" altLang="en-US" sz="4400">
                <a:cs typeface="Arial" panose="020B0604020202020204" pitchFamily="34" charset="0"/>
              </a:rPr>
              <a:t>Jupyter Notebook</a:t>
            </a:r>
          </a:p>
          <a:p>
            <a:endParaRPr lang="en-US" altLang="en-US" sz="4400">
              <a:cs typeface="Arial" panose="020B0604020202020204" pitchFamily="34" charset="0"/>
            </a:endParaRPr>
          </a:p>
          <a:p>
            <a:r>
              <a:rPr lang="en-US" altLang="en-US" sz="4400" b="1" u="sng">
                <a:cs typeface="Arial" panose="020B0604020202020204" pitchFamily="34" charset="0"/>
              </a:rPr>
              <a:t>Dependencies:</a:t>
            </a:r>
          </a:p>
          <a:p>
            <a:r>
              <a:rPr lang="en-US" altLang="en-US" sz="4400">
                <a:cs typeface="Arial" panose="020B0604020202020204" pitchFamily="34" charset="0"/>
              </a:rPr>
              <a:t>Gym (Version 0.17.2)</a:t>
            </a:r>
          </a:p>
          <a:p>
            <a:r>
              <a:rPr lang="en-US" altLang="en-US" sz="4400">
                <a:cs typeface="Arial" panose="020B0604020202020204" pitchFamily="34" charset="0"/>
              </a:rPr>
              <a:t>Stable Baselines (Version 2.10)</a:t>
            </a:r>
          </a:p>
          <a:p>
            <a:r>
              <a:rPr lang="en-US" altLang="en-US" sz="4400">
                <a:cs typeface="Arial" panose="020B0604020202020204" pitchFamily="34" charset="0"/>
              </a:rPr>
              <a:t>Tensorflow (Version 1.15)</a:t>
            </a:r>
          </a:p>
        </p:txBody>
      </p:sp>
      <p:sp>
        <p:nvSpPr>
          <p:cNvPr id="3089" name="object 23">
            <a:extLst>
              <a:ext uri="{FF2B5EF4-FFF2-40B4-BE49-F238E27FC236}">
                <a16:creationId xmlns:a16="http://schemas.microsoft.com/office/drawing/2014/main" id="{23DBE917-FD95-4BB9-BCBF-C073F27B6E5E}"/>
              </a:ext>
            </a:extLst>
          </p:cNvPr>
          <p:cNvSpPr txBox="1">
            <a:spLocks noChangeArrowheads="1"/>
          </p:cNvSpPr>
          <p:nvPr/>
        </p:nvSpPr>
        <p:spPr bwMode="auto">
          <a:xfrm>
            <a:off x="30826075" y="14727238"/>
            <a:ext cx="11180763" cy="6954837"/>
          </a:xfrm>
          <a:prstGeom prst="rect">
            <a:avLst/>
          </a:prstGeom>
          <a:noFill/>
          <a:ln w="1308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tIns="91440" bIns="91440">
            <a:spAutoFit/>
          </a:bodyPr>
          <a:lstStyle>
            <a:lvl1pPr marL="42863">
              <a:defRPr sz="7200">
                <a:solidFill>
                  <a:schemeClr val="tx1"/>
                </a:solidFill>
                <a:latin typeface="Arial" panose="020B0604020202020204" pitchFamily="34" charset="0"/>
                <a:ea typeface="ＭＳ Ｐゴシック" panose="020B0600070205080204" pitchFamily="34" charset="-128"/>
              </a:defRPr>
            </a:lvl1pPr>
            <a:lvl2pPr>
              <a:defRPr sz="7200">
                <a:solidFill>
                  <a:schemeClr val="tx1"/>
                </a:solidFill>
                <a:latin typeface="Arial" panose="020B0604020202020204" pitchFamily="34" charset="0"/>
                <a:ea typeface="ＭＳ Ｐゴシック" panose="020B0600070205080204" pitchFamily="34" charset="-128"/>
              </a:defRPr>
            </a:lvl2pPr>
            <a:lvl3pPr>
              <a:defRPr sz="7200">
                <a:solidFill>
                  <a:schemeClr val="tx1"/>
                </a:solidFill>
                <a:latin typeface="Arial" panose="020B0604020202020204" pitchFamily="34" charset="0"/>
                <a:ea typeface="ＭＳ Ｐゴシック" panose="020B0600070205080204" pitchFamily="34" charset="-128"/>
              </a:defRPr>
            </a:lvl3pPr>
            <a:lvl4pPr>
              <a:defRPr sz="7200">
                <a:solidFill>
                  <a:schemeClr val="tx1"/>
                </a:solidFill>
                <a:latin typeface="Arial" panose="020B0604020202020204" pitchFamily="34" charset="0"/>
                <a:ea typeface="ＭＳ Ｐゴシック" panose="020B0600070205080204" pitchFamily="34" charset="-128"/>
              </a:defRPr>
            </a:lvl4pPr>
            <a:lvl5pPr>
              <a:defRPr sz="7200">
                <a:solidFill>
                  <a:schemeClr val="tx1"/>
                </a:solidFill>
                <a:latin typeface="Arial" panose="020B0604020202020204" pitchFamily="34" charset="0"/>
                <a:ea typeface="ＭＳ Ｐゴシック" panose="020B0600070205080204" pitchFamily="34" charset="-128"/>
              </a:defRPr>
            </a:lvl5pPr>
            <a:lvl6pPr marL="2024063" indent="261938"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481263" indent="261938"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2938463" indent="261938"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395663" indent="261938"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just"/>
            <a:r>
              <a:rPr lang="en-US" altLang="en-US" sz="4400">
                <a:cs typeface="Arial" panose="020B0604020202020204" pitchFamily="34" charset="0"/>
              </a:rPr>
              <a:t>The usage of the Reinforcement Learning agent component is accessible with Jupyter Notebok. Running the agent through Jupyter Notebook allows for a combination of code and result visualization in both tabular and graphical representations. Additionally, this allows developers to easily modify model parameters without any intervention or modification from the environment component.  </a:t>
            </a:r>
          </a:p>
        </p:txBody>
      </p:sp>
      <p:pic>
        <p:nvPicPr>
          <p:cNvPr id="3090" name="Picture 19" descr="Data Management Research Laboratory">
            <a:extLst>
              <a:ext uri="{FF2B5EF4-FFF2-40B4-BE49-F238E27FC236}">
                <a16:creationId xmlns:a16="http://schemas.microsoft.com/office/drawing/2014/main" id="{2C041078-21D9-461E-8461-A7E28C20C4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47238" y="376238"/>
            <a:ext cx="8315325" cy="169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1" name="Rectangle 1">
            <a:extLst>
              <a:ext uri="{FF2B5EF4-FFF2-40B4-BE49-F238E27FC236}">
                <a16:creationId xmlns:a16="http://schemas.microsoft.com/office/drawing/2014/main" id="{4EDB5F8C-63B2-4DFB-9D4E-386F249ADDC5}"/>
              </a:ext>
            </a:extLst>
          </p:cNvPr>
          <p:cNvSpPr>
            <a:spLocks noChangeArrowheads="1"/>
          </p:cNvSpPr>
          <p:nvPr/>
        </p:nvSpPr>
        <p:spPr bwMode="auto">
          <a:xfrm>
            <a:off x="34345563" y="2066925"/>
            <a:ext cx="9545637"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sz="4400" b="1">
                <a:solidFill>
                  <a:srgbClr val="000000"/>
                </a:solidFill>
                <a:latin typeface="bitter"/>
              </a:rPr>
              <a:t>Data Management Research Laboratory</a:t>
            </a:r>
          </a:p>
          <a:p>
            <a:pPr algn="ctr"/>
            <a:br>
              <a:rPr lang="en-US" altLang="en-US" sz="4400">
                <a:solidFill>
                  <a:srgbClr val="000000"/>
                </a:solidFill>
                <a:latin typeface="helvetica" panose="020B0604020202020204" pitchFamily="34" charset="0"/>
              </a:rPr>
            </a:br>
            <a:endParaRPr lang="en-US" altLang="en-US" sz="4400">
              <a:solidFill>
                <a:srgbClr val="000000"/>
              </a:solidFill>
            </a:endParaRPr>
          </a:p>
        </p:txBody>
      </p:sp>
      <p:pic>
        <p:nvPicPr>
          <p:cNvPr id="3092" name="Picture 2">
            <a:extLst>
              <a:ext uri="{FF2B5EF4-FFF2-40B4-BE49-F238E27FC236}">
                <a16:creationId xmlns:a16="http://schemas.microsoft.com/office/drawing/2014/main" id="{637615F3-A721-428F-940C-618729B1560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102138" y="12865100"/>
            <a:ext cx="12412662" cy="830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3" name="Picture 3">
            <a:extLst>
              <a:ext uri="{FF2B5EF4-FFF2-40B4-BE49-F238E27FC236}">
                <a16:creationId xmlns:a16="http://schemas.microsoft.com/office/drawing/2014/main" id="{902380FA-43E7-4076-94B1-CE715ECE2D1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98650" y="15687675"/>
            <a:ext cx="13890625" cy="143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4" name="Picture 1">
            <a:extLst>
              <a:ext uri="{FF2B5EF4-FFF2-40B4-BE49-F238E27FC236}">
                <a16:creationId xmlns:a16="http://schemas.microsoft.com/office/drawing/2014/main" id="{F1729886-91E3-4585-804D-BA5A0589BD9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102138" y="22461538"/>
            <a:ext cx="12193587"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5" name="Picture 3">
            <a:extLst>
              <a:ext uri="{FF2B5EF4-FFF2-40B4-BE49-F238E27FC236}">
                <a16:creationId xmlns:a16="http://schemas.microsoft.com/office/drawing/2014/main" id="{AC118EF3-5443-40B2-8F39-D70F1402336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106900" y="28065413"/>
            <a:ext cx="12622213" cy="260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6" name="object 23">
            <a:extLst>
              <a:ext uri="{FF2B5EF4-FFF2-40B4-BE49-F238E27FC236}">
                <a16:creationId xmlns:a16="http://schemas.microsoft.com/office/drawing/2014/main" id="{B7FDF26F-6A1B-4DAB-B0FA-03FD0651F76A}"/>
              </a:ext>
            </a:extLst>
          </p:cNvPr>
          <p:cNvSpPr txBox="1">
            <a:spLocks noChangeArrowheads="1"/>
          </p:cNvSpPr>
          <p:nvPr/>
        </p:nvSpPr>
        <p:spPr bwMode="auto">
          <a:xfrm>
            <a:off x="2306638" y="5210175"/>
            <a:ext cx="12106275" cy="8986838"/>
          </a:xfrm>
          <a:prstGeom prst="rect">
            <a:avLst/>
          </a:prstGeom>
          <a:noFill/>
          <a:ln w="1308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tIns="91440" bIns="91440">
            <a:spAutoFit/>
          </a:bodyPr>
          <a:lstStyle>
            <a:lvl1pPr marL="42863">
              <a:defRPr sz="7200">
                <a:solidFill>
                  <a:schemeClr val="tx1"/>
                </a:solidFill>
                <a:latin typeface="Arial" panose="020B0604020202020204" pitchFamily="34" charset="0"/>
                <a:ea typeface="ＭＳ Ｐゴシック" panose="020B0600070205080204" pitchFamily="34" charset="-128"/>
              </a:defRPr>
            </a:lvl1pPr>
            <a:lvl2pPr>
              <a:defRPr sz="7200">
                <a:solidFill>
                  <a:schemeClr val="tx1"/>
                </a:solidFill>
                <a:latin typeface="Arial" panose="020B0604020202020204" pitchFamily="34" charset="0"/>
                <a:ea typeface="ＭＳ Ｐゴシック" panose="020B0600070205080204" pitchFamily="34" charset="-128"/>
              </a:defRPr>
            </a:lvl2pPr>
            <a:lvl3pPr>
              <a:defRPr sz="7200">
                <a:solidFill>
                  <a:schemeClr val="tx1"/>
                </a:solidFill>
                <a:latin typeface="Arial" panose="020B0604020202020204" pitchFamily="34" charset="0"/>
                <a:ea typeface="ＭＳ Ｐゴシック" panose="020B0600070205080204" pitchFamily="34" charset="-128"/>
              </a:defRPr>
            </a:lvl3pPr>
            <a:lvl4pPr>
              <a:defRPr sz="7200">
                <a:solidFill>
                  <a:schemeClr val="tx1"/>
                </a:solidFill>
                <a:latin typeface="Arial" panose="020B0604020202020204" pitchFamily="34" charset="0"/>
                <a:ea typeface="ＭＳ Ｐゴシック" panose="020B0600070205080204" pitchFamily="34" charset="-128"/>
              </a:defRPr>
            </a:lvl4pPr>
            <a:lvl5pPr>
              <a:defRPr sz="7200">
                <a:solidFill>
                  <a:schemeClr val="tx1"/>
                </a:solidFill>
                <a:latin typeface="Arial" panose="020B0604020202020204" pitchFamily="34" charset="0"/>
                <a:ea typeface="ＭＳ Ｐゴシック" panose="020B0600070205080204" pitchFamily="34" charset="-128"/>
              </a:defRPr>
            </a:lvl5pPr>
            <a:lvl6pPr marL="2024063" indent="261938"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481263" indent="261938"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2938463" indent="261938"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395663" indent="261938"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just"/>
            <a:r>
              <a:rPr lang="en-US" altLang="en-US" sz="4400">
                <a:cs typeface="Arial" panose="020B0604020202020204" pitchFamily="34" charset="0"/>
              </a:rPr>
              <a:t>With increasing growth of data from year to year, much research seeks on advancing technology in improving performance and capacity of computing hardware. One viable solution as explored in this project using applied Machine Learning; specifically Reinforcement Learning in an adaptive tiered-memory architecture that monitors application activity and will intelligently allocate the placement of pages in the optimal tier (DRAM or Persistent Memory). Placement will be driven by a variety of factors that may include the temperature and lifetime of pages. </a:t>
            </a:r>
          </a:p>
        </p:txBody>
      </p:sp>
      <p:sp>
        <p:nvSpPr>
          <p:cNvPr id="32" name="Text Box 19">
            <a:extLst>
              <a:ext uri="{FF2B5EF4-FFF2-40B4-BE49-F238E27FC236}">
                <a16:creationId xmlns:a16="http://schemas.microsoft.com/office/drawing/2014/main" id="{DBA7BB64-2F3B-41E9-AD1F-EC0CD65B9260}"/>
              </a:ext>
            </a:extLst>
          </p:cNvPr>
          <p:cNvSpPr txBox="1">
            <a:spLocks noChangeArrowheads="1"/>
          </p:cNvSpPr>
          <p:nvPr/>
        </p:nvSpPr>
        <p:spPr bwMode="auto">
          <a:xfrm>
            <a:off x="21097875" y="4364038"/>
            <a:ext cx="4114800" cy="549275"/>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New System</a:t>
            </a:r>
          </a:p>
        </p:txBody>
      </p:sp>
      <p:sp>
        <p:nvSpPr>
          <p:cNvPr id="3098" name="object 23">
            <a:extLst>
              <a:ext uri="{FF2B5EF4-FFF2-40B4-BE49-F238E27FC236}">
                <a16:creationId xmlns:a16="http://schemas.microsoft.com/office/drawing/2014/main" id="{6016DE8E-4342-427E-A139-8A03FC1F5699}"/>
              </a:ext>
            </a:extLst>
          </p:cNvPr>
          <p:cNvSpPr txBox="1">
            <a:spLocks noChangeArrowheads="1"/>
          </p:cNvSpPr>
          <p:nvPr/>
        </p:nvSpPr>
        <p:spPr bwMode="auto">
          <a:xfrm>
            <a:off x="17102138" y="5210175"/>
            <a:ext cx="12104687" cy="6278563"/>
          </a:xfrm>
          <a:prstGeom prst="rect">
            <a:avLst/>
          </a:prstGeom>
          <a:noFill/>
          <a:ln w="1308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tIns="91440" bIns="91440">
            <a:spAutoFit/>
          </a:bodyPr>
          <a:lstStyle>
            <a:lvl1pPr marL="42863">
              <a:defRPr sz="7200">
                <a:solidFill>
                  <a:schemeClr val="tx1"/>
                </a:solidFill>
                <a:latin typeface="Arial" panose="020B0604020202020204" pitchFamily="34" charset="0"/>
                <a:ea typeface="ＭＳ Ｐゴシック" panose="020B0600070205080204" pitchFamily="34" charset="-128"/>
              </a:defRPr>
            </a:lvl1pPr>
            <a:lvl2pPr>
              <a:defRPr sz="7200">
                <a:solidFill>
                  <a:schemeClr val="tx1"/>
                </a:solidFill>
                <a:latin typeface="Arial" panose="020B0604020202020204" pitchFamily="34" charset="0"/>
                <a:ea typeface="ＭＳ Ｐゴシック" panose="020B0600070205080204" pitchFamily="34" charset="-128"/>
              </a:defRPr>
            </a:lvl2pPr>
            <a:lvl3pPr>
              <a:defRPr sz="7200">
                <a:solidFill>
                  <a:schemeClr val="tx1"/>
                </a:solidFill>
                <a:latin typeface="Arial" panose="020B0604020202020204" pitchFamily="34" charset="0"/>
                <a:ea typeface="ＭＳ Ｐゴシック" panose="020B0600070205080204" pitchFamily="34" charset="-128"/>
              </a:defRPr>
            </a:lvl3pPr>
            <a:lvl4pPr>
              <a:defRPr sz="7200">
                <a:solidFill>
                  <a:schemeClr val="tx1"/>
                </a:solidFill>
                <a:latin typeface="Arial" panose="020B0604020202020204" pitchFamily="34" charset="0"/>
                <a:ea typeface="ＭＳ Ｐゴシック" panose="020B0600070205080204" pitchFamily="34" charset="-128"/>
              </a:defRPr>
            </a:lvl4pPr>
            <a:lvl5pPr>
              <a:defRPr sz="7200">
                <a:solidFill>
                  <a:schemeClr val="tx1"/>
                </a:solidFill>
                <a:latin typeface="Arial" panose="020B0604020202020204" pitchFamily="34" charset="0"/>
                <a:ea typeface="ＭＳ Ｐゴシック" panose="020B0600070205080204" pitchFamily="34" charset="-128"/>
              </a:defRPr>
            </a:lvl5pPr>
            <a:lvl6pPr marL="2024063" indent="261938"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481263" indent="261938"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2938463" indent="261938"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395663" indent="261938"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just"/>
            <a:r>
              <a:rPr lang="en-US" altLang="en-US" sz="4400">
                <a:cs typeface="Arial" panose="020B0604020202020204" pitchFamily="34" charset="0"/>
              </a:rPr>
              <a:t>The overall system functions based on two major components. The first of which being the simulation environment. This environment will recreate the actions of the memory system from a given memory trace. Finally, the Reinforcement Learning Agent, or the second component, will access the environment and utilize the specified model and set of parameters to optimize the system. </a:t>
            </a:r>
          </a:p>
        </p:txBody>
      </p:sp>
      <p:sp>
        <p:nvSpPr>
          <p:cNvPr id="3099" name="object 23">
            <a:extLst>
              <a:ext uri="{FF2B5EF4-FFF2-40B4-BE49-F238E27FC236}">
                <a16:creationId xmlns:a16="http://schemas.microsoft.com/office/drawing/2014/main" id="{2A7B452E-C82B-4A6E-AB54-606BB9FA4623}"/>
              </a:ext>
            </a:extLst>
          </p:cNvPr>
          <p:cNvSpPr txBox="1">
            <a:spLocks noChangeArrowheads="1"/>
          </p:cNvSpPr>
          <p:nvPr/>
        </p:nvSpPr>
        <p:spPr bwMode="auto">
          <a:xfrm>
            <a:off x="30837188" y="23034625"/>
            <a:ext cx="11180762" cy="7632700"/>
          </a:xfrm>
          <a:prstGeom prst="rect">
            <a:avLst/>
          </a:prstGeom>
          <a:noFill/>
          <a:ln w="1308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tIns="91440" bIns="91440">
            <a:spAutoFit/>
          </a:bodyPr>
          <a:lstStyle>
            <a:lvl1pPr marL="42863">
              <a:defRPr sz="7200">
                <a:solidFill>
                  <a:schemeClr val="tx1"/>
                </a:solidFill>
                <a:latin typeface="Arial" panose="020B0604020202020204" pitchFamily="34" charset="0"/>
                <a:ea typeface="ＭＳ Ｐゴシック" panose="020B0600070205080204" pitchFamily="34" charset="-128"/>
              </a:defRPr>
            </a:lvl1pPr>
            <a:lvl2pPr>
              <a:defRPr sz="7200">
                <a:solidFill>
                  <a:schemeClr val="tx1"/>
                </a:solidFill>
                <a:latin typeface="Arial" panose="020B0604020202020204" pitchFamily="34" charset="0"/>
                <a:ea typeface="ＭＳ Ｐゴシック" panose="020B0600070205080204" pitchFamily="34" charset="-128"/>
              </a:defRPr>
            </a:lvl2pPr>
            <a:lvl3pPr>
              <a:defRPr sz="7200">
                <a:solidFill>
                  <a:schemeClr val="tx1"/>
                </a:solidFill>
                <a:latin typeface="Arial" panose="020B0604020202020204" pitchFamily="34" charset="0"/>
                <a:ea typeface="ＭＳ Ｐゴシック" panose="020B0600070205080204" pitchFamily="34" charset="-128"/>
              </a:defRPr>
            </a:lvl3pPr>
            <a:lvl4pPr>
              <a:defRPr sz="7200">
                <a:solidFill>
                  <a:schemeClr val="tx1"/>
                </a:solidFill>
                <a:latin typeface="Arial" panose="020B0604020202020204" pitchFamily="34" charset="0"/>
                <a:ea typeface="ＭＳ Ｐゴシック" panose="020B0600070205080204" pitchFamily="34" charset="-128"/>
              </a:defRPr>
            </a:lvl4pPr>
            <a:lvl5pPr>
              <a:defRPr sz="7200">
                <a:solidFill>
                  <a:schemeClr val="tx1"/>
                </a:solidFill>
                <a:latin typeface="Arial" panose="020B0604020202020204" pitchFamily="34" charset="0"/>
                <a:ea typeface="ＭＳ Ｐゴシック" panose="020B0600070205080204" pitchFamily="34" charset="-128"/>
              </a:defRPr>
            </a:lvl5pPr>
            <a:lvl6pPr marL="2024063" indent="261938"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481263" indent="261938"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2938463" indent="261938"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395663" indent="261938"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just"/>
            <a:r>
              <a:rPr lang="en-US" altLang="en-US" sz="4400">
                <a:cs typeface="Arial" panose="020B0604020202020204" pitchFamily="34" charset="0"/>
              </a:rPr>
              <a:t>The platform for the Machine Learning Optimization system currently supports two models: Dueling DQN and Double DQN. In future development, the support of other models such as DDPG may provide more effective results. Additionally, improving the existing reward function and adding on new system variables to the environment will be beneficial for further research and expand capabilities beyond the Stable Baselines implementation.</a:t>
            </a:r>
          </a:p>
        </p:txBody>
      </p:sp>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B420CC5D7C3634BB91C23C53A69EF7C" ma:contentTypeVersion="2" ma:contentTypeDescription="Create a new document." ma:contentTypeScope="" ma:versionID="2200f514cc62125c2c5fe1cb0aea4d4b">
  <xsd:schema xmlns:xsd="http://www.w3.org/2001/XMLSchema" xmlns:xs="http://www.w3.org/2001/XMLSchema" xmlns:p="http://schemas.microsoft.com/office/2006/metadata/properties" xmlns:ns2="68e8af9d-f7a6-4c02-be1c-debb278833da" targetNamespace="http://schemas.microsoft.com/office/2006/metadata/properties" ma:root="true" ma:fieldsID="e3093221956623e0a8e1ecb9b778a5e4" ns2:_="">
    <xsd:import namespace="68e8af9d-f7a6-4c02-be1c-debb278833da"/>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8e8af9d-f7a6-4c02-be1c-debb278833d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AB8452F-90F8-455D-9F74-D7BB23A8663F}">
  <ds:schemaRefs>
    <ds:schemaRef ds:uri="http://www.w3.org/XML/1998/namespace"/>
    <ds:schemaRef ds:uri="68e8af9d-f7a6-4c02-be1c-debb278833da"/>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dcmitype/"/>
    <ds:schemaRef ds:uri="http://purl.org/dc/terms/"/>
    <ds:schemaRef ds:uri="http://purl.org/dc/elements/1.1/"/>
  </ds:schemaRefs>
</ds:datastoreItem>
</file>

<file path=customXml/itemProps2.xml><?xml version="1.0" encoding="utf-8"?>
<ds:datastoreItem xmlns:ds="http://schemas.openxmlformats.org/officeDocument/2006/customXml" ds:itemID="{1A41BE2C-3D89-4651-B373-3FD2757A9F5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8e8af9d-f7a6-4c02-be1c-debb278833d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41F2623-ACDD-4F46-B5B8-42479CE5C8C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11736</TotalTime>
  <Words>412</Words>
  <Application>Microsoft Office PowerPoint</Application>
  <PresentationFormat>Custom</PresentationFormat>
  <Paragraphs>33</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bitter</vt:lpstr>
      <vt:lpstr>Calibri</vt:lpstr>
      <vt:lpstr>helvetica</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Eitan Flor</cp:lastModifiedBy>
  <cp:revision>52</cp:revision>
  <dcterms:created xsi:type="dcterms:W3CDTF">2012-11-19T15:27:41Z</dcterms:created>
  <dcterms:modified xsi:type="dcterms:W3CDTF">2020-07-30T23:37:53Z</dcterms:modified>
</cp:coreProperties>
</file>