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3" r:id="rId6"/>
    <p:sldId id="345" r:id="rId7"/>
    <p:sldId id="351" r:id="rId8"/>
    <p:sldId id="358" r:id="rId9"/>
    <p:sldId id="346" r:id="rId10"/>
    <p:sldId id="347" r:id="rId11"/>
    <p:sldId id="349" r:id="rId12"/>
    <p:sldId id="350" r:id="rId13"/>
    <p:sldId id="352" r:id="rId14"/>
    <p:sldId id="353" r:id="rId15"/>
    <p:sldId id="356" r:id="rId16"/>
    <p:sldId id="354" r:id="rId17"/>
    <p:sldId id="355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65B60D-DF4C-0253-80C2-02A58B337BFB}" v="200" dt="2020-07-30T20:27:23.818"/>
    <p1510:client id="{3CC01B04-BF0F-0AD3-856B-EB862BE59872}" v="667" dt="2020-07-23T20:19:05.656"/>
    <p1510:client id="{5442FD63-C5F1-CE1D-4D73-C80882CEEFBD}" v="84" dt="2020-07-30T03:34:44.748"/>
    <p1510:client id="{7F0BBB11-5129-D34A-B8AB-447CE965A7DA}" v="1" dt="2020-07-20T21:00:19.437"/>
    <p1510:client id="{A081C0C7-1502-DF9F-A3DB-3E47F39B07B1}" v="2" dt="2020-07-29T13:50:17.636"/>
    <p1510:client id="{A57A206E-2161-C687-3AC0-51C928B9FB76}" v="4" dt="2020-07-24T20:18:13.481"/>
    <p1510:client id="{AD38E08A-8C65-4826-B947-A1ADD813C252}" v="312" dt="2020-07-23T19:24:15.542"/>
    <p1510:client id="{BFEAEEE5-CB22-B7ED-4589-2D749F58CC31}" v="2" dt="2020-07-30T22:25:17.457"/>
    <p1510:client id="{F0C47438-B429-948F-F5BA-20A29D7786E1}" v="4" dt="2020-07-30T13:26:07.843"/>
    <p1510:client id="{FC934C9D-6383-CE6C-5081-CC906BCB3360}" v="56" dt="2020-07-27T22:16:49.905"/>
    <p1510:client id="{FD09D726-8CD6-6D93-4A3E-556C3CA78ADF}" v="575" dt="2020-07-30T04:08:47.5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02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E66E2C-C7C7-46A0-9EC4-D28B8B382D56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79B6C68-D903-441D-A60A-F03317AB911E}">
      <dgm:prSet/>
      <dgm:spPr/>
      <dgm:t>
        <a:bodyPr/>
        <a:lstStyle/>
        <a:p>
          <a:r>
            <a:rPr lang="en-US"/>
            <a:t>Initialize Replay Buffer memory</a:t>
          </a:r>
        </a:p>
      </dgm:t>
    </dgm:pt>
    <dgm:pt modelId="{116653F1-ECDC-42EE-BBB6-ADAD7EB41BCE}" type="parTrans" cxnId="{D92FBF2C-05FC-4733-A0AE-27CBAADF75B0}">
      <dgm:prSet/>
      <dgm:spPr/>
      <dgm:t>
        <a:bodyPr/>
        <a:lstStyle/>
        <a:p>
          <a:endParaRPr lang="en-US"/>
        </a:p>
      </dgm:t>
    </dgm:pt>
    <dgm:pt modelId="{EC76E5C3-3EC5-416E-84E7-7083BF5946EA}" type="sibTrans" cxnId="{D92FBF2C-05FC-4733-A0AE-27CBAADF75B0}">
      <dgm:prSet/>
      <dgm:spPr/>
      <dgm:t>
        <a:bodyPr/>
        <a:lstStyle/>
        <a:p>
          <a:endParaRPr lang="en-US"/>
        </a:p>
      </dgm:t>
    </dgm:pt>
    <dgm:pt modelId="{42192326-E300-444F-AC3E-B7C59A096348}">
      <dgm:prSet/>
      <dgm:spPr/>
      <dgm:t>
        <a:bodyPr/>
        <a:lstStyle/>
        <a:p>
          <a:r>
            <a:rPr lang="en-US"/>
            <a:t>Initialize Q function with random seeded weights</a:t>
          </a:r>
        </a:p>
      </dgm:t>
    </dgm:pt>
    <dgm:pt modelId="{6C31A885-C815-4F4F-B677-E84EF834AD1B}" type="parTrans" cxnId="{01963226-3EF9-40F3-AD30-4C374CB4337E}">
      <dgm:prSet/>
      <dgm:spPr/>
      <dgm:t>
        <a:bodyPr/>
        <a:lstStyle/>
        <a:p>
          <a:endParaRPr lang="en-US"/>
        </a:p>
      </dgm:t>
    </dgm:pt>
    <dgm:pt modelId="{51AD8AF2-2B78-4976-A7A7-6E855D10EA2C}" type="sibTrans" cxnId="{01963226-3EF9-40F3-AD30-4C374CB4337E}">
      <dgm:prSet/>
      <dgm:spPr/>
      <dgm:t>
        <a:bodyPr/>
        <a:lstStyle/>
        <a:p>
          <a:endParaRPr lang="en-US"/>
        </a:p>
      </dgm:t>
    </dgm:pt>
    <dgm:pt modelId="{04BBFB10-D104-4DBF-9FF4-551641092CAC}">
      <dgm:prSet/>
      <dgm:spPr/>
      <dgm:t>
        <a:bodyPr/>
        <a:lstStyle/>
        <a:p>
          <a:r>
            <a:rPr lang="en-US"/>
            <a:t>Initialize Target Q Function </a:t>
          </a:r>
        </a:p>
      </dgm:t>
    </dgm:pt>
    <dgm:pt modelId="{5312C049-C728-460F-9C00-4CB87F8E2F99}" type="parTrans" cxnId="{BD71E9DA-4A43-4E09-847B-D252EB3E2C05}">
      <dgm:prSet/>
      <dgm:spPr/>
      <dgm:t>
        <a:bodyPr/>
        <a:lstStyle/>
        <a:p>
          <a:endParaRPr lang="en-US"/>
        </a:p>
      </dgm:t>
    </dgm:pt>
    <dgm:pt modelId="{82989892-85DB-4191-8B0A-FF416CA83CD5}" type="sibTrans" cxnId="{BD71E9DA-4A43-4E09-847B-D252EB3E2C05}">
      <dgm:prSet/>
      <dgm:spPr/>
      <dgm:t>
        <a:bodyPr/>
        <a:lstStyle/>
        <a:p>
          <a:endParaRPr lang="en-US"/>
        </a:p>
      </dgm:t>
    </dgm:pt>
    <dgm:pt modelId="{57229307-CE80-4BB5-83F4-428B1CDB2B22}">
      <dgm:prSet/>
      <dgm:spPr/>
      <dgm:t>
        <a:bodyPr/>
        <a:lstStyle/>
        <a:p>
          <a:r>
            <a:rPr lang="en-US" b="1"/>
            <a:t>For</a:t>
          </a:r>
          <a:r>
            <a:rPr lang="en-US"/>
            <a:t> # Episodes not finished, </a:t>
          </a:r>
          <a:r>
            <a:rPr lang="en-US" b="1"/>
            <a:t>Do</a:t>
          </a:r>
          <a:r>
            <a:rPr lang="en-US"/>
            <a:t> </a:t>
          </a:r>
        </a:p>
      </dgm:t>
    </dgm:pt>
    <dgm:pt modelId="{2290AB26-0181-4C94-894A-F21C57416765}" type="parTrans" cxnId="{CD073CE2-93F6-4A1A-8A49-AEF8EF6DAEDC}">
      <dgm:prSet/>
      <dgm:spPr/>
      <dgm:t>
        <a:bodyPr/>
        <a:lstStyle/>
        <a:p>
          <a:endParaRPr lang="en-US"/>
        </a:p>
      </dgm:t>
    </dgm:pt>
    <dgm:pt modelId="{7D8A25D4-0866-46CF-8E52-9D3B3A6EFFDF}" type="sibTrans" cxnId="{CD073CE2-93F6-4A1A-8A49-AEF8EF6DAEDC}">
      <dgm:prSet/>
      <dgm:spPr/>
      <dgm:t>
        <a:bodyPr/>
        <a:lstStyle/>
        <a:p>
          <a:endParaRPr lang="en-US"/>
        </a:p>
      </dgm:t>
    </dgm:pt>
    <dgm:pt modelId="{DCF6113F-8933-4549-812B-A9ADAE97B5F5}">
      <dgm:prSet/>
      <dgm:spPr/>
      <dgm:t>
        <a:bodyPr/>
        <a:lstStyle/>
        <a:p>
          <a:r>
            <a:rPr lang="en-US" b="1"/>
            <a:t>For </a:t>
          </a:r>
          <a:r>
            <a:rPr lang="en-US"/>
            <a:t>Sequences not finished, </a:t>
          </a:r>
          <a:r>
            <a:rPr lang="en-US" b="1"/>
            <a:t>Do</a:t>
          </a:r>
          <a:endParaRPr lang="en-US"/>
        </a:p>
      </dgm:t>
    </dgm:pt>
    <dgm:pt modelId="{F0A5BBE6-4D6C-43D9-A999-396EEF8C0701}" type="parTrans" cxnId="{3609B03E-23BA-4D7F-8CF8-0A87BDC29A74}">
      <dgm:prSet/>
      <dgm:spPr/>
      <dgm:t>
        <a:bodyPr/>
        <a:lstStyle/>
        <a:p>
          <a:endParaRPr lang="en-US"/>
        </a:p>
      </dgm:t>
    </dgm:pt>
    <dgm:pt modelId="{5977B428-CD13-4207-B117-4699E64D1BA5}" type="sibTrans" cxnId="{3609B03E-23BA-4D7F-8CF8-0A87BDC29A74}">
      <dgm:prSet/>
      <dgm:spPr/>
      <dgm:t>
        <a:bodyPr/>
        <a:lstStyle/>
        <a:p>
          <a:endParaRPr lang="en-US"/>
        </a:p>
      </dgm:t>
    </dgm:pt>
    <dgm:pt modelId="{72BC8717-89C6-47D5-A5B6-68B8A343C737}">
      <dgm:prSet/>
      <dgm:spPr/>
      <dgm:t>
        <a:bodyPr/>
        <a:lstStyle/>
        <a:p>
          <a:r>
            <a:rPr lang="en-US"/>
            <a:t>With epsilon probability take a random action</a:t>
          </a:r>
        </a:p>
      </dgm:t>
    </dgm:pt>
    <dgm:pt modelId="{4096EB5F-A58A-4EE6-AB0D-18B2A3E69E46}" type="parTrans" cxnId="{6ACE6066-3D10-43EC-8608-26B42CCC0BCA}">
      <dgm:prSet/>
      <dgm:spPr/>
      <dgm:t>
        <a:bodyPr/>
        <a:lstStyle/>
        <a:p>
          <a:endParaRPr lang="en-US"/>
        </a:p>
      </dgm:t>
    </dgm:pt>
    <dgm:pt modelId="{7F5E7F97-57F7-4D16-A74B-E41536DEB7D5}" type="sibTrans" cxnId="{6ACE6066-3D10-43EC-8608-26B42CCC0BCA}">
      <dgm:prSet/>
      <dgm:spPr/>
      <dgm:t>
        <a:bodyPr/>
        <a:lstStyle/>
        <a:p>
          <a:endParaRPr lang="en-US"/>
        </a:p>
      </dgm:t>
    </dgm:pt>
    <dgm:pt modelId="{5A7B217F-7EF8-4657-B991-725CB515F6A1}">
      <dgm:prSet/>
      <dgm:spPr/>
      <dgm:t>
        <a:bodyPr/>
        <a:lstStyle/>
        <a:p>
          <a:r>
            <a:rPr lang="en-US"/>
            <a:t>Otherwise select step that maximizes reward</a:t>
          </a:r>
        </a:p>
      </dgm:t>
    </dgm:pt>
    <dgm:pt modelId="{2DE11098-5AC8-4132-BB7E-8244727E53AB}" type="parTrans" cxnId="{63EE91DF-86AA-4633-A817-F9907BBB61B0}">
      <dgm:prSet/>
      <dgm:spPr/>
      <dgm:t>
        <a:bodyPr/>
        <a:lstStyle/>
        <a:p>
          <a:endParaRPr lang="en-US"/>
        </a:p>
      </dgm:t>
    </dgm:pt>
    <dgm:pt modelId="{3AA5AA53-F64A-4FD1-AC82-CEF12D4AE938}" type="sibTrans" cxnId="{63EE91DF-86AA-4633-A817-F9907BBB61B0}">
      <dgm:prSet/>
      <dgm:spPr/>
      <dgm:t>
        <a:bodyPr/>
        <a:lstStyle/>
        <a:p>
          <a:endParaRPr lang="en-US"/>
        </a:p>
      </dgm:t>
    </dgm:pt>
    <dgm:pt modelId="{B4E17B8F-76D6-4B2C-BB71-DFA110D2EC14}">
      <dgm:prSet/>
      <dgm:spPr/>
      <dgm:t>
        <a:bodyPr/>
        <a:lstStyle/>
        <a:p>
          <a:r>
            <a:rPr lang="en-US"/>
            <a:t>Take action and observe reward </a:t>
          </a:r>
        </a:p>
      </dgm:t>
    </dgm:pt>
    <dgm:pt modelId="{CCD3841C-30AE-4E21-A7F9-A1EE98C4FC2A}" type="parTrans" cxnId="{6D8285C4-92E4-4575-845D-578E2089CF0F}">
      <dgm:prSet/>
      <dgm:spPr/>
      <dgm:t>
        <a:bodyPr/>
        <a:lstStyle/>
        <a:p>
          <a:endParaRPr lang="en-US"/>
        </a:p>
      </dgm:t>
    </dgm:pt>
    <dgm:pt modelId="{4E9F0057-B8DA-4819-891E-2EF60EB22E0D}" type="sibTrans" cxnId="{6D8285C4-92E4-4575-845D-578E2089CF0F}">
      <dgm:prSet/>
      <dgm:spPr/>
      <dgm:t>
        <a:bodyPr/>
        <a:lstStyle/>
        <a:p>
          <a:endParaRPr lang="en-US"/>
        </a:p>
      </dgm:t>
    </dgm:pt>
    <dgm:pt modelId="{39414868-1438-4E10-BC99-167B1985298B}">
      <dgm:prSet/>
      <dgm:spPr/>
      <dgm:t>
        <a:bodyPr/>
        <a:lstStyle/>
        <a:p>
          <a:r>
            <a:rPr lang="en-US"/>
            <a:t>Set next step as current step </a:t>
          </a:r>
        </a:p>
      </dgm:t>
    </dgm:pt>
    <dgm:pt modelId="{7AFDF138-E04D-47C1-95C7-3EF06979B377}" type="parTrans" cxnId="{AE9D7742-23A1-47E6-A983-A8020628C8EF}">
      <dgm:prSet/>
      <dgm:spPr/>
      <dgm:t>
        <a:bodyPr/>
        <a:lstStyle/>
        <a:p>
          <a:endParaRPr lang="en-US"/>
        </a:p>
      </dgm:t>
    </dgm:pt>
    <dgm:pt modelId="{32955814-ECFA-4C3A-8AB0-02CC5C2EF7B0}" type="sibTrans" cxnId="{AE9D7742-23A1-47E6-A983-A8020628C8EF}">
      <dgm:prSet/>
      <dgm:spPr/>
      <dgm:t>
        <a:bodyPr/>
        <a:lstStyle/>
        <a:p>
          <a:endParaRPr lang="en-US"/>
        </a:p>
      </dgm:t>
    </dgm:pt>
    <dgm:pt modelId="{14FB0212-5E75-4924-8D2B-C53BE4B75C0E}">
      <dgm:prSet/>
      <dgm:spPr/>
      <dgm:t>
        <a:bodyPr/>
        <a:lstStyle/>
        <a:p>
          <a:r>
            <a:rPr lang="en-US"/>
            <a:t>Store transition info into replay memory </a:t>
          </a:r>
        </a:p>
      </dgm:t>
    </dgm:pt>
    <dgm:pt modelId="{E6A35420-2ED3-40AA-8274-C4CFD1AB1616}" type="parTrans" cxnId="{B44DC326-3423-472B-84AC-CB61D15A8F5A}">
      <dgm:prSet/>
      <dgm:spPr/>
      <dgm:t>
        <a:bodyPr/>
        <a:lstStyle/>
        <a:p>
          <a:endParaRPr lang="en-US"/>
        </a:p>
      </dgm:t>
    </dgm:pt>
    <dgm:pt modelId="{96CCDF19-0E61-4819-8AFD-14724983E38A}" type="sibTrans" cxnId="{B44DC326-3423-472B-84AC-CB61D15A8F5A}">
      <dgm:prSet/>
      <dgm:spPr/>
      <dgm:t>
        <a:bodyPr/>
        <a:lstStyle/>
        <a:p>
          <a:endParaRPr lang="en-US"/>
        </a:p>
      </dgm:t>
    </dgm:pt>
    <dgm:pt modelId="{F9E839FA-A94E-4C57-A952-5F329B11F389}">
      <dgm:prSet/>
      <dgm:spPr/>
      <dgm:t>
        <a:bodyPr/>
        <a:lstStyle/>
        <a:p>
          <a:r>
            <a:rPr lang="en-US"/>
            <a:t>Sample random transitions</a:t>
          </a:r>
        </a:p>
      </dgm:t>
    </dgm:pt>
    <dgm:pt modelId="{40D5F9A1-3AA9-4BD9-B8E6-BDF3E65AF66B}" type="parTrans" cxnId="{5F4D8FDD-9E68-4A99-9E2D-EDB3C3195B41}">
      <dgm:prSet/>
      <dgm:spPr/>
      <dgm:t>
        <a:bodyPr/>
        <a:lstStyle/>
        <a:p>
          <a:endParaRPr lang="en-US"/>
        </a:p>
      </dgm:t>
    </dgm:pt>
    <dgm:pt modelId="{5CEEE993-7B68-40BD-A0D9-10255E9E0F6D}" type="sibTrans" cxnId="{5F4D8FDD-9E68-4A99-9E2D-EDB3C3195B41}">
      <dgm:prSet/>
      <dgm:spPr/>
      <dgm:t>
        <a:bodyPr/>
        <a:lstStyle/>
        <a:p>
          <a:endParaRPr lang="en-US"/>
        </a:p>
      </dgm:t>
    </dgm:pt>
    <dgm:pt modelId="{97D15574-0F49-4631-BFDA-130303322CC1}">
      <dgm:prSet/>
      <dgm:spPr/>
      <dgm:t>
        <a:bodyPr/>
        <a:lstStyle/>
        <a:p>
          <a:r>
            <a:rPr lang="en-US"/>
            <a:t>Perform gradient descent with respect to weights</a:t>
          </a:r>
        </a:p>
      </dgm:t>
    </dgm:pt>
    <dgm:pt modelId="{A614F75D-1E62-4AB6-ABCE-9AB092137251}" type="parTrans" cxnId="{82DC4686-AB42-40DC-B702-2E1F6E6B7B9E}">
      <dgm:prSet/>
      <dgm:spPr/>
      <dgm:t>
        <a:bodyPr/>
        <a:lstStyle/>
        <a:p>
          <a:endParaRPr lang="en-US"/>
        </a:p>
      </dgm:t>
    </dgm:pt>
    <dgm:pt modelId="{59F1DF56-13B7-4302-9558-7E2C7175EB35}" type="sibTrans" cxnId="{82DC4686-AB42-40DC-B702-2E1F6E6B7B9E}">
      <dgm:prSet/>
      <dgm:spPr/>
      <dgm:t>
        <a:bodyPr/>
        <a:lstStyle/>
        <a:p>
          <a:endParaRPr lang="en-US"/>
        </a:p>
      </dgm:t>
    </dgm:pt>
    <dgm:pt modelId="{F633748D-B572-4140-9B66-BEF5A4FB2EB6}">
      <dgm:prSet/>
      <dgm:spPr/>
      <dgm:t>
        <a:bodyPr/>
        <a:lstStyle/>
        <a:p>
          <a:r>
            <a:rPr lang="en-US"/>
            <a:t>Occasionally reset target Q function</a:t>
          </a:r>
        </a:p>
      </dgm:t>
    </dgm:pt>
    <dgm:pt modelId="{2AE509D7-DD9C-469D-879E-6FB7D69C877B}" type="parTrans" cxnId="{F15A1C0F-060E-4AD7-89E9-67FA6216794F}">
      <dgm:prSet/>
      <dgm:spPr/>
      <dgm:t>
        <a:bodyPr/>
        <a:lstStyle/>
        <a:p>
          <a:endParaRPr lang="en-US"/>
        </a:p>
      </dgm:t>
    </dgm:pt>
    <dgm:pt modelId="{4473550C-FFF8-4C71-A501-69AA6878ABD2}" type="sibTrans" cxnId="{F15A1C0F-060E-4AD7-89E9-67FA6216794F}">
      <dgm:prSet/>
      <dgm:spPr/>
      <dgm:t>
        <a:bodyPr/>
        <a:lstStyle/>
        <a:p>
          <a:endParaRPr lang="en-US"/>
        </a:p>
      </dgm:t>
    </dgm:pt>
    <dgm:pt modelId="{A78836E0-0D20-4A94-9582-8BA4DED9CA60}" type="pres">
      <dgm:prSet presAssocID="{94E66E2C-C7C7-46A0-9EC4-D28B8B382D56}" presName="linear" presStyleCnt="0">
        <dgm:presLayoutVars>
          <dgm:dir/>
          <dgm:animLvl val="lvl"/>
          <dgm:resizeHandles val="exact"/>
        </dgm:presLayoutVars>
      </dgm:prSet>
      <dgm:spPr/>
    </dgm:pt>
    <dgm:pt modelId="{C7335A39-E661-4D13-9532-A5D31BAD4191}" type="pres">
      <dgm:prSet presAssocID="{079B6C68-D903-441D-A60A-F03317AB911E}" presName="parentLin" presStyleCnt="0"/>
      <dgm:spPr/>
    </dgm:pt>
    <dgm:pt modelId="{E35D8BB4-EBE3-4050-A69F-7776E2BBC718}" type="pres">
      <dgm:prSet presAssocID="{079B6C68-D903-441D-A60A-F03317AB911E}" presName="parentLeftMargin" presStyleLbl="node1" presStyleIdx="0" presStyleCnt="4"/>
      <dgm:spPr/>
    </dgm:pt>
    <dgm:pt modelId="{3165E026-A8C6-40AC-8E81-4438F8587037}" type="pres">
      <dgm:prSet presAssocID="{079B6C68-D903-441D-A60A-F03317AB911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7EA7106-8B9C-4532-9D59-4DFA40914464}" type="pres">
      <dgm:prSet presAssocID="{079B6C68-D903-441D-A60A-F03317AB911E}" presName="negativeSpace" presStyleCnt="0"/>
      <dgm:spPr/>
    </dgm:pt>
    <dgm:pt modelId="{3DBFB091-F52E-4C8F-94B0-A31F7EA710BC}" type="pres">
      <dgm:prSet presAssocID="{079B6C68-D903-441D-A60A-F03317AB911E}" presName="childText" presStyleLbl="conFgAcc1" presStyleIdx="0" presStyleCnt="4">
        <dgm:presLayoutVars>
          <dgm:bulletEnabled val="1"/>
        </dgm:presLayoutVars>
      </dgm:prSet>
      <dgm:spPr/>
    </dgm:pt>
    <dgm:pt modelId="{0800C056-E709-4749-8E04-FA686FAD0EFD}" type="pres">
      <dgm:prSet presAssocID="{EC76E5C3-3EC5-416E-84E7-7083BF5946EA}" presName="spaceBetweenRectangles" presStyleCnt="0"/>
      <dgm:spPr/>
    </dgm:pt>
    <dgm:pt modelId="{C13714AD-4007-41A5-9A7C-11F110FAB80B}" type="pres">
      <dgm:prSet presAssocID="{42192326-E300-444F-AC3E-B7C59A096348}" presName="parentLin" presStyleCnt="0"/>
      <dgm:spPr/>
    </dgm:pt>
    <dgm:pt modelId="{44795430-FC65-413A-B4B2-F77F147FF562}" type="pres">
      <dgm:prSet presAssocID="{42192326-E300-444F-AC3E-B7C59A096348}" presName="parentLeftMargin" presStyleLbl="node1" presStyleIdx="0" presStyleCnt="4"/>
      <dgm:spPr/>
    </dgm:pt>
    <dgm:pt modelId="{7B7FBB7A-7EE5-43EC-830B-E330B3FB5DFD}" type="pres">
      <dgm:prSet presAssocID="{42192326-E300-444F-AC3E-B7C59A09634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03D14A9-76F5-43A6-B86F-F63AED2257C4}" type="pres">
      <dgm:prSet presAssocID="{42192326-E300-444F-AC3E-B7C59A096348}" presName="negativeSpace" presStyleCnt="0"/>
      <dgm:spPr/>
    </dgm:pt>
    <dgm:pt modelId="{373FB400-03FE-42BE-B3AE-CE8BF9F1E4CB}" type="pres">
      <dgm:prSet presAssocID="{42192326-E300-444F-AC3E-B7C59A096348}" presName="childText" presStyleLbl="conFgAcc1" presStyleIdx="1" presStyleCnt="4">
        <dgm:presLayoutVars>
          <dgm:bulletEnabled val="1"/>
        </dgm:presLayoutVars>
      </dgm:prSet>
      <dgm:spPr/>
    </dgm:pt>
    <dgm:pt modelId="{071A1223-54AB-4CEB-BDD1-B90A2062A14B}" type="pres">
      <dgm:prSet presAssocID="{51AD8AF2-2B78-4976-A7A7-6E855D10EA2C}" presName="spaceBetweenRectangles" presStyleCnt="0"/>
      <dgm:spPr/>
    </dgm:pt>
    <dgm:pt modelId="{7DB5E309-8D32-4CD9-81FD-54CEA7DDC37B}" type="pres">
      <dgm:prSet presAssocID="{04BBFB10-D104-4DBF-9FF4-551641092CAC}" presName="parentLin" presStyleCnt="0"/>
      <dgm:spPr/>
    </dgm:pt>
    <dgm:pt modelId="{59E3C68A-E40B-460E-B82A-83542FD57A3D}" type="pres">
      <dgm:prSet presAssocID="{04BBFB10-D104-4DBF-9FF4-551641092CAC}" presName="parentLeftMargin" presStyleLbl="node1" presStyleIdx="1" presStyleCnt="4"/>
      <dgm:spPr/>
    </dgm:pt>
    <dgm:pt modelId="{16F08B8D-FFFB-45FA-A0C0-58E318529329}" type="pres">
      <dgm:prSet presAssocID="{04BBFB10-D104-4DBF-9FF4-551641092CA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9B7CA12-D902-4C3F-A92F-FBD577D57512}" type="pres">
      <dgm:prSet presAssocID="{04BBFB10-D104-4DBF-9FF4-551641092CAC}" presName="negativeSpace" presStyleCnt="0"/>
      <dgm:spPr/>
    </dgm:pt>
    <dgm:pt modelId="{1A82510B-14C5-4329-ACFA-5B035B93DBDE}" type="pres">
      <dgm:prSet presAssocID="{04BBFB10-D104-4DBF-9FF4-551641092CAC}" presName="childText" presStyleLbl="conFgAcc1" presStyleIdx="2" presStyleCnt="4">
        <dgm:presLayoutVars>
          <dgm:bulletEnabled val="1"/>
        </dgm:presLayoutVars>
      </dgm:prSet>
      <dgm:spPr/>
    </dgm:pt>
    <dgm:pt modelId="{105601DC-0F0E-48E2-922D-225DEE62E6CB}" type="pres">
      <dgm:prSet presAssocID="{82989892-85DB-4191-8B0A-FF416CA83CD5}" presName="spaceBetweenRectangles" presStyleCnt="0"/>
      <dgm:spPr/>
    </dgm:pt>
    <dgm:pt modelId="{CE53B45C-2916-4839-9DEE-858513DCB7CE}" type="pres">
      <dgm:prSet presAssocID="{57229307-CE80-4BB5-83F4-428B1CDB2B22}" presName="parentLin" presStyleCnt="0"/>
      <dgm:spPr/>
    </dgm:pt>
    <dgm:pt modelId="{75C56FC3-3CA1-4FFB-8C8A-7C59FEA837CC}" type="pres">
      <dgm:prSet presAssocID="{57229307-CE80-4BB5-83F4-428B1CDB2B22}" presName="parentLeftMargin" presStyleLbl="node1" presStyleIdx="2" presStyleCnt="4"/>
      <dgm:spPr/>
    </dgm:pt>
    <dgm:pt modelId="{28CD41FB-1E78-436E-82CD-8C632FCADE90}" type="pres">
      <dgm:prSet presAssocID="{57229307-CE80-4BB5-83F4-428B1CDB2B22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CB88869-8343-48B1-863D-FE89FB0B5563}" type="pres">
      <dgm:prSet presAssocID="{57229307-CE80-4BB5-83F4-428B1CDB2B22}" presName="negativeSpace" presStyleCnt="0"/>
      <dgm:spPr/>
    </dgm:pt>
    <dgm:pt modelId="{97BE101D-C0C6-4A9D-A996-A00B12850BB5}" type="pres">
      <dgm:prSet presAssocID="{57229307-CE80-4BB5-83F4-428B1CDB2B22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2193902-AF1E-4A01-9370-510BA039156D}" type="presOf" srcId="{57229307-CE80-4BB5-83F4-428B1CDB2B22}" destId="{28CD41FB-1E78-436E-82CD-8C632FCADE90}" srcOrd="1" destOrd="0" presId="urn:microsoft.com/office/officeart/2005/8/layout/list1"/>
    <dgm:cxn modelId="{C5584A0D-3C55-4CB3-9B5A-5886541128D9}" type="presOf" srcId="{5A7B217F-7EF8-4657-B991-725CB515F6A1}" destId="{97BE101D-C0C6-4A9D-A996-A00B12850BB5}" srcOrd="0" destOrd="2" presId="urn:microsoft.com/office/officeart/2005/8/layout/list1"/>
    <dgm:cxn modelId="{F15A1C0F-060E-4AD7-89E9-67FA6216794F}" srcId="{57229307-CE80-4BB5-83F4-428B1CDB2B22}" destId="{F633748D-B572-4140-9B66-BEF5A4FB2EB6}" srcOrd="8" destOrd="0" parTransId="{2AE509D7-DD9C-469D-879E-6FB7D69C877B}" sibTransId="{4473550C-FFF8-4C71-A501-69AA6878ABD2}"/>
    <dgm:cxn modelId="{62E8F312-5E3B-482C-8064-D8EE00C7D809}" type="presOf" srcId="{F633748D-B572-4140-9B66-BEF5A4FB2EB6}" destId="{97BE101D-C0C6-4A9D-A996-A00B12850BB5}" srcOrd="0" destOrd="8" presId="urn:microsoft.com/office/officeart/2005/8/layout/list1"/>
    <dgm:cxn modelId="{645DA81B-4AC8-42BD-A34F-7127F1656DA9}" type="presOf" srcId="{42192326-E300-444F-AC3E-B7C59A096348}" destId="{7B7FBB7A-7EE5-43EC-830B-E330B3FB5DFD}" srcOrd="1" destOrd="0" presId="urn:microsoft.com/office/officeart/2005/8/layout/list1"/>
    <dgm:cxn modelId="{58BA0D23-3928-4505-9E28-ECE1ACC06271}" type="presOf" srcId="{97D15574-0F49-4631-BFDA-130303322CC1}" destId="{97BE101D-C0C6-4A9D-A996-A00B12850BB5}" srcOrd="0" destOrd="7" presId="urn:microsoft.com/office/officeart/2005/8/layout/list1"/>
    <dgm:cxn modelId="{01963226-3EF9-40F3-AD30-4C374CB4337E}" srcId="{94E66E2C-C7C7-46A0-9EC4-D28B8B382D56}" destId="{42192326-E300-444F-AC3E-B7C59A096348}" srcOrd="1" destOrd="0" parTransId="{6C31A885-C815-4F4F-B677-E84EF834AD1B}" sibTransId="{51AD8AF2-2B78-4976-A7A7-6E855D10EA2C}"/>
    <dgm:cxn modelId="{B44DC326-3423-472B-84AC-CB61D15A8F5A}" srcId="{57229307-CE80-4BB5-83F4-428B1CDB2B22}" destId="{14FB0212-5E75-4924-8D2B-C53BE4B75C0E}" srcOrd="5" destOrd="0" parTransId="{E6A35420-2ED3-40AA-8274-C4CFD1AB1616}" sibTransId="{96CCDF19-0E61-4819-8AFD-14724983E38A}"/>
    <dgm:cxn modelId="{D92FBF2C-05FC-4733-A0AE-27CBAADF75B0}" srcId="{94E66E2C-C7C7-46A0-9EC4-D28B8B382D56}" destId="{079B6C68-D903-441D-A60A-F03317AB911E}" srcOrd="0" destOrd="0" parTransId="{116653F1-ECDC-42EE-BBB6-ADAD7EB41BCE}" sibTransId="{EC76E5C3-3EC5-416E-84E7-7083BF5946EA}"/>
    <dgm:cxn modelId="{5F6EEA35-3D33-44F2-867F-C70A03C3C67F}" type="presOf" srcId="{04BBFB10-D104-4DBF-9FF4-551641092CAC}" destId="{59E3C68A-E40B-460E-B82A-83542FD57A3D}" srcOrd="0" destOrd="0" presId="urn:microsoft.com/office/officeart/2005/8/layout/list1"/>
    <dgm:cxn modelId="{8825593D-466F-491D-88C9-FC5244C00397}" type="presOf" srcId="{42192326-E300-444F-AC3E-B7C59A096348}" destId="{44795430-FC65-413A-B4B2-F77F147FF562}" srcOrd="0" destOrd="0" presId="urn:microsoft.com/office/officeart/2005/8/layout/list1"/>
    <dgm:cxn modelId="{3609B03E-23BA-4D7F-8CF8-0A87BDC29A74}" srcId="{57229307-CE80-4BB5-83F4-428B1CDB2B22}" destId="{DCF6113F-8933-4549-812B-A9ADAE97B5F5}" srcOrd="0" destOrd="0" parTransId="{F0A5BBE6-4D6C-43D9-A999-396EEF8C0701}" sibTransId="{5977B428-CD13-4207-B117-4699E64D1BA5}"/>
    <dgm:cxn modelId="{55A6565E-7EE9-4E21-8D05-866877B003B1}" type="presOf" srcId="{94E66E2C-C7C7-46A0-9EC4-D28B8B382D56}" destId="{A78836E0-0D20-4A94-9582-8BA4DED9CA60}" srcOrd="0" destOrd="0" presId="urn:microsoft.com/office/officeart/2005/8/layout/list1"/>
    <dgm:cxn modelId="{AE9D7742-23A1-47E6-A983-A8020628C8EF}" srcId="{57229307-CE80-4BB5-83F4-428B1CDB2B22}" destId="{39414868-1438-4E10-BC99-167B1985298B}" srcOrd="4" destOrd="0" parTransId="{7AFDF138-E04D-47C1-95C7-3EF06979B377}" sibTransId="{32955814-ECFA-4C3A-8AB0-02CC5C2EF7B0}"/>
    <dgm:cxn modelId="{6ACE6066-3D10-43EC-8608-26B42CCC0BCA}" srcId="{57229307-CE80-4BB5-83F4-428B1CDB2B22}" destId="{72BC8717-89C6-47D5-A5B6-68B8A343C737}" srcOrd="1" destOrd="0" parTransId="{4096EB5F-A58A-4EE6-AB0D-18B2A3E69E46}" sibTransId="{7F5E7F97-57F7-4D16-A74B-E41536DEB7D5}"/>
    <dgm:cxn modelId="{168F1348-EBA7-416D-8A60-A349BE4CB1D6}" type="presOf" srcId="{B4E17B8F-76D6-4B2C-BB71-DFA110D2EC14}" destId="{97BE101D-C0C6-4A9D-A996-A00B12850BB5}" srcOrd="0" destOrd="3" presId="urn:microsoft.com/office/officeart/2005/8/layout/list1"/>
    <dgm:cxn modelId="{5C74544E-56D0-4361-BA09-FA8DD304B3BA}" type="presOf" srcId="{079B6C68-D903-441D-A60A-F03317AB911E}" destId="{3165E026-A8C6-40AC-8E81-4438F8587037}" srcOrd="1" destOrd="0" presId="urn:microsoft.com/office/officeart/2005/8/layout/list1"/>
    <dgm:cxn modelId="{EEA8DC75-3CCA-487D-8E86-3420261A00C4}" type="presOf" srcId="{079B6C68-D903-441D-A60A-F03317AB911E}" destId="{E35D8BB4-EBE3-4050-A69F-7776E2BBC718}" srcOrd="0" destOrd="0" presId="urn:microsoft.com/office/officeart/2005/8/layout/list1"/>
    <dgm:cxn modelId="{82DC4686-AB42-40DC-B702-2E1F6E6B7B9E}" srcId="{57229307-CE80-4BB5-83F4-428B1CDB2B22}" destId="{97D15574-0F49-4631-BFDA-130303322CC1}" srcOrd="7" destOrd="0" parTransId="{A614F75D-1E62-4AB6-ABCE-9AB092137251}" sibTransId="{59F1DF56-13B7-4302-9558-7E2C7175EB35}"/>
    <dgm:cxn modelId="{A91C0D8B-73F8-4825-995E-CF671D66D3EE}" type="presOf" srcId="{57229307-CE80-4BB5-83F4-428B1CDB2B22}" destId="{75C56FC3-3CA1-4FFB-8C8A-7C59FEA837CC}" srcOrd="0" destOrd="0" presId="urn:microsoft.com/office/officeart/2005/8/layout/list1"/>
    <dgm:cxn modelId="{07DF1E8E-8F71-4FD9-AF1A-40B7A8D391B8}" type="presOf" srcId="{04BBFB10-D104-4DBF-9FF4-551641092CAC}" destId="{16F08B8D-FFFB-45FA-A0C0-58E318529329}" srcOrd="1" destOrd="0" presId="urn:microsoft.com/office/officeart/2005/8/layout/list1"/>
    <dgm:cxn modelId="{8AA5B6A7-1984-4EE4-97CD-BB8721433950}" type="presOf" srcId="{14FB0212-5E75-4924-8D2B-C53BE4B75C0E}" destId="{97BE101D-C0C6-4A9D-A996-A00B12850BB5}" srcOrd="0" destOrd="5" presId="urn:microsoft.com/office/officeart/2005/8/layout/list1"/>
    <dgm:cxn modelId="{840748AF-5CFA-4F2D-8045-DAB8C833F5E1}" type="presOf" srcId="{F9E839FA-A94E-4C57-A952-5F329B11F389}" destId="{97BE101D-C0C6-4A9D-A996-A00B12850BB5}" srcOrd="0" destOrd="6" presId="urn:microsoft.com/office/officeart/2005/8/layout/list1"/>
    <dgm:cxn modelId="{AB68DDB6-6BBA-453C-9DFE-6EC22B525614}" type="presOf" srcId="{72BC8717-89C6-47D5-A5B6-68B8A343C737}" destId="{97BE101D-C0C6-4A9D-A996-A00B12850BB5}" srcOrd="0" destOrd="1" presId="urn:microsoft.com/office/officeart/2005/8/layout/list1"/>
    <dgm:cxn modelId="{6D8285C4-92E4-4575-845D-578E2089CF0F}" srcId="{57229307-CE80-4BB5-83F4-428B1CDB2B22}" destId="{B4E17B8F-76D6-4B2C-BB71-DFA110D2EC14}" srcOrd="3" destOrd="0" parTransId="{CCD3841C-30AE-4E21-A7F9-A1EE98C4FC2A}" sibTransId="{4E9F0057-B8DA-4819-891E-2EF60EB22E0D}"/>
    <dgm:cxn modelId="{E65092CF-6EC6-4C0E-BA16-7DFFF12B13C2}" type="presOf" srcId="{DCF6113F-8933-4549-812B-A9ADAE97B5F5}" destId="{97BE101D-C0C6-4A9D-A996-A00B12850BB5}" srcOrd="0" destOrd="0" presId="urn:microsoft.com/office/officeart/2005/8/layout/list1"/>
    <dgm:cxn modelId="{BD71E9DA-4A43-4E09-847B-D252EB3E2C05}" srcId="{94E66E2C-C7C7-46A0-9EC4-D28B8B382D56}" destId="{04BBFB10-D104-4DBF-9FF4-551641092CAC}" srcOrd="2" destOrd="0" parTransId="{5312C049-C728-460F-9C00-4CB87F8E2F99}" sibTransId="{82989892-85DB-4191-8B0A-FF416CA83CD5}"/>
    <dgm:cxn modelId="{5F4D8FDD-9E68-4A99-9E2D-EDB3C3195B41}" srcId="{57229307-CE80-4BB5-83F4-428B1CDB2B22}" destId="{F9E839FA-A94E-4C57-A952-5F329B11F389}" srcOrd="6" destOrd="0" parTransId="{40D5F9A1-3AA9-4BD9-B8E6-BDF3E65AF66B}" sibTransId="{5CEEE993-7B68-40BD-A0D9-10255E9E0F6D}"/>
    <dgm:cxn modelId="{63EE91DF-86AA-4633-A817-F9907BBB61B0}" srcId="{57229307-CE80-4BB5-83F4-428B1CDB2B22}" destId="{5A7B217F-7EF8-4657-B991-725CB515F6A1}" srcOrd="2" destOrd="0" parTransId="{2DE11098-5AC8-4132-BB7E-8244727E53AB}" sibTransId="{3AA5AA53-F64A-4FD1-AC82-CEF12D4AE938}"/>
    <dgm:cxn modelId="{CD073CE2-93F6-4A1A-8A49-AEF8EF6DAEDC}" srcId="{94E66E2C-C7C7-46A0-9EC4-D28B8B382D56}" destId="{57229307-CE80-4BB5-83F4-428B1CDB2B22}" srcOrd="3" destOrd="0" parTransId="{2290AB26-0181-4C94-894A-F21C57416765}" sibTransId="{7D8A25D4-0866-46CF-8E52-9D3B3A6EFFDF}"/>
    <dgm:cxn modelId="{BC0775EE-CE4D-4622-AF9F-8ABC0F49C699}" type="presOf" srcId="{39414868-1438-4E10-BC99-167B1985298B}" destId="{97BE101D-C0C6-4A9D-A996-A00B12850BB5}" srcOrd="0" destOrd="4" presId="urn:microsoft.com/office/officeart/2005/8/layout/list1"/>
    <dgm:cxn modelId="{89557669-536E-4348-AE27-F776AFDFF741}" type="presParOf" srcId="{A78836E0-0D20-4A94-9582-8BA4DED9CA60}" destId="{C7335A39-E661-4D13-9532-A5D31BAD4191}" srcOrd="0" destOrd="0" presId="urn:microsoft.com/office/officeart/2005/8/layout/list1"/>
    <dgm:cxn modelId="{55720650-18CD-494A-9829-DD554106A461}" type="presParOf" srcId="{C7335A39-E661-4D13-9532-A5D31BAD4191}" destId="{E35D8BB4-EBE3-4050-A69F-7776E2BBC718}" srcOrd="0" destOrd="0" presId="urn:microsoft.com/office/officeart/2005/8/layout/list1"/>
    <dgm:cxn modelId="{2FE73A7A-0DC9-44EC-A8F1-5BDF27E826F2}" type="presParOf" srcId="{C7335A39-E661-4D13-9532-A5D31BAD4191}" destId="{3165E026-A8C6-40AC-8E81-4438F8587037}" srcOrd="1" destOrd="0" presId="urn:microsoft.com/office/officeart/2005/8/layout/list1"/>
    <dgm:cxn modelId="{BB7AAB41-3829-443D-BE72-36040F19C762}" type="presParOf" srcId="{A78836E0-0D20-4A94-9582-8BA4DED9CA60}" destId="{47EA7106-8B9C-4532-9D59-4DFA40914464}" srcOrd="1" destOrd="0" presId="urn:microsoft.com/office/officeart/2005/8/layout/list1"/>
    <dgm:cxn modelId="{EAD3D7EC-BAE1-403D-9717-1E01F01E9C37}" type="presParOf" srcId="{A78836E0-0D20-4A94-9582-8BA4DED9CA60}" destId="{3DBFB091-F52E-4C8F-94B0-A31F7EA710BC}" srcOrd="2" destOrd="0" presId="urn:microsoft.com/office/officeart/2005/8/layout/list1"/>
    <dgm:cxn modelId="{4E9B8406-A7C6-4DF2-8DDD-773CB169E765}" type="presParOf" srcId="{A78836E0-0D20-4A94-9582-8BA4DED9CA60}" destId="{0800C056-E709-4749-8E04-FA686FAD0EFD}" srcOrd="3" destOrd="0" presId="urn:microsoft.com/office/officeart/2005/8/layout/list1"/>
    <dgm:cxn modelId="{AF3DCF88-A526-47E1-ADC2-4F30304876DE}" type="presParOf" srcId="{A78836E0-0D20-4A94-9582-8BA4DED9CA60}" destId="{C13714AD-4007-41A5-9A7C-11F110FAB80B}" srcOrd="4" destOrd="0" presId="urn:microsoft.com/office/officeart/2005/8/layout/list1"/>
    <dgm:cxn modelId="{3377E258-5645-4C5B-856B-9C4BBC750873}" type="presParOf" srcId="{C13714AD-4007-41A5-9A7C-11F110FAB80B}" destId="{44795430-FC65-413A-B4B2-F77F147FF562}" srcOrd="0" destOrd="0" presId="urn:microsoft.com/office/officeart/2005/8/layout/list1"/>
    <dgm:cxn modelId="{85066A78-A171-4624-B9E0-4966ABCF598C}" type="presParOf" srcId="{C13714AD-4007-41A5-9A7C-11F110FAB80B}" destId="{7B7FBB7A-7EE5-43EC-830B-E330B3FB5DFD}" srcOrd="1" destOrd="0" presId="urn:microsoft.com/office/officeart/2005/8/layout/list1"/>
    <dgm:cxn modelId="{96C29702-6418-42E9-90F5-78B913AB5FEF}" type="presParOf" srcId="{A78836E0-0D20-4A94-9582-8BA4DED9CA60}" destId="{603D14A9-76F5-43A6-B86F-F63AED2257C4}" srcOrd="5" destOrd="0" presId="urn:microsoft.com/office/officeart/2005/8/layout/list1"/>
    <dgm:cxn modelId="{C3CD171B-392F-4227-8B4B-019B073ED280}" type="presParOf" srcId="{A78836E0-0D20-4A94-9582-8BA4DED9CA60}" destId="{373FB400-03FE-42BE-B3AE-CE8BF9F1E4CB}" srcOrd="6" destOrd="0" presId="urn:microsoft.com/office/officeart/2005/8/layout/list1"/>
    <dgm:cxn modelId="{6B7752C3-A1A8-4730-866E-024F6BE175D3}" type="presParOf" srcId="{A78836E0-0D20-4A94-9582-8BA4DED9CA60}" destId="{071A1223-54AB-4CEB-BDD1-B90A2062A14B}" srcOrd="7" destOrd="0" presId="urn:microsoft.com/office/officeart/2005/8/layout/list1"/>
    <dgm:cxn modelId="{12632E94-77F2-4CAC-A9CC-DA1E177E3B08}" type="presParOf" srcId="{A78836E0-0D20-4A94-9582-8BA4DED9CA60}" destId="{7DB5E309-8D32-4CD9-81FD-54CEA7DDC37B}" srcOrd="8" destOrd="0" presId="urn:microsoft.com/office/officeart/2005/8/layout/list1"/>
    <dgm:cxn modelId="{47B98E47-0EF2-4B45-8D1E-A2343D68A1F3}" type="presParOf" srcId="{7DB5E309-8D32-4CD9-81FD-54CEA7DDC37B}" destId="{59E3C68A-E40B-460E-B82A-83542FD57A3D}" srcOrd="0" destOrd="0" presId="urn:microsoft.com/office/officeart/2005/8/layout/list1"/>
    <dgm:cxn modelId="{279D9DF4-12F0-412E-A147-FD5E70883631}" type="presParOf" srcId="{7DB5E309-8D32-4CD9-81FD-54CEA7DDC37B}" destId="{16F08B8D-FFFB-45FA-A0C0-58E318529329}" srcOrd="1" destOrd="0" presId="urn:microsoft.com/office/officeart/2005/8/layout/list1"/>
    <dgm:cxn modelId="{FE253A3F-118E-4B9B-B736-2A147C96A3E7}" type="presParOf" srcId="{A78836E0-0D20-4A94-9582-8BA4DED9CA60}" destId="{89B7CA12-D902-4C3F-A92F-FBD577D57512}" srcOrd="9" destOrd="0" presId="urn:microsoft.com/office/officeart/2005/8/layout/list1"/>
    <dgm:cxn modelId="{195262D5-E0D2-4AF0-81D5-E3732461A512}" type="presParOf" srcId="{A78836E0-0D20-4A94-9582-8BA4DED9CA60}" destId="{1A82510B-14C5-4329-ACFA-5B035B93DBDE}" srcOrd="10" destOrd="0" presId="urn:microsoft.com/office/officeart/2005/8/layout/list1"/>
    <dgm:cxn modelId="{A1374078-6F1F-45A2-9B87-F929EBED6B91}" type="presParOf" srcId="{A78836E0-0D20-4A94-9582-8BA4DED9CA60}" destId="{105601DC-0F0E-48E2-922D-225DEE62E6CB}" srcOrd="11" destOrd="0" presId="urn:microsoft.com/office/officeart/2005/8/layout/list1"/>
    <dgm:cxn modelId="{867DA847-9388-4B51-9AEB-0831B1713787}" type="presParOf" srcId="{A78836E0-0D20-4A94-9582-8BA4DED9CA60}" destId="{CE53B45C-2916-4839-9DEE-858513DCB7CE}" srcOrd="12" destOrd="0" presId="urn:microsoft.com/office/officeart/2005/8/layout/list1"/>
    <dgm:cxn modelId="{28004090-1F78-4665-9267-444A86DD795E}" type="presParOf" srcId="{CE53B45C-2916-4839-9DEE-858513DCB7CE}" destId="{75C56FC3-3CA1-4FFB-8C8A-7C59FEA837CC}" srcOrd="0" destOrd="0" presId="urn:microsoft.com/office/officeart/2005/8/layout/list1"/>
    <dgm:cxn modelId="{7C223138-8B8F-4236-B42D-B5D4CAE55018}" type="presParOf" srcId="{CE53B45C-2916-4839-9DEE-858513DCB7CE}" destId="{28CD41FB-1E78-436E-82CD-8C632FCADE90}" srcOrd="1" destOrd="0" presId="urn:microsoft.com/office/officeart/2005/8/layout/list1"/>
    <dgm:cxn modelId="{4115124A-2EBB-4B4E-B7DA-6EA0EEE9407A}" type="presParOf" srcId="{A78836E0-0D20-4A94-9582-8BA4DED9CA60}" destId="{7CB88869-8343-48B1-863D-FE89FB0B5563}" srcOrd="13" destOrd="0" presId="urn:microsoft.com/office/officeart/2005/8/layout/list1"/>
    <dgm:cxn modelId="{AA0F6F9D-9910-44D9-B110-613E45D6AA4E}" type="presParOf" srcId="{A78836E0-0D20-4A94-9582-8BA4DED9CA60}" destId="{97BE101D-C0C6-4A9D-A996-A00B12850BB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BFB091-F52E-4C8F-94B0-A31F7EA710BC}">
      <dsp:nvSpPr>
        <dsp:cNvPr id="0" name=""/>
        <dsp:cNvSpPr/>
      </dsp:nvSpPr>
      <dsp:spPr>
        <a:xfrm>
          <a:off x="0" y="230476"/>
          <a:ext cx="758348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65E026-A8C6-40AC-8E81-4438F8587037}">
      <dsp:nvSpPr>
        <dsp:cNvPr id="0" name=""/>
        <dsp:cNvSpPr/>
      </dsp:nvSpPr>
      <dsp:spPr>
        <a:xfrm>
          <a:off x="379174" y="38596"/>
          <a:ext cx="530844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Initialize Replay Buffer memory</a:t>
          </a:r>
        </a:p>
      </dsp:txBody>
      <dsp:txXfrm>
        <a:off x="397908" y="57330"/>
        <a:ext cx="5270972" cy="346292"/>
      </dsp:txXfrm>
    </dsp:sp>
    <dsp:sp modelId="{373FB400-03FE-42BE-B3AE-CE8BF9F1E4CB}">
      <dsp:nvSpPr>
        <dsp:cNvPr id="0" name=""/>
        <dsp:cNvSpPr/>
      </dsp:nvSpPr>
      <dsp:spPr>
        <a:xfrm>
          <a:off x="0" y="820156"/>
          <a:ext cx="758348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FBB7A-7EE5-43EC-830B-E330B3FB5DFD}">
      <dsp:nvSpPr>
        <dsp:cNvPr id="0" name=""/>
        <dsp:cNvSpPr/>
      </dsp:nvSpPr>
      <dsp:spPr>
        <a:xfrm>
          <a:off x="379174" y="628276"/>
          <a:ext cx="530844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Initialize Q function with random seeded weights</a:t>
          </a:r>
        </a:p>
      </dsp:txBody>
      <dsp:txXfrm>
        <a:off x="397908" y="647010"/>
        <a:ext cx="5270972" cy="346292"/>
      </dsp:txXfrm>
    </dsp:sp>
    <dsp:sp modelId="{1A82510B-14C5-4329-ACFA-5B035B93DBDE}">
      <dsp:nvSpPr>
        <dsp:cNvPr id="0" name=""/>
        <dsp:cNvSpPr/>
      </dsp:nvSpPr>
      <dsp:spPr>
        <a:xfrm>
          <a:off x="0" y="1409836"/>
          <a:ext cx="758348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F08B8D-FFFB-45FA-A0C0-58E318529329}">
      <dsp:nvSpPr>
        <dsp:cNvPr id="0" name=""/>
        <dsp:cNvSpPr/>
      </dsp:nvSpPr>
      <dsp:spPr>
        <a:xfrm>
          <a:off x="379174" y="1217956"/>
          <a:ext cx="530844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Initialize Target Q Function </a:t>
          </a:r>
        </a:p>
      </dsp:txBody>
      <dsp:txXfrm>
        <a:off x="397908" y="1236690"/>
        <a:ext cx="5270972" cy="346292"/>
      </dsp:txXfrm>
    </dsp:sp>
    <dsp:sp modelId="{97BE101D-C0C6-4A9D-A996-A00B12850BB5}">
      <dsp:nvSpPr>
        <dsp:cNvPr id="0" name=""/>
        <dsp:cNvSpPr/>
      </dsp:nvSpPr>
      <dsp:spPr>
        <a:xfrm>
          <a:off x="0" y="1999516"/>
          <a:ext cx="7583487" cy="2170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8563" tIns="270764" rIns="588563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/>
            <a:t>For </a:t>
          </a:r>
          <a:r>
            <a:rPr lang="en-US" sz="1300" kern="1200"/>
            <a:t>Sequences not finished, </a:t>
          </a:r>
          <a:r>
            <a:rPr lang="en-US" sz="1300" b="1" kern="1200"/>
            <a:t>Do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With epsilon probability take a random action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Otherwise select step that maximizes reward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Take action and observe reward 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Set next step as current step 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Store transition info into replay memory 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Sample random transitions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Perform gradient descent with respect to weights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Occasionally reset target Q function</a:t>
          </a:r>
        </a:p>
      </dsp:txBody>
      <dsp:txXfrm>
        <a:off x="0" y="1999516"/>
        <a:ext cx="7583487" cy="2170350"/>
      </dsp:txXfrm>
    </dsp:sp>
    <dsp:sp modelId="{28CD41FB-1E78-436E-82CD-8C632FCADE90}">
      <dsp:nvSpPr>
        <dsp:cNvPr id="0" name=""/>
        <dsp:cNvSpPr/>
      </dsp:nvSpPr>
      <dsp:spPr>
        <a:xfrm>
          <a:off x="379174" y="1807636"/>
          <a:ext cx="530844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For</a:t>
          </a:r>
          <a:r>
            <a:rPr lang="en-US" sz="1300" kern="1200"/>
            <a:t> # Episodes not finished, </a:t>
          </a:r>
          <a:r>
            <a:rPr lang="en-US" sz="1300" b="1" kern="1200"/>
            <a:t>Do</a:t>
          </a:r>
          <a:r>
            <a:rPr lang="en-US" sz="1300" kern="1200"/>
            <a:t> </a:t>
          </a:r>
        </a:p>
      </dsp:txBody>
      <dsp:txXfrm>
        <a:off x="397908" y="1826370"/>
        <a:ext cx="5270972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Summarize your contribution</a:t>
            </a:r>
          </a:p>
          <a:p>
            <a:r>
              <a:rPr lang="en-US"/>
              <a:t>Include your contact information</a:t>
            </a:r>
          </a:p>
          <a:p>
            <a:r>
              <a:rPr lang="en-US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128855" y="2803600"/>
            <a:ext cx="8890286" cy="2803669"/>
          </a:xfrm>
        </p:spPr>
        <p:txBody>
          <a:bodyPr/>
          <a:lstStyle/>
          <a:p>
            <a:pPr algn="ctr"/>
            <a:br>
              <a:rPr lang="en-US" altLang="en-US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Team Members: </a:t>
            </a:r>
            <a:br>
              <a:rPr lang="en-US" altLang="en-US" sz="2400">
                <a:ea typeface="ＭＳ Ｐゴシック"/>
                <a:cs typeface="+mj-lt"/>
              </a:rPr>
            </a:br>
            <a:r>
              <a:rPr lang="en-US" sz="2400">
                <a:ea typeface="+mj-lt"/>
                <a:cs typeface="+mj-lt"/>
              </a:rPr>
              <a:t>Luis Acosta - Bryan Camacho - Eitan Flor - Patrick Perez</a:t>
            </a:r>
            <a:br>
              <a:rPr lang="en-US" altLang="en-US" sz="2800">
                <a:cs typeface="+mj-lt"/>
              </a:rPr>
            </a:br>
            <a:br>
              <a:rPr lang="en-US" altLang="en-US" sz="2800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Product Owner(s): Dr. </a:t>
            </a:r>
            <a:r>
              <a:rPr lang="en-US" altLang="en-US" sz="2400" err="1">
                <a:ea typeface="ＭＳ Ｐゴシック"/>
                <a:cs typeface="+mj-lt"/>
              </a:rPr>
              <a:t>Janki</a:t>
            </a:r>
            <a:r>
              <a:rPr lang="en-US" altLang="en-US" sz="2400">
                <a:ea typeface="ＭＳ Ｐゴシック"/>
                <a:cs typeface="+mj-lt"/>
              </a:rPr>
              <a:t> </a:t>
            </a:r>
            <a:r>
              <a:rPr lang="en-US" altLang="en-US" sz="2400" err="1">
                <a:ea typeface="ＭＳ Ｐゴシック"/>
                <a:cs typeface="+mj-lt"/>
              </a:rPr>
              <a:t>Bhimani</a:t>
            </a:r>
            <a:br>
              <a:rPr lang="en-US" altLang="en-US" sz="2400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Instructor: Dr. Masoud </a:t>
            </a:r>
            <a:r>
              <a:rPr lang="en-US" altLang="en-US" sz="2400" err="1">
                <a:ea typeface="ＭＳ Ｐゴシック"/>
                <a:cs typeface="+mj-lt"/>
              </a:rPr>
              <a:t>Sadjadi</a:t>
            </a:r>
            <a:br>
              <a:rPr lang="en-US" altLang="en-US" sz="2800">
                <a:ea typeface="ＭＳ Ｐゴシック"/>
                <a:cs typeface="+mj-lt"/>
              </a:rPr>
            </a:br>
            <a:br>
              <a:rPr lang="en-US" altLang="en-US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School of Computing and Information Sciences</a:t>
            </a:r>
            <a:br>
              <a:rPr lang="en-US" altLang="en-US" sz="1800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Florida International University</a:t>
            </a:r>
            <a:endParaRPr lang="en-US" altLang="en-US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/>
            <a:endParaRPr lang="en-US" altLang="en-US">
              <a:solidFill>
                <a:srgbClr val="001D4D"/>
              </a:solidFill>
              <a:ea typeface="ＭＳ Ｐゴシック"/>
            </a:endParaRPr>
          </a:p>
          <a:p>
            <a:pPr algn="ctr"/>
            <a:r>
              <a:rPr lang="en-US" altLang="en-US">
                <a:solidFill>
                  <a:srgbClr val="001D4D"/>
                </a:solidFill>
                <a:ea typeface="ＭＳ Ｐゴシック"/>
              </a:rPr>
              <a:t>July 31, 2020</a:t>
            </a:r>
            <a:endParaRPr lang="en-US">
              <a:solidFill>
                <a:srgbClr val="001D4D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58135" y="1688624"/>
            <a:ext cx="8686800" cy="1263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>
                <a:ea typeface="ＭＳ Ｐゴシック"/>
              </a:rPr>
              <a:t>Senior Project Final Presentation</a:t>
            </a:r>
            <a:br>
              <a:rPr lang="en-US" altLang="en-US">
                <a:ea typeface="ＭＳ Ｐゴシック" pitchFamily="34" charset="-128"/>
              </a:rPr>
            </a:br>
            <a:r>
              <a:rPr lang="en-US" altLang="en-US">
                <a:ea typeface="+mj-lt"/>
                <a:cs typeface="+mj-lt"/>
              </a:rPr>
              <a:t>Summer 2020</a:t>
            </a:r>
            <a:endParaRPr lang="en-US">
              <a:ea typeface="+mj-lt"/>
              <a:cs typeface="+mj-lt"/>
            </a:endParaRPr>
          </a:p>
          <a:p>
            <a:pPr algn="ctr"/>
            <a:r>
              <a:rPr lang="en-US">
                <a:ea typeface="ＭＳ Ｐゴシック" pitchFamily="34" charset="-128"/>
              </a:rPr>
              <a:t>Machine Learning Optimization</a:t>
            </a:r>
            <a:endParaRPr lang="en-US"/>
          </a:p>
          <a:p>
            <a:pPr algn="ctr"/>
            <a:endParaRPr lang="en-US" altLang="en-US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Functional Class Diagram</a:t>
            </a:r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BF740E26-1E0B-984D-93D7-123A762B7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3126" y="1415860"/>
            <a:ext cx="8597748" cy="4604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>
                <a:ea typeface="ＭＳ Ｐゴシック"/>
              </a:rPr>
              <a:t>Deep Q Network Algorithm 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5F60C829-A1A6-49A5-8096-5CC41CD194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8695"/>
              </p:ext>
            </p:extLst>
          </p:nvPr>
        </p:nvGraphicFramePr>
        <p:xfrm>
          <a:off x="779463" y="1656141"/>
          <a:ext cx="7583487" cy="420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2EA01-3A6B-4491-B862-1460C35A9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Reward Function </a:t>
            </a:r>
            <a:endParaRPr lang="en-US"/>
          </a:p>
        </p:txBody>
      </p:sp>
      <p:pic>
        <p:nvPicPr>
          <p:cNvPr id="6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4133F81B-EB70-4E9C-909C-00F74B7197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00287" y="3134516"/>
            <a:ext cx="4543425" cy="882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7" descr="A picture containing knife&#10;&#10;Description automatically generated">
            <a:extLst>
              <a:ext uri="{FF2B5EF4-FFF2-40B4-BE49-F238E27FC236}">
                <a16:creationId xmlns:a16="http://schemas.microsoft.com/office/drawing/2014/main" id="{B5063388-C94A-4519-B6B5-BB4466921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24" y="1849592"/>
            <a:ext cx="8344246" cy="651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18FC3F77-F95E-4DE8-B124-E27E2B39E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539" y="4713747"/>
            <a:ext cx="4544072" cy="847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93827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Results</a:t>
            </a:r>
            <a:endParaRPr lang="en-US"/>
          </a:p>
        </p:txBody>
      </p:sp>
      <p:pic>
        <p:nvPicPr>
          <p:cNvPr id="9" name="Picture 9" descr="A picture containing game&#10;&#10;Description automatically generated">
            <a:extLst>
              <a:ext uri="{FF2B5EF4-FFF2-40B4-BE49-F238E27FC236}">
                <a16:creationId xmlns:a16="http://schemas.microsoft.com/office/drawing/2014/main" id="{E21C5937-CA9F-4521-9B00-1AF9B2028F45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3"/>
          <a:stretch>
            <a:fillRect/>
          </a:stretch>
        </p:blipFill>
        <p:spPr>
          <a:xfrm>
            <a:off x="1166538" y="1828801"/>
            <a:ext cx="2831690" cy="2057400"/>
          </a:xfr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568F8B40-E492-4096-BFE3-9BE688E98F2F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4"/>
          <a:stretch>
            <a:fillRect/>
          </a:stretch>
        </p:blipFill>
        <p:spPr>
          <a:xfrm>
            <a:off x="5419362" y="1774827"/>
            <a:ext cx="2831690" cy="2057400"/>
          </a:xfr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FB9AD810-A7FE-4FAB-B52F-484779289C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164384" y="3985404"/>
            <a:ext cx="2831690" cy="2057400"/>
          </a:xfrm>
        </p:spPr>
      </p:pic>
      <p:pic>
        <p:nvPicPr>
          <p:cNvPr id="12" name="Picture 12" descr="A picture containing person&#10;&#10;Description automatically generated">
            <a:extLst>
              <a:ext uri="{FF2B5EF4-FFF2-40B4-BE49-F238E27FC236}">
                <a16:creationId xmlns:a16="http://schemas.microsoft.com/office/drawing/2014/main" id="{D64D7C60-FDE9-4DC5-9E6F-8617CB9C6E7E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6"/>
          <a:stretch>
            <a:fillRect/>
          </a:stretch>
        </p:blipFill>
        <p:spPr>
          <a:xfrm>
            <a:off x="5417206" y="3922805"/>
            <a:ext cx="2831690" cy="2057400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AF5A5F-917C-4493-A9C6-A871A535CAFD}"/>
              </a:ext>
            </a:extLst>
          </p:cNvPr>
          <p:cNvSpPr txBox="1"/>
          <p:nvPr/>
        </p:nvSpPr>
        <p:spPr>
          <a:xfrm>
            <a:off x="1207698" y="145786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Dueling DQN</a:t>
            </a:r>
            <a:endParaRPr lang="en-US" dirty="0">
              <a:cs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666F80-2EBB-4F3E-8B6D-AFD366C4BBD1}"/>
              </a:ext>
            </a:extLst>
          </p:cNvPr>
          <p:cNvSpPr txBox="1"/>
          <p:nvPr/>
        </p:nvSpPr>
        <p:spPr>
          <a:xfrm>
            <a:off x="5503653" y="14578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Double DQN</a:t>
            </a:r>
            <a:endParaRPr lang="en-US" dirty="0">
              <a:cs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445029-8286-4F7F-A857-1C7DAF8629D6}"/>
              </a:ext>
            </a:extLst>
          </p:cNvPr>
          <p:cNvSpPr txBox="1"/>
          <p:nvPr/>
        </p:nvSpPr>
        <p:spPr>
          <a:xfrm>
            <a:off x="142874" y="6267629"/>
            <a:ext cx="469276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latin typeface="Arial"/>
                <a:ea typeface="ＭＳ Ｐゴシック"/>
                <a:cs typeface="Arial"/>
              </a:rPr>
              <a:t>* Model Training = 25,000 steps * </a:t>
            </a:r>
          </a:p>
          <a:p>
            <a:r>
              <a:rPr lang="en-US" sz="1200" i="1" dirty="0">
                <a:latin typeface="Arial"/>
                <a:ea typeface="ＭＳ Ｐゴシック"/>
                <a:cs typeface="Arial"/>
              </a:rPr>
              <a:t>* Model Runtime = 2,000 steps *</a:t>
            </a:r>
            <a:endParaRPr lang="en-US" sz="1200" i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Questions</a:t>
            </a:r>
            <a:endParaRPr lang="en-US"/>
          </a:p>
        </p:txBody>
      </p:sp>
      <p:pic>
        <p:nvPicPr>
          <p:cNvPr id="6" name="Picture 6" descr="A picture containing bag&#10;&#10;Description automatically generated">
            <a:extLst>
              <a:ext uri="{FF2B5EF4-FFF2-40B4-BE49-F238E27FC236}">
                <a16:creationId xmlns:a16="http://schemas.microsoft.com/office/drawing/2014/main" id="{1F84E2CF-1D27-4A87-A7A8-23E0DF7532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9724" y="1593984"/>
            <a:ext cx="6951593" cy="4208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>
                <a:ea typeface="ＭＳ Ｐゴシック"/>
              </a:rPr>
              <a:t>Overview &amp; Problem Definition</a:t>
            </a:r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 marL="0" indent="0">
              <a:buNone/>
              <a:defRPr/>
            </a:pPr>
            <a:endParaRPr lang="en-US" sz="2000"/>
          </a:p>
          <a:p>
            <a:pPr lvl="1">
              <a:defRPr/>
            </a:pPr>
            <a:r>
              <a:rPr lang="en-US">
                <a:ea typeface="+mn-lt"/>
                <a:cs typeface="+mn-lt"/>
              </a:rPr>
              <a:t>DRAM is the main working memory in computing systems </a:t>
            </a:r>
            <a:endParaRPr lang="en-US">
              <a:latin typeface="Arial"/>
              <a:ea typeface="ＭＳ Ｐゴシック"/>
              <a:cs typeface="Arial"/>
            </a:endParaRPr>
          </a:p>
          <a:p>
            <a:pPr lvl="2">
              <a:buFont typeface="Courier New" pitchFamily="18" charset="2"/>
              <a:buChar char="o"/>
              <a:defRPr/>
            </a:pPr>
            <a:r>
              <a:rPr lang="en-US">
                <a:ea typeface="+mn-lt"/>
                <a:cs typeface="+mn-lt"/>
              </a:rPr>
              <a:t>DRAM is expensive and consumes large amounts of power</a:t>
            </a:r>
            <a:endParaRPr lang="en-US">
              <a:latin typeface="Trebuchet MS"/>
              <a:ea typeface="ＭＳ Ｐゴシック"/>
              <a:cs typeface="Arial"/>
            </a:endParaRPr>
          </a:p>
          <a:p>
            <a:pPr lvl="2">
              <a:buFont typeface="Courier New" pitchFamily="18" charset="2"/>
              <a:buChar char="o"/>
              <a:defRPr/>
            </a:pPr>
            <a:r>
              <a:rPr lang="en-US">
                <a:ea typeface="+mn-lt"/>
                <a:cs typeface="+mn-lt"/>
              </a:rPr>
              <a:t>Utilizing Persistent Memory (PM) technologies can help solve this issue</a:t>
            </a:r>
            <a:br>
              <a:rPr lang="en-US" sz="2000">
                <a:ea typeface="+mn-lt"/>
                <a:cs typeface="+mn-lt"/>
              </a:rPr>
            </a:br>
            <a:endParaRPr lang="en-US" sz="2000">
              <a:latin typeface="Arial"/>
              <a:ea typeface="ＭＳ Ｐゴシック"/>
              <a:cs typeface="Arial"/>
            </a:endParaRPr>
          </a:p>
          <a:p>
            <a:pPr lvl="1">
              <a:defRPr/>
            </a:pP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To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develop a simulation environment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to test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various Reinforcement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Learning (RL)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algorithms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on their performance in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tiered hybrid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memory architectures (DRAM and PM) 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in order to improve upon existing memory management schemes by </a:t>
            </a:r>
            <a:r>
              <a:rPr lang="en-US">
                <a:solidFill>
                  <a:srgbClr val="071F3E"/>
                </a:solidFill>
                <a:latin typeface="Arial"/>
                <a:ea typeface="ＭＳ Ｐゴシック"/>
                <a:cs typeface="Arial"/>
              </a:rPr>
              <a:t>optimizing</a:t>
            </a:r>
            <a:r>
              <a:rPr lang="en-US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  <a:cs typeface="Arial"/>
              </a:rPr>
              <a:t> memory allocation.</a:t>
            </a:r>
            <a:endParaRPr lang="en-US">
              <a:latin typeface="Arial"/>
              <a:ea typeface="ＭＳ Ｐゴシック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Primary User Stories &amp; Goals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As a hybrid memory optimization researcher, I want to identify the best Reinforcement Learning algorithms that can I use to optimize memory management </a:t>
            </a:r>
            <a:endParaRPr lang="en-US"/>
          </a:p>
          <a:p>
            <a:pPr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As a hybrid memory environment engineer, I want to identify the best data structure to represent changes in DRAM/PM paging over the course of a memory trace</a:t>
            </a:r>
          </a:p>
          <a:p>
            <a:pPr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As a reinforcement learning engineer, I want to identify the parameters of a reward function that would best be used to reward a memory system algorithm 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System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677432" cy="4208463"/>
          </a:xfrm>
        </p:spPr>
        <p:txBody>
          <a:bodyPr/>
          <a:lstStyle/>
          <a:p>
            <a:pPr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Persistent Data Design</a:t>
            </a:r>
            <a:endParaRPr lang="en-US"/>
          </a:p>
          <a:p>
            <a:pPr marL="920750" lvl="1" indent="-342900"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Only persistent data is the input page traces (.txt files)</a:t>
            </a:r>
          </a:p>
          <a:p>
            <a:pPr marL="920750" lvl="1" indent="-342900"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Trained models can be saved and reused </a:t>
            </a:r>
          </a:p>
          <a:p>
            <a:pPr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Security &amp; Privacy</a:t>
            </a:r>
          </a:p>
          <a:p>
            <a:pPr marL="920750" lvl="1" indent="-342900"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No direct data taken from users or otherwise</a:t>
            </a:r>
            <a:endParaRPr lang="en-US"/>
          </a:p>
          <a:p>
            <a:pPr marL="920750" lvl="1" indent="-342900">
              <a:buFont typeface="Arial" pitchFamily="18" charset="2"/>
              <a:buChar char="•"/>
            </a:pPr>
            <a:r>
              <a:rPr lang="en-US">
                <a:ea typeface="ＭＳ Ｐゴシック"/>
              </a:rPr>
              <a:t>Data sets used are freely available from Yahoo! Cloud Serving Benchmark (YCSB)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D18F6-0C80-48D4-92E2-9AF431E76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UML Diagrams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880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ea typeface="ＭＳ Ｐゴシック"/>
              </a:rPr>
              <a:t>Use Case Diagram</a:t>
            </a:r>
            <a:endParaRPr lang="en-US"/>
          </a:p>
        </p:txBody>
      </p:sp>
      <p:pic>
        <p:nvPicPr>
          <p:cNvPr id="3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467D6985-CD71-4874-9F96-586F29781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843" y="1455813"/>
            <a:ext cx="5974314" cy="46084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sz="3500" dirty="0">
                <a:ea typeface="ＭＳ Ｐゴシック"/>
              </a:rPr>
              <a:t>Sequence Diagram</a:t>
            </a:r>
            <a:endParaRPr lang="en-US" dirty="0">
              <a:ea typeface="ＭＳ Ｐゴシック"/>
            </a:endParaRPr>
          </a:p>
        </p:txBody>
      </p:sp>
      <p:pic>
        <p:nvPicPr>
          <p:cNvPr id="6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7E976E63-93D6-407A-BDB1-334426B4E7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9546" y="1465346"/>
            <a:ext cx="4339888" cy="5229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ea typeface="ＭＳ Ｐゴシック"/>
              </a:rPr>
              <a:t>System Design -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856" y="1736242"/>
            <a:ext cx="3670073" cy="4208463"/>
          </a:xfrm>
        </p:spPr>
        <p:txBody>
          <a:bodyPr/>
          <a:lstStyle/>
          <a:p>
            <a:pPr rtl="0" fontAlgn="base">
              <a:buFont typeface="Arial" pitchFamily="18" charset="2"/>
              <a:buChar char="•"/>
            </a:pPr>
            <a:r>
              <a:rPr lang="en-US" sz="1800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</a:rPr>
              <a:t>The project relies heavily on the coded ruminant environment created by the team and the reinforcement learning agent. To that end, Open AI Gym crucially supports both systems</a:t>
            </a:r>
            <a:endParaRPr lang="en-US"/>
          </a:p>
          <a:p>
            <a:pPr>
              <a:buFont typeface="Arial" pitchFamily="18" charset="2"/>
              <a:buChar char="•"/>
            </a:pPr>
            <a:r>
              <a:rPr lang="en-US" sz="1800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</a:rPr>
              <a:t>The important data used for testing is fed from the memory trace repository</a:t>
            </a:r>
            <a:r>
              <a:rPr lang="en-US" sz="1800">
                <a:solidFill>
                  <a:srgbClr val="071F3E"/>
                </a:solidFill>
                <a:latin typeface="Arial"/>
                <a:ea typeface="ＭＳ Ｐゴシック"/>
              </a:rPr>
              <a:t>. </a:t>
            </a:r>
            <a:endParaRPr lang="en-US" sz="1800" b="0" i="0" u="none" strike="noStrike">
              <a:solidFill>
                <a:srgbClr val="071F3E"/>
              </a:solidFill>
              <a:effectLst/>
              <a:latin typeface="Arial"/>
              <a:ea typeface="ＭＳ Ｐゴシック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B19DA8-5F4D-8B46-914F-0FEE30C86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072" y="1356682"/>
            <a:ext cx="4538090" cy="4672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ea typeface="ＭＳ Ｐゴシック"/>
              </a:rPr>
              <a:t>System Design - 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749" y="1828800"/>
            <a:ext cx="3308980" cy="4208463"/>
          </a:xfrm>
        </p:spPr>
        <p:txBody>
          <a:bodyPr/>
          <a:lstStyle/>
          <a:p>
            <a:pPr rtl="0" fontAlgn="base">
              <a:buFont typeface="Arial" pitchFamily="18" charset="2"/>
              <a:buChar char="•"/>
            </a:pPr>
            <a:r>
              <a:rPr lang="en-US" sz="1800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</a:rPr>
              <a:t>Unlike most projects that utilize a deployment diagram, Ruminant works all under one system</a:t>
            </a:r>
            <a:endParaRPr lang="en-US">
              <a:latin typeface="Arial"/>
              <a:ea typeface="ＭＳ Ｐゴシック"/>
            </a:endParaRPr>
          </a:p>
          <a:p>
            <a:pPr rtl="0" fontAlgn="base">
              <a:buFont typeface="Arial" pitchFamily="18" charset="2"/>
              <a:buChar char="•"/>
            </a:pPr>
            <a:r>
              <a:rPr lang="en-US" sz="1800" b="0" i="0" u="none" strike="noStrike">
                <a:solidFill>
                  <a:srgbClr val="071F3E"/>
                </a:solidFill>
                <a:effectLst/>
                <a:latin typeface="Arial"/>
                <a:ea typeface="ＭＳ Ｐゴシック"/>
              </a:rPr>
              <a:t>As such, the scale of diagram was much smaller, focusing on the coded environment, the toolkit it builds off of, and our page repository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E3AAA-79E9-4B4D-8891-B118C6A74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408" y="1929008"/>
            <a:ext cx="5265965" cy="3208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F76C9A-C09D-48F9-84D3-E35A1CEA0E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59C6E6-617C-410E-96D3-A958D65030A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0</TotalTime>
  <Words>1090</Words>
  <Application>Microsoft Office PowerPoint</Application>
  <PresentationFormat>On-screen Show (4:3)</PresentationFormat>
  <Paragraphs>109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Courier New</vt:lpstr>
      <vt:lpstr>Trebuchet MS</vt:lpstr>
      <vt:lpstr>Wingdings 2</vt:lpstr>
      <vt:lpstr>gold</vt:lpstr>
      <vt:lpstr> Team Members:  Luis Acosta - Bryan Camacho - Eitan Flor - Patrick Perez  Product Owner(s): Dr. Janki Bhimani Instructor: Dr. Masoud Sadjadi  School of Computing and Information Sciences Florida International University</vt:lpstr>
      <vt:lpstr>Overview &amp; Problem Definition</vt:lpstr>
      <vt:lpstr>Primary User Stories &amp; Goals</vt:lpstr>
      <vt:lpstr>System Overview</vt:lpstr>
      <vt:lpstr>UML Diagrams</vt:lpstr>
      <vt:lpstr>Use Case Diagram</vt:lpstr>
      <vt:lpstr>Sequence Diagram</vt:lpstr>
      <vt:lpstr>System Design - Architecture</vt:lpstr>
      <vt:lpstr>System Design - Deployment</vt:lpstr>
      <vt:lpstr>Functional Class Diagram</vt:lpstr>
      <vt:lpstr>Deep Q Network Algorithm </vt:lpstr>
      <vt:lpstr>Reward Function </vt:lpstr>
      <vt:lpstr>Results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Eitan Flor</cp:lastModifiedBy>
  <cp:revision>70</cp:revision>
  <cp:lastPrinted>2008-09-19T17:51:48Z</cp:lastPrinted>
  <dcterms:created xsi:type="dcterms:W3CDTF">2013-04-25T14:14:17Z</dcterms:created>
  <dcterms:modified xsi:type="dcterms:W3CDTF">2020-07-30T23:40:54Z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0x010100EB420CC5D7C3634BB91C23C53A69EF7C</vt:lpwstr>
  </property>
</Properties>
</file>