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7"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37"/>
    <a:srgbClr val="00B4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7A8EF2-F9E7-23BC-F212-EA7F76DB2394}" v="949" dt="2020-08-02T04:15:18.138"/>
    <p1510:client id="{90FE42A2-1206-71A3-FD84-F274C66070D5}" v="3" dt="2020-08-02T00:19:33.409"/>
    <p1510:client id="{C289BAA4-E3D8-B0B8-038F-BCACE8F5D153}" v="619" dt="2020-08-03T17:42:32.8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10" d="100"/>
          <a:sy n="10" d="100"/>
        </p:scale>
        <p:origin x="2083" y="7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Alfonso" userId="S::jalfo095@fiu.edu::8190feab-aa80-4080-97cd-f187e18fafc9" providerId="AD" clId="Web-{C289BAA4-E3D8-B0B8-038F-BCACE8F5D153}"/>
    <pc:docChg chg="modSld">
      <pc:chgData name="Justin Alfonso" userId="S::jalfo095@fiu.edu::8190feab-aa80-4080-97cd-f187e18fafc9" providerId="AD" clId="Web-{C289BAA4-E3D8-B0B8-038F-BCACE8F5D153}" dt="2020-08-03T17:42:32.473" v="605" actId="20577"/>
      <pc:docMkLst>
        <pc:docMk/>
      </pc:docMkLst>
      <pc:sldChg chg="addSp delSp modSp">
        <pc:chgData name="Justin Alfonso" userId="S::jalfo095@fiu.edu::8190feab-aa80-4080-97cd-f187e18fafc9" providerId="AD" clId="Web-{C289BAA4-E3D8-B0B8-038F-BCACE8F5D153}" dt="2020-08-03T17:42:30.660" v="603" actId="20577"/>
        <pc:sldMkLst>
          <pc:docMk/>
          <pc:sldMk cId="0" sldId="257"/>
        </pc:sldMkLst>
        <pc:spChg chg="add mod">
          <ac:chgData name="Justin Alfonso" userId="S::jalfo095@fiu.edu::8190feab-aa80-4080-97cd-f187e18fafc9" providerId="AD" clId="Web-{C289BAA4-E3D8-B0B8-038F-BCACE8F5D153}" dt="2020-08-03T17:39:28.123" v="429" actId="20577"/>
          <ac:spMkLst>
            <pc:docMk/>
            <pc:sldMk cId="0" sldId="257"/>
            <ac:spMk id="11" creationId="{3997A833-9B38-43ED-A356-1528D6A6F076}"/>
          </ac:spMkLst>
        </pc:spChg>
        <pc:spChg chg="mod">
          <ac:chgData name="Justin Alfonso" userId="S::jalfo095@fiu.edu::8190feab-aa80-4080-97cd-f187e18fafc9" providerId="AD" clId="Web-{C289BAA4-E3D8-B0B8-038F-BCACE8F5D153}" dt="2020-08-03T17:41:17.595" v="546" actId="20577"/>
          <ac:spMkLst>
            <pc:docMk/>
            <pc:sldMk cId="0" sldId="257"/>
            <ac:spMk id="60" creationId="{98C32925-3D6B-4AAF-8513-65C0906AA580}"/>
          </ac:spMkLst>
        </pc:spChg>
        <pc:spChg chg="mod">
          <ac:chgData name="Justin Alfonso" userId="S::jalfo095@fiu.edu::8190feab-aa80-4080-97cd-f187e18fafc9" providerId="AD" clId="Web-{C289BAA4-E3D8-B0B8-038F-BCACE8F5D153}" dt="2020-08-03T17:41:33.268" v="555" actId="20577"/>
          <ac:spMkLst>
            <pc:docMk/>
            <pc:sldMk cId="0" sldId="257"/>
            <ac:spMk id="62" creationId="{B7857CFE-65D6-4DB6-8277-C997D399A531}"/>
          </ac:spMkLst>
        </pc:spChg>
        <pc:spChg chg="mod">
          <ac:chgData name="Justin Alfonso" userId="S::jalfo095@fiu.edu::8190feab-aa80-4080-97cd-f187e18fafc9" providerId="AD" clId="Web-{C289BAA4-E3D8-B0B8-038F-BCACE8F5D153}" dt="2020-08-03T17:41:37.190" v="560" actId="20577"/>
          <ac:spMkLst>
            <pc:docMk/>
            <pc:sldMk cId="0" sldId="257"/>
            <ac:spMk id="76" creationId="{B3461F14-CE75-40F8-BD5D-F163216106C4}"/>
          </ac:spMkLst>
        </pc:spChg>
        <pc:spChg chg="mod">
          <ac:chgData name="Justin Alfonso" userId="S::jalfo095@fiu.edu::8190feab-aa80-4080-97cd-f187e18fafc9" providerId="AD" clId="Web-{C289BAA4-E3D8-B0B8-038F-BCACE8F5D153}" dt="2020-08-03T17:41:42.299" v="570" actId="20577"/>
          <ac:spMkLst>
            <pc:docMk/>
            <pc:sldMk cId="0" sldId="257"/>
            <ac:spMk id="85" creationId="{0B752614-6261-46D7-B909-CA193E3964B8}"/>
          </ac:spMkLst>
        </pc:spChg>
        <pc:spChg chg="mod">
          <ac:chgData name="Justin Alfonso" userId="S::jalfo095@fiu.edu::8190feab-aa80-4080-97cd-f187e18fafc9" providerId="AD" clId="Web-{C289BAA4-E3D8-B0B8-038F-BCACE8F5D153}" dt="2020-08-03T17:41:52.831" v="596" actId="20577"/>
          <ac:spMkLst>
            <pc:docMk/>
            <pc:sldMk cId="0" sldId="257"/>
            <ac:spMk id="87" creationId="{D11ABDE0-3D08-4387-BA9F-BDDEDFB199CB}"/>
          </ac:spMkLst>
        </pc:spChg>
        <pc:spChg chg="mod">
          <ac:chgData name="Justin Alfonso" userId="S::jalfo095@fiu.edu::8190feab-aa80-4080-97cd-f187e18fafc9" providerId="AD" clId="Web-{C289BAA4-E3D8-B0B8-038F-BCACE8F5D153}" dt="2020-08-03T17:41:45.284" v="581" actId="20577"/>
          <ac:spMkLst>
            <pc:docMk/>
            <pc:sldMk cId="0" sldId="257"/>
            <ac:spMk id="88" creationId="{BFA5F731-983B-4785-BDA1-8005EFF72AD6}"/>
          </ac:spMkLst>
        </pc:spChg>
        <pc:spChg chg="mod">
          <ac:chgData name="Justin Alfonso" userId="S::jalfo095@fiu.edu::8190feab-aa80-4080-97cd-f187e18fafc9" providerId="AD" clId="Web-{C289BAA4-E3D8-B0B8-038F-BCACE8F5D153}" dt="2020-08-03T17:42:30.660" v="603" actId="20577"/>
          <ac:spMkLst>
            <pc:docMk/>
            <pc:sldMk cId="0" sldId="257"/>
            <ac:spMk id="3078" creationId="{0F9BBBCA-3FFA-450E-AEFF-F04664E04211}"/>
          </ac:spMkLst>
        </pc:spChg>
        <pc:spChg chg="mod">
          <ac:chgData name="Justin Alfonso" userId="S::jalfo095@fiu.edu::8190feab-aa80-4080-97cd-f187e18fafc9" providerId="AD" clId="Web-{C289BAA4-E3D8-B0B8-038F-BCACE8F5D153}" dt="2020-08-03T17:35:42.741" v="85" actId="20577"/>
          <ac:spMkLst>
            <pc:docMk/>
            <pc:sldMk cId="0" sldId="257"/>
            <ac:spMk id="3096" creationId="{CDEF156F-9A94-49E5-93F7-23AF52736068}"/>
          </ac:spMkLst>
        </pc:spChg>
        <pc:spChg chg="del">
          <ac:chgData name="Justin Alfonso" userId="S::jalfo095@fiu.edu::8190feab-aa80-4080-97cd-f187e18fafc9" providerId="AD" clId="Web-{C289BAA4-E3D8-B0B8-038F-BCACE8F5D153}" dt="2020-08-03T17:35:06.146" v="19"/>
          <ac:spMkLst>
            <pc:docMk/>
            <pc:sldMk cId="0" sldId="257"/>
            <ac:spMk id="3098" creationId="{849C9521-AED8-4E73-9F71-60F51CA46F4A}"/>
          </ac:spMkLst>
        </pc:spChg>
        <pc:spChg chg="del">
          <ac:chgData name="Justin Alfonso" userId="S::jalfo095@fiu.edu::8190feab-aa80-4080-97cd-f187e18fafc9" providerId="AD" clId="Web-{C289BAA4-E3D8-B0B8-038F-BCACE8F5D153}" dt="2020-08-03T17:35:00.538" v="15"/>
          <ac:spMkLst>
            <pc:docMk/>
            <pc:sldMk cId="0" sldId="257"/>
            <ac:spMk id="3100" creationId="{5C187216-C51C-4B40-AF2C-23D6FFD7A65E}"/>
          </ac:spMkLst>
        </pc:spChg>
        <pc:spChg chg="del">
          <ac:chgData name="Justin Alfonso" userId="S::jalfo095@fiu.edu::8190feab-aa80-4080-97cd-f187e18fafc9" providerId="AD" clId="Web-{C289BAA4-E3D8-B0B8-038F-BCACE8F5D153}" dt="2020-08-03T17:34:18.926" v="9"/>
          <ac:spMkLst>
            <pc:docMk/>
            <pc:sldMk cId="0" sldId="257"/>
            <ac:spMk id="3102" creationId="{93E48623-C4EA-423B-856A-78D1C24DF2A4}"/>
          </ac:spMkLst>
        </pc:spChg>
        <pc:spChg chg="mod">
          <ac:chgData name="Justin Alfonso" userId="S::jalfo095@fiu.edu::8190feab-aa80-4080-97cd-f187e18fafc9" providerId="AD" clId="Web-{C289BAA4-E3D8-B0B8-038F-BCACE8F5D153}" dt="2020-08-03T17:41:10.314" v="540" actId="20577"/>
          <ac:spMkLst>
            <pc:docMk/>
            <pc:sldMk cId="0" sldId="257"/>
            <ac:spMk id="3127" creationId="{019FB4EC-DBA2-4705-9F47-812D544B6F5A}"/>
          </ac:spMkLst>
        </pc:spChg>
        <pc:spChg chg="mod">
          <ac:chgData name="Justin Alfonso" userId="S::jalfo095@fiu.edu::8190feab-aa80-4080-97cd-f187e18fafc9" providerId="AD" clId="Web-{C289BAA4-E3D8-B0B8-038F-BCACE8F5D153}" dt="2020-08-03T17:39:54.577" v="438" actId="1076"/>
          <ac:spMkLst>
            <pc:docMk/>
            <pc:sldMk cId="0" sldId="257"/>
            <ac:spMk id="3128" creationId="{537A25F2-1DFD-4691-ADB2-291504A1A01C}"/>
          </ac:spMkLst>
        </pc:spChg>
        <pc:spChg chg="mod">
          <ac:chgData name="Justin Alfonso" userId="S::jalfo095@fiu.edu::8190feab-aa80-4080-97cd-f187e18fafc9" providerId="AD" clId="Web-{C289BAA4-E3D8-B0B8-038F-BCACE8F5D153}" dt="2020-08-03T17:39:59.499" v="439" actId="1076"/>
          <ac:spMkLst>
            <pc:docMk/>
            <pc:sldMk cId="0" sldId="257"/>
            <ac:spMk id="3129" creationId="{B4353F6A-8C14-4E41-A2C6-C8E48D117ED1}"/>
          </ac:spMkLst>
        </pc:spChg>
        <pc:spChg chg="mod">
          <ac:chgData name="Justin Alfonso" userId="S::jalfo095@fiu.edu::8190feab-aa80-4080-97cd-f187e18fafc9" providerId="AD" clId="Web-{C289BAA4-E3D8-B0B8-038F-BCACE8F5D153}" dt="2020-08-03T17:39:52.030" v="437" actId="1076"/>
          <ac:spMkLst>
            <pc:docMk/>
            <pc:sldMk cId="0" sldId="257"/>
            <ac:spMk id="3130" creationId="{1C39ABFC-FFA0-4334-924F-126423252903}"/>
          </ac:spMkLst>
        </pc:spChg>
        <pc:spChg chg="mod">
          <ac:chgData name="Justin Alfonso" userId="S::jalfo095@fiu.edu::8190feab-aa80-4080-97cd-f187e18fafc9" providerId="AD" clId="Web-{C289BAA4-E3D8-B0B8-038F-BCACE8F5D153}" dt="2020-08-03T17:39:49.782" v="436" actId="1076"/>
          <ac:spMkLst>
            <pc:docMk/>
            <pc:sldMk cId="0" sldId="257"/>
            <ac:spMk id="3131" creationId="{69741163-E66D-4D3C-B826-BC4E44C7177B}"/>
          </ac:spMkLst>
        </pc:spChg>
        <pc:grpChg chg="mod">
          <ac:chgData name="Justin Alfonso" userId="S::jalfo095@fiu.edu::8190feab-aa80-4080-97cd-f187e18fafc9" providerId="AD" clId="Web-{C289BAA4-E3D8-B0B8-038F-BCACE8F5D153}" dt="2020-08-03T17:39:45.842" v="435" actId="1076"/>
          <ac:grpSpMkLst>
            <pc:docMk/>
            <pc:sldMk cId="0" sldId="257"/>
            <ac:grpSpMk id="3079" creationId="{05283F37-5B6C-4303-86E7-813AFB8C31ED}"/>
          </ac:grpSpMkLst>
        </pc:grpChg>
        <pc:picChg chg="del">
          <ac:chgData name="Justin Alfonso" userId="S::jalfo095@fiu.edu::8190feab-aa80-4080-97cd-f187e18fafc9" providerId="AD" clId="Web-{C289BAA4-E3D8-B0B8-038F-BCACE8F5D153}" dt="2020-08-03T17:35:05.724" v="18"/>
          <ac:picMkLst>
            <pc:docMk/>
            <pc:sldMk cId="0" sldId="257"/>
            <ac:picMk id="2" creationId="{97012A5E-1499-49DC-8499-913DEA80AB5D}"/>
          </ac:picMkLst>
        </pc:picChg>
        <pc:picChg chg="del">
          <ac:chgData name="Justin Alfonso" userId="S::jalfo095@fiu.edu::8190feab-aa80-4080-97cd-f187e18fafc9" providerId="AD" clId="Web-{C289BAA4-E3D8-B0B8-038F-BCACE8F5D153}" dt="2020-08-03T17:36:18.726" v="94"/>
          <ac:picMkLst>
            <pc:docMk/>
            <pc:sldMk cId="0" sldId="257"/>
            <ac:picMk id="5" creationId="{0F4520A0-758A-4A7E-BBF7-DD09F1075066}"/>
          </ac:picMkLst>
        </pc:picChg>
        <pc:picChg chg="add mod">
          <ac:chgData name="Justin Alfonso" userId="S::jalfo095@fiu.edu::8190feab-aa80-4080-97cd-f187e18fafc9" providerId="AD" clId="Web-{C289BAA4-E3D8-B0B8-038F-BCACE8F5D153}" dt="2020-08-03T17:34:57.021" v="14" actId="14100"/>
          <ac:picMkLst>
            <pc:docMk/>
            <pc:sldMk cId="0" sldId="257"/>
            <ac:picMk id="6" creationId="{3BF40506-3193-4A88-99E9-99417762C6DF}"/>
          </ac:picMkLst>
        </pc:picChg>
        <pc:picChg chg="del">
          <ac:chgData name="Justin Alfonso" userId="S::jalfo095@fiu.edu::8190feab-aa80-4080-97cd-f187e18fafc9" providerId="AD" clId="Web-{C289BAA4-E3D8-B0B8-038F-BCACE8F5D153}" dt="2020-08-03T17:34:19.692" v="10"/>
          <ac:picMkLst>
            <pc:docMk/>
            <pc:sldMk cId="0" sldId="257"/>
            <ac:picMk id="8" creationId="{9AB83441-7DCC-4CF9-821E-523AA1E57DA7}"/>
          </ac:picMkLst>
        </pc:picChg>
        <pc:picChg chg="del">
          <ac:chgData name="Justin Alfonso" userId="S::jalfo095@fiu.edu::8190feab-aa80-4080-97cd-f187e18fafc9" providerId="AD" clId="Web-{C289BAA4-E3D8-B0B8-038F-BCACE8F5D153}" dt="2020-08-03T17:35:03.005" v="17"/>
          <ac:picMkLst>
            <pc:docMk/>
            <pc:sldMk cId="0" sldId="257"/>
            <ac:picMk id="9" creationId="{492970C1-E998-4A67-9F88-5B6776EEF285}"/>
          </ac:picMkLst>
        </pc:picChg>
        <pc:picChg chg="add del mod">
          <ac:chgData name="Justin Alfonso" userId="S::jalfo095@fiu.edu::8190feab-aa80-4080-97cd-f187e18fafc9" providerId="AD" clId="Web-{C289BAA4-E3D8-B0B8-038F-BCACE8F5D153}" dt="2020-08-03T17:33:58.894" v="3"/>
          <ac:picMkLst>
            <pc:docMk/>
            <pc:sldMk cId="0" sldId="257"/>
            <ac:picMk id="10" creationId="{EBAA8982-2C80-4D59-9CBF-8F7DD2D17529}"/>
          </ac:picMkLst>
        </pc:picChg>
        <pc:picChg chg="add mod">
          <ac:chgData name="Justin Alfonso" userId="S::jalfo095@fiu.edu::8190feab-aa80-4080-97cd-f187e18fafc9" providerId="AD" clId="Web-{C289BAA4-E3D8-B0B8-038F-BCACE8F5D153}" dt="2020-08-03T17:42:18.160" v="602" actId="14100"/>
          <ac:picMkLst>
            <pc:docMk/>
            <pc:sldMk cId="0" sldId="257"/>
            <ac:picMk id="12" creationId="{613269A9-E2CE-4593-8655-2F60A504D6F4}"/>
          </ac:picMkLst>
        </pc:picChg>
        <pc:picChg chg="del">
          <ac:chgData name="Justin Alfonso" userId="S::jalfo095@fiu.edu::8190feab-aa80-4080-97cd-f187e18fafc9" providerId="AD" clId="Web-{C289BAA4-E3D8-B0B8-038F-BCACE8F5D153}" dt="2020-08-03T17:35:01.318" v="16"/>
          <ac:picMkLst>
            <pc:docMk/>
            <pc:sldMk cId="0" sldId="257"/>
            <ac:picMk id="14" creationId="{2F184EC2-AB4A-4E84-8503-6280CA0430EB}"/>
          </ac:picMkLst>
        </pc:picChg>
        <pc:picChg chg="mod">
          <ac:chgData name="Justin Alfonso" userId="S::jalfo095@fiu.edu::8190feab-aa80-4080-97cd-f187e18fafc9" providerId="AD" clId="Web-{C289BAA4-E3D8-B0B8-038F-BCACE8F5D153}" dt="2020-08-03T17:33:14.267" v="0" actId="1076"/>
          <ac:picMkLst>
            <pc:docMk/>
            <pc:sldMk cId="0" sldId="257"/>
            <ac:picMk id="3083" creationId="{905E8ABB-E912-471F-A56E-F35891AA3037}"/>
          </ac:picMkLst>
        </pc:picChg>
      </pc:sldChg>
    </pc:docChg>
  </pc:docChgLst>
  <pc:docChgLst>
    <pc:chgData name="Nathan Pabon" userId="S::npabo003@fiu.edu::ce082fb9-d7c7-42c4-aa22-e01b44e80d99" providerId="AD" clId="Web-{90FE42A2-1206-71A3-FD84-F274C66070D5}"/>
    <pc:docChg chg="modSld">
      <pc:chgData name="Nathan Pabon" userId="S::npabo003@fiu.edu::ce082fb9-d7c7-42c4-aa22-e01b44e80d99" providerId="AD" clId="Web-{90FE42A2-1206-71A3-FD84-F274C66070D5}" dt="2020-08-02T00:19:32.925" v="1" actId="20577"/>
      <pc:docMkLst>
        <pc:docMk/>
      </pc:docMkLst>
      <pc:sldChg chg="modSp">
        <pc:chgData name="Nathan Pabon" userId="S::npabo003@fiu.edu::ce082fb9-d7c7-42c4-aa22-e01b44e80d99" providerId="AD" clId="Web-{90FE42A2-1206-71A3-FD84-F274C66070D5}" dt="2020-08-02T00:19:32.925" v="0" actId="20577"/>
        <pc:sldMkLst>
          <pc:docMk/>
          <pc:sldMk cId="0" sldId="257"/>
        </pc:sldMkLst>
        <pc:spChg chg="mod">
          <ac:chgData name="Nathan Pabon" userId="S::npabo003@fiu.edu::ce082fb9-d7c7-42c4-aa22-e01b44e80d99" providerId="AD" clId="Web-{90FE42A2-1206-71A3-FD84-F274C66070D5}" dt="2020-08-02T00:19:32.925" v="0" actId="20577"/>
          <ac:spMkLst>
            <pc:docMk/>
            <pc:sldMk cId="0" sldId="257"/>
            <ac:spMk id="3128" creationId="{537A25F2-1DFD-4691-ADB2-291504A1A01C}"/>
          </ac:spMkLst>
        </pc:spChg>
      </pc:sldChg>
    </pc:docChg>
  </pc:docChgLst>
  <pc:docChgLst>
    <pc:chgData name="Nathan Pabon" userId="S::npabo003@fiu.edu::ce082fb9-d7c7-42c4-aa22-e01b44e80d99" providerId="AD" clId="Web-{567A8EF2-F9E7-23BC-F212-EA7F76DB2394}"/>
    <pc:docChg chg="modSld">
      <pc:chgData name="Nathan Pabon" userId="S::npabo003@fiu.edu::ce082fb9-d7c7-42c4-aa22-e01b44e80d99" providerId="AD" clId="Web-{567A8EF2-F9E7-23BC-F212-EA7F76DB2394}" dt="2020-08-02T04:15:18.138" v="930" actId="20577"/>
      <pc:docMkLst>
        <pc:docMk/>
      </pc:docMkLst>
      <pc:sldChg chg="addSp delSp modSp">
        <pc:chgData name="Nathan Pabon" userId="S::npabo003@fiu.edu::ce082fb9-d7c7-42c4-aa22-e01b44e80d99" providerId="AD" clId="Web-{567A8EF2-F9E7-23BC-F212-EA7F76DB2394}" dt="2020-08-02T04:15:16.701" v="928" actId="20577"/>
        <pc:sldMkLst>
          <pc:docMk/>
          <pc:sldMk cId="0" sldId="257"/>
        </pc:sldMkLst>
        <pc:spChg chg="mod">
          <ac:chgData name="Nathan Pabon" userId="S::npabo003@fiu.edu::ce082fb9-d7c7-42c4-aa22-e01b44e80d99" providerId="AD" clId="Web-{567A8EF2-F9E7-23BC-F212-EA7F76DB2394}" dt="2020-08-02T01:13:40.601" v="416" actId="1076"/>
          <ac:spMkLst>
            <pc:docMk/>
            <pc:sldMk cId="0" sldId="257"/>
            <ac:spMk id="60" creationId="{98C32925-3D6B-4AAF-8513-65C0906AA580}"/>
          </ac:spMkLst>
        </pc:spChg>
        <pc:spChg chg="mod">
          <ac:chgData name="Nathan Pabon" userId="S::npabo003@fiu.edu::ce082fb9-d7c7-42c4-aa22-e01b44e80d99" providerId="AD" clId="Web-{567A8EF2-F9E7-23BC-F212-EA7F76DB2394}" dt="2020-08-02T01:13:38.100" v="415" actId="1076"/>
          <ac:spMkLst>
            <pc:docMk/>
            <pc:sldMk cId="0" sldId="257"/>
            <ac:spMk id="62" creationId="{B7857CFE-65D6-4DB6-8277-C997D399A531}"/>
          </ac:spMkLst>
        </pc:spChg>
        <pc:spChg chg="add mod">
          <ac:chgData name="Nathan Pabon" userId="S::npabo003@fiu.edu::ce082fb9-d7c7-42c4-aa22-e01b44e80d99" providerId="AD" clId="Web-{567A8EF2-F9E7-23BC-F212-EA7F76DB2394}" dt="2020-08-02T01:17:00.014" v="540" actId="1076"/>
          <ac:spMkLst>
            <pc:docMk/>
            <pc:sldMk cId="0" sldId="257"/>
            <ac:spMk id="76" creationId="{B3461F14-CE75-40F8-BD5D-F163216106C4}"/>
          </ac:spMkLst>
        </pc:spChg>
        <pc:spChg chg="add mod">
          <ac:chgData name="Nathan Pabon" userId="S::npabo003@fiu.edu::ce082fb9-d7c7-42c4-aa22-e01b44e80d99" providerId="AD" clId="Web-{567A8EF2-F9E7-23BC-F212-EA7F76DB2394}" dt="2020-08-02T01:14:03.132" v="448" actId="20577"/>
          <ac:spMkLst>
            <pc:docMk/>
            <pc:sldMk cId="0" sldId="257"/>
            <ac:spMk id="85" creationId="{0B752614-6261-46D7-B909-CA193E3964B8}"/>
          </ac:spMkLst>
        </pc:spChg>
        <pc:spChg chg="del mod">
          <ac:chgData name="Nathan Pabon" userId="S::npabo003@fiu.edu::ce082fb9-d7c7-42c4-aa22-e01b44e80d99" providerId="AD" clId="Web-{567A8EF2-F9E7-23BC-F212-EA7F76DB2394}" dt="2020-08-02T04:00:32.488" v="689"/>
          <ac:spMkLst>
            <pc:docMk/>
            <pc:sldMk cId="0" sldId="257"/>
            <ac:spMk id="86" creationId="{023BADB1-2080-49F4-B28B-1F92DC6CDFAF}"/>
          </ac:spMkLst>
        </pc:spChg>
        <pc:spChg chg="add mod">
          <ac:chgData name="Nathan Pabon" userId="S::npabo003@fiu.edu::ce082fb9-d7c7-42c4-aa22-e01b44e80d99" providerId="AD" clId="Web-{567A8EF2-F9E7-23BC-F212-EA7F76DB2394}" dt="2020-08-02T04:00:39.566" v="690" actId="1076"/>
          <ac:spMkLst>
            <pc:docMk/>
            <pc:sldMk cId="0" sldId="257"/>
            <ac:spMk id="87" creationId="{D11ABDE0-3D08-4387-BA9F-BDDEDFB199CB}"/>
          </ac:spMkLst>
        </pc:spChg>
        <pc:spChg chg="add mod">
          <ac:chgData name="Nathan Pabon" userId="S::npabo003@fiu.edu::ce082fb9-d7c7-42c4-aa22-e01b44e80d99" providerId="AD" clId="Web-{567A8EF2-F9E7-23BC-F212-EA7F76DB2394}" dt="2020-08-02T01:16:20.872" v="534" actId="1076"/>
          <ac:spMkLst>
            <pc:docMk/>
            <pc:sldMk cId="0" sldId="257"/>
            <ac:spMk id="88" creationId="{BFA5F731-983B-4785-BDA1-8005EFF72AD6}"/>
          </ac:spMkLst>
        </pc:spChg>
        <pc:spChg chg="mod">
          <ac:chgData name="Nathan Pabon" userId="S::npabo003@fiu.edu::ce082fb9-d7c7-42c4-aa22-e01b44e80d99" providerId="AD" clId="Web-{567A8EF2-F9E7-23BC-F212-EA7F76DB2394}" dt="2020-08-02T01:08:50.072" v="35" actId="1076"/>
          <ac:spMkLst>
            <pc:docMk/>
            <pc:sldMk cId="0" sldId="257"/>
            <ac:spMk id="3078" creationId="{0F9BBBCA-3FFA-450E-AEFF-F04664E04211}"/>
          </ac:spMkLst>
        </pc:spChg>
        <pc:spChg chg="mod">
          <ac:chgData name="Nathan Pabon" userId="S::npabo003@fiu.edu::ce082fb9-d7c7-42c4-aa22-e01b44e80d99" providerId="AD" clId="Web-{567A8EF2-F9E7-23BC-F212-EA7F76DB2394}" dt="2020-08-02T04:15:16.701" v="928" actId="20577"/>
          <ac:spMkLst>
            <pc:docMk/>
            <pc:sldMk cId="0" sldId="257"/>
            <ac:spMk id="3096" creationId="{CDEF156F-9A94-49E5-93F7-23AF52736068}"/>
          </ac:spMkLst>
        </pc:spChg>
        <pc:spChg chg="mod">
          <ac:chgData name="Nathan Pabon" userId="S::npabo003@fiu.edu::ce082fb9-d7c7-42c4-aa22-e01b44e80d99" providerId="AD" clId="Web-{567A8EF2-F9E7-23BC-F212-EA7F76DB2394}" dt="2020-08-02T04:07:33.087" v="820" actId="20577"/>
          <ac:spMkLst>
            <pc:docMk/>
            <pc:sldMk cId="0" sldId="257"/>
            <ac:spMk id="3098" creationId="{849C9521-AED8-4E73-9F71-60F51CA46F4A}"/>
          </ac:spMkLst>
        </pc:spChg>
        <pc:spChg chg="mod">
          <ac:chgData name="Nathan Pabon" userId="S::npabo003@fiu.edu::ce082fb9-d7c7-42c4-aa22-e01b44e80d99" providerId="AD" clId="Web-{567A8EF2-F9E7-23BC-F212-EA7F76DB2394}" dt="2020-08-02T02:37:38.937" v="686" actId="20577"/>
          <ac:spMkLst>
            <pc:docMk/>
            <pc:sldMk cId="0" sldId="257"/>
            <ac:spMk id="3100" creationId="{5C187216-C51C-4B40-AF2C-23D6FFD7A65E}"/>
          </ac:spMkLst>
        </pc:spChg>
        <pc:spChg chg="mod">
          <ac:chgData name="Nathan Pabon" userId="S::npabo003@fiu.edu::ce082fb9-d7c7-42c4-aa22-e01b44e80d99" providerId="AD" clId="Web-{567A8EF2-F9E7-23BC-F212-EA7F76DB2394}" dt="2020-08-02T01:10:21.622" v="54" actId="20577"/>
          <ac:spMkLst>
            <pc:docMk/>
            <pc:sldMk cId="0" sldId="257"/>
            <ac:spMk id="3126" creationId="{0450E932-A875-4B9B-896E-297094BC3A2F}"/>
          </ac:spMkLst>
        </pc:spChg>
        <pc:spChg chg="mod">
          <ac:chgData name="Nathan Pabon" userId="S::npabo003@fiu.edu::ce082fb9-d7c7-42c4-aa22-e01b44e80d99" providerId="AD" clId="Web-{567A8EF2-F9E7-23BC-F212-EA7F76DB2394}" dt="2020-08-02T01:11:46.220" v="295" actId="20577"/>
          <ac:spMkLst>
            <pc:docMk/>
            <pc:sldMk cId="0" sldId="257"/>
            <ac:spMk id="3127" creationId="{019FB4EC-DBA2-4705-9F47-812D544B6F5A}"/>
          </ac:spMkLst>
        </pc:spChg>
        <pc:picChg chg="add del mod modCrop">
          <ac:chgData name="Nathan Pabon" userId="S::npabo003@fiu.edu::ce082fb9-d7c7-42c4-aa22-e01b44e80d99" providerId="AD" clId="Web-{567A8EF2-F9E7-23BC-F212-EA7F76DB2394}" dt="2020-08-02T02:32:55.876" v="569"/>
          <ac:picMkLst>
            <pc:docMk/>
            <pc:sldMk cId="0" sldId="257"/>
            <ac:picMk id="2" creationId="{92EA00DB-02B6-48A7-9F44-26BD06F7D6EE}"/>
          </ac:picMkLst>
        </pc:picChg>
        <pc:picChg chg="add mod modCrop">
          <ac:chgData name="Nathan Pabon" userId="S::npabo003@fiu.edu::ce082fb9-d7c7-42c4-aa22-e01b44e80d99" providerId="AD" clId="Web-{567A8EF2-F9E7-23BC-F212-EA7F76DB2394}" dt="2020-08-02T04:06:44.085" v="696" actId="1076"/>
          <ac:picMkLst>
            <pc:docMk/>
            <pc:sldMk cId="0" sldId="257"/>
            <ac:picMk id="2" creationId="{97012A5E-1499-49DC-8499-913DEA80AB5D}"/>
          </ac:picMkLst>
        </pc:picChg>
        <pc:picChg chg="add mod ord modCrop">
          <ac:chgData name="Nathan Pabon" userId="S::npabo003@fiu.edu::ce082fb9-d7c7-42c4-aa22-e01b44e80d99" providerId="AD" clId="Web-{567A8EF2-F9E7-23BC-F212-EA7F76DB2394}" dt="2020-08-02T04:14:31.417" v="847"/>
          <ac:picMkLst>
            <pc:docMk/>
            <pc:sldMk cId="0" sldId="257"/>
            <ac:picMk id="5" creationId="{0F4520A0-758A-4A7E-BBF7-DD09F1075066}"/>
          </ac:picMkLst>
        </pc:picChg>
        <pc:picChg chg="add del mod">
          <ac:chgData name="Nathan Pabon" userId="S::npabo003@fiu.edu::ce082fb9-d7c7-42c4-aa22-e01b44e80d99" providerId="AD" clId="Web-{567A8EF2-F9E7-23BC-F212-EA7F76DB2394}" dt="2020-08-02T02:33:27.597" v="577"/>
          <ac:picMkLst>
            <pc:docMk/>
            <pc:sldMk cId="0" sldId="257"/>
            <ac:picMk id="5" creationId="{E2D7499D-CCDE-405A-B869-65EEC95FEEA2}"/>
          </ac:picMkLst>
        </pc:picChg>
        <pc:picChg chg="add del mod">
          <ac:chgData name="Nathan Pabon" userId="S::npabo003@fiu.edu::ce082fb9-d7c7-42c4-aa22-e01b44e80d99" providerId="AD" clId="Web-{567A8EF2-F9E7-23BC-F212-EA7F76DB2394}" dt="2020-08-02T02:33:26.643" v="576"/>
          <ac:picMkLst>
            <pc:docMk/>
            <pc:sldMk cId="0" sldId="257"/>
            <ac:picMk id="6" creationId="{1F544AEF-54BD-43CE-87FA-961A842171A0}"/>
          </ac:picMkLst>
        </pc:picChg>
        <pc:picChg chg="del mod">
          <ac:chgData name="Nathan Pabon" userId="S::npabo003@fiu.edu::ce082fb9-d7c7-42c4-aa22-e01b44e80d99" providerId="AD" clId="Web-{567A8EF2-F9E7-23BC-F212-EA7F76DB2394}" dt="2020-08-02T04:06:45.475" v="697"/>
          <ac:picMkLst>
            <pc:docMk/>
            <pc:sldMk cId="0" sldId="257"/>
            <ac:picMk id="10" creationId="{1C81A499-B6B4-4E40-95C8-30FD96C9F0A1}"/>
          </ac:picMkLst>
        </pc:picChg>
        <pc:picChg chg="del">
          <ac:chgData name="Nathan Pabon" userId="S::npabo003@fiu.edu::ce082fb9-d7c7-42c4-aa22-e01b44e80d99" providerId="AD" clId="Web-{567A8EF2-F9E7-23BC-F212-EA7F76DB2394}" dt="2020-08-02T04:14:34.652" v="848"/>
          <ac:picMkLst>
            <pc:docMk/>
            <pc:sldMk cId="0" sldId="257"/>
            <ac:picMk id="11" creationId="{014561F0-2A4D-414C-BA54-B20CC7E3AA89}"/>
          </ac:picMkLst>
        </pc:picChg>
        <pc:picChg chg="add del mod">
          <ac:chgData name="Nathan Pabon" userId="S::npabo003@fiu.edu::ce082fb9-d7c7-42c4-aa22-e01b44e80d99" providerId="AD" clId="Web-{567A8EF2-F9E7-23BC-F212-EA7F76DB2394}" dt="2020-08-02T02:33:25.159" v="575"/>
          <ac:picMkLst>
            <pc:docMk/>
            <pc:sldMk cId="0" sldId="257"/>
            <ac:picMk id="12" creationId="{3A16F330-D1C0-4845-BD9E-3715CD218897}"/>
          </ac:picMkLst>
        </pc:picChg>
        <pc:picChg chg="add del mod">
          <ac:chgData name="Nathan Pabon" userId="S::npabo003@fiu.edu::ce082fb9-d7c7-42c4-aa22-e01b44e80d99" providerId="AD" clId="Web-{567A8EF2-F9E7-23BC-F212-EA7F76DB2394}" dt="2020-08-02T02:33:57.723" v="591"/>
          <ac:picMkLst>
            <pc:docMk/>
            <pc:sldMk cId="0" sldId="257"/>
            <ac:picMk id="13" creationId="{DA769E5F-EE37-4CFB-850F-07E017B50810}"/>
          </ac:picMkLst>
        </pc:picChg>
        <pc:picChg chg="add mod modCrop">
          <ac:chgData name="Nathan Pabon" userId="S::npabo003@fiu.edu::ce082fb9-d7c7-42c4-aa22-e01b44e80d99" providerId="AD" clId="Web-{567A8EF2-F9E7-23BC-F212-EA7F76DB2394}" dt="2020-08-02T02:37:00.935" v="627" actId="14100"/>
          <ac:picMkLst>
            <pc:docMk/>
            <pc:sldMk cId="0" sldId="257"/>
            <ac:picMk id="14" creationId="{2F184EC2-AB4A-4E84-8503-6280CA0430EB}"/>
          </ac:picMkLst>
        </pc:picChg>
        <pc:cxnChg chg="del">
          <ac:chgData name="Nathan Pabon" userId="S::npabo003@fiu.edu::ce082fb9-d7c7-42c4-aa22-e01b44e80d99" providerId="AD" clId="Web-{567A8EF2-F9E7-23BC-F212-EA7F76DB2394}" dt="2020-08-02T02:25:34.433" v="543"/>
          <ac:cxnSpMkLst>
            <pc:docMk/>
            <pc:sldMk cId="0" sldId="257"/>
            <ac:cxnSpMk id="101" creationId="{519B000F-9D2A-4C55-BE0C-16C3D2A01BAC}"/>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B3E02F8-232B-4245-B29F-7C594049608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465006E1-452D-42ED-9200-E17FC0185D5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87ED95AE-D78A-4C32-BB82-0B06EAB7B2B0}" type="datetime1">
              <a:rPr lang="en-US" altLang="en-US"/>
              <a:pPr>
                <a:defRPr/>
              </a:pPr>
              <a:t>8/3/2020</a:t>
            </a:fld>
            <a:endParaRPr lang="en-US" altLang="en-US"/>
          </a:p>
        </p:txBody>
      </p:sp>
      <p:sp>
        <p:nvSpPr>
          <p:cNvPr id="4" name="Slide Image Placeholder 3">
            <a:extLst>
              <a:ext uri="{FF2B5EF4-FFF2-40B4-BE49-F238E27FC236}">
                <a16:creationId xmlns:a16="http://schemas.microsoft.com/office/drawing/2014/main" id="{F013218B-86E9-488B-A87D-2A0DC016B18F}"/>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AA805EC5-762E-4E93-A0BA-05C72CC9B8E2}"/>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FA27D11-BC3A-46E5-94F5-1ECDE1D9A75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981B6941-4C3A-4AFE-AB9F-3D44691A05D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7C61FE4-64FF-40C9-AE53-1B88884D458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08F0CA46-9638-4B59-A7D7-FB41F5853C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A487081D-E275-406A-9FF5-C83E91587F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062B3DA7-8252-4BB8-91D9-57A3A74476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8C1139E-CD12-4908-90CD-49DE5997C9B8}" type="slidenum">
              <a:rPr lang="en-US" altLang="en-US" smtClean="0">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E3C5FB7-9B73-4262-9CC3-97D785199AE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C84BD2A-6B9A-4D0F-9807-5AD1339D4E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50552EF-588C-4940-B4E8-6C4CB4600493}"/>
              </a:ext>
            </a:extLst>
          </p:cNvPr>
          <p:cNvSpPr>
            <a:spLocks noGrp="1" noChangeArrowheads="1"/>
          </p:cNvSpPr>
          <p:nvPr>
            <p:ph type="sldNum" sz="quarter" idx="12"/>
          </p:nvPr>
        </p:nvSpPr>
        <p:spPr>
          <a:ln/>
        </p:spPr>
        <p:txBody>
          <a:bodyPr/>
          <a:lstStyle>
            <a:lvl1pPr>
              <a:defRPr/>
            </a:lvl1pPr>
          </a:lstStyle>
          <a:p>
            <a:pPr>
              <a:defRPr/>
            </a:pPr>
            <a:fld id="{C7A6A131-50E5-43C9-AB79-3BC5200A5FD5}" type="slidenum">
              <a:rPr lang="en-US" altLang="en-US"/>
              <a:pPr>
                <a:defRPr/>
              </a:pPr>
              <a:t>‹#›</a:t>
            </a:fld>
            <a:endParaRPr lang="en-US" altLang="en-US"/>
          </a:p>
        </p:txBody>
      </p:sp>
    </p:spTree>
    <p:extLst>
      <p:ext uri="{BB962C8B-B14F-4D97-AF65-F5344CB8AC3E}">
        <p14:creationId xmlns:p14="http://schemas.microsoft.com/office/powerpoint/2010/main" val="305216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0B27F7-4169-4386-98F9-454CB6887F2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CF917B4-77AE-4A07-8A28-41F78B6C4E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248E3D3-0E6D-45F3-8078-5DD070E08B5D}"/>
              </a:ext>
            </a:extLst>
          </p:cNvPr>
          <p:cNvSpPr>
            <a:spLocks noGrp="1" noChangeArrowheads="1"/>
          </p:cNvSpPr>
          <p:nvPr>
            <p:ph type="sldNum" sz="quarter" idx="12"/>
          </p:nvPr>
        </p:nvSpPr>
        <p:spPr>
          <a:ln/>
        </p:spPr>
        <p:txBody>
          <a:bodyPr/>
          <a:lstStyle>
            <a:lvl1pPr>
              <a:defRPr/>
            </a:lvl1pPr>
          </a:lstStyle>
          <a:p>
            <a:pPr>
              <a:defRPr/>
            </a:pPr>
            <a:fld id="{C91098EC-E09B-46D2-B626-956B8C9730F7}" type="slidenum">
              <a:rPr lang="en-US" altLang="en-US"/>
              <a:pPr>
                <a:defRPr/>
              </a:pPr>
              <a:t>‹#›</a:t>
            </a:fld>
            <a:endParaRPr lang="en-US" altLang="en-US"/>
          </a:p>
        </p:txBody>
      </p:sp>
    </p:spTree>
    <p:extLst>
      <p:ext uri="{BB962C8B-B14F-4D97-AF65-F5344CB8AC3E}">
        <p14:creationId xmlns:p14="http://schemas.microsoft.com/office/powerpoint/2010/main" val="14831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929281D-A0BE-48FD-A1DB-B7625F9139A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CCF654F-8B7B-4C61-8042-5369ACF853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8EA46FB-018B-4F72-8E44-74A1ABF33219}"/>
              </a:ext>
            </a:extLst>
          </p:cNvPr>
          <p:cNvSpPr>
            <a:spLocks noGrp="1" noChangeArrowheads="1"/>
          </p:cNvSpPr>
          <p:nvPr>
            <p:ph type="sldNum" sz="quarter" idx="12"/>
          </p:nvPr>
        </p:nvSpPr>
        <p:spPr>
          <a:ln/>
        </p:spPr>
        <p:txBody>
          <a:bodyPr/>
          <a:lstStyle>
            <a:lvl1pPr>
              <a:defRPr/>
            </a:lvl1pPr>
          </a:lstStyle>
          <a:p>
            <a:pPr>
              <a:defRPr/>
            </a:pPr>
            <a:fld id="{71997399-0AE9-4927-B24A-B568CE1743CF}" type="slidenum">
              <a:rPr lang="en-US" altLang="en-US"/>
              <a:pPr>
                <a:defRPr/>
              </a:pPr>
              <a:t>‹#›</a:t>
            </a:fld>
            <a:endParaRPr lang="en-US" altLang="en-US"/>
          </a:p>
        </p:txBody>
      </p:sp>
    </p:spTree>
    <p:extLst>
      <p:ext uri="{BB962C8B-B14F-4D97-AF65-F5344CB8AC3E}">
        <p14:creationId xmlns:p14="http://schemas.microsoft.com/office/powerpoint/2010/main" val="295121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9DD4C51-9CD4-4398-91DE-881D4C12E9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3EBD3C5-39F6-44E1-8D8E-F4279524E7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3E1BE64-0D51-48B6-8726-E2E5391789C8}"/>
              </a:ext>
            </a:extLst>
          </p:cNvPr>
          <p:cNvSpPr>
            <a:spLocks noGrp="1" noChangeArrowheads="1"/>
          </p:cNvSpPr>
          <p:nvPr>
            <p:ph type="sldNum" sz="quarter" idx="12"/>
          </p:nvPr>
        </p:nvSpPr>
        <p:spPr>
          <a:ln/>
        </p:spPr>
        <p:txBody>
          <a:bodyPr/>
          <a:lstStyle>
            <a:lvl1pPr>
              <a:defRPr/>
            </a:lvl1pPr>
          </a:lstStyle>
          <a:p>
            <a:pPr>
              <a:defRPr/>
            </a:pPr>
            <a:fld id="{D821D4E7-BAD8-4B19-BBAE-92194D279CCC}" type="slidenum">
              <a:rPr lang="en-US" altLang="en-US"/>
              <a:pPr>
                <a:defRPr/>
              </a:pPr>
              <a:t>‹#›</a:t>
            </a:fld>
            <a:endParaRPr lang="en-US" altLang="en-US"/>
          </a:p>
        </p:txBody>
      </p:sp>
    </p:spTree>
    <p:extLst>
      <p:ext uri="{BB962C8B-B14F-4D97-AF65-F5344CB8AC3E}">
        <p14:creationId xmlns:p14="http://schemas.microsoft.com/office/powerpoint/2010/main" val="805613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6D10189-3C05-4D91-BFF1-3EE6ED62E4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3FB779F-3639-46B9-AFF2-EEAABA8844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79189BF-EF3A-4AEF-9AED-BFEF546F60B2}"/>
              </a:ext>
            </a:extLst>
          </p:cNvPr>
          <p:cNvSpPr>
            <a:spLocks noGrp="1" noChangeArrowheads="1"/>
          </p:cNvSpPr>
          <p:nvPr>
            <p:ph type="sldNum" sz="quarter" idx="12"/>
          </p:nvPr>
        </p:nvSpPr>
        <p:spPr>
          <a:ln/>
        </p:spPr>
        <p:txBody>
          <a:bodyPr/>
          <a:lstStyle>
            <a:lvl1pPr>
              <a:defRPr/>
            </a:lvl1pPr>
          </a:lstStyle>
          <a:p>
            <a:pPr>
              <a:defRPr/>
            </a:pPr>
            <a:fld id="{5F2DBCFC-3F30-4604-B67B-F3ECBD0E9B7B}" type="slidenum">
              <a:rPr lang="en-US" altLang="en-US"/>
              <a:pPr>
                <a:defRPr/>
              </a:pPr>
              <a:t>‹#›</a:t>
            </a:fld>
            <a:endParaRPr lang="en-US" altLang="en-US"/>
          </a:p>
        </p:txBody>
      </p:sp>
    </p:spTree>
    <p:extLst>
      <p:ext uri="{BB962C8B-B14F-4D97-AF65-F5344CB8AC3E}">
        <p14:creationId xmlns:p14="http://schemas.microsoft.com/office/powerpoint/2010/main" val="1684054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0398865-0E13-4C92-937C-55EA761DC09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4B9FF77-054E-4522-AA01-1CA70E5B12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62164B8-88C1-4B14-A694-9D45A479A9CC}"/>
              </a:ext>
            </a:extLst>
          </p:cNvPr>
          <p:cNvSpPr>
            <a:spLocks noGrp="1" noChangeArrowheads="1"/>
          </p:cNvSpPr>
          <p:nvPr>
            <p:ph type="sldNum" sz="quarter" idx="12"/>
          </p:nvPr>
        </p:nvSpPr>
        <p:spPr>
          <a:ln/>
        </p:spPr>
        <p:txBody>
          <a:bodyPr/>
          <a:lstStyle>
            <a:lvl1pPr>
              <a:defRPr/>
            </a:lvl1pPr>
          </a:lstStyle>
          <a:p>
            <a:pPr>
              <a:defRPr/>
            </a:pPr>
            <a:fld id="{CF7C0A67-7281-4C7C-BF42-48466E7BC50E}" type="slidenum">
              <a:rPr lang="en-US" altLang="en-US"/>
              <a:pPr>
                <a:defRPr/>
              </a:pPr>
              <a:t>‹#›</a:t>
            </a:fld>
            <a:endParaRPr lang="en-US" altLang="en-US"/>
          </a:p>
        </p:txBody>
      </p:sp>
    </p:spTree>
    <p:extLst>
      <p:ext uri="{BB962C8B-B14F-4D97-AF65-F5344CB8AC3E}">
        <p14:creationId xmlns:p14="http://schemas.microsoft.com/office/powerpoint/2010/main" val="3515892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6DF124A4-053A-44A1-9877-93D86EE6ED5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9AB2524-4DC3-48CA-A01D-C94C36606F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81BECB8E-35C2-43F3-B339-F38FA35B3D99}"/>
              </a:ext>
            </a:extLst>
          </p:cNvPr>
          <p:cNvSpPr>
            <a:spLocks noGrp="1" noChangeArrowheads="1"/>
          </p:cNvSpPr>
          <p:nvPr>
            <p:ph type="sldNum" sz="quarter" idx="12"/>
          </p:nvPr>
        </p:nvSpPr>
        <p:spPr>
          <a:ln/>
        </p:spPr>
        <p:txBody>
          <a:bodyPr/>
          <a:lstStyle>
            <a:lvl1pPr>
              <a:defRPr/>
            </a:lvl1pPr>
          </a:lstStyle>
          <a:p>
            <a:pPr>
              <a:defRPr/>
            </a:pPr>
            <a:fld id="{9338E161-6E3D-4474-BC8C-9FA441B859AA}" type="slidenum">
              <a:rPr lang="en-US" altLang="en-US"/>
              <a:pPr>
                <a:defRPr/>
              </a:pPr>
              <a:t>‹#›</a:t>
            </a:fld>
            <a:endParaRPr lang="en-US" altLang="en-US"/>
          </a:p>
        </p:txBody>
      </p:sp>
    </p:spTree>
    <p:extLst>
      <p:ext uri="{BB962C8B-B14F-4D97-AF65-F5344CB8AC3E}">
        <p14:creationId xmlns:p14="http://schemas.microsoft.com/office/powerpoint/2010/main" val="2965634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7F627CB-DE4A-4988-A1E3-AB2CD22F76F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4D5D2C0-04E5-415E-9507-89EEC324A8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1287526-2EC9-4C54-AC5E-47964EB5FDB2}"/>
              </a:ext>
            </a:extLst>
          </p:cNvPr>
          <p:cNvSpPr>
            <a:spLocks noGrp="1" noChangeArrowheads="1"/>
          </p:cNvSpPr>
          <p:nvPr>
            <p:ph type="sldNum" sz="quarter" idx="12"/>
          </p:nvPr>
        </p:nvSpPr>
        <p:spPr>
          <a:ln/>
        </p:spPr>
        <p:txBody>
          <a:bodyPr/>
          <a:lstStyle>
            <a:lvl1pPr>
              <a:defRPr/>
            </a:lvl1pPr>
          </a:lstStyle>
          <a:p>
            <a:pPr>
              <a:defRPr/>
            </a:pPr>
            <a:fld id="{A6C3867C-E9FB-4C37-9AAB-5C0CAB18C708}" type="slidenum">
              <a:rPr lang="en-US" altLang="en-US"/>
              <a:pPr>
                <a:defRPr/>
              </a:pPr>
              <a:t>‹#›</a:t>
            </a:fld>
            <a:endParaRPr lang="en-US" altLang="en-US"/>
          </a:p>
        </p:txBody>
      </p:sp>
    </p:spTree>
    <p:extLst>
      <p:ext uri="{BB962C8B-B14F-4D97-AF65-F5344CB8AC3E}">
        <p14:creationId xmlns:p14="http://schemas.microsoft.com/office/powerpoint/2010/main" val="300575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85C6163-EFD1-4AC9-B8D9-B52A8CE767D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E778B35-2DDF-4924-A5CE-54D127BD42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6CA4D926-A861-46CC-9540-923DA782C8EF}"/>
              </a:ext>
            </a:extLst>
          </p:cNvPr>
          <p:cNvSpPr>
            <a:spLocks noGrp="1" noChangeArrowheads="1"/>
          </p:cNvSpPr>
          <p:nvPr>
            <p:ph type="sldNum" sz="quarter" idx="12"/>
          </p:nvPr>
        </p:nvSpPr>
        <p:spPr>
          <a:ln/>
        </p:spPr>
        <p:txBody>
          <a:bodyPr/>
          <a:lstStyle>
            <a:lvl1pPr>
              <a:defRPr/>
            </a:lvl1pPr>
          </a:lstStyle>
          <a:p>
            <a:pPr>
              <a:defRPr/>
            </a:pPr>
            <a:fld id="{1257B889-E3EE-4CBC-92FF-4B0F3B8EB334}" type="slidenum">
              <a:rPr lang="en-US" altLang="en-US"/>
              <a:pPr>
                <a:defRPr/>
              </a:pPr>
              <a:t>‹#›</a:t>
            </a:fld>
            <a:endParaRPr lang="en-US" altLang="en-US"/>
          </a:p>
        </p:txBody>
      </p:sp>
    </p:spTree>
    <p:extLst>
      <p:ext uri="{BB962C8B-B14F-4D97-AF65-F5344CB8AC3E}">
        <p14:creationId xmlns:p14="http://schemas.microsoft.com/office/powerpoint/2010/main" val="984719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DE79B7E-5A6F-4AE9-A080-B2719A37D5D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F8EDE0F-D66B-4042-9F16-41603CEDAC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748F47B-D57C-4124-ABC3-143C685D6D83}"/>
              </a:ext>
            </a:extLst>
          </p:cNvPr>
          <p:cNvSpPr>
            <a:spLocks noGrp="1" noChangeArrowheads="1"/>
          </p:cNvSpPr>
          <p:nvPr>
            <p:ph type="sldNum" sz="quarter" idx="12"/>
          </p:nvPr>
        </p:nvSpPr>
        <p:spPr>
          <a:ln/>
        </p:spPr>
        <p:txBody>
          <a:bodyPr/>
          <a:lstStyle>
            <a:lvl1pPr>
              <a:defRPr/>
            </a:lvl1pPr>
          </a:lstStyle>
          <a:p>
            <a:pPr>
              <a:defRPr/>
            </a:pPr>
            <a:fld id="{734E0556-B766-4B88-B1FC-0CA0F82DB918}" type="slidenum">
              <a:rPr lang="en-US" altLang="en-US"/>
              <a:pPr>
                <a:defRPr/>
              </a:pPr>
              <a:t>‹#›</a:t>
            </a:fld>
            <a:endParaRPr lang="en-US" altLang="en-US"/>
          </a:p>
        </p:txBody>
      </p:sp>
    </p:spTree>
    <p:extLst>
      <p:ext uri="{BB962C8B-B14F-4D97-AF65-F5344CB8AC3E}">
        <p14:creationId xmlns:p14="http://schemas.microsoft.com/office/powerpoint/2010/main" val="2988648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F13F50F-08EC-430B-9298-19A3EB9F417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21A6D99E-CB77-42F7-8617-17B8C49E94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DBAADD-B94C-45B8-B00A-71895E31D7C7}"/>
              </a:ext>
            </a:extLst>
          </p:cNvPr>
          <p:cNvSpPr>
            <a:spLocks noGrp="1" noChangeArrowheads="1"/>
          </p:cNvSpPr>
          <p:nvPr>
            <p:ph type="sldNum" sz="quarter" idx="12"/>
          </p:nvPr>
        </p:nvSpPr>
        <p:spPr>
          <a:ln/>
        </p:spPr>
        <p:txBody>
          <a:bodyPr/>
          <a:lstStyle>
            <a:lvl1pPr>
              <a:defRPr/>
            </a:lvl1pPr>
          </a:lstStyle>
          <a:p>
            <a:pPr>
              <a:defRPr/>
            </a:pPr>
            <a:fld id="{050B8110-D5B0-4D2B-9004-4B05E6FFD432}" type="slidenum">
              <a:rPr lang="en-US" altLang="en-US"/>
              <a:pPr>
                <a:defRPr/>
              </a:pPr>
              <a:t>‹#›</a:t>
            </a:fld>
            <a:endParaRPr lang="en-US" altLang="en-US"/>
          </a:p>
        </p:txBody>
      </p:sp>
    </p:spTree>
    <p:extLst>
      <p:ext uri="{BB962C8B-B14F-4D97-AF65-F5344CB8AC3E}">
        <p14:creationId xmlns:p14="http://schemas.microsoft.com/office/powerpoint/2010/main" val="3862233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D0D02EA-F4DC-4A5A-96A7-01BA64EB4234}"/>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9A6450FF-E226-4215-B5EE-C5EAE2F19ED2}"/>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E129E4F9-B8FE-43F5-BEE4-67515273A03D}"/>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D24E0FC6-B9AF-43EC-AEA8-BADEE1695C52}"/>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59ACF69C-7B3F-4C65-8C9B-E19EF4396B20}"/>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86A73624-72FA-466F-83FA-9282F27C30A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AECB1935-C65A-4A73-AF49-64B337BE44FF}"/>
              </a:ext>
            </a:extLst>
          </p:cNvPr>
          <p:cNvSpPr>
            <a:spLocks noChangeArrowheads="1"/>
          </p:cNvSpPr>
          <p:nvPr/>
        </p:nvSpPr>
        <p:spPr bwMode="auto">
          <a:xfrm>
            <a:off x="0" y="0"/>
            <a:ext cx="32918400" cy="5568950"/>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5" name="Rectangle 19">
            <a:extLst>
              <a:ext uri="{FF2B5EF4-FFF2-40B4-BE49-F238E27FC236}">
                <a16:creationId xmlns:a16="http://schemas.microsoft.com/office/drawing/2014/main" id="{ACE3340C-01CB-4A78-9745-404E4DDB9DCF}"/>
              </a:ext>
            </a:extLst>
          </p:cNvPr>
          <p:cNvSpPr>
            <a:spLocks noChangeArrowheads="1"/>
          </p:cNvSpPr>
          <p:nvPr/>
        </p:nvSpPr>
        <p:spPr bwMode="auto">
          <a:xfrm>
            <a:off x="0" y="40157400"/>
            <a:ext cx="32918400" cy="3771900"/>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076" name="Rectangle 2">
            <a:extLst>
              <a:ext uri="{FF2B5EF4-FFF2-40B4-BE49-F238E27FC236}">
                <a16:creationId xmlns:a16="http://schemas.microsoft.com/office/drawing/2014/main" id="{524B9661-8800-42E8-961E-4FBE4C594532}"/>
              </a:ext>
            </a:extLst>
          </p:cNvPr>
          <p:cNvSpPr>
            <a:spLocks noChangeArrowheads="1"/>
          </p:cNvSpPr>
          <p:nvPr/>
        </p:nvSpPr>
        <p:spPr bwMode="auto">
          <a:xfrm>
            <a:off x="5600700" y="609600"/>
            <a:ext cx="21717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SemiBold" pitchFamily="34" charset="0"/>
              </a:rPr>
              <a:t>School of Computing &amp; Information Sciences</a:t>
            </a:r>
          </a:p>
        </p:txBody>
      </p:sp>
      <p:sp>
        <p:nvSpPr>
          <p:cNvPr id="3077" name="Rectangle 21">
            <a:extLst>
              <a:ext uri="{FF2B5EF4-FFF2-40B4-BE49-F238E27FC236}">
                <a16:creationId xmlns:a16="http://schemas.microsoft.com/office/drawing/2014/main" id="{A6B59AE7-0D37-44BD-B49B-81B135AFE30D}"/>
              </a:ext>
            </a:extLst>
          </p:cNvPr>
          <p:cNvSpPr>
            <a:spLocks noChangeArrowheads="1"/>
          </p:cNvSpPr>
          <p:nvPr/>
        </p:nvSpPr>
        <p:spPr bwMode="auto">
          <a:xfrm>
            <a:off x="5600700" y="1663700"/>
            <a:ext cx="21717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pitchFamily="34" charset="0"/>
              </a:rPr>
              <a:t>Summer 2020 – Senior Design Project</a:t>
            </a:r>
          </a:p>
        </p:txBody>
      </p:sp>
      <p:sp>
        <p:nvSpPr>
          <p:cNvPr id="3078" name="Rectangle 22">
            <a:extLst>
              <a:ext uri="{FF2B5EF4-FFF2-40B4-BE49-F238E27FC236}">
                <a16:creationId xmlns:a16="http://schemas.microsoft.com/office/drawing/2014/main" id="{0F9BBBCA-3FFA-450E-AEFF-F04664E04211}"/>
              </a:ext>
            </a:extLst>
          </p:cNvPr>
          <p:cNvSpPr>
            <a:spLocks noChangeArrowheads="1"/>
          </p:cNvSpPr>
          <p:nvPr/>
        </p:nvSpPr>
        <p:spPr bwMode="auto">
          <a:xfrm>
            <a:off x="2800350" y="2350852"/>
            <a:ext cx="27317700"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13800" dirty="0">
                <a:solidFill>
                  <a:schemeClr val="bg1"/>
                </a:solidFill>
                <a:latin typeface="Raleway ExtraBold"/>
                <a:ea typeface="ＭＳ Ｐゴシック"/>
              </a:rPr>
              <a:t>Patrol Shift Scheduler</a:t>
            </a:r>
          </a:p>
          <a:p>
            <a:pPr algn="ctr"/>
            <a:r>
              <a:rPr lang="en-US" altLang="en-US" sz="6900" dirty="0">
                <a:solidFill>
                  <a:schemeClr val="bg1"/>
                </a:solidFill>
                <a:latin typeface="Raleway ExtraBold"/>
                <a:ea typeface="ＭＳ Ｐゴシック"/>
              </a:rPr>
              <a:t>Justin Alfonso</a:t>
            </a:r>
            <a:endParaRPr lang="en-US" altLang="en-US" sz="13800" dirty="0">
              <a:solidFill>
                <a:schemeClr val="bg1"/>
              </a:solidFill>
              <a:latin typeface="Raleway ExtraBold" pitchFamily="34" charset="0"/>
            </a:endParaRPr>
          </a:p>
          <a:p>
            <a:pPr algn="ctr"/>
            <a:endParaRPr lang="en-US" altLang="en-US" sz="13800" dirty="0">
              <a:solidFill>
                <a:schemeClr val="bg1"/>
              </a:solidFill>
              <a:latin typeface="Raleway ExtraBold" pitchFamily="34" charset="0"/>
            </a:endParaRPr>
          </a:p>
        </p:txBody>
      </p:sp>
      <p:grpSp>
        <p:nvGrpSpPr>
          <p:cNvPr id="3079" name="Group 3">
            <a:extLst>
              <a:ext uri="{FF2B5EF4-FFF2-40B4-BE49-F238E27FC236}">
                <a16:creationId xmlns:a16="http://schemas.microsoft.com/office/drawing/2014/main" id="{05283F37-5B6C-4303-86E7-813AFB8C31ED}"/>
              </a:ext>
            </a:extLst>
          </p:cNvPr>
          <p:cNvGrpSpPr>
            <a:grpSpLocks/>
          </p:cNvGrpSpPr>
          <p:nvPr/>
        </p:nvGrpSpPr>
        <p:grpSpPr bwMode="auto">
          <a:xfrm>
            <a:off x="9821461" y="37400962"/>
            <a:ext cx="17228758" cy="2469222"/>
            <a:chOff x="2330658" y="6639352"/>
            <a:chExt cx="16138840" cy="2304591"/>
          </a:xfrm>
        </p:grpSpPr>
        <p:sp>
          <p:nvSpPr>
            <p:cNvPr id="3128" name="Rectangle 23">
              <a:extLst>
                <a:ext uri="{FF2B5EF4-FFF2-40B4-BE49-F238E27FC236}">
                  <a16:creationId xmlns:a16="http://schemas.microsoft.com/office/drawing/2014/main" id="{537A25F2-1DFD-4691-ADB2-291504A1A01C}"/>
                </a:ext>
              </a:extLst>
            </p:cNvPr>
            <p:cNvSpPr>
              <a:spLocks noChangeArrowheads="1"/>
            </p:cNvSpPr>
            <p:nvPr/>
          </p:nvSpPr>
          <p:spPr bwMode="auto">
            <a:xfrm>
              <a:off x="2345204" y="7182286"/>
              <a:ext cx="15854455"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004237"/>
                  </a:solidFill>
                  <a:latin typeface="Raleway"/>
                  <a:ea typeface="ＭＳ Ｐゴシック"/>
                </a:rPr>
                <a:t>Capstone I Team: </a:t>
              </a:r>
              <a:r>
                <a:rPr lang="en-US" altLang="en-US" sz="3200" dirty="0">
                  <a:solidFill>
                    <a:srgbClr val="004237"/>
                  </a:solidFill>
                  <a:latin typeface="Raleway"/>
                  <a:ea typeface="ＭＳ Ｐゴシック"/>
                </a:rPr>
                <a:t>Nathan Pabon, Mauricio Santos-Hoyos, Shanna Sit, Victor Suarez  </a:t>
              </a:r>
              <a:endParaRPr lang="en-US" altLang="en-US" sz="3200" dirty="0">
                <a:solidFill>
                  <a:srgbClr val="004237"/>
                </a:solidFill>
                <a:latin typeface="Raleway" pitchFamily="34" charset="0"/>
              </a:endParaRPr>
            </a:p>
          </p:txBody>
        </p:sp>
        <p:sp>
          <p:nvSpPr>
            <p:cNvPr id="3129" name="Rectangle 24">
              <a:extLst>
                <a:ext uri="{FF2B5EF4-FFF2-40B4-BE49-F238E27FC236}">
                  <a16:creationId xmlns:a16="http://schemas.microsoft.com/office/drawing/2014/main" id="{B4353F6A-8C14-4E41-A2C6-C8E48D117ED1}"/>
                </a:ext>
              </a:extLst>
            </p:cNvPr>
            <p:cNvSpPr>
              <a:spLocks noChangeArrowheads="1"/>
            </p:cNvSpPr>
            <p:nvPr/>
          </p:nvSpPr>
          <p:spPr bwMode="auto">
            <a:xfrm>
              <a:off x="2330658" y="6639352"/>
              <a:ext cx="1613884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a:solidFill>
                    <a:srgbClr val="004237"/>
                  </a:solidFill>
                  <a:latin typeface="Raleway" pitchFamily="34" charset="0"/>
                </a:rPr>
                <a:t>Senior Project Team: </a:t>
              </a:r>
              <a:r>
                <a:rPr lang="en-US" altLang="en-US" sz="3200">
                  <a:solidFill>
                    <a:srgbClr val="004237"/>
                  </a:solidFill>
                  <a:latin typeface="Raleway" pitchFamily="34" charset="0"/>
                </a:rPr>
                <a:t>Justin Alfonso, Jeremiah Mirander, Sohail Monga, Steven Wang</a:t>
              </a:r>
            </a:p>
          </p:txBody>
        </p:sp>
        <p:sp>
          <p:nvSpPr>
            <p:cNvPr id="3130" name="Rectangle 26">
              <a:extLst>
                <a:ext uri="{FF2B5EF4-FFF2-40B4-BE49-F238E27FC236}">
                  <a16:creationId xmlns:a16="http://schemas.microsoft.com/office/drawing/2014/main" id="{1C39ABFC-FFA0-4334-924F-126423252903}"/>
                </a:ext>
              </a:extLst>
            </p:cNvPr>
            <p:cNvSpPr>
              <a:spLocks noChangeArrowheads="1"/>
            </p:cNvSpPr>
            <p:nvPr/>
          </p:nvSpPr>
          <p:spPr bwMode="auto">
            <a:xfrm>
              <a:off x="2407543" y="7798736"/>
              <a:ext cx="1303020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dirty="0">
                  <a:solidFill>
                    <a:srgbClr val="004237"/>
                  </a:solidFill>
                  <a:latin typeface="Raleway" pitchFamily="34" charset="0"/>
                </a:rPr>
                <a:t>Mentor: </a:t>
              </a:r>
              <a:r>
                <a:rPr lang="en-US" altLang="en-US" sz="3200" dirty="0">
                  <a:solidFill>
                    <a:srgbClr val="004237"/>
                  </a:solidFill>
                  <a:latin typeface="Raleway" pitchFamily="34" charset="0"/>
                </a:rPr>
                <a:t>Chief Samuel Ceballos Jr, Pinecrest Police Department </a:t>
              </a:r>
            </a:p>
          </p:txBody>
        </p:sp>
        <p:sp>
          <p:nvSpPr>
            <p:cNvPr id="3131" name="Rectangle 27">
              <a:extLst>
                <a:ext uri="{FF2B5EF4-FFF2-40B4-BE49-F238E27FC236}">
                  <a16:creationId xmlns:a16="http://schemas.microsoft.com/office/drawing/2014/main" id="{69741163-E66D-4D3C-B826-BC4E44C7177B}"/>
                </a:ext>
              </a:extLst>
            </p:cNvPr>
            <p:cNvSpPr>
              <a:spLocks noChangeArrowheads="1"/>
            </p:cNvSpPr>
            <p:nvPr/>
          </p:nvSpPr>
          <p:spPr bwMode="auto">
            <a:xfrm>
              <a:off x="2407543" y="8398335"/>
              <a:ext cx="13914120" cy="54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r>
                <a:rPr lang="en-US" altLang="en-US" sz="3200" b="1">
                  <a:solidFill>
                    <a:srgbClr val="004237"/>
                  </a:solidFill>
                  <a:latin typeface="Raleway" pitchFamily="34" charset="0"/>
                </a:rPr>
                <a:t>Instructor: </a:t>
              </a:r>
              <a:r>
                <a:rPr lang="en-US" altLang="en-US" sz="3200">
                  <a:solidFill>
                    <a:srgbClr val="004237"/>
                  </a:solidFill>
                  <a:latin typeface="Raleway" pitchFamily="34" charset="0"/>
                </a:rPr>
                <a:t>Dr. Masoud Sadjadi, Florida International University</a:t>
              </a:r>
            </a:p>
          </p:txBody>
        </p:sp>
      </p:grpSp>
      <p:grpSp>
        <p:nvGrpSpPr>
          <p:cNvPr id="3080" name="Group 4">
            <a:extLst>
              <a:ext uri="{FF2B5EF4-FFF2-40B4-BE49-F238E27FC236}">
                <a16:creationId xmlns:a16="http://schemas.microsoft.com/office/drawing/2014/main" id="{C9821390-65A5-4DCC-B2B5-B2D6C84FACD5}"/>
              </a:ext>
            </a:extLst>
          </p:cNvPr>
          <p:cNvGrpSpPr>
            <a:grpSpLocks/>
          </p:cNvGrpSpPr>
          <p:nvPr/>
        </p:nvGrpSpPr>
        <p:grpSpPr bwMode="auto">
          <a:xfrm>
            <a:off x="1355725" y="6554785"/>
            <a:ext cx="8626475" cy="4835484"/>
            <a:chOff x="1356360" y="9138642"/>
            <a:chExt cx="8625840" cy="4835954"/>
          </a:xfrm>
        </p:grpSpPr>
        <p:sp>
          <p:nvSpPr>
            <p:cNvPr id="3125" name="Rectangle 29">
              <a:extLst>
                <a:ext uri="{FF2B5EF4-FFF2-40B4-BE49-F238E27FC236}">
                  <a16:creationId xmlns:a16="http://schemas.microsoft.com/office/drawing/2014/main" id="{FBA1A976-9EC3-44D4-B05F-BC1E1A1AF2F5}"/>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26" name="Rectangle 30">
              <a:extLst>
                <a:ext uri="{FF2B5EF4-FFF2-40B4-BE49-F238E27FC236}">
                  <a16:creationId xmlns:a16="http://schemas.microsoft.com/office/drawing/2014/main" id="{0450E932-A875-4B9B-896E-297094BC3A2F}"/>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a:ea typeface="ＭＳ Ｐゴシック"/>
                </a:rPr>
                <a:t>Overall Contribution</a:t>
              </a:r>
              <a:endParaRPr lang="en-US" dirty="0">
                <a:solidFill>
                  <a:schemeClr val="bg1"/>
                </a:solidFill>
              </a:endParaRPr>
            </a:p>
          </p:txBody>
        </p:sp>
        <p:sp>
          <p:nvSpPr>
            <p:cNvPr id="3127" name="Rectangle 39">
              <a:extLst>
                <a:ext uri="{FF2B5EF4-FFF2-40B4-BE49-F238E27FC236}">
                  <a16:creationId xmlns:a16="http://schemas.microsoft.com/office/drawing/2014/main" id="{019FB4EC-DBA2-4705-9F47-812D544B6F5A}"/>
                </a:ext>
              </a:extLst>
            </p:cNvPr>
            <p:cNvSpPr>
              <a:spLocks noChangeArrowheads="1"/>
            </p:cNvSpPr>
            <p:nvPr/>
          </p:nvSpPr>
          <p:spPr bwMode="auto">
            <a:xfrm>
              <a:off x="1638914" y="10958093"/>
              <a:ext cx="7924217" cy="301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dirty="0">
                  <a:latin typeface="Raleway"/>
                  <a:ea typeface="ＭＳ Ｐゴシック"/>
                </a:rPr>
                <a:t>My contribution to the Patrol Shift Schedule focused mainly on the setup of the Docker image used in the php server and the code in the server application:</a:t>
              </a:r>
              <a:endParaRPr lang="en-US" altLang="en-US" sz="3600" dirty="0">
                <a:latin typeface="Raleway"/>
              </a:endParaRPr>
            </a:p>
            <a:p>
              <a:pPr algn="just"/>
              <a:endParaRPr lang="en-US" altLang="en-US" sz="1000" dirty="0">
                <a:solidFill>
                  <a:srgbClr val="004237"/>
                </a:solidFill>
                <a:latin typeface="Raleway" pitchFamily="34" charset="0"/>
              </a:endParaRPr>
            </a:p>
          </p:txBody>
        </p:sp>
      </p:grpSp>
      <p:grpSp>
        <p:nvGrpSpPr>
          <p:cNvPr id="3082" name="Group 40">
            <a:extLst>
              <a:ext uri="{FF2B5EF4-FFF2-40B4-BE49-F238E27FC236}">
                <a16:creationId xmlns:a16="http://schemas.microsoft.com/office/drawing/2014/main" id="{07BF0F6C-F68C-4927-A383-2A754D865D38}"/>
              </a:ext>
            </a:extLst>
          </p:cNvPr>
          <p:cNvGrpSpPr>
            <a:grpSpLocks/>
          </p:cNvGrpSpPr>
          <p:nvPr/>
        </p:nvGrpSpPr>
        <p:grpSpPr bwMode="auto">
          <a:xfrm>
            <a:off x="22561550" y="6554788"/>
            <a:ext cx="8626475" cy="9186862"/>
            <a:chOff x="22728555" y="6972693"/>
            <a:chExt cx="8625840" cy="9187842"/>
          </a:xfrm>
        </p:grpSpPr>
        <p:grpSp>
          <p:nvGrpSpPr>
            <p:cNvPr id="3114" name="Group 10">
              <a:extLst>
                <a:ext uri="{FF2B5EF4-FFF2-40B4-BE49-F238E27FC236}">
                  <a16:creationId xmlns:a16="http://schemas.microsoft.com/office/drawing/2014/main" id="{8BA60AB9-7674-4DFE-816D-4FC6D7200C16}"/>
                </a:ext>
              </a:extLst>
            </p:cNvPr>
            <p:cNvGrpSpPr>
              <a:grpSpLocks/>
            </p:cNvGrpSpPr>
            <p:nvPr/>
          </p:nvGrpSpPr>
          <p:grpSpPr bwMode="auto">
            <a:xfrm>
              <a:off x="22728555" y="6972693"/>
              <a:ext cx="8625840" cy="7754297"/>
              <a:chOff x="22654260" y="9139864"/>
              <a:chExt cx="8625840" cy="7754297"/>
            </a:xfrm>
          </p:grpSpPr>
          <p:sp>
            <p:nvSpPr>
              <p:cNvPr id="3116" name="Rectangle 54">
                <a:extLst>
                  <a:ext uri="{FF2B5EF4-FFF2-40B4-BE49-F238E27FC236}">
                    <a16:creationId xmlns:a16="http://schemas.microsoft.com/office/drawing/2014/main" id="{279578D5-954D-452A-90B4-9073794D56FF}"/>
                  </a:ext>
                </a:extLst>
              </p:cNvPr>
              <p:cNvSpPr>
                <a:spLocks noChangeArrowheads="1"/>
              </p:cNvSpPr>
              <p:nvPr/>
            </p:nvSpPr>
            <p:spPr bwMode="auto">
              <a:xfrm>
                <a:off x="22654260" y="9139864"/>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7" name="Rectangle 55">
                <a:extLst>
                  <a:ext uri="{FF2B5EF4-FFF2-40B4-BE49-F238E27FC236}">
                    <a16:creationId xmlns:a16="http://schemas.microsoft.com/office/drawing/2014/main" id="{2635843A-7C1F-4942-BBE4-3C49F04FB98E}"/>
                  </a:ext>
                </a:extLst>
              </p:cNvPr>
              <p:cNvSpPr>
                <a:spLocks noChangeArrowheads="1"/>
              </p:cNvSpPr>
              <p:nvPr/>
            </p:nvSpPr>
            <p:spPr bwMode="auto">
              <a:xfrm>
                <a:off x="22654260" y="9373822"/>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ExtraBold" pitchFamily="34" charset="0"/>
                  </a:rPr>
                  <a:t>Our Solution</a:t>
                </a:r>
              </a:p>
            </p:txBody>
          </p:sp>
          <p:sp>
            <p:nvSpPr>
              <p:cNvPr id="3118" name="Rectangle 56">
                <a:extLst>
                  <a:ext uri="{FF2B5EF4-FFF2-40B4-BE49-F238E27FC236}">
                    <a16:creationId xmlns:a16="http://schemas.microsoft.com/office/drawing/2014/main" id="{C7FCC1CC-9BE8-427D-B757-55AD90050F63}"/>
                  </a:ext>
                </a:extLst>
              </p:cNvPr>
              <p:cNvSpPr>
                <a:spLocks noChangeArrowheads="1"/>
              </p:cNvSpPr>
              <p:nvPr/>
            </p:nvSpPr>
            <p:spPr bwMode="auto">
              <a:xfrm>
                <a:off x="22936814" y="10959333"/>
                <a:ext cx="7924217" cy="120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a:latin typeface="Raleway" pitchFamily="34" charset="0"/>
                  </a:rPr>
                  <a:t>For this predicament, we created a user-friendly dashboard that:</a:t>
                </a:r>
                <a:endParaRPr lang="en-US" altLang="en-US" sz="1000">
                  <a:latin typeface="Raleway" pitchFamily="34" charset="0"/>
                </a:endParaRPr>
              </a:p>
            </p:txBody>
          </p:sp>
          <p:sp>
            <p:nvSpPr>
              <p:cNvPr id="3119" name="Rectangle 9">
                <a:extLst>
                  <a:ext uri="{FF2B5EF4-FFF2-40B4-BE49-F238E27FC236}">
                    <a16:creationId xmlns:a16="http://schemas.microsoft.com/office/drawing/2014/main" id="{AB2CD672-08F6-422F-BFE5-C5A5483CE3D3}"/>
                  </a:ext>
                </a:extLst>
              </p:cNvPr>
              <p:cNvSpPr>
                <a:spLocks noChangeArrowheads="1"/>
              </p:cNvSpPr>
              <p:nvPr/>
            </p:nvSpPr>
            <p:spPr bwMode="auto">
              <a:xfrm>
                <a:off x="22936200" y="12379447"/>
                <a:ext cx="80970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b="1" dirty="0">
                    <a:solidFill>
                      <a:srgbClr val="000000"/>
                    </a:solidFill>
                    <a:latin typeface="Raleway" pitchFamily="34" charset="0"/>
                  </a:rPr>
                  <a:t>Automates </a:t>
                </a:r>
                <a:r>
                  <a:rPr lang="en-US" altLang="en-US" sz="3600" dirty="0">
                    <a:solidFill>
                      <a:srgbClr val="000000"/>
                    </a:solidFill>
                    <a:latin typeface="Raleway" pitchFamily="34" charset="0"/>
                  </a:rPr>
                  <a:t>their current schedule bidding process</a:t>
                </a:r>
              </a:p>
            </p:txBody>
          </p:sp>
          <p:sp>
            <p:nvSpPr>
              <p:cNvPr id="3120" name="Rectangle 87">
                <a:extLst>
                  <a:ext uri="{FF2B5EF4-FFF2-40B4-BE49-F238E27FC236}">
                    <a16:creationId xmlns:a16="http://schemas.microsoft.com/office/drawing/2014/main" id="{140EC909-AFA7-4A07-A28B-82CC4FC325D2}"/>
                  </a:ext>
                </a:extLst>
              </p:cNvPr>
              <p:cNvSpPr>
                <a:spLocks noChangeArrowheads="1"/>
              </p:cNvSpPr>
              <p:nvPr/>
            </p:nvSpPr>
            <p:spPr bwMode="auto">
              <a:xfrm>
                <a:off x="22936200" y="13766286"/>
                <a:ext cx="7924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Allow users to </a:t>
                </a:r>
                <a:r>
                  <a:rPr lang="en-US" altLang="en-US" sz="3600" b="1" dirty="0">
                    <a:latin typeface="Raleway" pitchFamily="34" charset="0"/>
                  </a:rPr>
                  <a:t>view</a:t>
                </a:r>
                <a:r>
                  <a:rPr lang="en-US" altLang="en-US" sz="3600" dirty="0">
                    <a:latin typeface="Raleway" pitchFamily="34" charset="0"/>
                  </a:rPr>
                  <a:t> upcoming shifts and their user information</a:t>
                </a:r>
              </a:p>
            </p:txBody>
          </p:sp>
          <p:sp>
            <p:nvSpPr>
              <p:cNvPr id="3121" name="Rectangle 88">
                <a:extLst>
                  <a:ext uri="{FF2B5EF4-FFF2-40B4-BE49-F238E27FC236}">
                    <a16:creationId xmlns:a16="http://schemas.microsoft.com/office/drawing/2014/main" id="{17399BB4-B80C-4A26-9F8F-A0E859ACDA79}"/>
                  </a:ext>
                </a:extLst>
              </p:cNvPr>
              <p:cNvSpPr>
                <a:spLocks noChangeArrowheads="1"/>
              </p:cNvSpPr>
              <p:nvPr/>
            </p:nvSpPr>
            <p:spPr bwMode="auto">
              <a:xfrm>
                <a:off x="22936200" y="15139835"/>
                <a:ext cx="7924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Allow admins to </a:t>
                </a:r>
                <a:r>
                  <a:rPr lang="en-US" altLang="en-US" sz="3600" b="1" dirty="0">
                    <a:latin typeface="Raleway" pitchFamily="34" charset="0"/>
                  </a:rPr>
                  <a:t>add, modify, override or delete</a:t>
                </a:r>
                <a:r>
                  <a:rPr lang="en-US" altLang="en-US" sz="3600" dirty="0">
                    <a:latin typeface="Raleway" pitchFamily="34" charset="0"/>
                  </a:rPr>
                  <a:t> any user, shift and schedule information</a:t>
                </a:r>
              </a:p>
            </p:txBody>
          </p:sp>
        </p:grpSp>
        <p:sp>
          <p:nvSpPr>
            <p:cNvPr id="3115" name="Rectangle 95">
              <a:extLst>
                <a:ext uri="{FF2B5EF4-FFF2-40B4-BE49-F238E27FC236}">
                  <a16:creationId xmlns:a16="http://schemas.microsoft.com/office/drawing/2014/main" id="{640455AA-C7E4-4A82-8062-6DCDAD187523}"/>
                </a:ext>
              </a:extLst>
            </p:cNvPr>
            <p:cNvSpPr>
              <a:spLocks noChangeArrowheads="1"/>
            </p:cNvSpPr>
            <p:nvPr/>
          </p:nvSpPr>
          <p:spPr bwMode="auto">
            <a:xfrm>
              <a:off x="23010495" y="14960206"/>
              <a:ext cx="7924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Provides read-only access to any dispatchers</a:t>
              </a:r>
            </a:p>
          </p:txBody>
        </p:sp>
      </p:grpSp>
      <p:pic>
        <p:nvPicPr>
          <p:cNvPr id="3083" name="Picture 12">
            <a:extLst>
              <a:ext uri="{FF2B5EF4-FFF2-40B4-BE49-F238E27FC236}">
                <a16:creationId xmlns:a16="http://schemas.microsoft.com/office/drawing/2014/main" id="{905E8ABB-E912-471F-A56E-F35891AA30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7667" y="16573030"/>
            <a:ext cx="9578975" cy="957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11" name="Group 102">
            <a:extLst>
              <a:ext uri="{FF2B5EF4-FFF2-40B4-BE49-F238E27FC236}">
                <a16:creationId xmlns:a16="http://schemas.microsoft.com/office/drawing/2014/main" id="{77FFCC6F-0A63-44C4-85CC-0C9FC791F60D}"/>
              </a:ext>
            </a:extLst>
          </p:cNvPr>
          <p:cNvGrpSpPr>
            <a:grpSpLocks/>
          </p:cNvGrpSpPr>
          <p:nvPr/>
        </p:nvGrpSpPr>
        <p:grpSpPr bwMode="auto">
          <a:xfrm>
            <a:off x="1355725" y="17330738"/>
            <a:ext cx="8626475" cy="1453214"/>
            <a:chOff x="1356360" y="9138642"/>
            <a:chExt cx="8625840" cy="1453158"/>
          </a:xfrm>
        </p:grpSpPr>
        <p:sp>
          <p:nvSpPr>
            <p:cNvPr id="3112" name="Rectangle 103">
              <a:extLst>
                <a:ext uri="{FF2B5EF4-FFF2-40B4-BE49-F238E27FC236}">
                  <a16:creationId xmlns:a16="http://schemas.microsoft.com/office/drawing/2014/main" id="{2CC9D07D-7D7A-4633-B38D-0DC75153DCB4}"/>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13" name="Rectangle 104">
              <a:extLst>
                <a:ext uri="{FF2B5EF4-FFF2-40B4-BE49-F238E27FC236}">
                  <a16:creationId xmlns:a16="http://schemas.microsoft.com/office/drawing/2014/main" id="{647A8EFF-D28D-400B-955D-DF0B7A539A3A}"/>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ExtraBold" pitchFamily="34" charset="0"/>
                </a:rPr>
                <a:t>Object Design</a:t>
              </a:r>
            </a:p>
          </p:txBody>
        </p:sp>
      </p:grpSp>
      <p:grpSp>
        <p:nvGrpSpPr>
          <p:cNvPr id="3105" name="Group 98">
            <a:extLst>
              <a:ext uri="{FF2B5EF4-FFF2-40B4-BE49-F238E27FC236}">
                <a16:creationId xmlns:a16="http://schemas.microsoft.com/office/drawing/2014/main" id="{2B0FCB31-9A5C-4D3F-A171-139C938D2DBB}"/>
              </a:ext>
            </a:extLst>
          </p:cNvPr>
          <p:cNvGrpSpPr>
            <a:grpSpLocks/>
          </p:cNvGrpSpPr>
          <p:nvPr/>
        </p:nvGrpSpPr>
        <p:grpSpPr bwMode="auto">
          <a:xfrm>
            <a:off x="22769514" y="17178339"/>
            <a:ext cx="8624886" cy="1453289"/>
            <a:chOff x="1356360" y="9138642"/>
            <a:chExt cx="8625840" cy="1453158"/>
          </a:xfrm>
        </p:grpSpPr>
        <p:sp>
          <p:nvSpPr>
            <p:cNvPr id="3108" name="Rectangle 99">
              <a:extLst>
                <a:ext uri="{FF2B5EF4-FFF2-40B4-BE49-F238E27FC236}">
                  <a16:creationId xmlns:a16="http://schemas.microsoft.com/office/drawing/2014/main" id="{E826E564-628D-4721-B28A-F766CB9DE790}"/>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09" name="Rectangle 100">
              <a:extLst>
                <a:ext uri="{FF2B5EF4-FFF2-40B4-BE49-F238E27FC236}">
                  <a16:creationId xmlns:a16="http://schemas.microsoft.com/office/drawing/2014/main" id="{2179465B-90A6-48A8-9561-CE344F4B40DB}"/>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ExtraBold" pitchFamily="34" charset="0"/>
                </a:rPr>
                <a:t>System Design</a:t>
              </a:r>
            </a:p>
          </p:txBody>
        </p:sp>
      </p:grpSp>
      <p:grpSp>
        <p:nvGrpSpPr>
          <p:cNvPr id="3086" name="Group 14338">
            <a:extLst>
              <a:ext uri="{FF2B5EF4-FFF2-40B4-BE49-F238E27FC236}">
                <a16:creationId xmlns:a16="http://schemas.microsoft.com/office/drawing/2014/main" id="{A1C39F58-D2E6-4AB2-8257-47F74B8D349A}"/>
              </a:ext>
            </a:extLst>
          </p:cNvPr>
          <p:cNvGrpSpPr>
            <a:grpSpLocks/>
          </p:cNvGrpSpPr>
          <p:nvPr/>
        </p:nvGrpSpPr>
        <p:grpSpPr bwMode="auto">
          <a:xfrm>
            <a:off x="1355725" y="28646440"/>
            <a:ext cx="29998988" cy="3163138"/>
            <a:chOff x="1356360" y="28631252"/>
            <a:chExt cx="29998035" cy="3163059"/>
          </a:xfrm>
        </p:grpSpPr>
        <p:grpSp>
          <p:nvGrpSpPr>
            <p:cNvPr id="3090" name="Group 79">
              <a:extLst>
                <a:ext uri="{FF2B5EF4-FFF2-40B4-BE49-F238E27FC236}">
                  <a16:creationId xmlns:a16="http://schemas.microsoft.com/office/drawing/2014/main" id="{435099DC-4662-43A1-A304-DE2FEA60A17A}"/>
                </a:ext>
              </a:extLst>
            </p:cNvPr>
            <p:cNvGrpSpPr>
              <a:grpSpLocks/>
            </p:cNvGrpSpPr>
            <p:nvPr/>
          </p:nvGrpSpPr>
          <p:grpSpPr bwMode="auto">
            <a:xfrm>
              <a:off x="1356360" y="28631252"/>
              <a:ext cx="29998035" cy="1453158"/>
              <a:chOff x="1356360" y="9138642"/>
              <a:chExt cx="8625840" cy="1453158"/>
            </a:xfrm>
          </p:grpSpPr>
          <p:sp>
            <p:nvSpPr>
              <p:cNvPr id="3103" name="Rectangle 80">
                <a:extLst>
                  <a:ext uri="{FF2B5EF4-FFF2-40B4-BE49-F238E27FC236}">
                    <a16:creationId xmlns:a16="http://schemas.microsoft.com/office/drawing/2014/main" id="{17F5CED2-98A5-442E-850C-901EE2E4C781}"/>
                  </a:ext>
                </a:extLst>
              </p:cNvPr>
              <p:cNvSpPr>
                <a:spLocks noChangeArrowheads="1"/>
              </p:cNvSpPr>
              <p:nvPr/>
            </p:nvSpPr>
            <p:spPr bwMode="auto">
              <a:xfrm>
                <a:off x="1356360" y="9138642"/>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3104" name="Rectangle 81">
                <a:extLst>
                  <a:ext uri="{FF2B5EF4-FFF2-40B4-BE49-F238E27FC236}">
                    <a16:creationId xmlns:a16="http://schemas.microsoft.com/office/drawing/2014/main" id="{6882F680-5EA1-4278-9D91-86D76D0F29CA}"/>
                  </a:ext>
                </a:extLst>
              </p:cNvPr>
              <p:cNvSpPr>
                <a:spLocks noChangeArrowheads="1"/>
              </p:cNvSpPr>
              <p:nvPr/>
            </p:nvSpPr>
            <p:spPr bwMode="auto">
              <a:xfrm>
                <a:off x="1356360" y="9372600"/>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a:solidFill>
                      <a:schemeClr val="bg1"/>
                    </a:solidFill>
                    <a:latin typeface="Raleway ExtraBold" pitchFamily="34" charset="0"/>
                  </a:rPr>
                  <a:t>Screenshots</a:t>
                </a:r>
              </a:p>
            </p:txBody>
          </p:sp>
        </p:grpSp>
        <p:sp>
          <p:nvSpPr>
            <p:cNvPr id="3096" name="Rectangle 151">
              <a:extLst>
                <a:ext uri="{FF2B5EF4-FFF2-40B4-BE49-F238E27FC236}">
                  <a16:creationId xmlns:a16="http://schemas.microsoft.com/office/drawing/2014/main" id="{CDEF156F-9A94-49E5-93F7-23AF52736068}"/>
                </a:ext>
              </a:extLst>
            </p:cNvPr>
            <p:cNvSpPr>
              <a:spLocks noChangeArrowheads="1"/>
            </p:cNvSpPr>
            <p:nvPr/>
          </p:nvSpPr>
          <p:spPr bwMode="auto">
            <a:xfrm>
              <a:off x="9822888" y="30594012"/>
              <a:ext cx="6941916" cy="120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a:ea typeface="ＭＳ Ｐゴシック"/>
                </a:rPr>
                <a:t>Figure 1 </a:t>
              </a:r>
              <a:r>
                <a:rPr lang="en-US" altLang="en-US" sz="3600" dirty="0">
                  <a:solidFill>
                    <a:srgbClr val="004237"/>
                  </a:solidFill>
                  <a:latin typeface="Raleway"/>
                  <a:ea typeface="ＭＳ Ｐゴシック"/>
                </a:rPr>
                <a:t>: Spot editing time slots and copying without edits.</a:t>
              </a:r>
              <a:endParaRPr lang="en-US" altLang="en-US" sz="3600" dirty="0">
                <a:solidFill>
                  <a:srgbClr val="004237"/>
                </a:solidFill>
                <a:latin typeface="Raleway" pitchFamily="34" charset="0"/>
              </a:endParaRPr>
            </a:p>
          </p:txBody>
        </p:sp>
      </p:grpSp>
      <p:sp>
        <p:nvSpPr>
          <p:cNvPr id="3087" name="Rectangle 152">
            <a:extLst>
              <a:ext uri="{FF2B5EF4-FFF2-40B4-BE49-F238E27FC236}">
                <a16:creationId xmlns:a16="http://schemas.microsoft.com/office/drawing/2014/main" id="{738C8319-EDAE-4BED-9C1C-96A2DE28AEAA}"/>
              </a:ext>
            </a:extLst>
          </p:cNvPr>
          <p:cNvSpPr>
            <a:spLocks noChangeArrowheads="1"/>
          </p:cNvSpPr>
          <p:nvPr/>
        </p:nvSpPr>
        <p:spPr bwMode="auto">
          <a:xfrm>
            <a:off x="1409700" y="40954325"/>
            <a:ext cx="69421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a:solidFill>
                  <a:schemeClr val="bg1"/>
                </a:solidFill>
                <a:latin typeface="Raleway" pitchFamily="34" charset="0"/>
              </a:rPr>
              <a:t>Acknowledgements</a:t>
            </a:r>
          </a:p>
        </p:txBody>
      </p:sp>
      <p:sp>
        <p:nvSpPr>
          <p:cNvPr id="3088" name="Rectangle 153">
            <a:extLst>
              <a:ext uri="{FF2B5EF4-FFF2-40B4-BE49-F238E27FC236}">
                <a16:creationId xmlns:a16="http://schemas.microsoft.com/office/drawing/2014/main" id="{BFF25337-3669-4E6E-A3C4-8CB16BF861AE}"/>
              </a:ext>
            </a:extLst>
          </p:cNvPr>
          <p:cNvSpPr>
            <a:spLocks noChangeArrowheads="1"/>
          </p:cNvSpPr>
          <p:nvPr/>
        </p:nvSpPr>
        <p:spPr bwMode="auto">
          <a:xfrm>
            <a:off x="1409700" y="41794113"/>
            <a:ext cx="2491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buClr>
                <a:srgbClr val="3333CC"/>
              </a:buClr>
            </a:pPr>
            <a:r>
              <a:rPr lang="en-US" altLang="en-US" sz="3600" dirty="0">
                <a:solidFill>
                  <a:schemeClr val="bg1"/>
                </a:solidFill>
                <a:latin typeface="Raleway" pitchFamily="34" charset="0"/>
              </a:rPr>
              <a:t>The material presented in this poster is based upon the work supported by FIU and the Pinecrest Police Department. I would like to thank Chief Samuel Ceballos Jr and Sgt. </a:t>
            </a:r>
            <a:r>
              <a:rPr lang="en-US" altLang="en-US" sz="3600" dirty="0" err="1">
                <a:solidFill>
                  <a:schemeClr val="bg1"/>
                </a:solidFill>
                <a:latin typeface="Raleway" pitchFamily="34" charset="0"/>
              </a:rPr>
              <a:t>Schry</a:t>
            </a:r>
            <a:r>
              <a:rPr lang="en-US" altLang="en-US" sz="3600" dirty="0">
                <a:solidFill>
                  <a:schemeClr val="bg1"/>
                </a:solidFill>
                <a:latin typeface="Raleway" pitchFamily="34" charset="0"/>
              </a:rPr>
              <a:t> for their assistance in this project.</a:t>
            </a:r>
          </a:p>
        </p:txBody>
      </p:sp>
      <p:pic>
        <p:nvPicPr>
          <p:cNvPr id="3089" name="Picture 28" descr="A close up of a sign&#10;&#10;Description automatically generated">
            <a:extLst>
              <a:ext uri="{FF2B5EF4-FFF2-40B4-BE49-F238E27FC236}">
                <a16:creationId xmlns:a16="http://schemas.microsoft.com/office/drawing/2014/main" id="{2A7C2F08-10EB-4A0E-A11B-0226D014A383}"/>
              </a:ext>
            </a:extLst>
          </p:cNvPr>
          <p:cNvPicPr>
            <a:picLocks noChangeAspect="1" noChangeArrowheads="1"/>
          </p:cNvPicPr>
          <p:nvPr/>
        </p:nvPicPr>
        <p:blipFill>
          <a:blip r:embed="rId4">
            <a:grayscl/>
            <a:biLevel thresh="50000"/>
            <a:extLst>
              <a:ext uri="{28A0092B-C50C-407E-A947-70E740481C1C}">
                <a14:useLocalDpi xmlns:a14="http://schemas.microsoft.com/office/drawing/2010/main" val="0"/>
              </a:ext>
            </a:extLst>
          </a:blip>
          <a:srcRect/>
          <a:stretch>
            <a:fillRect/>
          </a:stretch>
        </p:blipFill>
        <p:spPr bwMode="auto">
          <a:xfrm>
            <a:off x="29198888" y="40719375"/>
            <a:ext cx="2652712"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Rectangle 9">
            <a:extLst>
              <a:ext uri="{FF2B5EF4-FFF2-40B4-BE49-F238E27FC236}">
                <a16:creationId xmlns:a16="http://schemas.microsoft.com/office/drawing/2014/main" id="{98C32925-3D6B-4AAF-8513-65C0906AA580}"/>
              </a:ext>
            </a:extLst>
          </p:cNvPr>
          <p:cNvSpPr>
            <a:spLocks noChangeArrowheads="1"/>
          </p:cNvSpPr>
          <p:nvPr/>
        </p:nvSpPr>
        <p:spPr bwMode="auto">
          <a:xfrm>
            <a:off x="1638300" y="11978567"/>
            <a:ext cx="77342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a:ea typeface="ＭＳ Ｐゴシック"/>
              </a:rPr>
              <a:t>Docker image</a:t>
            </a:r>
            <a:endParaRPr lang="en-US" dirty="0">
              <a:cs typeface="Arial"/>
            </a:endParaRPr>
          </a:p>
        </p:txBody>
      </p:sp>
      <p:sp>
        <p:nvSpPr>
          <p:cNvPr id="62" name="Rectangle 9">
            <a:extLst>
              <a:ext uri="{FF2B5EF4-FFF2-40B4-BE49-F238E27FC236}">
                <a16:creationId xmlns:a16="http://schemas.microsoft.com/office/drawing/2014/main" id="{B7857CFE-65D6-4DB6-8277-C997D399A531}"/>
              </a:ext>
            </a:extLst>
          </p:cNvPr>
          <p:cNvSpPr>
            <a:spLocks noChangeArrowheads="1"/>
          </p:cNvSpPr>
          <p:nvPr/>
        </p:nvSpPr>
        <p:spPr bwMode="auto">
          <a:xfrm>
            <a:off x="1638553" y="12591473"/>
            <a:ext cx="77342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a:cs typeface="Arial"/>
              </a:rPr>
              <a:t>Models</a:t>
            </a:r>
          </a:p>
        </p:txBody>
      </p:sp>
      <p:grpSp>
        <p:nvGrpSpPr>
          <p:cNvPr id="77" name="Group 40">
            <a:extLst>
              <a:ext uri="{FF2B5EF4-FFF2-40B4-BE49-F238E27FC236}">
                <a16:creationId xmlns:a16="http://schemas.microsoft.com/office/drawing/2014/main" id="{62972451-D79F-48B7-A030-618786BB7197}"/>
              </a:ext>
            </a:extLst>
          </p:cNvPr>
          <p:cNvGrpSpPr>
            <a:grpSpLocks/>
          </p:cNvGrpSpPr>
          <p:nvPr/>
        </p:nvGrpSpPr>
        <p:grpSpPr bwMode="auto">
          <a:xfrm>
            <a:off x="12041981" y="6553200"/>
            <a:ext cx="8626475" cy="9472493"/>
            <a:chOff x="22728555" y="6972693"/>
            <a:chExt cx="8625840" cy="9473503"/>
          </a:xfrm>
        </p:grpSpPr>
        <p:grpSp>
          <p:nvGrpSpPr>
            <p:cNvPr id="78" name="Group 10">
              <a:extLst>
                <a:ext uri="{FF2B5EF4-FFF2-40B4-BE49-F238E27FC236}">
                  <a16:creationId xmlns:a16="http://schemas.microsoft.com/office/drawing/2014/main" id="{45E069FA-CFAA-46B1-9FFA-9F4ED93F6558}"/>
                </a:ext>
              </a:extLst>
            </p:cNvPr>
            <p:cNvGrpSpPr>
              <a:grpSpLocks/>
            </p:cNvGrpSpPr>
            <p:nvPr/>
          </p:nvGrpSpPr>
          <p:grpSpPr bwMode="auto">
            <a:xfrm>
              <a:off x="22728555" y="6972693"/>
              <a:ext cx="8625840" cy="6380935"/>
              <a:chOff x="22654260" y="9139864"/>
              <a:chExt cx="8625840" cy="6380935"/>
            </a:xfrm>
          </p:grpSpPr>
          <p:sp>
            <p:nvSpPr>
              <p:cNvPr id="80" name="Rectangle 54">
                <a:extLst>
                  <a:ext uri="{FF2B5EF4-FFF2-40B4-BE49-F238E27FC236}">
                    <a16:creationId xmlns:a16="http://schemas.microsoft.com/office/drawing/2014/main" id="{4E69020C-4A81-4136-A964-FF0D80810429}"/>
                  </a:ext>
                </a:extLst>
              </p:cNvPr>
              <p:cNvSpPr>
                <a:spLocks noChangeArrowheads="1"/>
              </p:cNvSpPr>
              <p:nvPr/>
            </p:nvSpPr>
            <p:spPr bwMode="auto">
              <a:xfrm>
                <a:off x="22654260" y="9139864"/>
                <a:ext cx="8625840" cy="1453158"/>
              </a:xfrm>
              <a:prstGeom prst="rect">
                <a:avLst/>
              </a:prstGeom>
              <a:solidFill>
                <a:srgbClr val="00B49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defTabSz="4284663">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742950" indent="-285750" defTabSz="4284663">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1143000" indent="-228600" defTabSz="42846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16002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2057400" indent="-228600" defTabSz="42846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25146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29718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34290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3886200" indent="-228600" defTabSz="42846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81" name="Rectangle 55">
                <a:extLst>
                  <a:ext uri="{FF2B5EF4-FFF2-40B4-BE49-F238E27FC236}">
                    <a16:creationId xmlns:a16="http://schemas.microsoft.com/office/drawing/2014/main" id="{09ACBED7-184A-4FB9-8C07-3476225906C6}"/>
                  </a:ext>
                </a:extLst>
              </p:cNvPr>
              <p:cNvSpPr>
                <a:spLocks noChangeArrowheads="1"/>
              </p:cNvSpPr>
              <p:nvPr/>
            </p:nvSpPr>
            <p:spPr bwMode="auto">
              <a:xfrm>
                <a:off x="22654260" y="9373822"/>
                <a:ext cx="86258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a:r>
                  <a:rPr lang="en-US" altLang="en-US" sz="6000" dirty="0">
                    <a:solidFill>
                      <a:schemeClr val="bg1"/>
                    </a:solidFill>
                    <a:latin typeface="Raleway ExtraBold" pitchFamily="34" charset="0"/>
                  </a:rPr>
                  <a:t>Current System</a:t>
                </a:r>
              </a:p>
            </p:txBody>
          </p:sp>
          <p:sp>
            <p:nvSpPr>
              <p:cNvPr id="82" name="Rectangle 56">
                <a:extLst>
                  <a:ext uri="{FF2B5EF4-FFF2-40B4-BE49-F238E27FC236}">
                    <a16:creationId xmlns:a16="http://schemas.microsoft.com/office/drawing/2014/main" id="{2CF2578C-D850-405E-8D9A-8BB6034494E9}"/>
                  </a:ext>
                </a:extLst>
              </p:cNvPr>
              <p:cNvSpPr>
                <a:spLocks noChangeArrowheads="1"/>
              </p:cNvSpPr>
              <p:nvPr/>
            </p:nvSpPr>
            <p:spPr bwMode="auto">
              <a:xfrm>
                <a:off x="22936814" y="10959333"/>
                <a:ext cx="7924217" cy="1200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dirty="0">
                    <a:latin typeface="Raleway" pitchFamily="34" charset="0"/>
                  </a:rPr>
                  <a:t>The department uses a paper-excel system to schedule shifts:</a:t>
                </a:r>
                <a:endParaRPr lang="en-US" altLang="en-US" sz="1000" dirty="0">
                  <a:latin typeface="Raleway" pitchFamily="34" charset="0"/>
                </a:endParaRPr>
              </a:p>
            </p:txBody>
          </p:sp>
          <p:sp>
            <p:nvSpPr>
              <p:cNvPr id="83" name="Rectangle 9">
                <a:extLst>
                  <a:ext uri="{FF2B5EF4-FFF2-40B4-BE49-F238E27FC236}">
                    <a16:creationId xmlns:a16="http://schemas.microsoft.com/office/drawing/2014/main" id="{9BB06BF0-9800-4483-9F4C-5BDCE140E257}"/>
                  </a:ext>
                </a:extLst>
              </p:cNvPr>
              <p:cNvSpPr>
                <a:spLocks noChangeArrowheads="1"/>
              </p:cNvSpPr>
              <p:nvPr/>
            </p:nvSpPr>
            <p:spPr bwMode="auto">
              <a:xfrm>
                <a:off x="22936200" y="12379447"/>
                <a:ext cx="8097062" cy="1200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pitchFamily="34" charset="0"/>
                  </a:rPr>
                  <a:t>Input is inserted and updated </a:t>
                </a:r>
                <a:r>
                  <a:rPr lang="en-US" altLang="en-US" sz="3600" b="1" dirty="0">
                    <a:solidFill>
                      <a:srgbClr val="000000"/>
                    </a:solidFill>
                    <a:latin typeface="Raleway" pitchFamily="34" charset="0"/>
                  </a:rPr>
                  <a:t>manually</a:t>
                </a:r>
                <a:r>
                  <a:rPr lang="en-US" altLang="en-US" sz="3600" dirty="0">
                    <a:solidFill>
                      <a:srgbClr val="000000"/>
                    </a:solidFill>
                    <a:latin typeface="Raleway" pitchFamily="34" charset="0"/>
                  </a:rPr>
                  <a:t> by an assigned sergeant</a:t>
                </a:r>
              </a:p>
            </p:txBody>
          </p:sp>
          <p:sp>
            <p:nvSpPr>
              <p:cNvPr id="84" name="Rectangle 87">
                <a:extLst>
                  <a:ext uri="{FF2B5EF4-FFF2-40B4-BE49-F238E27FC236}">
                    <a16:creationId xmlns:a16="http://schemas.microsoft.com/office/drawing/2014/main" id="{16F6DB7B-2CBB-4262-8EA3-88F791E6542A}"/>
                  </a:ext>
                </a:extLst>
              </p:cNvPr>
              <p:cNvSpPr>
                <a:spLocks noChangeArrowheads="1"/>
              </p:cNvSpPr>
              <p:nvPr/>
            </p:nvSpPr>
            <p:spPr bwMode="auto">
              <a:xfrm>
                <a:off x="22936200" y="13766286"/>
                <a:ext cx="8097062" cy="175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Once bidding begins, officers </a:t>
                </a:r>
                <a:r>
                  <a:rPr lang="en-US" altLang="en-US" sz="3600" b="1" dirty="0">
                    <a:latin typeface="Raleway" pitchFamily="34" charset="0"/>
                  </a:rPr>
                  <a:t>must sign a printed document </a:t>
                </a:r>
                <a:r>
                  <a:rPr lang="en-US" altLang="en-US" sz="3600" dirty="0">
                    <a:latin typeface="Raleway" pitchFamily="34" charset="0"/>
                  </a:rPr>
                  <a:t>to confirm their shift selection</a:t>
                </a:r>
              </a:p>
            </p:txBody>
          </p:sp>
        </p:grpSp>
        <p:sp>
          <p:nvSpPr>
            <p:cNvPr id="79" name="Rectangle 95">
              <a:extLst>
                <a:ext uri="{FF2B5EF4-FFF2-40B4-BE49-F238E27FC236}">
                  <a16:creationId xmlns:a16="http://schemas.microsoft.com/office/drawing/2014/main" id="{60470B9C-854B-4E7E-804E-380DFB3FEA1A}"/>
                </a:ext>
              </a:extLst>
            </p:cNvPr>
            <p:cNvSpPr>
              <a:spLocks noChangeArrowheads="1"/>
            </p:cNvSpPr>
            <p:nvPr/>
          </p:nvSpPr>
          <p:spPr bwMode="auto">
            <a:xfrm>
              <a:off x="23010495" y="13583569"/>
              <a:ext cx="7924800" cy="286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latin typeface="Raleway" pitchFamily="34" charset="0"/>
                </a:rPr>
                <a:t>Because there is an </a:t>
              </a:r>
              <a:r>
                <a:rPr lang="en-US" altLang="en-US" sz="3600" b="1" dirty="0">
                  <a:latin typeface="Raleway" pitchFamily="34" charset="0"/>
                </a:rPr>
                <a:t>order</a:t>
              </a:r>
              <a:r>
                <a:rPr lang="en-US" altLang="en-US" sz="3600" dirty="0">
                  <a:latin typeface="Raleway" pitchFamily="34" charset="0"/>
                </a:rPr>
                <a:t> to the confirmation process, if an officer is not present, the sergeant will have </a:t>
              </a:r>
              <a:r>
                <a:rPr lang="en-US" altLang="en-US" sz="3600" b="1" dirty="0">
                  <a:latin typeface="Raleway" pitchFamily="34" charset="0"/>
                </a:rPr>
                <a:t>to chase </a:t>
              </a:r>
              <a:r>
                <a:rPr lang="en-US" altLang="en-US" sz="3600" dirty="0">
                  <a:latin typeface="Raleway" pitchFamily="34" charset="0"/>
                </a:rPr>
                <a:t>after the absent officer</a:t>
              </a:r>
            </a:p>
          </p:txBody>
        </p:sp>
      </p:grpSp>
      <p:pic>
        <p:nvPicPr>
          <p:cNvPr id="3" name="Picture 2" descr="A close up of a map&#10;&#10;Description automatically generated">
            <a:extLst>
              <a:ext uri="{FF2B5EF4-FFF2-40B4-BE49-F238E27FC236}">
                <a16:creationId xmlns:a16="http://schemas.microsoft.com/office/drawing/2014/main" id="{CFCFB198-69C5-4D6F-95FF-ED42E24F85A3}"/>
              </a:ext>
            </a:extLst>
          </p:cNvPr>
          <p:cNvPicPr>
            <a:picLocks noChangeAspect="1"/>
          </p:cNvPicPr>
          <p:nvPr/>
        </p:nvPicPr>
        <p:blipFill rotWithShape="1">
          <a:blip r:embed="rId5">
            <a:extLst>
              <a:ext uri="{28A0092B-C50C-407E-A947-70E740481C1C}">
                <a14:useLocalDpi xmlns:a14="http://schemas.microsoft.com/office/drawing/2010/main" val="0"/>
              </a:ext>
            </a:extLst>
          </a:blip>
          <a:srcRect t="7371"/>
          <a:stretch/>
        </p:blipFill>
        <p:spPr>
          <a:xfrm>
            <a:off x="1244461" y="19230005"/>
            <a:ext cx="8849001" cy="6080789"/>
          </a:xfrm>
          <a:prstGeom prst="rect">
            <a:avLst/>
          </a:prstGeom>
        </p:spPr>
      </p:pic>
      <p:sp>
        <p:nvSpPr>
          <p:cNvPr id="89" name="Rectangle 106">
            <a:extLst>
              <a:ext uri="{FF2B5EF4-FFF2-40B4-BE49-F238E27FC236}">
                <a16:creationId xmlns:a16="http://schemas.microsoft.com/office/drawing/2014/main" id="{7DEE98A9-BE4C-4C9F-A7F7-169DC0D647E2}"/>
              </a:ext>
            </a:extLst>
          </p:cNvPr>
          <p:cNvSpPr>
            <a:spLocks noChangeArrowheads="1"/>
          </p:cNvSpPr>
          <p:nvPr/>
        </p:nvSpPr>
        <p:spPr bwMode="auto">
          <a:xfrm>
            <a:off x="1727011" y="25930176"/>
            <a:ext cx="75557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Figure 1 </a:t>
            </a:r>
            <a:r>
              <a:rPr lang="en-US" altLang="en-US" sz="3600" dirty="0">
                <a:solidFill>
                  <a:srgbClr val="004237"/>
                </a:solidFill>
                <a:latin typeface="Raleway" pitchFamily="34" charset="0"/>
              </a:rPr>
              <a:t>: Use case diagram for the entire application. Displays the three most important roles in the application</a:t>
            </a:r>
            <a:endParaRPr lang="en-US" altLang="en-US" sz="1000" dirty="0">
              <a:solidFill>
                <a:srgbClr val="004237"/>
              </a:solidFill>
              <a:latin typeface="Raleway" pitchFamily="34" charset="0"/>
            </a:endParaRPr>
          </a:p>
        </p:txBody>
      </p:sp>
      <p:grpSp>
        <p:nvGrpSpPr>
          <p:cNvPr id="4" name="Group 3">
            <a:extLst>
              <a:ext uri="{FF2B5EF4-FFF2-40B4-BE49-F238E27FC236}">
                <a16:creationId xmlns:a16="http://schemas.microsoft.com/office/drawing/2014/main" id="{9346EA7B-A241-4AD4-8E1A-A30F6D100871}"/>
              </a:ext>
            </a:extLst>
          </p:cNvPr>
          <p:cNvGrpSpPr/>
          <p:nvPr/>
        </p:nvGrpSpPr>
        <p:grpSpPr>
          <a:xfrm>
            <a:off x="23074173" y="19139645"/>
            <a:ext cx="7961313" cy="4154334"/>
            <a:chOff x="10059649" y="12718825"/>
            <a:chExt cx="7961313" cy="4154334"/>
          </a:xfrm>
        </p:grpSpPr>
        <p:sp>
          <p:nvSpPr>
            <p:cNvPr id="90" name="Rectangle 89">
              <a:extLst>
                <a:ext uri="{FF2B5EF4-FFF2-40B4-BE49-F238E27FC236}">
                  <a16:creationId xmlns:a16="http://schemas.microsoft.com/office/drawing/2014/main" id="{B347F193-7751-454D-908F-5DC081B4464E}"/>
                </a:ext>
              </a:extLst>
            </p:cNvPr>
            <p:cNvSpPr/>
            <p:nvPr/>
          </p:nvSpPr>
          <p:spPr>
            <a:xfrm>
              <a:off x="10059649" y="13512125"/>
              <a:ext cx="7961313" cy="3361034"/>
            </a:xfrm>
            <a:prstGeom prst="rect">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14" descr="PHP: Download Logos">
              <a:extLst>
                <a:ext uri="{FF2B5EF4-FFF2-40B4-BE49-F238E27FC236}">
                  <a16:creationId xmlns:a16="http://schemas.microsoft.com/office/drawing/2014/main" id="{C9C8A9D3-3E02-4629-8D15-0EA6AA0CE4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92427" y="15411988"/>
              <a:ext cx="2229707" cy="1203468"/>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8" descr="MySQL - Wikipedia">
              <a:extLst>
                <a:ext uri="{FF2B5EF4-FFF2-40B4-BE49-F238E27FC236}">
                  <a16:creationId xmlns:a16="http://schemas.microsoft.com/office/drawing/2014/main" id="{2D294273-3A2E-4184-8C47-A2634C5CA6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05437" y="13912174"/>
              <a:ext cx="2266845" cy="118314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6" descr="A close up of a sign&#10;&#10;Description automatically generated">
              <a:extLst>
                <a:ext uri="{FF2B5EF4-FFF2-40B4-BE49-F238E27FC236}">
                  <a16:creationId xmlns:a16="http://schemas.microsoft.com/office/drawing/2014/main" id="{61D52E87-E824-4A1E-95BC-98FCA762C4C4}"/>
                </a:ext>
              </a:extLst>
            </p:cNvPr>
            <p:cNvPicPr>
              <a:picLocks noChangeAspect="1"/>
            </p:cNvPicPr>
            <p:nvPr/>
          </p:nvPicPr>
          <p:blipFill>
            <a:blip r:embed="rId8"/>
            <a:stretch>
              <a:fillRect/>
            </a:stretch>
          </p:blipFill>
          <p:spPr>
            <a:xfrm>
              <a:off x="11795869" y="14163348"/>
              <a:ext cx="2743200" cy="916686"/>
            </a:xfrm>
            <a:prstGeom prst="rect">
              <a:avLst/>
            </a:prstGeom>
          </p:spPr>
        </p:pic>
        <p:pic>
          <p:nvPicPr>
            <p:cNvPr id="94" name="Picture 12" descr="A close up of a sign&#10;&#10;Description automatically generated">
              <a:extLst>
                <a:ext uri="{FF2B5EF4-FFF2-40B4-BE49-F238E27FC236}">
                  <a16:creationId xmlns:a16="http://schemas.microsoft.com/office/drawing/2014/main" id="{B7A2D7A7-A694-4239-AD1A-147185C64051}"/>
                </a:ext>
              </a:extLst>
            </p:cNvPr>
            <p:cNvPicPr>
              <a:picLocks noChangeAspect="1"/>
            </p:cNvPicPr>
            <p:nvPr/>
          </p:nvPicPr>
          <p:blipFill>
            <a:blip r:embed="rId9"/>
            <a:stretch>
              <a:fillRect/>
            </a:stretch>
          </p:blipFill>
          <p:spPr>
            <a:xfrm>
              <a:off x="14983051" y="15558814"/>
              <a:ext cx="2743200" cy="921064"/>
            </a:xfrm>
            <a:prstGeom prst="rect">
              <a:avLst/>
            </a:prstGeom>
          </p:spPr>
        </p:pic>
        <p:pic>
          <p:nvPicPr>
            <p:cNvPr id="96" name="Picture 12" descr="A close up of a logo&#10;&#10;Description automatically generated">
              <a:extLst>
                <a:ext uri="{FF2B5EF4-FFF2-40B4-BE49-F238E27FC236}">
                  <a16:creationId xmlns:a16="http://schemas.microsoft.com/office/drawing/2014/main" id="{230E7FAC-96F5-49F4-B10C-4BFAF1832B20}"/>
                </a:ext>
              </a:extLst>
            </p:cNvPr>
            <p:cNvPicPr>
              <a:picLocks noChangeAspect="1"/>
            </p:cNvPicPr>
            <p:nvPr/>
          </p:nvPicPr>
          <p:blipFill rotWithShape="1">
            <a:blip r:embed="rId10"/>
            <a:srcRect l="6889" t="10997" r="7555" b="11574"/>
            <a:stretch/>
          </p:blipFill>
          <p:spPr>
            <a:xfrm>
              <a:off x="10259675" y="12718825"/>
              <a:ext cx="3072389" cy="1337120"/>
            </a:xfrm>
            <a:prstGeom prst="rect">
              <a:avLst/>
            </a:prstGeom>
          </p:spPr>
        </p:pic>
      </p:grpSp>
      <p:sp>
        <p:nvSpPr>
          <p:cNvPr id="98" name="Rectangle 106">
            <a:extLst>
              <a:ext uri="{FF2B5EF4-FFF2-40B4-BE49-F238E27FC236}">
                <a16:creationId xmlns:a16="http://schemas.microsoft.com/office/drawing/2014/main" id="{9363F914-1644-4C05-B0AE-750DACB9B2E5}"/>
              </a:ext>
            </a:extLst>
          </p:cNvPr>
          <p:cNvSpPr>
            <a:spLocks noChangeArrowheads="1"/>
          </p:cNvSpPr>
          <p:nvPr/>
        </p:nvSpPr>
        <p:spPr bwMode="auto">
          <a:xfrm>
            <a:off x="27553593" y="19091413"/>
            <a:ext cx="7555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Our Backend</a:t>
            </a:r>
            <a:endParaRPr lang="en-US" altLang="en-US" sz="1000" dirty="0">
              <a:solidFill>
                <a:srgbClr val="004237"/>
              </a:solidFill>
              <a:latin typeface="Raleway" pitchFamily="34" charset="0"/>
            </a:endParaRPr>
          </a:p>
        </p:txBody>
      </p:sp>
      <p:sp>
        <p:nvSpPr>
          <p:cNvPr id="100" name="Rectangle 106">
            <a:extLst>
              <a:ext uri="{FF2B5EF4-FFF2-40B4-BE49-F238E27FC236}">
                <a16:creationId xmlns:a16="http://schemas.microsoft.com/office/drawing/2014/main" id="{B9AD56AA-E1F8-44B8-84F4-8F4BA59C762D}"/>
              </a:ext>
            </a:extLst>
          </p:cNvPr>
          <p:cNvSpPr>
            <a:spLocks noChangeArrowheads="1"/>
          </p:cNvSpPr>
          <p:nvPr/>
        </p:nvSpPr>
        <p:spPr bwMode="auto">
          <a:xfrm>
            <a:off x="27780670" y="23652632"/>
            <a:ext cx="7555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b="1" dirty="0">
                <a:solidFill>
                  <a:srgbClr val="004237"/>
                </a:solidFill>
                <a:latin typeface="Raleway" pitchFamily="34" charset="0"/>
              </a:rPr>
              <a:t>Our Frontend</a:t>
            </a:r>
            <a:endParaRPr lang="en-US" altLang="en-US" sz="1000" dirty="0">
              <a:solidFill>
                <a:srgbClr val="004237"/>
              </a:solidFill>
              <a:latin typeface="Raleway" pitchFamily="34" charset="0"/>
            </a:endParaRPr>
          </a:p>
        </p:txBody>
      </p:sp>
      <p:grpSp>
        <p:nvGrpSpPr>
          <p:cNvPr id="7" name="Group 6">
            <a:extLst>
              <a:ext uri="{FF2B5EF4-FFF2-40B4-BE49-F238E27FC236}">
                <a16:creationId xmlns:a16="http://schemas.microsoft.com/office/drawing/2014/main" id="{B9C4FE5A-0B82-4894-93E0-32EA6EB41D6D}"/>
              </a:ext>
            </a:extLst>
          </p:cNvPr>
          <p:cNvGrpSpPr/>
          <p:nvPr/>
        </p:nvGrpSpPr>
        <p:grpSpPr>
          <a:xfrm>
            <a:off x="22699072" y="24537411"/>
            <a:ext cx="8336413" cy="3361034"/>
            <a:chOff x="22699072" y="24537411"/>
            <a:chExt cx="8336413" cy="3361034"/>
          </a:xfrm>
        </p:grpSpPr>
        <p:sp>
          <p:nvSpPr>
            <p:cNvPr id="99" name="Rectangle 98">
              <a:extLst>
                <a:ext uri="{FF2B5EF4-FFF2-40B4-BE49-F238E27FC236}">
                  <a16:creationId xmlns:a16="http://schemas.microsoft.com/office/drawing/2014/main" id="{03F2D258-049D-4372-AFE9-8EFBAF170FF1}"/>
                </a:ext>
              </a:extLst>
            </p:cNvPr>
            <p:cNvSpPr/>
            <p:nvPr/>
          </p:nvSpPr>
          <p:spPr>
            <a:xfrm>
              <a:off x="23074172" y="24537411"/>
              <a:ext cx="7961313" cy="3361034"/>
            </a:xfrm>
            <a:prstGeom prst="rect">
              <a:avLst/>
            </a:prstGeom>
            <a:noFill/>
            <a:ln w="76200">
              <a:solidFill>
                <a:srgbClr val="00B4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2" descr="React (web framework) - Wikipedia">
              <a:extLst>
                <a:ext uri="{FF2B5EF4-FFF2-40B4-BE49-F238E27FC236}">
                  <a16:creationId xmlns:a16="http://schemas.microsoft.com/office/drawing/2014/main" id="{80208654-2167-49F6-AB27-4D0B1BA88C3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699072" y="24680246"/>
              <a:ext cx="4395383" cy="310617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8">
              <a:extLst>
                <a:ext uri="{FF2B5EF4-FFF2-40B4-BE49-F238E27FC236}">
                  <a16:creationId xmlns:a16="http://schemas.microsoft.com/office/drawing/2014/main" id="{F7FD015D-E3AB-4963-B03D-97C8AEE7155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125948" y="25081581"/>
              <a:ext cx="1216387" cy="969055"/>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10" descr="Typescript Icon of Flat style - Available in SVG, PNG, EPS, AI ...">
              <a:extLst>
                <a:ext uri="{FF2B5EF4-FFF2-40B4-BE49-F238E27FC236}">
                  <a16:creationId xmlns:a16="http://schemas.microsoft.com/office/drawing/2014/main" id="{57D7BC51-DCEA-494B-A907-FFC5ED5CF80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120384" y="24978152"/>
              <a:ext cx="1099577" cy="109957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2">
              <a:extLst>
                <a:ext uri="{FF2B5EF4-FFF2-40B4-BE49-F238E27FC236}">
                  <a16:creationId xmlns:a16="http://schemas.microsoft.com/office/drawing/2014/main" id="{E8B0C31C-5F5B-44AF-9C78-29B97903952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973380" y="26240404"/>
              <a:ext cx="1760761" cy="1377006"/>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Rectangle 9">
            <a:extLst>
              <a:ext uri="{FF2B5EF4-FFF2-40B4-BE49-F238E27FC236}">
                <a16:creationId xmlns:a16="http://schemas.microsoft.com/office/drawing/2014/main" id="{B3461F14-CE75-40F8-BD5D-F163216106C4}"/>
              </a:ext>
            </a:extLst>
          </p:cNvPr>
          <p:cNvSpPr>
            <a:spLocks noChangeArrowheads="1"/>
          </p:cNvSpPr>
          <p:nvPr/>
        </p:nvSpPr>
        <p:spPr bwMode="auto">
          <a:xfrm>
            <a:off x="1638552" y="13260066"/>
            <a:ext cx="77342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a:ea typeface="ＭＳ Ｐゴシック"/>
              </a:rPr>
              <a:t>JSON views</a:t>
            </a:r>
            <a:endParaRPr lang="en-US" dirty="0">
              <a:cs typeface="Arial"/>
            </a:endParaRPr>
          </a:p>
        </p:txBody>
      </p:sp>
      <p:sp>
        <p:nvSpPr>
          <p:cNvPr id="85" name="Rectangle 9">
            <a:extLst>
              <a:ext uri="{FF2B5EF4-FFF2-40B4-BE49-F238E27FC236}">
                <a16:creationId xmlns:a16="http://schemas.microsoft.com/office/drawing/2014/main" id="{0B752614-6261-46D7-B909-CA193E3964B8}"/>
              </a:ext>
            </a:extLst>
          </p:cNvPr>
          <p:cNvSpPr>
            <a:spLocks noChangeArrowheads="1"/>
          </p:cNvSpPr>
          <p:nvPr/>
        </p:nvSpPr>
        <p:spPr bwMode="auto">
          <a:xfrm>
            <a:off x="1638552" y="13928660"/>
            <a:ext cx="77342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a:ea typeface="ＭＳ Ｐゴシック"/>
              </a:rPr>
              <a:t>Controllers</a:t>
            </a:r>
            <a:endParaRPr lang="en-US" dirty="0">
              <a:cs typeface="Arial"/>
            </a:endParaRPr>
          </a:p>
        </p:txBody>
      </p:sp>
      <p:sp>
        <p:nvSpPr>
          <p:cNvPr id="87" name="Rectangle 9">
            <a:extLst>
              <a:ext uri="{FF2B5EF4-FFF2-40B4-BE49-F238E27FC236}">
                <a16:creationId xmlns:a16="http://schemas.microsoft.com/office/drawing/2014/main" id="{D11ABDE0-3D08-4387-BA9F-BDDEDFB199CB}"/>
              </a:ext>
            </a:extLst>
          </p:cNvPr>
          <p:cNvSpPr>
            <a:spLocks noChangeArrowheads="1"/>
          </p:cNvSpPr>
          <p:nvPr/>
        </p:nvSpPr>
        <p:spPr bwMode="auto">
          <a:xfrm>
            <a:off x="1637716" y="15171817"/>
            <a:ext cx="77342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a:ea typeface="ＭＳ Ｐゴシック"/>
              </a:rPr>
              <a:t>Documentation and automated testing</a:t>
            </a:r>
            <a:endParaRPr lang="en-US" dirty="0">
              <a:cs typeface="Arial"/>
            </a:endParaRPr>
          </a:p>
        </p:txBody>
      </p:sp>
      <p:sp>
        <p:nvSpPr>
          <p:cNvPr id="88" name="Rectangle 9">
            <a:extLst>
              <a:ext uri="{FF2B5EF4-FFF2-40B4-BE49-F238E27FC236}">
                <a16:creationId xmlns:a16="http://schemas.microsoft.com/office/drawing/2014/main" id="{BFA5F731-983B-4785-BDA1-8005EFF72AD6}"/>
              </a:ext>
            </a:extLst>
          </p:cNvPr>
          <p:cNvSpPr>
            <a:spLocks noChangeArrowheads="1"/>
          </p:cNvSpPr>
          <p:nvPr/>
        </p:nvSpPr>
        <p:spPr bwMode="auto">
          <a:xfrm>
            <a:off x="1637716" y="14548191"/>
            <a:ext cx="77342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marL="571500" indent="-571500">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buClr>
                <a:srgbClr val="00B497"/>
              </a:buClr>
              <a:buSzPct val="120000"/>
              <a:buFont typeface="Arial" panose="020B0604020202020204" pitchFamily="34" charset="0"/>
              <a:buChar char="•"/>
            </a:pPr>
            <a:r>
              <a:rPr lang="en-US" altLang="en-US" sz="3600" dirty="0">
                <a:solidFill>
                  <a:srgbClr val="000000"/>
                </a:solidFill>
                <a:latin typeface="Raleway"/>
                <a:ea typeface="ＭＳ Ｐゴシック"/>
              </a:rPr>
              <a:t>Routes</a:t>
            </a:r>
            <a:endParaRPr lang="en-US" dirty="0">
              <a:cs typeface="Arial"/>
            </a:endParaRPr>
          </a:p>
        </p:txBody>
      </p:sp>
      <p:pic>
        <p:nvPicPr>
          <p:cNvPr id="6" name="Picture 9" descr="A screenshot of a cell phone&#10;&#10;Description automatically generated">
            <a:extLst>
              <a:ext uri="{FF2B5EF4-FFF2-40B4-BE49-F238E27FC236}">
                <a16:creationId xmlns:a16="http://schemas.microsoft.com/office/drawing/2014/main" id="{3BF40506-3193-4A88-99E9-99417762C6DF}"/>
              </a:ext>
            </a:extLst>
          </p:cNvPr>
          <p:cNvPicPr>
            <a:picLocks noChangeAspect="1"/>
          </p:cNvPicPr>
          <p:nvPr/>
        </p:nvPicPr>
        <p:blipFill>
          <a:blip r:embed="rId15"/>
          <a:stretch>
            <a:fillRect/>
          </a:stretch>
        </p:blipFill>
        <p:spPr>
          <a:xfrm>
            <a:off x="1400355" y="30570196"/>
            <a:ext cx="8425130" cy="9228150"/>
          </a:xfrm>
          <a:prstGeom prst="rect">
            <a:avLst/>
          </a:prstGeom>
        </p:spPr>
      </p:pic>
      <p:sp>
        <p:nvSpPr>
          <p:cNvPr id="11" name="Rectangle 151">
            <a:extLst>
              <a:ext uri="{FF2B5EF4-FFF2-40B4-BE49-F238E27FC236}">
                <a16:creationId xmlns:a16="http://schemas.microsoft.com/office/drawing/2014/main" id="{3997A833-9B38-43ED-A356-1528D6A6F076}"/>
              </a:ext>
            </a:extLst>
          </p:cNvPr>
          <p:cNvSpPr>
            <a:spLocks noChangeArrowheads="1"/>
          </p:cNvSpPr>
          <p:nvPr/>
        </p:nvSpPr>
        <p:spPr bwMode="auto">
          <a:xfrm>
            <a:off x="9836899" y="32164879"/>
            <a:ext cx="1101380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altLang="en-US" sz="3600" dirty="0">
                <a:solidFill>
                  <a:srgbClr val="004237"/>
                </a:solidFill>
                <a:latin typeface="Raleway"/>
                <a:ea typeface="ＭＳ Ｐゴシック"/>
              </a:rPr>
              <a:t>Giving administrators a way to introduce temporary edits to working days lets the digital schedule more accurately represent the actual deployment of officers and vehicles. Making the daily roster match the current deployment as closely as possible makes it a tool more useful for dispatch and management.</a:t>
            </a:r>
            <a:endParaRPr lang="en-US" altLang="en-US" sz="3600" b="1" dirty="0">
              <a:solidFill>
                <a:srgbClr val="004237"/>
              </a:solidFill>
              <a:latin typeface="Raleway"/>
            </a:endParaRPr>
          </a:p>
        </p:txBody>
      </p:sp>
      <p:pic>
        <p:nvPicPr>
          <p:cNvPr id="12" name="Picture 12" descr="A screenshot of a cell phone&#10;&#10;Description automatically generated">
            <a:extLst>
              <a:ext uri="{FF2B5EF4-FFF2-40B4-BE49-F238E27FC236}">
                <a16:creationId xmlns:a16="http://schemas.microsoft.com/office/drawing/2014/main" id="{613269A9-E2CE-4593-8655-2F60A504D6F4}"/>
              </a:ext>
            </a:extLst>
          </p:cNvPr>
          <p:cNvPicPr>
            <a:picLocks noChangeAspect="1"/>
          </p:cNvPicPr>
          <p:nvPr/>
        </p:nvPicPr>
        <p:blipFill>
          <a:blip r:embed="rId16"/>
          <a:stretch>
            <a:fillRect/>
          </a:stretch>
        </p:blipFill>
        <p:spPr>
          <a:xfrm>
            <a:off x="21353647" y="30576082"/>
            <a:ext cx="9991022" cy="2316821"/>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420CC5D7C3634BB91C23C53A69EF7C" ma:contentTypeVersion="2" ma:contentTypeDescription="Create a new document." ma:contentTypeScope="" ma:versionID="2200f514cc62125c2c5fe1cb0aea4d4b">
  <xsd:schema xmlns:xsd="http://www.w3.org/2001/XMLSchema" xmlns:xs="http://www.w3.org/2001/XMLSchema" xmlns:p="http://schemas.microsoft.com/office/2006/metadata/properties" xmlns:ns2="68e8af9d-f7a6-4c02-be1c-debb278833da" targetNamespace="http://schemas.microsoft.com/office/2006/metadata/properties" ma:root="true" ma:fieldsID="e3093221956623e0a8e1ecb9b778a5e4" ns2:_="">
    <xsd:import namespace="68e8af9d-f7a6-4c02-be1c-debb278833da"/>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e8af9d-f7a6-4c02-be1c-debb278833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B7A7B2-14AA-4F8F-A1EB-AEF18C5CC0F7}">
  <ds:schemaRefs>
    <ds:schemaRef ds:uri="http://schemas.microsoft.com/sharepoint/v3/contenttype/forms"/>
  </ds:schemaRefs>
</ds:datastoreItem>
</file>

<file path=customXml/itemProps2.xml><?xml version="1.0" encoding="utf-8"?>
<ds:datastoreItem xmlns:ds="http://schemas.openxmlformats.org/officeDocument/2006/customXml" ds:itemID="{CC93595C-03EF-4ED2-BC04-28E08293CF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e8af9d-f7a6-4c02-be1c-debb278833d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11852</TotalTime>
  <Words>395</Words>
  <Application>Microsoft Office PowerPoint</Application>
  <PresentationFormat>Custom</PresentationFormat>
  <Paragraphs>36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sitshanna@gmail.com</cp:lastModifiedBy>
  <cp:revision>338</cp:revision>
  <dcterms:created xsi:type="dcterms:W3CDTF">2012-11-19T15:27:41Z</dcterms:created>
  <dcterms:modified xsi:type="dcterms:W3CDTF">2020-08-03T17:42:34Z</dcterms:modified>
</cp:coreProperties>
</file>