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77" r:id="rId5"/>
    <p:sldId id="260" r:id="rId6"/>
    <p:sldId id="278" r:id="rId7"/>
    <p:sldId id="279" r:id="rId8"/>
    <p:sldId id="280" r:id="rId9"/>
    <p:sldId id="281" r:id="rId10"/>
    <p:sldId id="282" r:id="rId11"/>
    <p:sldId id="261" r:id="rId12"/>
    <p:sldId id="283" r:id="rId13"/>
    <p:sldId id="284" r:id="rId14"/>
    <p:sldId id="262" r:id="rId15"/>
    <p:sldId id="263" r:id="rId16"/>
    <p:sldId id="264" r:id="rId17"/>
    <p:sldId id="275" r:id="rId18"/>
    <p:sldId id="265" r:id="rId19"/>
    <p:sldId id="266" r:id="rId20"/>
    <p:sldId id="267" r:id="rId21"/>
    <p:sldId id="274" r:id="rId22"/>
    <p:sldId id="276" r:id="rId23"/>
    <p:sldId id="268" r:id="rId24"/>
    <p:sldId id="271" r:id="rId25"/>
    <p:sldId id="272" r:id="rId26"/>
    <p:sldId id="273" r:id="rId2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4237"/>
    <a:srgbClr val="00B497"/>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9B58144-E16B-268D-3209-936A8CB4AB12}" v="136" dt="2020-08-01T00:35:29.738"/>
    <p1510:client id="{43011D17-4E95-5FB4-E90B-4AB7595A34FE}" v="257" dt="2020-08-04T01:16:37.568"/>
    <p1510:client id="{4BC60638-1C7F-1E84-04FF-AE6B89675B1F}" v="7" dt="2020-08-01T01:59:03.439"/>
    <p1510:client id="{62FA4FBC-9C9E-83DE-FCD4-9292C7FB4DC9}" v="323" dt="2020-08-03T22:49:17.596"/>
    <p1510:client id="{661FACD0-C67B-136F-002D-D0BFCBBD2D4E}" v="99" dt="2020-08-01T01:40:01.990"/>
    <p1510:client id="{8AF2F1E4-D400-18F3-7D00-3F96FBAD0FC2}" v="653" dt="2020-08-01T01:56:26.243"/>
    <p1510:client id="{9E4AD4A6-BACC-38CA-6EAF-F347291FE986}" v="104" dt="2020-08-01T01:55:46.719"/>
    <p1510:client id="{9FCCFA5D-A85C-5D9E-0BF9-FB87FEB6B4A1}" v="99" dt="2020-08-01T01:59:45.470"/>
    <p1510:client id="{C7C6F712-A5E4-6119-D264-C965153C0544}" v="248" dt="2020-08-03T21:39:08.829"/>
    <p1510:client id="{E0F99665-37DD-0088-7688-555D80BE910A}" v="49" dt="2020-08-03T17:46:19.312"/>
    <p1510:client id="{FAE0A961-7121-6A84-76A4-B2598DC72015}" v="92" dt="2020-08-04T01:08:33.818"/>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slideViewPr>
    <p:cSldViewPr snapToGrid="0">
      <p:cViewPr>
        <p:scale>
          <a:sx n="1" d="2"/>
          <a:sy n="1" d="2"/>
        </p:scale>
        <p:origin x="0" y="0"/>
      </p:cViewPr>
      <p:guideLst/>
    </p:cSldViewPr>
  </p:slide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microsoft.com/office/2015/10/relationships/revisionInfo" Target="revisionInfo.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microsoft.com/office/2016/11/relationships/changesInfo" Target="changesInfos/changesInfo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theme" Target="theme/theme1.xml"/><Relationship Id="rId8" Type="http://schemas.openxmlformats.org/officeDocument/2006/relationships/slide" Target="slides/slide7.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auricio Santos-Hoyos" userId="S::msant323@fiu.edu::1c704766-7cb5-4ec5-b52e-54c766f1f352" providerId="AD" clId="Web-{43011D17-4E95-5FB4-E90B-4AB7595A34FE}"/>
    <pc:docChg chg="modSld">
      <pc:chgData name="Mauricio Santos-Hoyos" userId="S::msant323@fiu.edu::1c704766-7cb5-4ec5-b52e-54c766f1f352" providerId="AD" clId="Web-{43011D17-4E95-5FB4-E90B-4AB7595A34FE}" dt="2020-08-04T01:16:37.568" v="249" actId="20577"/>
      <pc:docMkLst>
        <pc:docMk/>
      </pc:docMkLst>
      <pc:sldChg chg="modSp">
        <pc:chgData name="Mauricio Santos-Hoyos" userId="S::msant323@fiu.edu::1c704766-7cb5-4ec5-b52e-54c766f1f352" providerId="AD" clId="Web-{43011D17-4E95-5FB4-E90B-4AB7595A34FE}" dt="2020-08-04T01:03:08.548" v="7" actId="20577"/>
        <pc:sldMkLst>
          <pc:docMk/>
          <pc:sldMk cId="582633462" sldId="256"/>
        </pc:sldMkLst>
        <pc:spChg chg="mod">
          <ac:chgData name="Mauricio Santos-Hoyos" userId="S::msant323@fiu.edu::1c704766-7cb5-4ec5-b52e-54c766f1f352" providerId="AD" clId="Web-{43011D17-4E95-5FB4-E90B-4AB7595A34FE}" dt="2020-08-04T01:03:08.548" v="7" actId="20577"/>
          <ac:spMkLst>
            <pc:docMk/>
            <pc:sldMk cId="582633462" sldId="256"/>
            <ac:spMk id="18" creationId="{148D40C5-6079-48F1-AD83-857C03FFA5AD}"/>
          </ac:spMkLst>
        </pc:spChg>
      </pc:sldChg>
      <pc:sldChg chg="modSp">
        <pc:chgData name="Mauricio Santos-Hoyos" userId="S::msant323@fiu.edu::1c704766-7cb5-4ec5-b52e-54c766f1f352" providerId="AD" clId="Web-{43011D17-4E95-5FB4-E90B-4AB7595A34FE}" dt="2020-08-04T01:06:20.158" v="148" actId="20577"/>
        <pc:sldMkLst>
          <pc:docMk/>
          <pc:sldMk cId="3356397513" sldId="257"/>
        </pc:sldMkLst>
        <pc:spChg chg="mod">
          <ac:chgData name="Mauricio Santos-Hoyos" userId="S::msant323@fiu.edu::1c704766-7cb5-4ec5-b52e-54c766f1f352" providerId="AD" clId="Web-{43011D17-4E95-5FB4-E90B-4AB7595A34FE}" dt="2020-08-04T01:05:00.970" v="67" actId="20577"/>
          <ac:spMkLst>
            <pc:docMk/>
            <pc:sldMk cId="3356397513" sldId="257"/>
            <ac:spMk id="12" creationId="{F0A6B91A-B174-4840-AC23-EEF9E6C5EC45}"/>
          </ac:spMkLst>
        </pc:spChg>
        <pc:spChg chg="mod">
          <ac:chgData name="Mauricio Santos-Hoyos" userId="S::msant323@fiu.edu::1c704766-7cb5-4ec5-b52e-54c766f1f352" providerId="AD" clId="Web-{43011D17-4E95-5FB4-E90B-4AB7595A34FE}" dt="2020-08-04T01:04:56.642" v="64" actId="20577"/>
          <ac:spMkLst>
            <pc:docMk/>
            <pc:sldMk cId="3356397513" sldId="257"/>
            <ac:spMk id="15" creationId="{5A3A8DF4-7690-4835-9B28-2A0681D9CC53}"/>
          </ac:spMkLst>
        </pc:spChg>
        <pc:spChg chg="mod">
          <ac:chgData name="Mauricio Santos-Hoyos" userId="S::msant323@fiu.edu::1c704766-7cb5-4ec5-b52e-54c766f1f352" providerId="AD" clId="Web-{43011D17-4E95-5FB4-E90B-4AB7595A34FE}" dt="2020-08-04T01:06:20.158" v="148" actId="20577"/>
          <ac:spMkLst>
            <pc:docMk/>
            <pc:sldMk cId="3356397513" sldId="257"/>
            <ac:spMk id="16" creationId="{435058B7-3F75-4951-8A50-3C8795FCE735}"/>
          </ac:spMkLst>
        </pc:spChg>
      </pc:sldChg>
      <pc:sldChg chg="modSp">
        <pc:chgData name="Mauricio Santos-Hoyos" userId="S::msant323@fiu.edu::1c704766-7cb5-4ec5-b52e-54c766f1f352" providerId="AD" clId="Web-{43011D17-4E95-5FB4-E90B-4AB7595A34FE}" dt="2020-08-04T01:08:34.737" v="195" actId="20577"/>
        <pc:sldMkLst>
          <pc:docMk/>
          <pc:sldMk cId="1910400875" sldId="258"/>
        </pc:sldMkLst>
        <pc:spChg chg="mod">
          <ac:chgData name="Mauricio Santos-Hoyos" userId="S::msant323@fiu.edu::1c704766-7cb5-4ec5-b52e-54c766f1f352" providerId="AD" clId="Web-{43011D17-4E95-5FB4-E90B-4AB7595A34FE}" dt="2020-08-04T01:08:34.737" v="195" actId="20577"/>
          <ac:spMkLst>
            <pc:docMk/>
            <pc:sldMk cId="1910400875" sldId="258"/>
            <ac:spMk id="22" creationId="{57A56485-C9CA-459B-9252-3B82031EE66F}"/>
          </ac:spMkLst>
        </pc:spChg>
        <pc:spChg chg="mod">
          <ac:chgData name="Mauricio Santos-Hoyos" userId="S::msant323@fiu.edu::1c704766-7cb5-4ec5-b52e-54c766f1f352" providerId="AD" clId="Web-{43011D17-4E95-5FB4-E90B-4AB7595A34FE}" dt="2020-08-04T01:07:45.721" v="167" actId="20577"/>
          <ac:spMkLst>
            <pc:docMk/>
            <pc:sldMk cId="1910400875" sldId="258"/>
            <ac:spMk id="27" creationId="{004034AC-5EE3-4875-9184-E7B5167B279C}"/>
          </ac:spMkLst>
        </pc:spChg>
      </pc:sldChg>
      <pc:sldChg chg="modSp">
        <pc:chgData name="Mauricio Santos-Hoyos" userId="S::msant323@fiu.edu::1c704766-7cb5-4ec5-b52e-54c766f1f352" providerId="AD" clId="Web-{43011D17-4E95-5FB4-E90B-4AB7595A34FE}" dt="2020-08-04T01:10:54.738" v="206" actId="14100"/>
        <pc:sldMkLst>
          <pc:docMk/>
          <pc:sldMk cId="3316994925" sldId="260"/>
        </pc:sldMkLst>
        <pc:spChg chg="mod">
          <ac:chgData name="Mauricio Santos-Hoyos" userId="S::msant323@fiu.edu::1c704766-7cb5-4ec5-b52e-54c766f1f352" providerId="AD" clId="Web-{43011D17-4E95-5FB4-E90B-4AB7595A34FE}" dt="2020-08-04T01:10:17.207" v="201" actId="20577"/>
          <ac:spMkLst>
            <pc:docMk/>
            <pc:sldMk cId="3316994925" sldId="260"/>
            <ac:spMk id="23" creationId="{E1F98923-636E-4503-94A4-80ADDDC6ABB3}"/>
          </ac:spMkLst>
        </pc:spChg>
        <pc:spChg chg="mod">
          <ac:chgData name="Mauricio Santos-Hoyos" userId="S::msant323@fiu.edu::1c704766-7cb5-4ec5-b52e-54c766f1f352" providerId="AD" clId="Web-{43011D17-4E95-5FB4-E90B-4AB7595A34FE}" dt="2020-08-04T01:10:54.738" v="206" actId="14100"/>
          <ac:spMkLst>
            <pc:docMk/>
            <pc:sldMk cId="3316994925" sldId="260"/>
            <ac:spMk id="45" creationId="{2C43223D-4CE2-4663-99EF-5FF1688DA2C0}"/>
          </ac:spMkLst>
        </pc:spChg>
      </pc:sldChg>
      <pc:sldChg chg="modSp">
        <pc:chgData name="Mauricio Santos-Hoyos" userId="S::msant323@fiu.edu::1c704766-7cb5-4ec5-b52e-54c766f1f352" providerId="AD" clId="Web-{43011D17-4E95-5FB4-E90B-4AB7595A34FE}" dt="2020-08-04T01:13:41.520" v="208" actId="14100"/>
        <pc:sldMkLst>
          <pc:docMk/>
          <pc:sldMk cId="326455803" sldId="265"/>
        </pc:sldMkLst>
        <pc:spChg chg="mod">
          <ac:chgData name="Mauricio Santos-Hoyos" userId="S::msant323@fiu.edu::1c704766-7cb5-4ec5-b52e-54c766f1f352" providerId="AD" clId="Web-{43011D17-4E95-5FB4-E90B-4AB7595A34FE}" dt="2020-08-04T01:13:41.520" v="208" actId="14100"/>
          <ac:spMkLst>
            <pc:docMk/>
            <pc:sldMk cId="326455803" sldId="265"/>
            <ac:spMk id="4" creationId="{6221BC00-767C-43F2-8013-7F4B1900381E}"/>
          </ac:spMkLst>
        </pc:spChg>
        <pc:spChg chg="mod">
          <ac:chgData name="Mauricio Santos-Hoyos" userId="S::msant323@fiu.edu::1c704766-7cb5-4ec5-b52e-54c766f1f352" providerId="AD" clId="Web-{43011D17-4E95-5FB4-E90B-4AB7595A34FE}" dt="2020-08-04T01:13:34.536" v="207" actId="20577"/>
          <ac:spMkLst>
            <pc:docMk/>
            <pc:sldMk cId="326455803" sldId="265"/>
            <ac:spMk id="15" creationId="{7C9C25A8-AA2F-4BCC-89D6-B00879234202}"/>
          </ac:spMkLst>
        </pc:spChg>
      </pc:sldChg>
      <pc:sldChg chg="modSp">
        <pc:chgData name="Mauricio Santos-Hoyos" userId="S::msant323@fiu.edu::1c704766-7cb5-4ec5-b52e-54c766f1f352" providerId="AD" clId="Web-{43011D17-4E95-5FB4-E90B-4AB7595A34FE}" dt="2020-08-04T01:15:26.458" v="234" actId="20577"/>
        <pc:sldMkLst>
          <pc:docMk/>
          <pc:sldMk cId="3806590952" sldId="271"/>
        </pc:sldMkLst>
        <pc:spChg chg="mod">
          <ac:chgData name="Mauricio Santos-Hoyos" userId="S::msant323@fiu.edu::1c704766-7cb5-4ec5-b52e-54c766f1f352" providerId="AD" clId="Web-{43011D17-4E95-5FB4-E90B-4AB7595A34FE}" dt="2020-08-04T01:14:51.786" v="217" actId="20577"/>
          <ac:spMkLst>
            <pc:docMk/>
            <pc:sldMk cId="3806590952" sldId="271"/>
            <ac:spMk id="5" creationId="{63EFCBD6-D6AE-4A0E-8EFC-48A708775024}"/>
          </ac:spMkLst>
        </pc:spChg>
        <pc:spChg chg="mod">
          <ac:chgData name="Mauricio Santos-Hoyos" userId="S::msant323@fiu.edu::1c704766-7cb5-4ec5-b52e-54c766f1f352" providerId="AD" clId="Web-{43011D17-4E95-5FB4-E90B-4AB7595A34FE}" dt="2020-08-04T01:15:07.661" v="220" actId="20577"/>
          <ac:spMkLst>
            <pc:docMk/>
            <pc:sldMk cId="3806590952" sldId="271"/>
            <ac:spMk id="15" creationId="{9190A988-7B18-4190-BD24-BD01086C5DCE}"/>
          </ac:spMkLst>
        </pc:spChg>
        <pc:spChg chg="mod">
          <ac:chgData name="Mauricio Santos-Hoyos" userId="S::msant323@fiu.edu::1c704766-7cb5-4ec5-b52e-54c766f1f352" providerId="AD" clId="Web-{43011D17-4E95-5FB4-E90B-4AB7595A34FE}" dt="2020-08-04T01:15:26.458" v="234" actId="20577"/>
          <ac:spMkLst>
            <pc:docMk/>
            <pc:sldMk cId="3806590952" sldId="271"/>
            <ac:spMk id="16" creationId="{AB47653A-765E-44AE-BBE6-08A5EFACAFE5}"/>
          </ac:spMkLst>
        </pc:spChg>
      </pc:sldChg>
      <pc:sldChg chg="modSp">
        <pc:chgData name="Mauricio Santos-Hoyos" userId="S::msant323@fiu.edu::1c704766-7cb5-4ec5-b52e-54c766f1f352" providerId="AD" clId="Web-{43011D17-4E95-5FB4-E90B-4AB7595A34FE}" dt="2020-08-04T01:16:25.130" v="246" actId="20577"/>
        <pc:sldMkLst>
          <pc:docMk/>
          <pc:sldMk cId="1341354461" sldId="272"/>
        </pc:sldMkLst>
        <pc:spChg chg="mod">
          <ac:chgData name="Mauricio Santos-Hoyos" userId="S::msant323@fiu.edu::1c704766-7cb5-4ec5-b52e-54c766f1f352" providerId="AD" clId="Web-{43011D17-4E95-5FB4-E90B-4AB7595A34FE}" dt="2020-08-04T01:15:58.365" v="240" actId="20577"/>
          <ac:spMkLst>
            <pc:docMk/>
            <pc:sldMk cId="1341354461" sldId="272"/>
            <ac:spMk id="25" creationId="{B603BBFC-D3EF-4D2E-9BA8-9D26C1F45265}"/>
          </ac:spMkLst>
        </pc:spChg>
        <pc:spChg chg="mod">
          <ac:chgData name="Mauricio Santos-Hoyos" userId="S::msant323@fiu.edu::1c704766-7cb5-4ec5-b52e-54c766f1f352" providerId="AD" clId="Web-{43011D17-4E95-5FB4-E90B-4AB7595A34FE}" dt="2020-08-04T01:16:25.130" v="246" actId="20577"/>
          <ac:spMkLst>
            <pc:docMk/>
            <pc:sldMk cId="1341354461" sldId="272"/>
            <ac:spMk id="29" creationId="{5C79FA3B-6327-47A7-9793-68BE08035270}"/>
          </ac:spMkLst>
        </pc:spChg>
      </pc:sldChg>
      <pc:sldChg chg="modSp">
        <pc:chgData name="Mauricio Santos-Hoyos" userId="S::msant323@fiu.edu::1c704766-7cb5-4ec5-b52e-54c766f1f352" providerId="AD" clId="Web-{43011D17-4E95-5FB4-E90B-4AB7595A34FE}" dt="2020-08-04T01:16:37.568" v="249" actId="20577"/>
        <pc:sldMkLst>
          <pc:docMk/>
          <pc:sldMk cId="3411199908" sldId="273"/>
        </pc:sldMkLst>
        <pc:spChg chg="mod">
          <ac:chgData name="Mauricio Santos-Hoyos" userId="S::msant323@fiu.edu::1c704766-7cb5-4ec5-b52e-54c766f1f352" providerId="AD" clId="Web-{43011D17-4E95-5FB4-E90B-4AB7595A34FE}" dt="2020-08-04T01:16:37.568" v="249" actId="20577"/>
          <ac:spMkLst>
            <pc:docMk/>
            <pc:sldMk cId="3411199908" sldId="273"/>
            <ac:spMk id="13" creationId="{D38F93D6-9E90-44DB-B03B-D43E6B0E3AE2}"/>
          </ac:spMkLst>
        </pc:spChg>
        <pc:spChg chg="mod">
          <ac:chgData name="Mauricio Santos-Hoyos" userId="S::msant323@fiu.edu::1c704766-7cb5-4ec5-b52e-54c766f1f352" providerId="AD" clId="Web-{43011D17-4E95-5FB4-E90B-4AB7595A34FE}" dt="2020-08-04T01:16:31.677" v="248" actId="20577"/>
          <ac:spMkLst>
            <pc:docMk/>
            <pc:sldMk cId="3411199908" sldId="273"/>
            <ac:spMk id="18" creationId="{148D40C5-6079-48F1-AD83-857C03FFA5AD}"/>
          </ac:spMkLst>
        </pc:spChg>
      </pc:sldChg>
      <pc:sldChg chg="delSp modSp">
        <pc:chgData name="Mauricio Santos-Hoyos" userId="S::msant323@fiu.edu::1c704766-7cb5-4ec5-b52e-54c766f1f352" providerId="AD" clId="Web-{43011D17-4E95-5FB4-E90B-4AB7595A34FE}" dt="2020-08-04T01:09:30.691" v="198" actId="14100"/>
        <pc:sldMkLst>
          <pc:docMk/>
          <pc:sldMk cId="524109747" sldId="277"/>
        </pc:sldMkLst>
        <pc:spChg chg="del">
          <ac:chgData name="Mauricio Santos-Hoyos" userId="S::msant323@fiu.edu::1c704766-7cb5-4ec5-b52e-54c766f1f352" providerId="AD" clId="Web-{43011D17-4E95-5FB4-E90B-4AB7595A34FE}" dt="2020-08-04T01:09:21.925" v="197"/>
          <ac:spMkLst>
            <pc:docMk/>
            <pc:sldMk cId="524109747" sldId="277"/>
            <ac:spMk id="17" creationId="{0BE44EB1-7B56-47CD-88DE-62056D9889E3}"/>
          </ac:spMkLst>
        </pc:spChg>
        <pc:picChg chg="mod">
          <ac:chgData name="Mauricio Santos-Hoyos" userId="S::msant323@fiu.edu::1c704766-7cb5-4ec5-b52e-54c766f1f352" providerId="AD" clId="Web-{43011D17-4E95-5FB4-E90B-4AB7595A34FE}" dt="2020-08-04T01:09:30.691" v="198" actId="14100"/>
          <ac:picMkLst>
            <pc:docMk/>
            <pc:sldMk cId="524109747" sldId="277"/>
            <ac:picMk id="9" creationId="{0C2E5DC8-5EA3-4ED4-9E34-BD595534AA00}"/>
          </ac:picMkLst>
        </pc:picChg>
      </pc:sldChg>
    </pc:docChg>
  </pc:docChgLst>
  <pc:docChgLst>
    <pc:chgData name="Shanna Sit" userId="S::ssit002@fiu.edu::aadaa935-8c43-48c9-98b3-3f5b089a9b05" providerId="AD" clId="Web-{661FACD0-C67B-136F-002D-D0BFCBBD2D4E}"/>
    <pc:docChg chg="modSld">
      <pc:chgData name="Shanna Sit" userId="S::ssit002@fiu.edu::aadaa935-8c43-48c9-98b3-3f5b089a9b05" providerId="AD" clId="Web-{661FACD0-C67B-136F-002D-D0BFCBBD2D4E}" dt="2020-08-01T01:40:01.990" v="88" actId="1076"/>
      <pc:docMkLst>
        <pc:docMk/>
      </pc:docMkLst>
      <pc:sldChg chg="addSp delSp modSp">
        <pc:chgData name="Shanna Sit" userId="S::ssit002@fiu.edu::aadaa935-8c43-48c9-98b3-3f5b089a9b05" providerId="AD" clId="Web-{661FACD0-C67B-136F-002D-D0BFCBBD2D4E}" dt="2020-08-01T01:33:56.774" v="70"/>
        <pc:sldMkLst>
          <pc:docMk/>
          <pc:sldMk cId="1295033075" sldId="262"/>
        </pc:sldMkLst>
        <pc:spChg chg="del">
          <ac:chgData name="Shanna Sit" userId="S::ssit002@fiu.edu::aadaa935-8c43-48c9-98b3-3f5b089a9b05" providerId="AD" clId="Web-{661FACD0-C67B-136F-002D-D0BFCBBD2D4E}" dt="2020-08-01T01:33:56.774" v="70"/>
          <ac:spMkLst>
            <pc:docMk/>
            <pc:sldMk cId="1295033075" sldId="262"/>
            <ac:spMk id="9" creationId="{8955B53C-FB2D-481E-8A5F-21C0C3B4FE3F}"/>
          </ac:spMkLst>
        </pc:spChg>
        <pc:spChg chg="mod">
          <ac:chgData name="Shanna Sit" userId="S::ssit002@fiu.edu::aadaa935-8c43-48c9-98b3-3f5b089a9b05" providerId="AD" clId="Web-{661FACD0-C67B-136F-002D-D0BFCBBD2D4E}" dt="2020-08-01T01:33:18.367" v="57" actId="1076"/>
          <ac:spMkLst>
            <pc:docMk/>
            <pc:sldMk cId="1295033075" sldId="262"/>
            <ac:spMk id="10" creationId="{FF4A63A1-C5CF-4572-9D88-C463FC15BAA2}"/>
          </ac:spMkLst>
        </pc:spChg>
        <pc:spChg chg="add mod">
          <ac:chgData name="Shanna Sit" userId="S::ssit002@fiu.edu::aadaa935-8c43-48c9-98b3-3f5b089a9b05" providerId="AD" clId="Web-{661FACD0-C67B-136F-002D-D0BFCBBD2D4E}" dt="2020-08-01T01:30:17.861" v="24" actId="20577"/>
          <ac:spMkLst>
            <pc:docMk/>
            <pc:sldMk cId="1295033075" sldId="262"/>
            <ac:spMk id="23" creationId="{6598FD12-09F0-4A42-A4DF-C4A49EA11B1A}"/>
          </ac:spMkLst>
        </pc:spChg>
        <pc:spChg chg="add mod">
          <ac:chgData name="Shanna Sit" userId="S::ssit002@fiu.edu::aadaa935-8c43-48c9-98b3-3f5b089a9b05" providerId="AD" clId="Web-{661FACD0-C67B-136F-002D-D0BFCBBD2D4E}" dt="2020-08-01T01:33:56.727" v="69" actId="1076"/>
          <ac:spMkLst>
            <pc:docMk/>
            <pc:sldMk cId="1295033075" sldId="262"/>
            <ac:spMk id="25" creationId="{07854B95-330D-4C75-B517-523B1C6E1ECF}"/>
          </ac:spMkLst>
        </pc:spChg>
        <pc:spChg chg="del">
          <ac:chgData name="Shanna Sit" userId="S::ssit002@fiu.edu::aadaa935-8c43-48c9-98b3-3f5b089a9b05" providerId="AD" clId="Web-{661FACD0-C67B-136F-002D-D0BFCBBD2D4E}" dt="2020-08-01T01:32:46.350" v="55"/>
          <ac:spMkLst>
            <pc:docMk/>
            <pc:sldMk cId="1295033075" sldId="262"/>
            <ac:spMk id="28" creationId="{963188C4-1D40-4D9E-966D-751345114F68}"/>
          </ac:spMkLst>
        </pc:spChg>
        <pc:picChg chg="add mod">
          <ac:chgData name="Shanna Sit" userId="S::ssit002@fiu.edu::aadaa935-8c43-48c9-98b3-3f5b089a9b05" providerId="AD" clId="Web-{661FACD0-C67B-136F-002D-D0BFCBBD2D4E}" dt="2020-08-01T01:32:44.694" v="54" actId="1076"/>
          <ac:picMkLst>
            <pc:docMk/>
            <pc:sldMk cId="1295033075" sldId="262"/>
            <ac:picMk id="2" creationId="{79AB4035-36E7-4861-8BEE-525709DF0E87}"/>
          </ac:picMkLst>
        </pc:picChg>
        <pc:picChg chg="add del mod">
          <ac:chgData name="Shanna Sit" userId="S::ssit002@fiu.edu::aadaa935-8c43-48c9-98b3-3f5b089a9b05" providerId="AD" clId="Web-{661FACD0-C67B-136F-002D-D0BFCBBD2D4E}" dt="2020-08-01T01:30:45.205" v="31"/>
          <ac:picMkLst>
            <pc:docMk/>
            <pc:sldMk cId="1295033075" sldId="262"/>
            <ac:picMk id="2" creationId="{DD509E6B-EC93-4FF8-A882-428DEEC6249A}"/>
          </ac:picMkLst>
        </pc:picChg>
        <pc:picChg chg="add mod">
          <ac:chgData name="Shanna Sit" userId="S::ssit002@fiu.edu::aadaa935-8c43-48c9-98b3-3f5b089a9b05" providerId="AD" clId="Web-{661FACD0-C67B-136F-002D-D0BFCBBD2D4E}" dt="2020-08-01T01:31:32.160" v="40" actId="1076"/>
          <ac:picMkLst>
            <pc:docMk/>
            <pc:sldMk cId="1295033075" sldId="262"/>
            <ac:picMk id="4" creationId="{A2FA278C-A80C-4DCB-AF7B-8D8DF83EC8A7}"/>
          </ac:picMkLst>
        </pc:picChg>
        <pc:picChg chg="add del mod">
          <ac:chgData name="Shanna Sit" userId="S::ssit002@fiu.edu::aadaa935-8c43-48c9-98b3-3f5b089a9b05" providerId="AD" clId="Web-{661FACD0-C67B-136F-002D-D0BFCBBD2D4E}" dt="2020-08-01T01:31:16.066" v="37"/>
          <ac:picMkLst>
            <pc:docMk/>
            <pc:sldMk cId="1295033075" sldId="262"/>
            <ac:picMk id="7" creationId="{5D653758-2C16-440A-A238-E6C0734C3A3E}"/>
          </ac:picMkLst>
        </pc:picChg>
        <pc:picChg chg="add del mod">
          <ac:chgData name="Shanna Sit" userId="S::ssit002@fiu.edu::aadaa935-8c43-48c9-98b3-3f5b089a9b05" providerId="AD" clId="Web-{661FACD0-C67B-136F-002D-D0BFCBBD2D4E}" dt="2020-08-01T01:33:21.429" v="59"/>
          <ac:picMkLst>
            <pc:docMk/>
            <pc:sldMk cId="1295033075" sldId="262"/>
            <ac:picMk id="7" creationId="{C35A4DE2-C88A-4236-BC42-096DA5E924A6}"/>
          </ac:picMkLst>
        </pc:picChg>
        <pc:picChg chg="add mod">
          <ac:chgData name="Shanna Sit" userId="S::ssit002@fiu.edu::aadaa935-8c43-48c9-98b3-3f5b089a9b05" providerId="AD" clId="Web-{661FACD0-C67B-136F-002D-D0BFCBBD2D4E}" dt="2020-08-01T01:31:41.895" v="44" actId="1076"/>
          <ac:picMkLst>
            <pc:docMk/>
            <pc:sldMk cId="1295033075" sldId="262"/>
            <ac:picMk id="11" creationId="{6887CDC8-A529-4C8A-A34E-B2F6EC460BAD}"/>
          </ac:picMkLst>
        </pc:picChg>
        <pc:picChg chg="add del mod">
          <ac:chgData name="Shanna Sit" userId="S::ssit002@fiu.edu::aadaa935-8c43-48c9-98b3-3f5b089a9b05" providerId="AD" clId="Web-{661FACD0-C67B-136F-002D-D0BFCBBD2D4E}" dt="2020-08-01T01:32:11.224" v="48"/>
          <ac:picMkLst>
            <pc:docMk/>
            <pc:sldMk cId="1295033075" sldId="262"/>
            <ac:picMk id="13" creationId="{2D2188D4-2603-40DA-B9A8-88081C1B7F34}"/>
          </ac:picMkLst>
        </pc:picChg>
        <pc:picChg chg="mod">
          <ac:chgData name="Shanna Sit" userId="S::ssit002@fiu.edu::aadaa935-8c43-48c9-98b3-3f5b089a9b05" providerId="AD" clId="Web-{661FACD0-C67B-136F-002D-D0BFCBBD2D4E}" dt="2020-08-01T01:33:01.429" v="56" actId="1076"/>
          <ac:picMkLst>
            <pc:docMk/>
            <pc:sldMk cId="1295033075" sldId="262"/>
            <ac:picMk id="1030" creationId="{259EE92B-FDD8-4E1C-A06B-DBB10FBF95AD}"/>
          </ac:picMkLst>
        </pc:picChg>
        <pc:picChg chg="mod">
          <ac:chgData name="Shanna Sit" userId="S::ssit002@fiu.edu::aadaa935-8c43-48c9-98b3-3f5b089a9b05" providerId="AD" clId="Web-{661FACD0-C67B-136F-002D-D0BFCBBD2D4E}" dt="2020-08-01T01:31:43.692" v="46" actId="1076"/>
          <ac:picMkLst>
            <pc:docMk/>
            <pc:sldMk cId="1295033075" sldId="262"/>
            <ac:picMk id="1038" creationId="{41A3B0B7-2D74-4355-AD61-1BB7F58AEDFC}"/>
          </ac:picMkLst>
        </pc:picChg>
        <pc:picChg chg="mod">
          <ac:chgData name="Shanna Sit" userId="S::ssit002@fiu.edu::aadaa935-8c43-48c9-98b3-3f5b089a9b05" providerId="AD" clId="Web-{661FACD0-C67B-136F-002D-D0BFCBBD2D4E}" dt="2020-08-01T01:30:19.767" v="26" actId="1076"/>
          <ac:picMkLst>
            <pc:docMk/>
            <pc:sldMk cId="1295033075" sldId="262"/>
            <ac:picMk id="1042" creationId="{BE04F32A-69B2-474E-B407-468D1DB05660}"/>
          </ac:picMkLst>
        </pc:picChg>
        <pc:cxnChg chg="mod">
          <ac:chgData name="Shanna Sit" userId="S::ssit002@fiu.edu::aadaa935-8c43-48c9-98b3-3f5b089a9b05" providerId="AD" clId="Web-{661FACD0-C67B-136F-002D-D0BFCBBD2D4E}" dt="2020-08-01T01:30:26.627" v="30" actId="14100"/>
          <ac:cxnSpMkLst>
            <pc:docMk/>
            <pc:sldMk cId="1295033075" sldId="262"/>
            <ac:cxnSpMk id="25" creationId="{41CA4026-ABE3-4E6C-9655-35647E53AC7A}"/>
          </ac:cxnSpMkLst>
        </pc:cxnChg>
      </pc:sldChg>
      <pc:sldChg chg="delSp modSp">
        <pc:chgData name="Shanna Sit" userId="S::ssit002@fiu.edu::aadaa935-8c43-48c9-98b3-3f5b089a9b05" providerId="AD" clId="Web-{661FACD0-C67B-136F-002D-D0BFCBBD2D4E}" dt="2020-08-01T01:35:41.324" v="72"/>
        <pc:sldMkLst>
          <pc:docMk/>
          <pc:sldMk cId="2061217156" sldId="263"/>
        </pc:sldMkLst>
        <pc:spChg chg="del mod">
          <ac:chgData name="Shanna Sit" userId="S::ssit002@fiu.edu::aadaa935-8c43-48c9-98b3-3f5b089a9b05" providerId="AD" clId="Web-{661FACD0-C67B-136F-002D-D0BFCBBD2D4E}" dt="2020-08-01T01:35:41.324" v="72"/>
          <ac:spMkLst>
            <pc:docMk/>
            <pc:sldMk cId="2061217156" sldId="263"/>
            <ac:spMk id="7" creationId="{1122BD2E-4C9C-4B22-A189-837C7F3625A1}"/>
          </ac:spMkLst>
        </pc:spChg>
      </pc:sldChg>
      <pc:sldChg chg="delSp modSp">
        <pc:chgData name="Shanna Sit" userId="S::ssit002@fiu.edu::aadaa935-8c43-48c9-98b3-3f5b089a9b05" providerId="AD" clId="Web-{661FACD0-C67B-136F-002D-D0BFCBBD2D4E}" dt="2020-08-01T01:40:01.990" v="88" actId="1076"/>
        <pc:sldMkLst>
          <pc:docMk/>
          <pc:sldMk cId="3578315318" sldId="264"/>
        </pc:sldMkLst>
        <pc:spChg chg="del mod">
          <ac:chgData name="Shanna Sit" userId="S::ssit002@fiu.edu::aadaa935-8c43-48c9-98b3-3f5b089a9b05" providerId="AD" clId="Web-{661FACD0-C67B-136F-002D-D0BFCBBD2D4E}" dt="2020-08-01T01:39:58.037" v="86"/>
          <ac:spMkLst>
            <pc:docMk/>
            <pc:sldMk cId="3578315318" sldId="264"/>
            <ac:spMk id="3" creationId="{7B653C01-8467-4B5D-A27C-D645B77035D4}"/>
          </ac:spMkLst>
        </pc:spChg>
        <pc:picChg chg="mod">
          <ac:chgData name="Shanna Sit" userId="S::ssit002@fiu.edu::aadaa935-8c43-48c9-98b3-3f5b089a9b05" providerId="AD" clId="Web-{661FACD0-C67B-136F-002D-D0BFCBBD2D4E}" dt="2020-08-01T01:40:01.990" v="88" actId="1076"/>
          <ac:picMkLst>
            <pc:docMk/>
            <pc:sldMk cId="3578315318" sldId="264"/>
            <ac:picMk id="2" creationId="{CB741314-B9A3-4EB6-98F4-79D3861AEB8A}"/>
          </ac:picMkLst>
        </pc:picChg>
      </pc:sldChg>
    </pc:docChg>
  </pc:docChgLst>
  <pc:docChgLst>
    <pc:chgData name="Mauricio Santos-Hoyos" userId="S::msant323@fiu.edu::1c704766-7cb5-4ec5-b52e-54c766f1f352" providerId="AD" clId="Web-{8AF2F1E4-D400-18F3-7D00-3F96FBAD0FC2}"/>
    <pc:docChg chg="modSld">
      <pc:chgData name="Mauricio Santos-Hoyos" userId="S::msant323@fiu.edu::1c704766-7cb5-4ec5-b52e-54c766f1f352" providerId="AD" clId="Web-{8AF2F1E4-D400-18F3-7D00-3F96FBAD0FC2}" dt="2020-08-01T01:56:26.243" v="636"/>
      <pc:docMkLst>
        <pc:docMk/>
      </pc:docMkLst>
      <pc:sldChg chg="addSp modSp">
        <pc:chgData name="Mauricio Santos-Hoyos" userId="S::msant323@fiu.edu::1c704766-7cb5-4ec5-b52e-54c766f1f352" providerId="AD" clId="Web-{8AF2F1E4-D400-18F3-7D00-3F96FBAD0FC2}" dt="2020-08-01T01:53:40.037" v="616" actId="1076"/>
        <pc:sldMkLst>
          <pc:docMk/>
          <pc:sldMk cId="255216735" sldId="259"/>
        </pc:sldMkLst>
        <pc:picChg chg="add mod">
          <ac:chgData name="Mauricio Santos-Hoyos" userId="S::msant323@fiu.edu::1c704766-7cb5-4ec5-b52e-54c766f1f352" providerId="AD" clId="Web-{8AF2F1E4-D400-18F3-7D00-3F96FBAD0FC2}" dt="2020-08-01T01:53:40.037" v="616" actId="1076"/>
          <ac:picMkLst>
            <pc:docMk/>
            <pc:sldMk cId="255216735" sldId="259"/>
            <ac:picMk id="2" creationId="{849741CF-5808-4AA7-886F-4A3D200EA682}"/>
          </ac:picMkLst>
        </pc:picChg>
      </pc:sldChg>
      <pc:sldChg chg="delSp modSp">
        <pc:chgData name="Mauricio Santos-Hoyos" userId="S::msant323@fiu.edu::1c704766-7cb5-4ec5-b52e-54c766f1f352" providerId="AD" clId="Web-{8AF2F1E4-D400-18F3-7D00-3F96FBAD0FC2}" dt="2020-08-01T01:34:02.972" v="55" actId="14100"/>
        <pc:sldMkLst>
          <pc:docMk/>
          <pc:sldMk cId="1295033075" sldId="262"/>
        </pc:sldMkLst>
        <pc:spChg chg="mod">
          <ac:chgData name="Mauricio Santos-Hoyos" userId="S::msant323@fiu.edu::1c704766-7cb5-4ec5-b52e-54c766f1f352" providerId="AD" clId="Web-{8AF2F1E4-D400-18F3-7D00-3F96FBAD0FC2}" dt="2020-08-01T01:31:51.642" v="30" actId="14100"/>
          <ac:spMkLst>
            <pc:docMk/>
            <pc:sldMk cId="1295033075" sldId="262"/>
            <ac:spMk id="3" creationId="{32E25ACD-98A5-484D-A7C4-A0C5A270F5E9}"/>
          </ac:spMkLst>
        </pc:spChg>
        <pc:spChg chg="mod">
          <ac:chgData name="Mauricio Santos-Hoyos" userId="S::msant323@fiu.edu::1c704766-7cb5-4ec5-b52e-54c766f1f352" providerId="AD" clId="Web-{8AF2F1E4-D400-18F3-7D00-3F96FBAD0FC2}" dt="2020-08-01T01:33:55.347" v="52" actId="1076"/>
          <ac:spMkLst>
            <pc:docMk/>
            <pc:sldMk cId="1295033075" sldId="262"/>
            <ac:spMk id="5" creationId="{34FE40AD-246B-4C0F-BE8F-C08C57277653}"/>
          </ac:spMkLst>
        </pc:spChg>
        <pc:spChg chg="mod">
          <ac:chgData name="Mauricio Santos-Hoyos" userId="S::msant323@fiu.edu::1c704766-7cb5-4ec5-b52e-54c766f1f352" providerId="AD" clId="Web-{8AF2F1E4-D400-18F3-7D00-3F96FBAD0FC2}" dt="2020-08-01T01:31:04.829" v="24" actId="20577"/>
          <ac:spMkLst>
            <pc:docMk/>
            <pc:sldMk cId="1295033075" sldId="262"/>
            <ac:spMk id="9" creationId="{8955B53C-FB2D-481E-8A5F-21C0C3B4FE3F}"/>
          </ac:spMkLst>
        </pc:spChg>
        <pc:spChg chg="mod">
          <ac:chgData name="Mauricio Santos-Hoyos" userId="S::msant323@fiu.edu::1c704766-7cb5-4ec5-b52e-54c766f1f352" providerId="AD" clId="Web-{8AF2F1E4-D400-18F3-7D00-3F96FBAD0FC2}" dt="2020-08-01T01:33:44.832" v="48" actId="1076"/>
          <ac:spMkLst>
            <pc:docMk/>
            <pc:sldMk cId="1295033075" sldId="262"/>
            <ac:spMk id="10" creationId="{FF4A63A1-C5CF-4572-9D88-C463FC15BAA2}"/>
          </ac:spMkLst>
        </pc:spChg>
        <pc:spChg chg="del">
          <ac:chgData name="Mauricio Santos-Hoyos" userId="S::msant323@fiu.edu::1c704766-7cb5-4ec5-b52e-54c766f1f352" providerId="AD" clId="Web-{8AF2F1E4-D400-18F3-7D00-3F96FBAD0FC2}" dt="2020-08-01T01:32:35.424" v="38"/>
          <ac:spMkLst>
            <pc:docMk/>
            <pc:sldMk cId="1295033075" sldId="262"/>
            <ac:spMk id="22" creationId="{4956BB31-AF12-4F74-9C60-65D353BDAC28}"/>
          </ac:spMkLst>
        </pc:spChg>
        <pc:spChg chg="del mod">
          <ac:chgData name="Mauricio Santos-Hoyos" userId="S::msant323@fiu.edu::1c704766-7cb5-4ec5-b52e-54c766f1f352" providerId="AD" clId="Web-{8AF2F1E4-D400-18F3-7D00-3F96FBAD0FC2}" dt="2020-08-01T01:30:58.454" v="23"/>
          <ac:spMkLst>
            <pc:docMk/>
            <pc:sldMk cId="1295033075" sldId="262"/>
            <ac:spMk id="23" creationId="{6598FD12-09F0-4A42-A4DF-C4A49EA11B1A}"/>
          </ac:spMkLst>
        </pc:spChg>
        <pc:spChg chg="mod">
          <ac:chgData name="Mauricio Santos-Hoyos" userId="S::msant323@fiu.edu::1c704766-7cb5-4ec5-b52e-54c766f1f352" providerId="AD" clId="Web-{8AF2F1E4-D400-18F3-7D00-3F96FBAD0FC2}" dt="2020-08-01T01:30:15.469" v="8" actId="20577"/>
          <ac:spMkLst>
            <pc:docMk/>
            <pc:sldMk cId="1295033075" sldId="262"/>
            <ac:spMk id="28" creationId="{963188C4-1D40-4D9E-966D-751345114F68}"/>
          </ac:spMkLst>
        </pc:spChg>
        <pc:spChg chg="mod">
          <ac:chgData name="Mauricio Santos-Hoyos" userId="S::msant323@fiu.edu::1c704766-7cb5-4ec5-b52e-54c766f1f352" providerId="AD" clId="Web-{8AF2F1E4-D400-18F3-7D00-3F96FBAD0FC2}" dt="2020-08-01T01:30:23.469" v="11" actId="20577"/>
          <ac:spMkLst>
            <pc:docMk/>
            <pc:sldMk cId="1295033075" sldId="262"/>
            <ac:spMk id="29" creationId="{AB96B4A0-206E-441D-87C9-4B9265A715B3}"/>
          </ac:spMkLst>
        </pc:spChg>
        <pc:picChg chg="mod">
          <ac:chgData name="Mauricio Santos-Hoyos" userId="S::msant323@fiu.edu::1c704766-7cb5-4ec5-b52e-54c766f1f352" providerId="AD" clId="Web-{8AF2F1E4-D400-18F3-7D00-3F96FBAD0FC2}" dt="2020-08-01T01:33:06.097" v="47" actId="1076"/>
          <ac:picMkLst>
            <pc:docMk/>
            <pc:sldMk cId="1295033075" sldId="262"/>
            <ac:picMk id="2" creationId="{79AB4035-36E7-4861-8BEE-525709DF0E87}"/>
          </ac:picMkLst>
        </pc:picChg>
        <pc:picChg chg="mod">
          <ac:chgData name="Mauricio Santos-Hoyos" userId="S::msant323@fiu.edu::1c704766-7cb5-4ec5-b52e-54c766f1f352" providerId="AD" clId="Web-{8AF2F1E4-D400-18F3-7D00-3F96FBAD0FC2}" dt="2020-08-01T01:32:09.580" v="33" actId="1076"/>
          <ac:picMkLst>
            <pc:docMk/>
            <pc:sldMk cId="1295033075" sldId="262"/>
            <ac:picMk id="4" creationId="{A2FA278C-A80C-4DCB-AF7B-8D8DF83EC8A7}"/>
          </ac:picMkLst>
        </pc:picChg>
        <pc:picChg chg="mod">
          <ac:chgData name="Mauricio Santos-Hoyos" userId="S::msant323@fiu.edu::1c704766-7cb5-4ec5-b52e-54c766f1f352" providerId="AD" clId="Web-{8AF2F1E4-D400-18F3-7D00-3F96FBAD0FC2}" dt="2020-08-01T01:31:59.267" v="31" actId="1076"/>
          <ac:picMkLst>
            <pc:docMk/>
            <pc:sldMk cId="1295033075" sldId="262"/>
            <ac:picMk id="11" creationId="{6887CDC8-A529-4C8A-A34E-B2F6EC460BAD}"/>
          </ac:picMkLst>
        </pc:picChg>
        <pc:picChg chg="mod">
          <ac:chgData name="Mauricio Santos-Hoyos" userId="S::msant323@fiu.edu::1c704766-7cb5-4ec5-b52e-54c766f1f352" providerId="AD" clId="Web-{8AF2F1E4-D400-18F3-7D00-3F96FBAD0FC2}" dt="2020-08-01T01:33:55.332" v="49" actId="1076"/>
          <ac:picMkLst>
            <pc:docMk/>
            <pc:sldMk cId="1295033075" sldId="262"/>
            <ac:picMk id="1026" creationId="{F383CE93-C3AF-4ADF-A27C-3FDC7B367B0F}"/>
          </ac:picMkLst>
        </pc:picChg>
        <pc:picChg chg="del mod">
          <ac:chgData name="Mauricio Santos-Hoyos" userId="S::msant323@fiu.edu::1c704766-7cb5-4ec5-b52e-54c766f1f352" providerId="AD" clId="Web-{8AF2F1E4-D400-18F3-7D00-3F96FBAD0FC2}" dt="2020-08-01T01:33:02.159" v="46"/>
          <ac:picMkLst>
            <pc:docMk/>
            <pc:sldMk cId="1295033075" sldId="262"/>
            <ac:picMk id="1030" creationId="{259EE92B-FDD8-4E1C-A06B-DBB10FBF95AD}"/>
          </ac:picMkLst>
        </pc:picChg>
        <pc:picChg chg="mod">
          <ac:chgData name="Mauricio Santos-Hoyos" userId="S::msant323@fiu.edu::1c704766-7cb5-4ec5-b52e-54c766f1f352" providerId="AD" clId="Web-{8AF2F1E4-D400-18F3-7D00-3F96FBAD0FC2}" dt="2020-08-01T01:33:55.347" v="50" actId="1076"/>
          <ac:picMkLst>
            <pc:docMk/>
            <pc:sldMk cId="1295033075" sldId="262"/>
            <ac:picMk id="1032" creationId="{DF167DFF-8AA5-4B5A-950E-F11C02E115E7}"/>
          </ac:picMkLst>
        </pc:picChg>
        <pc:picChg chg="mod">
          <ac:chgData name="Mauricio Santos-Hoyos" userId="S::msant323@fiu.edu::1c704766-7cb5-4ec5-b52e-54c766f1f352" providerId="AD" clId="Web-{8AF2F1E4-D400-18F3-7D00-3F96FBAD0FC2}" dt="2020-08-01T01:33:55.347" v="51" actId="1076"/>
          <ac:picMkLst>
            <pc:docMk/>
            <pc:sldMk cId="1295033075" sldId="262"/>
            <ac:picMk id="1034" creationId="{7341F4EB-2BE1-44CC-84D6-0E5D85DE01A7}"/>
          </ac:picMkLst>
        </pc:picChg>
        <pc:picChg chg="mod">
          <ac:chgData name="Mauricio Santos-Hoyos" userId="S::msant323@fiu.edu::1c704766-7cb5-4ec5-b52e-54c766f1f352" providerId="AD" clId="Web-{8AF2F1E4-D400-18F3-7D00-3F96FBAD0FC2}" dt="2020-08-01T01:33:55.363" v="53" actId="1076"/>
          <ac:picMkLst>
            <pc:docMk/>
            <pc:sldMk cId="1295033075" sldId="262"/>
            <ac:picMk id="1036" creationId="{35288950-61F2-46A4-8BFE-FB284DC7B01C}"/>
          </ac:picMkLst>
        </pc:picChg>
        <pc:picChg chg="mod">
          <ac:chgData name="Mauricio Santos-Hoyos" userId="S::msant323@fiu.edu::1c704766-7cb5-4ec5-b52e-54c766f1f352" providerId="AD" clId="Web-{8AF2F1E4-D400-18F3-7D00-3F96FBAD0FC2}" dt="2020-08-01T01:32:02.580" v="32" actId="1076"/>
          <ac:picMkLst>
            <pc:docMk/>
            <pc:sldMk cId="1295033075" sldId="262"/>
            <ac:picMk id="1038" creationId="{41A3B0B7-2D74-4355-AD61-1BB7F58AEDFC}"/>
          </ac:picMkLst>
        </pc:picChg>
        <pc:picChg chg="mod">
          <ac:chgData name="Mauricio Santos-Hoyos" userId="S::msant323@fiu.edu::1c704766-7cb5-4ec5-b52e-54c766f1f352" providerId="AD" clId="Web-{8AF2F1E4-D400-18F3-7D00-3F96FBAD0FC2}" dt="2020-08-01T01:32:13.205" v="34" actId="1076"/>
          <ac:picMkLst>
            <pc:docMk/>
            <pc:sldMk cId="1295033075" sldId="262"/>
            <ac:picMk id="1042" creationId="{BE04F32A-69B2-474E-B407-468D1DB05660}"/>
          </ac:picMkLst>
        </pc:picChg>
        <pc:cxnChg chg="mod">
          <ac:chgData name="Mauricio Santos-Hoyos" userId="S::msant323@fiu.edu::1c704766-7cb5-4ec5-b52e-54c766f1f352" providerId="AD" clId="Web-{8AF2F1E4-D400-18F3-7D00-3F96FBAD0FC2}" dt="2020-08-01T01:34:02.972" v="55" actId="14100"/>
          <ac:cxnSpMkLst>
            <pc:docMk/>
            <pc:sldMk cId="1295033075" sldId="262"/>
            <ac:cxnSpMk id="12" creationId="{8224595C-0E2E-4787-8226-B0CC5F3ACA84}"/>
          </ac:cxnSpMkLst>
        </pc:cxnChg>
        <pc:cxnChg chg="del">
          <ac:chgData name="Mauricio Santos-Hoyos" userId="S::msant323@fiu.edu::1c704766-7cb5-4ec5-b52e-54c766f1f352" providerId="AD" clId="Web-{8AF2F1E4-D400-18F3-7D00-3F96FBAD0FC2}" dt="2020-08-01T01:30:32.125" v="14"/>
          <ac:cxnSpMkLst>
            <pc:docMk/>
            <pc:sldMk cId="1295033075" sldId="262"/>
            <ac:cxnSpMk id="25" creationId="{41CA4026-ABE3-4E6C-9655-35647E53AC7A}"/>
          </ac:cxnSpMkLst>
        </pc:cxnChg>
      </pc:sldChg>
      <pc:sldChg chg="delSp modSp">
        <pc:chgData name="Mauricio Santos-Hoyos" userId="S::msant323@fiu.edu::1c704766-7cb5-4ec5-b52e-54c766f1f352" providerId="AD" clId="Web-{8AF2F1E4-D400-18F3-7D00-3F96FBAD0FC2}" dt="2020-08-01T01:39:04.633" v="273" actId="20577"/>
        <pc:sldMkLst>
          <pc:docMk/>
          <pc:sldMk cId="2061217156" sldId="263"/>
        </pc:sldMkLst>
        <pc:spChg chg="mod">
          <ac:chgData name="Mauricio Santos-Hoyos" userId="S::msant323@fiu.edu::1c704766-7cb5-4ec5-b52e-54c766f1f352" providerId="AD" clId="Web-{8AF2F1E4-D400-18F3-7D00-3F96FBAD0FC2}" dt="2020-08-01T01:35:10.880" v="57" actId="20577"/>
          <ac:spMkLst>
            <pc:docMk/>
            <pc:sldMk cId="2061217156" sldId="263"/>
            <ac:spMk id="7" creationId="{1122BD2E-4C9C-4B22-A189-837C7F3625A1}"/>
          </ac:spMkLst>
        </pc:spChg>
        <pc:spChg chg="del mod">
          <ac:chgData name="Mauricio Santos-Hoyos" userId="S::msant323@fiu.edu::1c704766-7cb5-4ec5-b52e-54c766f1f352" providerId="AD" clId="Web-{8AF2F1E4-D400-18F3-7D00-3F96FBAD0FC2}" dt="2020-08-01T01:35:27.567" v="74"/>
          <ac:spMkLst>
            <pc:docMk/>
            <pc:sldMk cId="2061217156" sldId="263"/>
            <ac:spMk id="10" creationId="{7E9D3826-D89A-4D28-BF3F-9B70F54D4C78}"/>
          </ac:spMkLst>
        </pc:spChg>
        <pc:spChg chg="mod">
          <ac:chgData name="Mauricio Santos-Hoyos" userId="S::msant323@fiu.edu::1c704766-7cb5-4ec5-b52e-54c766f1f352" providerId="AD" clId="Web-{8AF2F1E4-D400-18F3-7D00-3F96FBAD0FC2}" dt="2020-08-01T01:39:04.633" v="273" actId="20577"/>
          <ac:spMkLst>
            <pc:docMk/>
            <pc:sldMk cId="2061217156" sldId="263"/>
            <ac:spMk id="11" creationId="{20BDAA36-AE58-41BD-B59A-9CCDED3614B3}"/>
          </ac:spMkLst>
        </pc:spChg>
      </pc:sldChg>
      <pc:sldChg chg="addSp modSp">
        <pc:chgData name="Mauricio Santos-Hoyos" userId="S::msant323@fiu.edu::1c704766-7cb5-4ec5-b52e-54c766f1f352" providerId="AD" clId="Web-{8AF2F1E4-D400-18F3-7D00-3F96FBAD0FC2}" dt="2020-08-01T01:40:19.947" v="280" actId="1076"/>
        <pc:sldMkLst>
          <pc:docMk/>
          <pc:sldMk cId="3578315318" sldId="264"/>
        </pc:sldMkLst>
        <pc:picChg chg="add mod">
          <ac:chgData name="Mauricio Santos-Hoyos" userId="S::msant323@fiu.edu::1c704766-7cb5-4ec5-b52e-54c766f1f352" providerId="AD" clId="Web-{8AF2F1E4-D400-18F3-7D00-3F96FBAD0FC2}" dt="2020-08-01T01:40:19.947" v="280" actId="1076"/>
          <ac:picMkLst>
            <pc:docMk/>
            <pc:sldMk cId="3578315318" sldId="264"/>
            <ac:picMk id="2" creationId="{CB741314-B9A3-4EB6-98F4-79D3861AEB8A}"/>
          </ac:picMkLst>
        </pc:picChg>
      </pc:sldChg>
      <pc:sldChg chg="addSp delSp modSp">
        <pc:chgData name="Mauricio Santos-Hoyos" userId="S::msant323@fiu.edu::1c704766-7cb5-4ec5-b52e-54c766f1f352" providerId="AD" clId="Web-{8AF2F1E4-D400-18F3-7D00-3F96FBAD0FC2}" dt="2020-08-01T01:47:25.157" v="593" actId="1076"/>
        <pc:sldMkLst>
          <pc:docMk/>
          <pc:sldMk cId="326455803" sldId="265"/>
        </pc:sldMkLst>
        <pc:spChg chg="add mod">
          <ac:chgData name="Mauricio Santos-Hoyos" userId="S::msant323@fiu.edu::1c704766-7cb5-4ec5-b52e-54c766f1f352" providerId="AD" clId="Web-{8AF2F1E4-D400-18F3-7D00-3F96FBAD0FC2}" dt="2020-08-01T01:46:31.687" v="585" actId="1076"/>
          <ac:spMkLst>
            <pc:docMk/>
            <pc:sldMk cId="326455803" sldId="265"/>
            <ac:spMk id="2" creationId="{BCDB2DD7-837D-4C38-A287-86075A559C50}"/>
          </ac:spMkLst>
        </pc:spChg>
        <pc:spChg chg="add mod">
          <ac:chgData name="Mauricio Santos-Hoyos" userId="S::msant323@fiu.edu::1c704766-7cb5-4ec5-b52e-54c766f1f352" providerId="AD" clId="Web-{8AF2F1E4-D400-18F3-7D00-3F96FBAD0FC2}" dt="2020-08-01T01:46:29.796" v="584" actId="1076"/>
          <ac:spMkLst>
            <pc:docMk/>
            <pc:sldMk cId="326455803" sldId="265"/>
            <ac:spMk id="7" creationId="{1B665A45-52FC-43E8-9E1B-C3496FADCF65}"/>
          </ac:spMkLst>
        </pc:spChg>
        <pc:spChg chg="add mod">
          <ac:chgData name="Mauricio Santos-Hoyos" userId="S::msant323@fiu.edu::1c704766-7cb5-4ec5-b52e-54c766f1f352" providerId="AD" clId="Web-{8AF2F1E4-D400-18F3-7D00-3F96FBAD0FC2}" dt="2020-08-01T01:45:01.326" v="555" actId="1076"/>
          <ac:spMkLst>
            <pc:docMk/>
            <pc:sldMk cId="326455803" sldId="265"/>
            <ac:spMk id="9" creationId="{9D544BC0-03E4-48AE-AA28-70BAEFDE7D2F}"/>
          </ac:spMkLst>
        </pc:spChg>
        <pc:spChg chg="add mod">
          <ac:chgData name="Mauricio Santos-Hoyos" userId="S::msant323@fiu.edu::1c704766-7cb5-4ec5-b52e-54c766f1f352" providerId="AD" clId="Web-{8AF2F1E4-D400-18F3-7D00-3F96FBAD0FC2}" dt="2020-08-01T01:45:02.779" v="556" actId="1076"/>
          <ac:spMkLst>
            <pc:docMk/>
            <pc:sldMk cId="326455803" sldId="265"/>
            <ac:spMk id="10" creationId="{50D31F9A-3C04-497D-9139-3B6592277CA8}"/>
          </ac:spMkLst>
        </pc:spChg>
        <pc:spChg chg="add mod">
          <ac:chgData name="Mauricio Santos-Hoyos" userId="S::msant323@fiu.edu::1c704766-7cb5-4ec5-b52e-54c766f1f352" providerId="AD" clId="Web-{8AF2F1E4-D400-18F3-7D00-3F96FBAD0FC2}" dt="2020-08-01T01:45:22.623" v="562" actId="1076"/>
          <ac:spMkLst>
            <pc:docMk/>
            <pc:sldMk cId="326455803" sldId="265"/>
            <ac:spMk id="11" creationId="{E08C8E21-A336-4358-AE97-9A061E8F3316}"/>
          </ac:spMkLst>
        </pc:spChg>
        <pc:spChg chg="add del">
          <ac:chgData name="Mauricio Santos-Hoyos" userId="S::msant323@fiu.edu::1c704766-7cb5-4ec5-b52e-54c766f1f352" providerId="AD" clId="Web-{8AF2F1E4-D400-18F3-7D00-3F96FBAD0FC2}" dt="2020-08-01T01:45:24.092" v="563"/>
          <ac:spMkLst>
            <pc:docMk/>
            <pc:sldMk cId="326455803" sldId="265"/>
            <ac:spMk id="12" creationId="{5A933B23-9E61-4938-8E25-BA55CE916724}"/>
          </ac:spMkLst>
        </pc:spChg>
        <pc:spChg chg="add mod">
          <ac:chgData name="Mauricio Santos-Hoyos" userId="S::msant323@fiu.edu::1c704766-7cb5-4ec5-b52e-54c766f1f352" providerId="AD" clId="Web-{8AF2F1E4-D400-18F3-7D00-3F96FBAD0FC2}" dt="2020-08-01T01:45:33.061" v="566" actId="20577"/>
          <ac:spMkLst>
            <pc:docMk/>
            <pc:sldMk cId="326455803" sldId="265"/>
            <ac:spMk id="13" creationId="{BD9FA128-9939-4D9C-856E-D279D6F44C63}"/>
          </ac:spMkLst>
        </pc:spChg>
        <pc:spChg chg="add mod">
          <ac:chgData name="Mauricio Santos-Hoyos" userId="S::msant323@fiu.edu::1c704766-7cb5-4ec5-b52e-54c766f1f352" providerId="AD" clId="Web-{8AF2F1E4-D400-18F3-7D00-3F96FBAD0FC2}" dt="2020-08-01T01:45:40.108" v="569" actId="20577"/>
          <ac:spMkLst>
            <pc:docMk/>
            <pc:sldMk cId="326455803" sldId="265"/>
            <ac:spMk id="15" creationId="{7C9C25A8-AA2F-4BCC-89D6-B00879234202}"/>
          </ac:spMkLst>
        </pc:spChg>
        <pc:spChg chg="add mod">
          <ac:chgData name="Mauricio Santos-Hoyos" userId="S::msant323@fiu.edu::1c704766-7cb5-4ec5-b52e-54c766f1f352" providerId="AD" clId="Web-{8AF2F1E4-D400-18F3-7D00-3F96FBAD0FC2}" dt="2020-08-01T01:45:52.890" v="575" actId="20577"/>
          <ac:spMkLst>
            <pc:docMk/>
            <pc:sldMk cId="326455803" sldId="265"/>
            <ac:spMk id="16" creationId="{4A1096A5-92F9-47A2-84E3-C9FB67046E7E}"/>
          </ac:spMkLst>
        </pc:spChg>
        <pc:spChg chg="add mod">
          <ac:chgData name="Mauricio Santos-Hoyos" userId="S::msant323@fiu.edu::1c704766-7cb5-4ec5-b52e-54c766f1f352" providerId="AD" clId="Web-{8AF2F1E4-D400-18F3-7D00-3F96FBAD0FC2}" dt="2020-08-01T01:46:05.390" v="579" actId="1076"/>
          <ac:spMkLst>
            <pc:docMk/>
            <pc:sldMk cId="326455803" sldId="265"/>
            <ac:spMk id="17" creationId="{129C6E74-5805-4D13-A46E-D0FB777162A2}"/>
          </ac:spMkLst>
        </pc:spChg>
        <pc:spChg chg="add mod">
          <ac:chgData name="Mauricio Santos-Hoyos" userId="S::msant323@fiu.edu::1c704766-7cb5-4ec5-b52e-54c766f1f352" providerId="AD" clId="Web-{8AF2F1E4-D400-18F3-7D00-3F96FBAD0FC2}" dt="2020-08-01T01:46:08.030" v="581" actId="1076"/>
          <ac:spMkLst>
            <pc:docMk/>
            <pc:sldMk cId="326455803" sldId="265"/>
            <ac:spMk id="18" creationId="{95D17292-E9AA-42B5-8F00-E1869AFBE7D4}"/>
          </ac:spMkLst>
        </pc:spChg>
        <pc:spChg chg="add del mod">
          <ac:chgData name="Mauricio Santos-Hoyos" userId="S::msant323@fiu.edu::1c704766-7cb5-4ec5-b52e-54c766f1f352" providerId="AD" clId="Web-{8AF2F1E4-D400-18F3-7D00-3F96FBAD0FC2}" dt="2020-08-01T01:46:58" v="588"/>
          <ac:spMkLst>
            <pc:docMk/>
            <pc:sldMk cId="326455803" sldId="265"/>
            <ac:spMk id="19" creationId="{B9BC61E4-9352-4B61-826B-8287AAFC7245}"/>
          </ac:spMkLst>
        </pc:spChg>
        <pc:spChg chg="add mod">
          <ac:chgData name="Mauricio Santos-Hoyos" userId="S::msant323@fiu.edu::1c704766-7cb5-4ec5-b52e-54c766f1f352" providerId="AD" clId="Web-{8AF2F1E4-D400-18F3-7D00-3F96FBAD0FC2}" dt="2020-08-01T01:47:25.157" v="593" actId="1076"/>
          <ac:spMkLst>
            <pc:docMk/>
            <pc:sldMk cId="326455803" sldId="265"/>
            <ac:spMk id="20" creationId="{4E3CC2AB-F8D5-4ABA-9D91-8839E759BA1F}"/>
          </ac:spMkLst>
        </pc:spChg>
      </pc:sldChg>
      <pc:sldChg chg="addSp modSp">
        <pc:chgData name="Mauricio Santos-Hoyos" userId="S::msant323@fiu.edu::1c704766-7cb5-4ec5-b52e-54c766f1f352" providerId="AD" clId="Web-{8AF2F1E4-D400-18F3-7D00-3F96FBAD0FC2}" dt="2020-08-01T01:51:17.801" v="604" actId="1076"/>
        <pc:sldMkLst>
          <pc:docMk/>
          <pc:sldMk cId="3775460634" sldId="267"/>
        </pc:sldMkLst>
        <pc:picChg chg="add mod">
          <ac:chgData name="Mauricio Santos-Hoyos" userId="S::msant323@fiu.edu::1c704766-7cb5-4ec5-b52e-54c766f1f352" providerId="AD" clId="Web-{8AF2F1E4-D400-18F3-7D00-3F96FBAD0FC2}" dt="2020-08-01T01:51:17.801" v="604" actId="1076"/>
          <ac:picMkLst>
            <pc:docMk/>
            <pc:sldMk cId="3775460634" sldId="267"/>
            <ac:picMk id="2" creationId="{C3423136-A059-44BF-96BD-08749FE52929}"/>
          </ac:picMkLst>
        </pc:picChg>
      </pc:sldChg>
      <pc:sldChg chg="addSp delSp modSp">
        <pc:chgData name="Mauricio Santos-Hoyos" userId="S::msant323@fiu.edu::1c704766-7cb5-4ec5-b52e-54c766f1f352" providerId="AD" clId="Web-{8AF2F1E4-D400-18F3-7D00-3F96FBAD0FC2}" dt="2020-08-01T01:56:26.243" v="636"/>
        <pc:sldMkLst>
          <pc:docMk/>
          <pc:sldMk cId="2917633637" sldId="268"/>
        </pc:sldMkLst>
        <pc:spChg chg="add mod">
          <ac:chgData name="Mauricio Santos-Hoyos" userId="S::msant323@fiu.edu::1c704766-7cb5-4ec5-b52e-54c766f1f352" providerId="AD" clId="Web-{8AF2F1E4-D400-18F3-7D00-3F96FBAD0FC2}" dt="2020-08-01T01:56:18.383" v="634" actId="1076"/>
          <ac:spMkLst>
            <pc:docMk/>
            <pc:sldMk cId="2917633637" sldId="268"/>
            <ac:spMk id="5" creationId="{5EF40376-D9D5-47D8-B811-B92BDB2C5E89}"/>
          </ac:spMkLst>
        </pc:spChg>
        <pc:picChg chg="mod ord">
          <ac:chgData name="Mauricio Santos-Hoyos" userId="S::msant323@fiu.edu::1c704766-7cb5-4ec5-b52e-54c766f1f352" providerId="AD" clId="Web-{8AF2F1E4-D400-18F3-7D00-3F96FBAD0FC2}" dt="2020-08-01T01:56:15.868" v="633" actId="1076"/>
          <ac:picMkLst>
            <pc:docMk/>
            <pc:sldMk cId="2917633637" sldId="268"/>
            <ac:picMk id="2" creationId="{8DC1BB80-BD2B-42F5-99CD-18380B5F48CA}"/>
          </ac:picMkLst>
        </pc:picChg>
        <pc:picChg chg="del mod">
          <ac:chgData name="Mauricio Santos-Hoyos" userId="S::msant323@fiu.edu::1c704766-7cb5-4ec5-b52e-54c766f1f352" providerId="AD" clId="Web-{8AF2F1E4-D400-18F3-7D00-3F96FBAD0FC2}" dt="2020-08-01T01:56:26.243" v="636"/>
          <ac:picMkLst>
            <pc:docMk/>
            <pc:sldMk cId="2917633637" sldId="268"/>
            <ac:picMk id="3" creationId="{AEC49C3E-50AC-4844-8B3A-D31CA2072D5F}"/>
          </ac:picMkLst>
        </pc:picChg>
        <pc:picChg chg="del mod">
          <ac:chgData name="Mauricio Santos-Hoyos" userId="S::msant323@fiu.edu::1c704766-7cb5-4ec5-b52e-54c766f1f352" providerId="AD" clId="Web-{8AF2F1E4-D400-18F3-7D00-3F96FBAD0FC2}" dt="2020-08-01T01:56:26.243" v="635"/>
          <ac:picMkLst>
            <pc:docMk/>
            <pc:sldMk cId="2917633637" sldId="268"/>
            <ac:picMk id="4" creationId="{AA8E78CD-EAC2-4677-A7E7-B8E0803F6D76}"/>
          </ac:picMkLst>
        </pc:picChg>
        <pc:picChg chg="mod">
          <ac:chgData name="Mauricio Santos-Hoyos" userId="S::msant323@fiu.edu::1c704766-7cb5-4ec5-b52e-54c766f1f352" providerId="AD" clId="Web-{8AF2F1E4-D400-18F3-7D00-3F96FBAD0FC2}" dt="2020-08-01T01:56:05.524" v="629" actId="1076"/>
          <ac:picMkLst>
            <pc:docMk/>
            <pc:sldMk cId="2917633637" sldId="268"/>
            <ac:picMk id="7" creationId="{93903AAA-A3B4-46BA-9993-442EF14BAECA}"/>
          </ac:picMkLst>
        </pc:picChg>
      </pc:sldChg>
      <pc:sldChg chg="modSp">
        <pc:chgData name="Mauricio Santos-Hoyos" userId="S::msant323@fiu.edu::1c704766-7cb5-4ec5-b52e-54c766f1f352" providerId="AD" clId="Web-{8AF2F1E4-D400-18F3-7D00-3F96FBAD0FC2}" dt="2020-08-01T01:52:49.724" v="611" actId="20577"/>
        <pc:sldMkLst>
          <pc:docMk/>
          <pc:sldMk cId="3566132512" sldId="274"/>
        </pc:sldMkLst>
        <pc:spChg chg="mod">
          <ac:chgData name="Mauricio Santos-Hoyos" userId="S::msant323@fiu.edu::1c704766-7cb5-4ec5-b52e-54c766f1f352" providerId="AD" clId="Web-{8AF2F1E4-D400-18F3-7D00-3F96FBAD0FC2}" dt="2020-08-01T01:52:49.724" v="611" actId="20577"/>
          <ac:spMkLst>
            <pc:docMk/>
            <pc:sldMk cId="3566132512" sldId="274"/>
            <ac:spMk id="7" creationId="{1122BD2E-4C9C-4B22-A189-837C7F3625A1}"/>
          </ac:spMkLst>
        </pc:spChg>
      </pc:sldChg>
      <pc:sldChg chg="modSp">
        <pc:chgData name="Mauricio Santos-Hoyos" userId="S::msant323@fiu.edu::1c704766-7cb5-4ec5-b52e-54c766f1f352" providerId="AD" clId="Web-{8AF2F1E4-D400-18F3-7D00-3F96FBAD0FC2}" dt="2020-08-01T01:42:00.683" v="514" actId="20577"/>
        <pc:sldMkLst>
          <pc:docMk/>
          <pc:sldMk cId="4128099246" sldId="275"/>
        </pc:sldMkLst>
        <pc:spChg chg="mod">
          <ac:chgData name="Mauricio Santos-Hoyos" userId="S::msant323@fiu.edu::1c704766-7cb5-4ec5-b52e-54c766f1f352" providerId="AD" clId="Web-{8AF2F1E4-D400-18F3-7D00-3F96FBAD0FC2}" dt="2020-08-01T01:42:00.683" v="514" actId="20577"/>
          <ac:spMkLst>
            <pc:docMk/>
            <pc:sldMk cId="4128099246" sldId="275"/>
            <ac:spMk id="3" creationId="{7B653C01-8467-4B5D-A27C-D645B77035D4}"/>
          </ac:spMkLst>
        </pc:spChg>
      </pc:sldChg>
    </pc:docChg>
  </pc:docChgLst>
  <pc:docChgLst>
    <pc:chgData name="Shanna Sit" userId="S::ssit002@fiu.edu::aadaa935-8c43-48c9-98b3-3f5b089a9b05" providerId="AD" clId="Web-{19B58144-E16B-268D-3209-936A8CB4AB12}"/>
    <pc:docChg chg="addSld modSld">
      <pc:chgData name="Shanna Sit" userId="S::ssit002@fiu.edu::aadaa935-8c43-48c9-98b3-3f5b089a9b05" providerId="AD" clId="Web-{19B58144-E16B-268D-3209-936A8CB4AB12}" dt="2020-08-01T00:35:29.738" v="130" actId="14100"/>
      <pc:docMkLst>
        <pc:docMk/>
      </pc:docMkLst>
      <pc:sldChg chg="modSp">
        <pc:chgData name="Shanna Sit" userId="S::ssit002@fiu.edu::aadaa935-8c43-48c9-98b3-3f5b089a9b05" providerId="AD" clId="Web-{19B58144-E16B-268D-3209-936A8CB4AB12}" dt="2020-08-01T00:30:44.506" v="4" actId="20577"/>
        <pc:sldMkLst>
          <pc:docMk/>
          <pc:sldMk cId="3356397513" sldId="257"/>
        </pc:sldMkLst>
        <pc:spChg chg="mod">
          <ac:chgData name="Shanna Sit" userId="S::ssit002@fiu.edu::aadaa935-8c43-48c9-98b3-3f5b089a9b05" providerId="AD" clId="Web-{19B58144-E16B-268D-3209-936A8CB4AB12}" dt="2020-08-01T00:30:44.506" v="4" actId="20577"/>
          <ac:spMkLst>
            <pc:docMk/>
            <pc:sldMk cId="3356397513" sldId="257"/>
            <ac:spMk id="15" creationId="{5A3A8DF4-7690-4835-9B28-2A0681D9CC53}"/>
          </ac:spMkLst>
        </pc:spChg>
      </pc:sldChg>
      <pc:sldChg chg="modSp">
        <pc:chgData name="Shanna Sit" userId="S::ssit002@fiu.edu::aadaa935-8c43-48c9-98b3-3f5b089a9b05" providerId="AD" clId="Web-{19B58144-E16B-268D-3209-936A8CB4AB12}" dt="2020-08-01T00:31:16.101" v="67" actId="20577"/>
        <pc:sldMkLst>
          <pc:docMk/>
          <pc:sldMk cId="1910400875" sldId="258"/>
        </pc:sldMkLst>
        <pc:spChg chg="mod">
          <ac:chgData name="Shanna Sit" userId="S::ssit002@fiu.edu::aadaa935-8c43-48c9-98b3-3f5b089a9b05" providerId="AD" clId="Web-{19B58144-E16B-268D-3209-936A8CB4AB12}" dt="2020-08-01T00:31:16.101" v="67" actId="20577"/>
          <ac:spMkLst>
            <pc:docMk/>
            <pc:sldMk cId="1910400875" sldId="258"/>
            <ac:spMk id="26" creationId="{F83CE201-174D-4056-A31E-86D5837C6123}"/>
          </ac:spMkLst>
        </pc:spChg>
      </pc:sldChg>
      <pc:sldChg chg="addSp delSp modSp">
        <pc:chgData name="Shanna Sit" userId="S::ssit002@fiu.edu::aadaa935-8c43-48c9-98b3-3f5b089a9b05" providerId="AD" clId="Web-{19B58144-E16B-268D-3209-936A8CB4AB12}" dt="2020-08-01T00:32:21.603" v="76" actId="1076"/>
        <pc:sldMkLst>
          <pc:docMk/>
          <pc:sldMk cId="1295033075" sldId="262"/>
        </pc:sldMkLst>
        <pc:spChg chg="mod topLvl">
          <ac:chgData name="Shanna Sit" userId="S::ssit002@fiu.edu::aadaa935-8c43-48c9-98b3-3f5b089a9b05" providerId="AD" clId="Web-{19B58144-E16B-268D-3209-936A8CB4AB12}" dt="2020-08-01T00:32:15.369" v="73" actId="1076"/>
          <ac:spMkLst>
            <pc:docMk/>
            <pc:sldMk cId="1295033075" sldId="262"/>
            <ac:spMk id="10" creationId="{FF4A63A1-C5CF-4572-9D88-C463FC15BAA2}"/>
          </ac:spMkLst>
        </pc:spChg>
        <pc:spChg chg="del mod topLvl">
          <ac:chgData name="Shanna Sit" userId="S::ssit002@fiu.edu::aadaa935-8c43-48c9-98b3-3f5b089a9b05" providerId="AD" clId="Web-{19B58144-E16B-268D-3209-936A8CB4AB12}" dt="2020-08-01T00:32:12.369" v="72"/>
          <ac:spMkLst>
            <pc:docMk/>
            <pc:sldMk cId="1295033075" sldId="262"/>
            <ac:spMk id="13" creationId="{080375A8-A9CC-48EE-B121-1263AA99A0DE}"/>
          </ac:spMkLst>
        </pc:spChg>
        <pc:spChg chg="add mod">
          <ac:chgData name="Shanna Sit" userId="S::ssit002@fiu.edu::aadaa935-8c43-48c9-98b3-3f5b089a9b05" providerId="AD" clId="Web-{19B58144-E16B-268D-3209-936A8CB4AB12}" dt="2020-08-01T00:32:21.603" v="76" actId="1076"/>
          <ac:spMkLst>
            <pc:docMk/>
            <pc:sldMk cId="1295033075" sldId="262"/>
            <ac:spMk id="22" creationId="{4956BB31-AF12-4F74-9C60-65D353BDAC28}"/>
          </ac:spMkLst>
        </pc:spChg>
        <pc:grpChg chg="del mod">
          <ac:chgData name="Shanna Sit" userId="S::ssit002@fiu.edu::aadaa935-8c43-48c9-98b3-3f5b089a9b05" providerId="AD" clId="Web-{19B58144-E16B-268D-3209-936A8CB4AB12}" dt="2020-08-01T00:32:12.369" v="72"/>
          <ac:grpSpMkLst>
            <pc:docMk/>
            <pc:sldMk cId="1295033075" sldId="262"/>
            <ac:grpSpMk id="4" creationId="{F49507EB-1E97-4C5C-97BC-F386E9C48D41}"/>
          </ac:grpSpMkLst>
        </pc:grpChg>
      </pc:sldChg>
      <pc:sldChg chg="addSp delSp modSp">
        <pc:chgData name="Shanna Sit" userId="S::ssit002@fiu.edu::aadaa935-8c43-48c9-98b3-3f5b089a9b05" providerId="AD" clId="Web-{19B58144-E16B-268D-3209-936A8CB4AB12}" dt="2020-08-01T00:35:29.738" v="130" actId="14100"/>
        <pc:sldMkLst>
          <pc:docMk/>
          <pc:sldMk cId="3578315318" sldId="264"/>
        </pc:sldMkLst>
        <pc:spChg chg="add del mod">
          <ac:chgData name="Shanna Sit" userId="S::ssit002@fiu.edu::aadaa935-8c43-48c9-98b3-3f5b089a9b05" providerId="AD" clId="Web-{19B58144-E16B-268D-3209-936A8CB4AB12}" dt="2020-08-01T00:34:26.424" v="112"/>
          <ac:spMkLst>
            <pc:docMk/>
            <pc:sldMk cId="3578315318" sldId="264"/>
            <ac:spMk id="2" creationId="{A7FE11B6-CFA1-407F-8526-516C13AF6BD3}"/>
          </ac:spMkLst>
        </pc:spChg>
        <pc:spChg chg="add mod">
          <ac:chgData name="Shanna Sit" userId="S::ssit002@fiu.edu::aadaa935-8c43-48c9-98b3-3f5b089a9b05" providerId="AD" clId="Web-{19B58144-E16B-268D-3209-936A8CB4AB12}" dt="2020-08-01T00:35:29.738" v="130" actId="14100"/>
          <ac:spMkLst>
            <pc:docMk/>
            <pc:sldMk cId="3578315318" sldId="264"/>
            <ac:spMk id="3" creationId="{7B653C01-8467-4B5D-A27C-D645B77035D4}"/>
          </ac:spMkLst>
        </pc:spChg>
        <pc:spChg chg="del mod">
          <ac:chgData name="Shanna Sit" userId="S::ssit002@fiu.edu::aadaa935-8c43-48c9-98b3-3f5b089a9b05" providerId="AD" clId="Web-{19B58144-E16B-268D-3209-936A8CB4AB12}" dt="2020-08-01T00:34:18.064" v="100"/>
          <ac:spMkLst>
            <pc:docMk/>
            <pc:sldMk cId="3578315318" sldId="264"/>
            <ac:spMk id="5" creationId="{50EE28D9-F348-4906-987F-527E099E7406}"/>
          </ac:spMkLst>
        </pc:spChg>
        <pc:spChg chg="del mod">
          <ac:chgData name="Shanna Sit" userId="S::ssit002@fiu.edu::aadaa935-8c43-48c9-98b3-3f5b089a9b05" providerId="AD" clId="Web-{19B58144-E16B-268D-3209-936A8CB4AB12}" dt="2020-08-01T00:34:10.954" v="94"/>
          <ac:spMkLst>
            <pc:docMk/>
            <pc:sldMk cId="3578315318" sldId="264"/>
            <ac:spMk id="7" creationId="{F461765E-125C-4585-A38D-BBEC281D6E2B}"/>
          </ac:spMkLst>
        </pc:spChg>
        <pc:spChg chg="mod">
          <ac:chgData name="Shanna Sit" userId="S::ssit002@fiu.edu::aadaa935-8c43-48c9-98b3-3f5b089a9b05" providerId="AD" clId="Web-{19B58144-E16B-268D-3209-936A8CB4AB12}" dt="2020-08-01T00:34:23.642" v="110" actId="20577"/>
          <ac:spMkLst>
            <pc:docMk/>
            <pc:sldMk cId="3578315318" sldId="264"/>
            <ac:spMk id="8" creationId="{BF6CD17F-6E08-412A-80B8-3EE0E8CCFEC4}"/>
          </ac:spMkLst>
        </pc:spChg>
        <pc:spChg chg="add del mod">
          <ac:chgData name="Shanna Sit" userId="S::ssit002@fiu.edu::aadaa935-8c43-48c9-98b3-3f5b089a9b05" providerId="AD" clId="Web-{19B58144-E16B-268D-3209-936A8CB4AB12}" dt="2020-08-01T00:34:26.424" v="111"/>
          <ac:spMkLst>
            <pc:docMk/>
            <pc:sldMk cId="3578315318" sldId="264"/>
            <ac:spMk id="10" creationId="{3E0150B9-14DE-4576-8BD7-DEFD4B5DB443}"/>
          </ac:spMkLst>
        </pc:spChg>
        <pc:spChg chg="add del mod">
          <ac:chgData name="Shanna Sit" userId="S::ssit002@fiu.edu::aadaa935-8c43-48c9-98b3-3f5b089a9b05" providerId="AD" clId="Web-{19B58144-E16B-268D-3209-936A8CB4AB12}" dt="2020-08-01T00:34:28.267" v="113"/>
          <ac:spMkLst>
            <pc:docMk/>
            <pc:sldMk cId="3578315318" sldId="264"/>
            <ac:spMk id="11" creationId="{D1BB9831-C2C2-4AD8-AE14-13187E0D81C9}"/>
          </ac:spMkLst>
        </pc:spChg>
        <pc:spChg chg="add del mod">
          <ac:chgData name="Shanna Sit" userId="S::ssit002@fiu.edu::aadaa935-8c43-48c9-98b3-3f5b089a9b05" providerId="AD" clId="Web-{19B58144-E16B-268D-3209-936A8CB4AB12}" dt="2020-08-01T00:34:12.454" v="95"/>
          <ac:spMkLst>
            <pc:docMk/>
            <pc:sldMk cId="3578315318" sldId="264"/>
            <ac:spMk id="12" creationId="{AC2D737C-7CFF-4E16-86EF-B9529D345D63}"/>
          </ac:spMkLst>
        </pc:spChg>
        <pc:spChg chg="add del mod">
          <ac:chgData name="Shanna Sit" userId="S::ssit002@fiu.edu::aadaa935-8c43-48c9-98b3-3f5b089a9b05" providerId="AD" clId="Web-{19B58144-E16B-268D-3209-936A8CB4AB12}" dt="2020-08-01T00:34:14.142" v="96"/>
          <ac:spMkLst>
            <pc:docMk/>
            <pc:sldMk cId="3578315318" sldId="264"/>
            <ac:spMk id="13" creationId="{D0A6D4BF-6DAF-4419-BE3E-8DF5978EA653}"/>
          </ac:spMkLst>
        </pc:spChg>
      </pc:sldChg>
      <pc:sldChg chg="modSp add replId">
        <pc:chgData name="Shanna Sit" userId="S::ssit002@fiu.edu::aadaa935-8c43-48c9-98b3-3f5b089a9b05" providerId="AD" clId="Web-{19B58144-E16B-268D-3209-936A8CB4AB12}" dt="2020-08-01T00:34:44.659" v="129" actId="20577"/>
        <pc:sldMkLst>
          <pc:docMk/>
          <pc:sldMk cId="4128099246" sldId="275"/>
        </pc:sldMkLst>
        <pc:spChg chg="mod">
          <ac:chgData name="Shanna Sit" userId="S::ssit002@fiu.edu::aadaa935-8c43-48c9-98b3-3f5b089a9b05" providerId="AD" clId="Web-{19B58144-E16B-268D-3209-936A8CB4AB12}" dt="2020-08-01T00:34:37.940" v="116" actId="14100"/>
          <ac:spMkLst>
            <pc:docMk/>
            <pc:sldMk cId="4128099246" sldId="275"/>
            <ac:spMk id="3" creationId="{7B653C01-8467-4B5D-A27C-D645B77035D4}"/>
          </ac:spMkLst>
        </pc:spChg>
        <pc:spChg chg="mod">
          <ac:chgData name="Shanna Sit" userId="S::ssit002@fiu.edu::aadaa935-8c43-48c9-98b3-3f5b089a9b05" providerId="AD" clId="Web-{19B58144-E16B-268D-3209-936A8CB4AB12}" dt="2020-08-01T00:34:44.659" v="129" actId="20577"/>
          <ac:spMkLst>
            <pc:docMk/>
            <pc:sldMk cId="4128099246" sldId="275"/>
            <ac:spMk id="8" creationId="{BF6CD17F-6E08-412A-80B8-3EE0E8CCFEC4}"/>
          </ac:spMkLst>
        </pc:spChg>
      </pc:sldChg>
    </pc:docChg>
  </pc:docChgLst>
  <pc:docChgLst>
    <pc:chgData name="Nathan Pabon" userId="S::npabo003@fiu.edu::ce082fb9-d7c7-42c4-aa22-e01b44e80d99" providerId="AD" clId="Web-{E0F99665-37DD-0088-7688-555D80BE910A}"/>
    <pc:docChg chg="modSld">
      <pc:chgData name="Nathan Pabon" userId="S::npabo003@fiu.edu::ce082fb9-d7c7-42c4-aa22-e01b44e80d99" providerId="AD" clId="Web-{E0F99665-37DD-0088-7688-555D80BE910A}" dt="2020-08-03T17:46:19.109" v="46" actId="20577"/>
      <pc:docMkLst>
        <pc:docMk/>
      </pc:docMkLst>
      <pc:sldChg chg="modSp">
        <pc:chgData name="Nathan Pabon" userId="S::npabo003@fiu.edu::ce082fb9-d7c7-42c4-aa22-e01b44e80d99" providerId="AD" clId="Web-{E0F99665-37DD-0088-7688-555D80BE910A}" dt="2020-08-03T17:46:18.155" v="44" actId="20577"/>
        <pc:sldMkLst>
          <pc:docMk/>
          <pc:sldMk cId="1341354461" sldId="272"/>
        </pc:sldMkLst>
        <pc:spChg chg="mod">
          <ac:chgData name="Nathan Pabon" userId="S::npabo003@fiu.edu::ce082fb9-d7c7-42c4-aa22-e01b44e80d99" providerId="AD" clId="Web-{E0F99665-37DD-0088-7688-555D80BE910A}" dt="2020-08-03T17:46:18.155" v="44" actId="20577"/>
          <ac:spMkLst>
            <pc:docMk/>
            <pc:sldMk cId="1341354461" sldId="272"/>
            <ac:spMk id="26" creationId="{A1D51349-3F68-4ED7-A82E-D9B3B8C4F173}"/>
          </ac:spMkLst>
        </pc:spChg>
      </pc:sldChg>
    </pc:docChg>
  </pc:docChgLst>
  <pc:docChgLst>
    <pc:chgData name="Steven Wang" userId="S::swang042@fiu.edu::672689bb-4677-49c9-8a03-c9045b97580d" providerId="AD" clId="Web-{FAE0A961-7121-6A84-76A4-B2598DC72015}"/>
    <pc:docChg chg="modSld">
      <pc:chgData name="Steven Wang" userId="S::swang042@fiu.edu::672689bb-4677-49c9-8a03-c9045b97580d" providerId="AD" clId="Web-{FAE0A961-7121-6A84-76A4-B2598DC72015}" dt="2020-08-04T01:08:33.427" v="90" actId="20577"/>
      <pc:docMkLst>
        <pc:docMk/>
      </pc:docMkLst>
      <pc:sldChg chg="modSp">
        <pc:chgData name="Steven Wang" userId="S::swang042@fiu.edu::672689bb-4677-49c9-8a03-c9045b97580d" providerId="AD" clId="Web-{FAE0A961-7121-6A84-76A4-B2598DC72015}" dt="2020-08-04T01:08:31.662" v="88" actId="20577"/>
        <pc:sldMkLst>
          <pc:docMk/>
          <pc:sldMk cId="1910400875" sldId="258"/>
        </pc:sldMkLst>
        <pc:spChg chg="mod">
          <ac:chgData name="Steven Wang" userId="S::swang042@fiu.edu::672689bb-4677-49c9-8a03-c9045b97580d" providerId="AD" clId="Web-{FAE0A961-7121-6A84-76A4-B2598DC72015}" dt="2020-08-04T01:08:31.662" v="88" actId="20577"/>
          <ac:spMkLst>
            <pc:docMk/>
            <pc:sldMk cId="1910400875" sldId="258"/>
            <ac:spMk id="20" creationId="{F9F130BB-173D-4DDA-8ACC-748724520EC2}"/>
          </ac:spMkLst>
        </pc:spChg>
      </pc:sldChg>
    </pc:docChg>
  </pc:docChgLst>
  <pc:docChgLst>
    <pc:chgData name="Mauricio Santos-Hoyos" userId="S::msant323@fiu.edu::1c704766-7cb5-4ec5-b52e-54c766f1f352" providerId="AD" clId="Web-{9FCCFA5D-A85C-5D9E-0BF9-FB87FEB6B4A1}"/>
    <pc:docChg chg="modSld">
      <pc:chgData name="Mauricio Santos-Hoyos" userId="S::msant323@fiu.edu::1c704766-7cb5-4ec5-b52e-54c766f1f352" providerId="AD" clId="Web-{9FCCFA5D-A85C-5D9E-0BF9-FB87FEB6B4A1}" dt="2020-08-01T01:59:45.173" v="96" actId="14100"/>
      <pc:docMkLst>
        <pc:docMk/>
      </pc:docMkLst>
      <pc:sldChg chg="addSp modSp">
        <pc:chgData name="Mauricio Santos-Hoyos" userId="S::msant323@fiu.edu::1c704766-7cb5-4ec5-b52e-54c766f1f352" providerId="AD" clId="Web-{9FCCFA5D-A85C-5D9E-0BF9-FB87FEB6B4A1}" dt="2020-08-01T01:59:45.173" v="96" actId="14100"/>
        <pc:sldMkLst>
          <pc:docMk/>
          <pc:sldMk cId="2917633637" sldId="268"/>
        </pc:sldMkLst>
        <pc:spChg chg="add mod">
          <ac:chgData name="Mauricio Santos-Hoyos" userId="S::msant323@fiu.edu::1c704766-7cb5-4ec5-b52e-54c766f1f352" providerId="AD" clId="Web-{9FCCFA5D-A85C-5D9E-0BF9-FB87FEB6B4A1}" dt="2020-08-01T01:59:45.173" v="96" actId="14100"/>
          <ac:spMkLst>
            <pc:docMk/>
            <pc:sldMk cId="2917633637" sldId="268"/>
            <ac:spMk id="3" creationId="{CFE742CA-EE46-4740-8004-E54EF1C8B47C}"/>
          </ac:spMkLst>
        </pc:spChg>
        <pc:spChg chg="mod">
          <ac:chgData name="Mauricio Santos-Hoyos" userId="S::msant323@fiu.edu::1c704766-7cb5-4ec5-b52e-54c766f1f352" providerId="AD" clId="Web-{9FCCFA5D-A85C-5D9E-0BF9-FB87FEB6B4A1}" dt="2020-08-01T01:58:14.220" v="1" actId="1076"/>
          <ac:spMkLst>
            <pc:docMk/>
            <pc:sldMk cId="2917633637" sldId="268"/>
            <ac:spMk id="5" creationId="{5EF40376-D9D5-47D8-B811-B92BDB2C5E89}"/>
          </ac:spMkLst>
        </pc:spChg>
        <pc:picChg chg="mod">
          <ac:chgData name="Mauricio Santos-Hoyos" userId="S::msant323@fiu.edu::1c704766-7cb5-4ec5-b52e-54c766f1f352" providerId="AD" clId="Web-{9FCCFA5D-A85C-5D9E-0BF9-FB87FEB6B4A1}" dt="2020-08-01T01:58:34.970" v="2"/>
          <ac:picMkLst>
            <pc:docMk/>
            <pc:sldMk cId="2917633637" sldId="268"/>
            <ac:picMk id="2" creationId="{8DC1BB80-BD2B-42F5-99CD-18380B5F48CA}"/>
          </ac:picMkLst>
        </pc:picChg>
      </pc:sldChg>
    </pc:docChg>
  </pc:docChgLst>
  <pc:docChgLst>
    <pc:chgData name="Justin Alfonso" userId="S::jalfo095@fiu.edu::8190feab-aa80-4080-97cd-f187e18fafc9" providerId="AD" clId="Web-{4BC60638-1C7F-1E84-04FF-AE6B89675B1F}"/>
    <pc:docChg chg="modSld">
      <pc:chgData name="Justin Alfonso" userId="S::jalfo095@fiu.edu::8190feab-aa80-4080-97cd-f187e18fafc9" providerId="AD" clId="Web-{4BC60638-1C7F-1E84-04FF-AE6B89675B1F}" dt="2020-08-01T01:59:03.439" v="6"/>
      <pc:docMkLst>
        <pc:docMk/>
      </pc:docMkLst>
      <pc:sldChg chg="modSp">
        <pc:chgData name="Justin Alfonso" userId="S::jalfo095@fiu.edu::8190feab-aa80-4080-97cd-f187e18fafc9" providerId="AD" clId="Web-{4BC60638-1C7F-1E84-04FF-AE6B89675B1F}" dt="2020-08-01T01:59:03.439" v="6"/>
        <pc:sldMkLst>
          <pc:docMk/>
          <pc:sldMk cId="2917633637" sldId="268"/>
        </pc:sldMkLst>
        <pc:picChg chg="mod">
          <ac:chgData name="Justin Alfonso" userId="S::jalfo095@fiu.edu::8190feab-aa80-4080-97cd-f187e18fafc9" providerId="AD" clId="Web-{4BC60638-1C7F-1E84-04FF-AE6B89675B1F}" dt="2020-08-01T01:59:03.439" v="6"/>
          <ac:picMkLst>
            <pc:docMk/>
            <pc:sldMk cId="2917633637" sldId="268"/>
            <ac:picMk id="2" creationId="{8DC1BB80-BD2B-42F5-99CD-18380B5F48CA}"/>
          </ac:picMkLst>
        </pc:picChg>
        <pc:picChg chg="mod">
          <ac:chgData name="Justin Alfonso" userId="S::jalfo095@fiu.edu::8190feab-aa80-4080-97cd-f187e18fafc9" providerId="AD" clId="Web-{4BC60638-1C7F-1E84-04FF-AE6B89675B1F}" dt="2020-08-01T01:58:46.875" v="3"/>
          <ac:picMkLst>
            <pc:docMk/>
            <pc:sldMk cId="2917633637" sldId="268"/>
            <ac:picMk id="7" creationId="{93903AAA-A3B4-46BA-9993-442EF14BAECA}"/>
          </ac:picMkLst>
        </pc:picChg>
      </pc:sldChg>
    </pc:docChg>
  </pc:docChgLst>
  <pc:docChgLst>
    <pc:chgData name="Justin Alfonso" userId="S::jalfo095@fiu.edu::8190feab-aa80-4080-97cd-f187e18fafc9" providerId="AD" clId="Web-{9E4AD4A6-BACC-38CA-6EAF-F347291FE986}"/>
    <pc:docChg chg="modSld">
      <pc:chgData name="Justin Alfonso" userId="S::jalfo095@fiu.edu::8190feab-aa80-4080-97cd-f187e18fafc9" providerId="AD" clId="Web-{9E4AD4A6-BACC-38CA-6EAF-F347291FE986}" dt="2020-08-01T01:55:46.719" v="92" actId="1076"/>
      <pc:docMkLst>
        <pc:docMk/>
      </pc:docMkLst>
      <pc:sldChg chg="addSp delSp modSp">
        <pc:chgData name="Justin Alfonso" userId="S::jalfo095@fiu.edu::8190feab-aa80-4080-97cd-f187e18fafc9" providerId="AD" clId="Web-{9E4AD4A6-BACC-38CA-6EAF-F347291FE986}" dt="2020-08-01T01:34:11.667" v="8" actId="1076"/>
        <pc:sldMkLst>
          <pc:docMk/>
          <pc:sldMk cId="1295033075" sldId="262"/>
        </pc:sldMkLst>
        <pc:picChg chg="del">
          <ac:chgData name="Justin Alfonso" userId="S::jalfo095@fiu.edu::8190feab-aa80-4080-97cd-f187e18fafc9" providerId="AD" clId="Web-{9E4AD4A6-BACC-38CA-6EAF-F347291FE986}" dt="2020-08-01T01:33:41.994" v="2"/>
          <ac:picMkLst>
            <pc:docMk/>
            <pc:sldMk cId="1295033075" sldId="262"/>
            <ac:picMk id="2" creationId="{79AB4035-36E7-4861-8BEE-525709DF0E87}"/>
          </ac:picMkLst>
        </pc:picChg>
        <pc:picChg chg="add mod modCrop">
          <ac:chgData name="Justin Alfonso" userId="S::jalfo095@fiu.edu::8190feab-aa80-4080-97cd-f187e18fafc9" providerId="AD" clId="Web-{9E4AD4A6-BACC-38CA-6EAF-F347291FE986}" dt="2020-08-01T01:34:11.667" v="8" actId="1076"/>
          <ac:picMkLst>
            <pc:docMk/>
            <pc:sldMk cId="1295033075" sldId="262"/>
            <ac:picMk id="7" creationId="{3FA0B780-87E2-46A2-87C5-1CBD31B7967C}"/>
          </ac:picMkLst>
        </pc:picChg>
      </pc:sldChg>
      <pc:sldChg chg="addSp delSp modSp">
        <pc:chgData name="Justin Alfonso" userId="S::jalfo095@fiu.edu::8190feab-aa80-4080-97cd-f187e18fafc9" providerId="AD" clId="Web-{9E4AD4A6-BACC-38CA-6EAF-F347291FE986}" dt="2020-08-01T01:50:13.004" v="80" actId="1076"/>
        <pc:sldMkLst>
          <pc:docMk/>
          <pc:sldMk cId="326455803" sldId="265"/>
        </pc:sldMkLst>
        <pc:spChg chg="add mod">
          <ac:chgData name="Justin Alfonso" userId="S::jalfo095@fiu.edu::8190feab-aa80-4080-97cd-f187e18fafc9" providerId="AD" clId="Web-{9E4AD4A6-BACC-38CA-6EAF-F347291FE986}" dt="2020-08-01T01:50:13.004" v="80" actId="1076"/>
          <ac:spMkLst>
            <pc:docMk/>
            <pc:sldMk cId="326455803" sldId="265"/>
            <ac:spMk id="4" creationId="{6221BC00-767C-43F2-8013-7F4B1900381E}"/>
          </ac:spMkLst>
        </pc:spChg>
        <pc:spChg chg="mod">
          <ac:chgData name="Justin Alfonso" userId="S::jalfo095@fiu.edu::8190feab-aa80-4080-97cd-f187e18fafc9" providerId="AD" clId="Web-{9E4AD4A6-BACC-38CA-6EAF-F347291FE986}" dt="2020-08-01T01:48:41.095" v="65" actId="1076"/>
          <ac:spMkLst>
            <pc:docMk/>
            <pc:sldMk cId="326455803" sldId="265"/>
            <ac:spMk id="7" creationId="{1B665A45-52FC-43E8-9E1B-C3496FADCF65}"/>
          </ac:spMkLst>
        </pc:spChg>
        <pc:spChg chg="mod">
          <ac:chgData name="Justin Alfonso" userId="S::jalfo095@fiu.edu::8190feab-aa80-4080-97cd-f187e18fafc9" providerId="AD" clId="Web-{9E4AD4A6-BACC-38CA-6EAF-F347291FE986}" dt="2020-08-01T01:48:39.048" v="64" actId="1076"/>
          <ac:spMkLst>
            <pc:docMk/>
            <pc:sldMk cId="326455803" sldId="265"/>
            <ac:spMk id="9" creationId="{9D544BC0-03E4-48AE-AA28-70BAEFDE7D2F}"/>
          </ac:spMkLst>
        </pc:spChg>
        <pc:spChg chg="del">
          <ac:chgData name="Justin Alfonso" userId="S::jalfo095@fiu.edu::8190feab-aa80-4080-97cd-f187e18fafc9" providerId="AD" clId="Web-{9E4AD4A6-BACC-38CA-6EAF-F347291FE986}" dt="2020-08-01T01:46:14.199" v="26"/>
          <ac:spMkLst>
            <pc:docMk/>
            <pc:sldMk cId="326455803" sldId="265"/>
            <ac:spMk id="10" creationId="{50D31F9A-3C04-497D-9139-3B6592277CA8}"/>
          </ac:spMkLst>
        </pc:spChg>
        <pc:spChg chg="mod">
          <ac:chgData name="Justin Alfonso" userId="S::jalfo095@fiu.edu::8190feab-aa80-4080-97cd-f187e18fafc9" providerId="AD" clId="Web-{9E4AD4A6-BACC-38CA-6EAF-F347291FE986}" dt="2020-08-01T01:48:34.454" v="59" actId="1076"/>
          <ac:spMkLst>
            <pc:docMk/>
            <pc:sldMk cId="326455803" sldId="265"/>
            <ac:spMk id="11" creationId="{E08C8E21-A336-4358-AE97-9A061E8F3316}"/>
          </ac:spMkLst>
        </pc:spChg>
        <pc:spChg chg="mod">
          <ac:chgData name="Justin Alfonso" userId="S::jalfo095@fiu.edu::8190feab-aa80-4080-97cd-f187e18fafc9" providerId="AD" clId="Web-{9E4AD4A6-BACC-38CA-6EAF-F347291FE986}" dt="2020-08-01T01:48:34.438" v="58" actId="1076"/>
          <ac:spMkLst>
            <pc:docMk/>
            <pc:sldMk cId="326455803" sldId="265"/>
            <ac:spMk id="13" creationId="{BD9FA128-9939-4D9C-856E-D279D6F44C63}"/>
          </ac:spMkLst>
        </pc:spChg>
        <pc:spChg chg="mod">
          <ac:chgData name="Justin Alfonso" userId="S::jalfo095@fiu.edu::8190feab-aa80-4080-97cd-f187e18fafc9" providerId="AD" clId="Web-{9E4AD4A6-BACC-38CA-6EAF-F347291FE986}" dt="2020-08-01T01:48:34.454" v="60" actId="1076"/>
          <ac:spMkLst>
            <pc:docMk/>
            <pc:sldMk cId="326455803" sldId="265"/>
            <ac:spMk id="15" creationId="{7C9C25A8-AA2F-4BCC-89D6-B00879234202}"/>
          </ac:spMkLst>
        </pc:spChg>
        <pc:spChg chg="mod">
          <ac:chgData name="Justin Alfonso" userId="S::jalfo095@fiu.edu::8190feab-aa80-4080-97cd-f187e18fafc9" providerId="AD" clId="Web-{9E4AD4A6-BACC-38CA-6EAF-F347291FE986}" dt="2020-08-01T01:48:34.423" v="57" actId="1076"/>
          <ac:spMkLst>
            <pc:docMk/>
            <pc:sldMk cId="326455803" sldId="265"/>
            <ac:spMk id="16" creationId="{4A1096A5-92F9-47A2-84E3-C9FB67046E7E}"/>
          </ac:spMkLst>
        </pc:spChg>
        <pc:spChg chg="mod">
          <ac:chgData name="Justin Alfonso" userId="S::jalfo095@fiu.edu::8190feab-aa80-4080-97cd-f187e18fafc9" providerId="AD" clId="Web-{9E4AD4A6-BACC-38CA-6EAF-F347291FE986}" dt="2020-08-01T01:48:34.470" v="61" actId="1076"/>
          <ac:spMkLst>
            <pc:docMk/>
            <pc:sldMk cId="326455803" sldId="265"/>
            <ac:spMk id="17" creationId="{129C6E74-5805-4D13-A46E-D0FB777162A2}"/>
          </ac:spMkLst>
        </pc:spChg>
        <pc:spChg chg="mod">
          <ac:chgData name="Justin Alfonso" userId="S::jalfo095@fiu.edu::8190feab-aa80-4080-97cd-f187e18fafc9" providerId="AD" clId="Web-{9E4AD4A6-BACC-38CA-6EAF-F347291FE986}" dt="2020-08-01T01:48:34.485" v="62" actId="1076"/>
          <ac:spMkLst>
            <pc:docMk/>
            <pc:sldMk cId="326455803" sldId="265"/>
            <ac:spMk id="18" creationId="{95D17292-E9AA-42B5-8F00-E1869AFBE7D4}"/>
          </ac:spMkLst>
        </pc:spChg>
        <pc:spChg chg="mod">
          <ac:chgData name="Justin Alfonso" userId="S::jalfo095@fiu.edu::8190feab-aa80-4080-97cd-f187e18fafc9" providerId="AD" clId="Web-{9E4AD4A6-BACC-38CA-6EAF-F347291FE986}" dt="2020-08-01T01:48:37.079" v="63" actId="1076"/>
          <ac:spMkLst>
            <pc:docMk/>
            <pc:sldMk cId="326455803" sldId="265"/>
            <ac:spMk id="20" creationId="{4E3CC2AB-F8D5-4ABA-9D91-8839E759BA1F}"/>
          </ac:spMkLst>
        </pc:spChg>
        <pc:cxnChg chg="add mod">
          <ac:chgData name="Justin Alfonso" userId="S::jalfo095@fiu.edu::8190feab-aa80-4080-97cd-f187e18fafc9" providerId="AD" clId="Web-{9E4AD4A6-BACC-38CA-6EAF-F347291FE986}" dt="2020-08-01T01:50:09.801" v="79" actId="14100"/>
          <ac:cxnSpMkLst>
            <pc:docMk/>
            <pc:sldMk cId="326455803" sldId="265"/>
            <ac:cxnSpMk id="3" creationId="{B20EB0F4-E075-44F1-9BE1-F995C549AF54}"/>
          </ac:cxnSpMkLst>
        </pc:cxnChg>
      </pc:sldChg>
      <pc:sldChg chg="addSp modSp">
        <pc:chgData name="Justin Alfonso" userId="S::jalfo095@fiu.edu::8190feab-aa80-4080-97cd-f187e18fafc9" providerId="AD" clId="Web-{9E4AD4A6-BACC-38CA-6EAF-F347291FE986}" dt="2020-08-01T01:55:46.719" v="92" actId="1076"/>
        <pc:sldMkLst>
          <pc:docMk/>
          <pc:sldMk cId="2917633637" sldId="268"/>
        </pc:sldMkLst>
        <pc:picChg chg="add mod">
          <ac:chgData name="Justin Alfonso" userId="S::jalfo095@fiu.edu::8190feab-aa80-4080-97cd-f187e18fafc9" providerId="AD" clId="Web-{9E4AD4A6-BACC-38CA-6EAF-F347291FE986}" dt="2020-08-01T01:55:24.374" v="90" actId="14100"/>
          <ac:picMkLst>
            <pc:docMk/>
            <pc:sldMk cId="2917633637" sldId="268"/>
            <ac:picMk id="2" creationId="{8DC1BB80-BD2B-42F5-99CD-18380B5F48CA}"/>
          </ac:picMkLst>
        </pc:picChg>
        <pc:picChg chg="add mod">
          <ac:chgData name="Justin Alfonso" userId="S::jalfo095@fiu.edu::8190feab-aa80-4080-97cd-f187e18fafc9" providerId="AD" clId="Web-{9E4AD4A6-BACC-38CA-6EAF-F347291FE986}" dt="2020-08-01T01:55:19.577" v="87" actId="1076"/>
          <ac:picMkLst>
            <pc:docMk/>
            <pc:sldMk cId="2917633637" sldId="268"/>
            <ac:picMk id="3" creationId="{AEC49C3E-50AC-4844-8B3A-D31CA2072D5F}"/>
          </ac:picMkLst>
        </pc:picChg>
        <pc:picChg chg="add mod">
          <ac:chgData name="Justin Alfonso" userId="S::jalfo095@fiu.edu::8190feab-aa80-4080-97cd-f187e18fafc9" providerId="AD" clId="Web-{9E4AD4A6-BACC-38CA-6EAF-F347291FE986}" dt="2020-08-01T01:55:21.155" v="88" actId="1076"/>
          <ac:picMkLst>
            <pc:docMk/>
            <pc:sldMk cId="2917633637" sldId="268"/>
            <ac:picMk id="4" creationId="{AA8E78CD-EAC2-4677-A7E7-B8E0803F6D76}"/>
          </ac:picMkLst>
        </pc:picChg>
        <pc:picChg chg="add mod">
          <ac:chgData name="Justin Alfonso" userId="S::jalfo095@fiu.edu::8190feab-aa80-4080-97cd-f187e18fafc9" providerId="AD" clId="Web-{9E4AD4A6-BACC-38CA-6EAF-F347291FE986}" dt="2020-08-01T01:55:46.719" v="92" actId="1076"/>
          <ac:picMkLst>
            <pc:docMk/>
            <pc:sldMk cId="2917633637" sldId="268"/>
            <ac:picMk id="7" creationId="{93903AAA-A3B4-46BA-9993-442EF14BAECA}"/>
          </ac:picMkLst>
        </pc:picChg>
      </pc:sldChg>
    </pc:docChg>
  </pc:docChgLst>
  <pc:docChgLst>
    <pc:chgData name="Jeremiah Mirander" userId="S::jmira094@fiu.edu::9bb12077-446b-43e3-9a48-8dcd63c2def0" providerId="AD" clId="Web-{C7C6F712-A5E4-6119-D264-C965153C0544}"/>
    <pc:docChg chg="modSld">
      <pc:chgData name="Jeremiah Mirander" userId="S::jmira094@fiu.edu::9bb12077-446b-43e3-9a48-8dcd63c2def0" providerId="AD" clId="Web-{C7C6F712-A5E4-6119-D264-C965153C0544}" dt="2020-08-03T21:39:08.266" v="244" actId="20577"/>
      <pc:docMkLst>
        <pc:docMk/>
      </pc:docMkLst>
      <pc:sldChg chg="modSp">
        <pc:chgData name="Jeremiah Mirander" userId="S::jmira094@fiu.edu::9bb12077-446b-43e3-9a48-8dcd63c2def0" providerId="AD" clId="Web-{C7C6F712-A5E4-6119-D264-C965153C0544}" dt="2020-08-03T21:39:06.516" v="243" actId="20577"/>
        <pc:sldMkLst>
          <pc:docMk/>
          <pc:sldMk cId="1910400875" sldId="258"/>
        </pc:sldMkLst>
        <pc:spChg chg="mod">
          <ac:chgData name="Jeremiah Mirander" userId="S::jmira094@fiu.edu::9bb12077-446b-43e3-9a48-8dcd63c2def0" providerId="AD" clId="Web-{C7C6F712-A5E4-6119-D264-C965153C0544}" dt="2020-08-03T21:39:06.516" v="243" actId="20577"/>
          <ac:spMkLst>
            <pc:docMk/>
            <pc:sldMk cId="1910400875" sldId="258"/>
            <ac:spMk id="21" creationId="{1E7ACB10-37D3-4095-80A8-3D362390C4AB}"/>
          </ac:spMkLst>
        </pc:spChg>
      </pc:sldChg>
      <pc:sldChg chg="addSp modSp">
        <pc:chgData name="Jeremiah Mirander" userId="S::jmira094@fiu.edu::9bb12077-446b-43e3-9a48-8dcd63c2def0" providerId="AD" clId="Web-{C7C6F712-A5E4-6119-D264-C965153C0544}" dt="2020-08-03T21:36:37.035" v="6" actId="14100"/>
        <pc:sldMkLst>
          <pc:docMk/>
          <pc:sldMk cId="504593534" sldId="261"/>
        </pc:sldMkLst>
        <pc:spChg chg="mod">
          <ac:chgData name="Jeremiah Mirander" userId="S::jmira094@fiu.edu::9bb12077-446b-43e3-9a48-8dcd63c2def0" providerId="AD" clId="Web-{C7C6F712-A5E4-6119-D264-C965153C0544}" dt="2020-08-03T21:36:33.675" v="4" actId="1076"/>
          <ac:spMkLst>
            <pc:docMk/>
            <pc:sldMk cId="504593534" sldId="261"/>
            <ac:spMk id="5" creationId="{6EC969FC-3152-4483-BD55-141930EE1556}"/>
          </ac:spMkLst>
        </pc:spChg>
        <pc:picChg chg="add mod">
          <ac:chgData name="Jeremiah Mirander" userId="S::jmira094@fiu.edu::9bb12077-446b-43e3-9a48-8dcd63c2def0" providerId="AD" clId="Web-{C7C6F712-A5E4-6119-D264-C965153C0544}" dt="2020-08-03T21:36:37.035" v="6" actId="14100"/>
          <ac:picMkLst>
            <pc:docMk/>
            <pc:sldMk cId="504593534" sldId="261"/>
            <ac:picMk id="2" creationId="{7ACF742D-19F3-4CC6-90D8-B9D8B10C57BB}"/>
          </ac:picMkLst>
        </pc:picChg>
      </pc:sldChg>
      <pc:sldChg chg="modSp">
        <pc:chgData name="Jeremiah Mirander" userId="S::jmira094@fiu.edu::9bb12077-446b-43e3-9a48-8dcd63c2def0" providerId="AD" clId="Web-{C7C6F712-A5E4-6119-D264-C965153C0544}" dt="2020-08-03T21:37:18.023" v="31" actId="20577"/>
        <pc:sldMkLst>
          <pc:docMk/>
          <pc:sldMk cId="1341354461" sldId="272"/>
        </pc:sldMkLst>
        <pc:spChg chg="mod">
          <ac:chgData name="Jeremiah Mirander" userId="S::jmira094@fiu.edu::9bb12077-446b-43e3-9a48-8dcd63c2def0" providerId="AD" clId="Web-{C7C6F712-A5E4-6119-D264-C965153C0544}" dt="2020-08-03T21:37:18.023" v="31" actId="20577"/>
          <ac:spMkLst>
            <pc:docMk/>
            <pc:sldMk cId="1341354461" sldId="272"/>
            <ac:spMk id="33" creationId="{53DBC4DD-4EB2-4F10-AB1D-63EDDC9AC003}"/>
          </ac:spMkLst>
        </pc:spChg>
      </pc:sldChg>
    </pc:docChg>
  </pc:docChgLst>
  <pc:docChgLst>
    <pc:chgData name="Shanna Sit" userId="S::ssit002@fiu.edu::aadaa935-8c43-48c9-98b3-3f5b089a9b05" providerId="AD" clId="Web-{62FA4FBC-9C9E-83DE-FCD4-9292C7FB4DC9}"/>
    <pc:docChg chg="addSld modSld">
      <pc:chgData name="Shanna Sit" userId="S::ssit002@fiu.edu::aadaa935-8c43-48c9-98b3-3f5b089a9b05" providerId="AD" clId="Web-{62FA4FBC-9C9E-83DE-FCD4-9292C7FB4DC9}" dt="2020-08-03T22:49:17.174" v="310" actId="20577"/>
      <pc:docMkLst>
        <pc:docMk/>
      </pc:docMkLst>
      <pc:sldChg chg="modSp">
        <pc:chgData name="Shanna Sit" userId="S::ssit002@fiu.edu::aadaa935-8c43-48c9-98b3-3f5b089a9b05" providerId="AD" clId="Web-{62FA4FBC-9C9E-83DE-FCD4-9292C7FB4DC9}" dt="2020-08-03T22:49:15.924" v="308" actId="20577"/>
        <pc:sldMkLst>
          <pc:docMk/>
          <pc:sldMk cId="1910400875" sldId="258"/>
        </pc:sldMkLst>
        <pc:spChg chg="mod">
          <ac:chgData name="Shanna Sit" userId="S::ssit002@fiu.edu::aadaa935-8c43-48c9-98b3-3f5b089a9b05" providerId="AD" clId="Web-{62FA4FBC-9C9E-83DE-FCD4-9292C7FB4DC9}" dt="2020-08-03T22:49:15.924" v="308" actId="20577"/>
          <ac:spMkLst>
            <pc:docMk/>
            <pc:sldMk cId="1910400875" sldId="258"/>
            <ac:spMk id="15" creationId="{5A3A8DF4-7690-4835-9B28-2A0681D9CC53}"/>
          </ac:spMkLst>
        </pc:spChg>
      </pc:sldChg>
      <pc:sldChg chg="delSp modSp">
        <pc:chgData name="Shanna Sit" userId="S::ssit002@fiu.edu::aadaa935-8c43-48c9-98b3-3f5b089a9b05" providerId="AD" clId="Web-{62FA4FBC-9C9E-83DE-FCD4-9292C7FB4DC9}" dt="2020-08-03T22:39:54.063" v="13" actId="1076"/>
        <pc:sldMkLst>
          <pc:docMk/>
          <pc:sldMk cId="504593534" sldId="261"/>
        </pc:sldMkLst>
        <pc:spChg chg="del">
          <ac:chgData name="Shanna Sit" userId="S::ssit002@fiu.edu::aadaa935-8c43-48c9-98b3-3f5b089a9b05" providerId="AD" clId="Web-{62FA4FBC-9C9E-83DE-FCD4-9292C7FB4DC9}" dt="2020-08-03T22:38:14.985" v="1"/>
          <ac:spMkLst>
            <pc:docMk/>
            <pc:sldMk cId="504593534" sldId="261"/>
            <ac:spMk id="5" creationId="{6EC969FC-3152-4483-BD55-141930EE1556}"/>
          </ac:spMkLst>
        </pc:spChg>
        <pc:picChg chg="mod">
          <ac:chgData name="Shanna Sit" userId="S::ssit002@fiu.edu::aadaa935-8c43-48c9-98b3-3f5b089a9b05" providerId="AD" clId="Web-{62FA4FBC-9C9E-83DE-FCD4-9292C7FB4DC9}" dt="2020-08-03T22:39:54.063" v="13" actId="1076"/>
          <ac:picMkLst>
            <pc:docMk/>
            <pc:sldMk cId="504593534" sldId="261"/>
            <ac:picMk id="2" creationId="{7ACF742D-19F3-4CC6-90D8-B9D8B10C57BB}"/>
          </ac:picMkLst>
        </pc:picChg>
      </pc:sldChg>
      <pc:sldChg chg="addSp delSp modSp">
        <pc:chgData name="Shanna Sit" userId="S::ssit002@fiu.edu::aadaa935-8c43-48c9-98b3-3f5b089a9b05" providerId="AD" clId="Web-{62FA4FBC-9C9E-83DE-FCD4-9292C7FB4DC9}" dt="2020-08-03T22:44:05.642" v="112" actId="14100"/>
        <pc:sldMkLst>
          <pc:docMk/>
          <pc:sldMk cId="326455803" sldId="265"/>
        </pc:sldMkLst>
        <pc:spChg chg="add del mod">
          <ac:chgData name="Shanna Sit" userId="S::ssit002@fiu.edu::aadaa935-8c43-48c9-98b3-3f5b089a9b05" providerId="AD" clId="Web-{62FA4FBC-9C9E-83DE-FCD4-9292C7FB4DC9}" dt="2020-08-03T22:42:41.673" v="70"/>
          <ac:spMkLst>
            <pc:docMk/>
            <pc:sldMk cId="326455803" sldId="265"/>
            <ac:spMk id="19" creationId="{C553A4E9-3FC4-42BE-BF78-3D43F1EA5FCC}"/>
          </ac:spMkLst>
        </pc:spChg>
        <pc:spChg chg="add del mod">
          <ac:chgData name="Shanna Sit" userId="S::ssit002@fiu.edu::aadaa935-8c43-48c9-98b3-3f5b089a9b05" providerId="AD" clId="Web-{62FA4FBC-9C9E-83DE-FCD4-9292C7FB4DC9}" dt="2020-08-03T22:42:41.673" v="69"/>
          <ac:spMkLst>
            <pc:docMk/>
            <pc:sldMk cId="326455803" sldId="265"/>
            <ac:spMk id="21" creationId="{27115816-AAB9-4758-8627-80A96127F876}"/>
          </ac:spMkLst>
        </pc:spChg>
        <pc:spChg chg="add del mod">
          <ac:chgData name="Shanna Sit" userId="S::ssit002@fiu.edu::aadaa935-8c43-48c9-98b3-3f5b089a9b05" providerId="AD" clId="Web-{62FA4FBC-9C9E-83DE-FCD4-9292C7FB4DC9}" dt="2020-08-03T22:42:41.673" v="68"/>
          <ac:spMkLst>
            <pc:docMk/>
            <pc:sldMk cId="326455803" sldId="265"/>
            <ac:spMk id="22" creationId="{41141970-8B9F-4F04-AFCC-6D0DC997EA8B}"/>
          </ac:spMkLst>
        </pc:spChg>
        <pc:spChg chg="add del mod">
          <ac:chgData name="Shanna Sit" userId="S::ssit002@fiu.edu::aadaa935-8c43-48c9-98b3-3f5b089a9b05" providerId="AD" clId="Web-{62FA4FBC-9C9E-83DE-FCD4-9292C7FB4DC9}" dt="2020-08-03T22:42:41.673" v="67"/>
          <ac:spMkLst>
            <pc:docMk/>
            <pc:sldMk cId="326455803" sldId="265"/>
            <ac:spMk id="23" creationId="{E0894AD5-BA63-48E4-951C-E9DF9F69612D}"/>
          </ac:spMkLst>
        </pc:spChg>
        <pc:spChg chg="add del mod">
          <ac:chgData name="Shanna Sit" userId="S::ssit002@fiu.edu::aadaa935-8c43-48c9-98b3-3f5b089a9b05" providerId="AD" clId="Web-{62FA4FBC-9C9E-83DE-FCD4-9292C7FB4DC9}" dt="2020-08-03T22:42:41.673" v="66"/>
          <ac:spMkLst>
            <pc:docMk/>
            <pc:sldMk cId="326455803" sldId="265"/>
            <ac:spMk id="24" creationId="{10B81407-5382-4F8B-8239-D55899157DFB}"/>
          </ac:spMkLst>
        </pc:spChg>
        <pc:spChg chg="add del mod">
          <ac:chgData name="Shanna Sit" userId="S::ssit002@fiu.edu::aadaa935-8c43-48c9-98b3-3f5b089a9b05" providerId="AD" clId="Web-{62FA4FBC-9C9E-83DE-FCD4-9292C7FB4DC9}" dt="2020-08-03T22:42:41.673" v="65"/>
          <ac:spMkLst>
            <pc:docMk/>
            <pc:sldMk cId="326455803" sldId="265"/>
            <ac:spMk id="25" creationId="{A503D1A9-9C90-48EA-B60D-D6275BB1C609}"/>
          </ac:spMkLst>
        </pc:spChg>
        <pc:cxnChg chg="add mod">
          <ac:chgData name="Shanna Sit" userId="S::ssit002@fiu.edu::aadaa935-8c43-48c9-98b3-3f5b089a9b05" providerId="AD" clId="Web-{62FA4FBC-9C9E-83DE-FCD4-9292C7FB4DC9}" dt="2020-08-03T22:42:55.673" v="74" actId="14100"/>
          <ac:cxnSpMkLst>
            <pc:docMk/>
            <pc:sldMk cId="326455803" sldId="265"/>
            <ac:cxnSpMk id="26" creationId="{F114F403-0885-4B98-A384-2581FE6D73E2}"/>
          </ac:cxnSpMkLst>
        </pc:cxnChg>
        <pc:cxnChg chg="add mod">
          <ac:chgData name="Shanna Sit" userId="S::ssit002@fiu.edu::aadaa935-8c43-48c9-98b3-3f5b089a9b05" providerId="AD" clId="Web-{62FA4FBC-9C9E-83DE-FCD4-9292C7FB4DC9}" dt="2020-08-03T22:43:38.126" v="96" actId="14100"/>
          <ac:cxnSpMkLst>
            <pc:docMk/>
            <pc:sldMk cId="326455803" sldId="265"/>
            <ac:cxnSpMk id="27" creationId="{3EE80FAD-05AF-4B14-94B8-2C44F21ADA12}"/>
          </ac:cxnSpMkLst>
        </pc:cxnChg>
        <pc:cxnChg chg="add mod">
          <ac:chgData name="Shanna Sit" userId="S::ssit002@fiu.edu::aadaa935-8c43-48c9-98b3-3f5b089a9b05" providerId="AD" clId="Web-{62FA4FBC-9C9E-83DE-FCD4-9292C7FB4DC9}" dt="2020-08-03T22:43:10.736" v="80" actId="14100"/>
          <ac:cxnSpMkLst>
            <pc:docMk/>
            <pc:sldMk cId="326455803" sldId="265"/>
            <ac:cxnSpMk id="28" creationId="{5DE6684E-1438-422A-96B3-9B02A5E2E6F1}"/>
          </ac:cxnSpMkLst>
        </pc:cxnChg>
        <pc:cxnChg chg="add mod">
          <ac:chgData name="Shanna Sit" userId="S::ssit002@fiu.edu::aadaa935-8c43-48c9-98b3-3f5b089a9b05" providerId="AD" clId="Web-{62FA4FBC-9C9E-83DE-FCD4-9292C7FB4DC9}" dt="2020-08-03T22:43:14.704" v="82" actId="14100"/>
          <ac:cxnSpMkLst>
            <pc:docMk/>
            <pc:sldMk cId="326455803" sldId="265"/>
            <ac:cxnSpMk id="29" creationId="{E933F654-E315-4D5F-A703-54506F90274D}"/>
          </ac:cxnSpMkLst>
        </pc:cxnChg>
        <pc:cxnChg chg="add mod">
          <ac:chgData name="Shanna Sit" userId="S::ssit002@fiu.edu::aadaa935-8c43-48c9-98b3-3f5b089a9b05" providerId="AD" clId="Web-{62FA4FBC-9C9E-83DE-FCD4-9292C7FB4DC9}" dt="2020-08-03T22:43:19.939" v="85" actId="14100"/>
          <ac:cxnSpMkLst>
            <pc:docMk/>
            <pc:sldMk cId="326455803" sldId="265"/>
            <ac:cxnSpMk id="30" creationId="{C7DCBF19-A6DC-40DA-AAB4-F28E9F17D21B}"/>
          </ac:cxnSpMkLst>
        </pc:cxnChg>
        <pc:cxnChg chg="add mod">
          <ac:chgData name="Shanna Sit" userId="S::ssit002@fiu.edu::aadaa935-8c43-48c9-98b3-3f5b089a9b05" providerId="AD" clId="Web-{62FA4FBC-9C9E-83DE-FCD4-9292C7FB4DC9}" dt="2020-08-03T22:43:25.157" v="88" actId="14100"/>
          <ac:cxnSpMkLst>
            <pc:docMk/>
            <pc:sldMk cId="326455803" sldId="265"/>
            <ac:cxnSpMk id="31" creationId="{CF3FC2C0-5AF2-4D75-8CC7-984BEF3444D7}"/>
          </ac:cxnSpMkLst>
        </pc:cxnChg>
        <pc:cxnChg chg="add mod">
          <ac:chgData name="Shanna Sit" userId="S::ssit002@fiu.edu::aadaa935-8c43-48c9-98b3-3f5b089a9b05" providerId="AD" clId="Web-{62FA4FBC-9C9E-83DE-FCD4-9292C7FB4DC9}" dt="2020-08-03T22:43:28.236" v="90" actId="1076"/>
          <ac:cxnSpMkLst>
            <pc:docMk/>
            <pc:sldMk cId="326455803" sldId="265"/>
            <ac:cxnSpMk id="32" creationId="{5EE4FA58-F635-43F0-9C91-4385650024C3}"/>
          </ac:cxnSpMkLst>
        </pc:cxnChg>
        <pc:cxnChg chg="add mod">
          <ac:chgData name="Shanna Sit" userId="S::ssit002@fiu.edu::aadaa935-8c43-48c9-98b3-3f5b089a9b05" providerId="AD" clId="Web-{62FA4FBC-9C9E-83DE-FCD4-9292C7FB4DC9}" dt="2020-08-03T22:43:34.064" v="94" actId="14100"/>
          <ac:cxnSpMkLst>
            <pc:docMk/>
            <pc:sldMk cId="326455803" sldId="265"/>
            <ac:cxnSpMk id="33" creationId="{8FC1A4C2-E1C3-4B53-9CD6-E046D5D26AF6}"/>
          </ac:cxnSpMkLst>
        </pc:cxnChg>
        <pc:cxnChg chg="add mod">
          <ac:chgData name="Shanna Sit" userId="S::ssit002@fiu.edu::aadaa935-8c43-48c9-98b3-3f5b089a9b05" providerId="AD" clId="Web-{62FA4FBC-9C9E-83DE-FCD4-9292C7FB4DC9}" dt="2020-08-03T22:43:43.611" v="99" actId="14100"/>
          <ac:cxnSpMkLst>
            <pc:docMk/>
            <pc:sldMk cId="326455803" sldId="265"/>
            <ac:cxnSpMk id="34" creationId="{B6D02F7C-F669-41CB-A37A-79F055797202}"/>
          </ac:cxnSpMkLst>
        </pc:cxnChg>
        <pc:cxnChg chg="add mod">
          <ac:chgData name="Shanna Sit" userId="S::ssit002@fiu.edu::aadaa935-8c43-48c9-98b3-3f5b089a9b05" providerId="AD" clId="Web-{62FA4FBC-9C9E-83DE-FCD4-9292C7FB4DC9}" dt="2020-08-03T22:43:50.048" v="102" actId="14100"/>
          <ac:cxnSpMkLst>
            <pc:docMk/>
            <pc:sldMk cId="326455803" sldId="265"/>
            <ac:cxnSpMk id="35" creationId="{3211EB48-5764-4345-9380-E9956BF30D28}"/>
          </ac:cxnSpMkLst>
        </pc:cxnChg>
        <pc:cxnChg chg="add mod">
          <ac:chgData name="Shanna Sit" userId="S::ssit002@fiu.edu::aadaa935-8c43-48c9-98b3-3f5b089a9b05" providerId="AD" clId="Web-{62FA4FBC-9C9E-83DE-FCD4-9292C7FB4DC9}" dt="2020-08-03T22:43:56.486" v="106" actId="14100"/>
          <ac:cxnSpMkLst>
            <pc:docMk/>
            <pc:sldMk cId="326455803" sldId="265"/>
            <ac:cxnSpMk id="36" creationId="{A334965E-1A76-438B-9D91-4ECEAA7E9FC4}"/>
          </ac:cxnSpMkLst>
        </pc:cxnChg>
        <pc:cxnChg chg="add mod">
          <ac:chgData name="Shanna Sit" userId="S::ssit002@fiu.edu::aadaa935-8c43-48c9-98b3-3f5b089a9b05" providerId="AD" clId="Web-{62FA4FBC-9C9E-83DE-FCD4-9292C7FB4DC9}" dt="2020-08-03T22:44:02.017" v="109" actId="14100"/>
          <ac:cxnSpMkLst>
            <pc:docMk/>
            <pc:sldMk cId="326455803" sldId="265"/>
            <ac:cxnSpMk id="37" creationId="{E43FCE18-DE73-4A2B-837A-DF4B3AAE0CA3}"/>
          </ac:cxnSpMkLst>
        </pc:cxnChg>
        <pc:cxnChg chg="add mod">
          <ac:chgData name="Shanna Sit" userId="S::ssit002@fiu.edu::aadaa935-8c43-48c9-98b3-3f5b089a9b05" providerId="AD" clId="Web-{62FA4FBC-9C9E-83DE-FCD4-9292C7FB4DC9}" dt="2020-08-03T22:44:05.642" v="112" actId="14100"/>
          <ac:cxnSpMkLst>
            <pc:docMk/>
            <pc:sldMk cId="326455803" sldId="265"/>
            <ac:cxnSpMk id="38" creationId="{3D97B57D-3F40-44EA-AAD4-54C65B690FBE}"/>
          </ac:cxnSpMkLst>
        </pc:cxnChg>
      </pc:sldChg>
      <pc:sldChg chg="modSp">
        <pc:chgData name="Shanna Sit" userId="S::ssit002@fiu.edu::aadaa935-8c43-48c9-98b3-3f5b089a9b05" providerId="AD" clId="Web-{62FA4FBC-9C9E-83DE-FCD4-9292C7FB4DC9}" dt="2020-08-03T22:48:42.315" v="231" actId="20577"/>
        <pc:sldMkLst>
          <pc:docMk/>
          <pc:sldMk cId="1341354461" sldId="272"/>
        </pc:sldMkLst>
        <pc:spChg chg="mod">
          <ac:chgData name="Shanna Sit" userId="S::ssit002@fiu.edu::aadaa935-8c43-48c9-98b3-3f5b089a9b05" providerId="AD" clId="Web-{62FA4FBC-9C9E-83DE-FCD4-9292C7FB4DC9}" dt="2020-08-03T22:46:32.642" v="171" actId="20577"/>
          <ac:spMkLst>
            <pc:docMk/>
            <pc:sldMk cId="1341354461" sldId="272"/>
            <ac:spMk id="20" creationId="{4BB56267-55EB-4368-800A-A5118B37337D}"/>
          </ac:spMkLst>
        </pc:spChg>
        <pc:spChg chg="mod">
          <ac:chgData name="Shanna Sit" userId="S::ssit002@fiu.edu::aadaa935-8c43-48c9-98b3-3f5b089a9b05" providerId="AD" clId="Web-{62FA4FBC-9C9E-83DE-FCD4-9292C7FB4DC9}" dt="2020-08-03T22:47:20.346" v="185" actId="20577"/>
          <ac:spMkLst>
            <pc:docMk/>
            <pc:sldMk cId="1341354461" sldId="272"/>
            <ac:spMk id="22" creationId="{21CB1D92-6AD6-4AAC-9BF8-E5FDC4E8B946}"/>
          </ac:spMkLst>
        </pc:spChg>
        <pc:spChg chg="mod">
          <ac:chgData name="Shanna Sit" userId="S::ssit002@fiu.edu::aadaa935-8c43-48c9-98b3-3f5b089a9b05" providerId="AD" clId="Web-{62FA4FBC-9C9E-83DE-FCD4-9292C7FB4DC9}" dt="2020-08-03T22:44:23.173" v="118" actId="20577"/>
          <ac:spMkLst>
            <pc:docMk/>
            <pc:sldMk cId="1341354461" sldId="272"/>
            <ac:spMk id="24" creationId="{CF9B2516-066D-4B82-8601-C09032EBB5A0}"/>
          </ac:spMkLst>
        </pc:spChg>
        <pc:spChg chg="mod">
          <ac:chgData name="Shanna Sit" userId="S::ssit002@fiu.edu::aadaa935-8c43-48c9-98b3-3f5b089a9b05" providerId="AD" clId="Web-{62FA4FBC-9C9E-83DE-FCD4-9292C7FB4DC9}" dt="2020-08-03T22:46:14.830" v="155" actId="20577"/>
          <ac:spMkLst>
            <pc:docMk/>
            <pc:sldMk cId="1341354461" sldId="272"/>
            <ac:spMk id="29" creationId="{5C79FA3B-6327-47A7-9793-68BE08035270}"/>
          </ac:spMkLst>
        </pc:spChg>
        <pc:spChg chg="mod">
          <ac:chgData name="Shanna Sit" userId="S::ssit002@fiu.edu::aadaa935-8c43-48c9-98b3-3f5b089a9b05" providerId="AD" clId="Web-{62FA4FBC-9C9E-83DE-FCD4-9292C7FB4DC9}" dt="2020-08-03T22:48:42.315" v="231" actId="20577"/>
          <ac:spMkLst>
            <pc:docMk/>
            <pc:sldMk cId="1341354461" sldId="272"/>
            <ac:spMk id="31" creationId="{B606DFD5-7AFA-4B85-B7B9-4027B41CEECA}"/>
          </ac:spMkLst>
        </pc:spChg>
        <pc:spChg chg="mod">
          <ac:chgData name="Shanna Sit" userId="S::ssit002@fiu.edu::aadaa935-8c43-48c9-98b3-3f5b089a9b05" providerId="AD" clId="Web-{62FA4FBC-9C9E-83DE-FCD4-9292C7FB4DC9}" dt="2020-08-03T22:48:35.705" v="205" actId="20577"/>
          <ac:spMkLst>
            <pc:docMk/>
            <pc:sldMk cId="1341354461" sldId="272"/>
            <ac:spMk id="35" creationId="{2F71878D-6E9F-43AC-89AD-7B5E2D1CD7AD}"/>
          </ac:spMkLst>
        </pc:spChg>
      </pc:sldChg>
      <pc:sldChg chg="addSp delSp modSp add replId">
        <pc:chgData name="Shanna Sit" userId="S::ssit002@fiu.edu::aadaa935-8c43-48c9-98b3-3f5b089a9b05" providerId="AD" clId="Web-{62FA4FBC-9C9E-83DE-FCD4-9292C7FB4DC9}" dt="2020-08-03T22:39:49.032" v="11" actId="1076"/>
        <pc:sldMkLst>
          <pc:docMk/>
          <pc:sldMk cId="2651668482" sldId="283"/>
        </pc:sldMkLst>
        <pc:picChg chg="del">
          <ac:chgData name="Shanna Sit" userId="S::ssit002@fiu.edu::aadaa935-8c43-48c9-98b3-3f5b089a9b05" providerId="AD" clId="Web-{62FA4FBC-9C9E-83DE-FCD4-9292C7FB4DC9}" dt="2020-08-03T22:38:23.954" v="5"/>
          <ac:picMkLst>
            <pc:docMk/>
            <pc:sldMk cId="2651668482" sldId="283"/>
            <ac:picMk id="2" creationId="{7ACF742D-19F3-4CC6-90D8-B9D8B10C57BB}"/>
          </ac:picMkLst>
        </pc:picChg>
        <pc:picChg chg="add mod">
          <ac:chgData name="Shanna Sit" userId="S::ssit002@fiu.edu::aadaa935-8c43-48c9-98b3-3f5b089a9b05" providerId="AD" clId="Web-{62FA4FBC-9C9E-83DE-FCD4-9292C7FB4DC9}" dt="2020-08-03T22:39:49.032" v="11" actId="1076"/>
          <ac:picMkLst>
            <pc:docMk/>
            <pc:sldMk cId="2651668482" sldId="283"/>
            <ac:picMk id="3" creationId="{E498FD0F-6F44-470F-94E2-FF4DFED79F93}"/>
          </ac:picMkLst>
        </pc:picChg>
      </pc:sldChg>
      <pc:sldChg chg="addSp delSp modSp add replId">
        <pc:chgData name="Shanna Sit" userId="S::ssit002@fiu.edu::aadaa935-8c43-48c9-98b3-3f5b089a9b05" providerId="AD" clId="Web-{62FA4FBC-9C9E-83DE-FCD4-9292C7FB4DC9}" dt="2020-08-03T22:42:19.251" v="52" actId="1076"/>
        <pc:sldMkLst>
          <pc:docMk/>
          <pc:sldMk cId="3857678273" sldId="284"/>
        </pc:sldMkLst>
        <pc:spChg chg="del">
          <ac:chgData name="Shanna Sit" userId="S::ssit002@fiu.edu::aadaa935-8c43-48c9-98b3-3f5b089a9b05" providerId="AD" clId="Web-{62FA4FBC-9C9E-83DE-FCD4-9292C7FB4DC9}" dt="2020-08-03T22:40:31.938" v="19"/>
          <ac:spMkLst>
            <pc:docMk/>
            <pc:sldMk cId="3857678273" sldId="284"/>
            <ac:spMk id="6" creationId="{ECFD305B-189A-4B3F-92BD-E974B589C1C5}"/>
          </ac:spMkLst>
        </pc:spChg>
        <pc:spChg chg="add mod">
          <ac:chgData name="Shanna Sit" userId="S::ssit002@fiu.edu::aadaa935-8c43-48c9-98b3-3f5b089a9b05" providerId="AD" clId="Web-{62FA4FBC-9C9E-83DE-FCD4-9292C7FB4DC9}" dt="2020-08-03T22:42:19.251" v="52" actId="1076"/>
          <ac:spMkLst>
            <pc:docMk/>
            <pc:sldMk cId="3857678273" sldId="284"/>
            <ac:spMk id="7" creationId="{CA69CC93-61FF-4B45-B71E-763064283EDD}"/>
          </ac:spMkLst>
        </pc:spChg>
        <pc:spChg chg="del">
          <ac:chgData name="Shanna Sit" userId="S::ssit002@fiu.edu::aadaa935-8c43-48c9-98b3-3f5b089a9b05" providerId="AD" clId="Web-{62FA4FBC-9C9E-83DE-FCD4-9292C7FB4DC9}" dt="2020-08-03T22:40:23.110" v="18"/>
          <ac:spMkLst>
            <pc:docMk/>
            <pc:sldMk cId="3857678273" sldId="284"/>
            <ac:spMk id="8" creationId="{BF6CD17F-6E08-412A-80B8-3EE0E8CCFEC4}"/>
          </ac:spMkLst>
        </pc:spChg>
        <pc:picChg chg="add mod modCrop">
          <ac:chgData name="Shanna Sit" userId="S::ssit002@fiu.edu::aadaa935-8c43-48c9-98b3-3f5b089a9b05" providerId="AD" clId="Web-{62FA4FBC-9C9E-83DE-FCD4-9292C7FB4DC9}" dt="2020-08-03T22:40:50.110" v="26" actId="14100"/>
          <ac:picMkLst>
            <pc:docMk/>
            <pc:sldMk cId="3857678273" sldId="284"/>
            <ac:picMk id="2" creationId="{6CDBCC28-57F2-4AEB-A8F4-089FEBAF4B33}"/>
          </ac:picMkLst>
        </pc:picChg>
        <pc:picChg chg="del">
          <ac:chgData name="Shanna Sit" userId="S::ssit002@fiu.edu::aadaa935-8c43-48c9-98b3-3f5b089a9b05" providerId="AD" clId="Web-{62FA4FBC-9C9E-83DE-FCD4-9292C7FB4DC9}" dt="2020-08-03T22:39:57.610" v="15"/>
          <ac:picMkLst>
            <pc:docMk/>
            <pc:sldMk cId="3857678273" sldId="284"/>
            <ac:picMk id="3" creationId="{E498FD0F-6F44-470F-94E2-FF4DFED79F93}"/>
          </ac:picMkLst>
        </pc:picChg>
        <pc:picChg chg="add mod">
          <ac:chgData name="Shanna Sit" userId="S::ssit002@fiu.edu::aadaa935-8c43-48c9-98b3-3f5b089a9b05" providerId="AD" clId="Web-{62FA4FBC-9C9E-83DE-FCD4-9292C7FB4DC9}" dt="2020-08-03T22:41:35.923" v="30" actId="1076"/>
          <ac:picMkLst>
            <pc:docMk/>
            <pc:sldMk cId="3857678273" sldId="284"/>
            <ac:picMk id="4" creationId="{7CE2D727-17FD-46F3-BEB1-1460CC01EB66}"/>
          </ac:picMkLst>
        </pc:picChg>
        <pc:picChg chg="add del mod">
          <ac:chgData name="Shanna Sit" userId="S::ssit002@fiu.edu::aadaa935-8c43-48c9-98b3-3f5b089a9b05" providerId="AD" clId="Web-{62FA4FBC-9C9E-83DE-FCD4-9292C7FB4DC9}" dt="2020-08-03T22:41:50.704" v="32"/>
          <ac:picMkLst>
            <pc:docMk/>
            <pc:sldMk cId="3857678273" sldId="284"/>
            <ac:picMk id="5" creationId="{AA2BB736-A1FB-47C1-989E-E673EB18E0AF}"/>
          </ac:picMkLst>
        </pc:picChg>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B204E7-0107-4058-B94A-F3FB8C199301}"/>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D7019E18-9C20-4056-A4CE-ADD13357D14E}"/>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C51794EE-1E84-4CF3-92C3-3462E7E5200A}"/>
              </a:ext>
            </a:extLst>
          </p:cNvPr>
          <p:cNvSpPr>
            <a:spLocks noGrp="1"/>
          </p:cNvSpPr>
          <p:nvPr>
            <p:ph type="dt" sz="half" idx="10"/>
          </p:nvPr>
        </p:nvSpPr>
        <p:spPr/>
        <p:txBody>
          <a:bodyPr/>
          <a:lstStyle/>
          <a:p>
            <a:fld id="{80D10F6A-0DBE-45AF-97C0-DE4A350E0EF6}" type="datetimeFigureOut">
              <a:rPr lang="en-US" smtClean="0"/>
              <a:t>8/3/2020</a:t>
            </a:fld>
            <a:endParaRPr lang="en-US"/>
          </a:p>
        </p:txBody>
      </p:sp>
      <p:sp>
        <p:nvSpPr>
          <p:cNvPr id="5" name="Footer Placeholder 4">
            <a:extLst>
              <a:ext uri="{FF2B5EF4-FFF2-40B4-BE49-F238E27FC236}">
                <a16:creationId xmlns:a16="http://schemas.microsoft.com/office/drawing/2014/main" id="{006192F8-5CF7-4847-A1BC-53D32E3F8C6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EDDDF26-2821-43CE-AD04-D9A53F0627EC}"/>
              </a:ext>
            </a:extLst>
          </p:cNvPr>
          <p:cNvSpPr>
            <a:spLocks noGrp="1"/>
          </p:cNvSpPr>
          <p:nvPr>
            <p:ph type="sldNum" sz="quarter" idx="12"/>
          </p:nvPr>
        </p:nvSpPr>
        <p:spPr/>
        <p:txBody>
          <a:bodyPr/>
          <a:lstStyle/>
          <a:p>
            <a:fld id="{17CF4D74-8B08-4076-BA1E-CB760EFBDB7F}" type="slidenum">
              <a:rPr lang="en-US" smtClean="0"/>
              <a:t>‹#›</a:t>
            </a:fld>
            <a:endParaRPr lang="en-US"/>
          </a:p>
        </p:txBody>
      </p:sp>
    </p:spTree>
    <p:extLst>
      <p:ext uri="{BB962C8B-B14F-4D97-AF65-F5344CB8AC3E}">
        <p14:creationId xmlns:p14="http://schemas.microsoft.com/office/powerpoint/2010/main" val="424042543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7C3607-2C7F-4EF4-9042-3B240C938955}"/>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3F8A3344-4E24-4F07-9A7A-99AC9B76D1ED}"/>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1D559EF-E1ED-41E4-B24B-C4F36B8AC5DC}"/>
              </a:ext>
            </a:extLst>
          </p:cNvPr>
          <p:cNvSpPr>
            <a:spLocks noGrp="1"/>
          </p:cNvSpPr>
          <p:nvPr>
            <p:ph type="dt" sz="half" idx="10"/>
          </p:nvPr>
        </p:nvSpPr>
        <p:spPr/>
        <p:txBody>
          <a:bodyPr/>
          <a:lstStyle/>
          <a:p>
            <a:fld id="{80D10F6A-0DBE-45AF-97C0-DE4A350E0EF6}" type="datetimeFigureOut">
              <a:rPr lang="en-US" smtClean="0"/>
              <a:t>8/3/2020</a:t>
            </a:fld>
            <a:endParaRPr lang="en-US"/>
          </a:p>
        </p:txBody>
      </p:sp>
      <p:sp>
        <p:nvSpPr>
          <p:cNvPr id="5" name="Footer Placeholder 4">
            <a:extLst>
              <a:ext uri="{FF2B5EF4-FFF2-40B4-BE49-F238E27FC236}">
                <a16:creationId xmlns:a16="http://schemas.microsoft.com/office/drawing/2014/main" id="{3660E8B3-09A6-48C5-BB07-32776C87194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7D13611-015C-4530-850E-EC5E5A912216}"/>
              </a:ext>
            </a:extLst>
          </p:cNvPr>
          <p:cNvSpPr>
            <a:spLocks noGrp="1"/>
          </p:cNvSpPr>
          <p:nvPr>
            <p:ph type="sldNum" sz="quarter" idx="12"/>
          </p:nvPr>
        </p:nvSpPr>
        <p:spPr/>
        <p:txBody>
          <a:bodyPr/>
          <a:lstStyle/>
          <a:p>
            <a:fld id="{17CF4D74-8B08-4076-BA1E-CB760EFBDB7F}" type="slidenum">
              <a:rPr lang="en-US" smtClean="0"/>
              <a:t>‹#›</a:t>
            </a:fld>
            <a:endParaRPr lang="en-US"/>
          </a:p>
        </p:txBody>
      </p:sp>
    </p:spTree>
    <p:extLst>
      <p:ext uri="{BB962C8B-B14F-4D97-AF65-F5344CB8AC3E}">
        <p14:creationId xmlns:p14="http://schemas.microsoft.com/office/powerpoint/2010/main" val="371330663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9A3EA8FA-755A-4275-B029-3D8480F74EE2}"/>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76364109-866C-45FC-8E0C-1A491AA3D0F7}"/>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4AE0281-8DEB-4A81-AED0-BD58BB44AE1F}"/>
              </a:ext>
            </a:extLst>
          </p:cNvPr>
          <p:cNvSpPr>
            <a:spLocks noGrp="1"/>
          </p:cNvSpPr>
          <p:nvPr>
            <p:ph type="dt" sz="half" idx="10"/>
          </p:nvPr>
        </p:nvSpPr>
        <p:spPr/>
        <p:txBody>
          <a:bodyPr/>
          <a:lstStyle/>
          <a:p>
            <a:fld id="{80D10F6A-0DBE-45AF-97C0-DE4A350E0EF6}" type="datetimeFigureOut">
              <a:rPr lang="en-US" smtClean="0"/>
              <a:t>8/3/2020</a:t>
            </a:fld>
            <a:endParaRPr lang="en-US"/>
          </a:p>
        </p:txBody>
      </p:sp>
      <p:sp>
        <p:nvSpPr>
          <p:cNvPr id="5" name="Footer Placeholder 4">
            <a:extLst>
              <a:ext uri="{FF2B5EF4-FFF2-40B4-BE49-F238E27FC236}">
                <a16:creationId xmlns:a16="http://schemas.microsoft.com/office/drawing/2014/main" id="{FCCBD970-4661-4042-8CCD-8777029BF89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37264EF-CCB8-4C8C-B531-584509569F11}"/>
              </a:ext>
            </a:extLst>
          </p:cNvPr>
          <p:cNvSpPr>
            <a:spLocks noGrp="1"/>
          </p:cNvSpPr>
          <p:nvPr>
            <p:ph type="sldNum" sz="quarter" idx="12"/>
          </p:nvPr>
        </p:nvSpPr>
        <p:spPr/>
        <p:txBody>
          <a:bodyPr/>
          <a:lstStyle/>
          <a:p>
            <a:fld id="{17CF4D74-8B08-4076-BA1E-CB760EFBDB7F}" type="slidenum">
              <a:rPr lang="en-US" smtClean="0"/>
              <a:t>‹#›</a:t>
            </a:fld>
            <a:endParaRPr lang="en-US"/>
          </a:p>
        </p:txBody>
      </p:sp>
    </p:spTree>
    <p:extLst>
      <p:ext uri="{BB962C8B-B14F-4D97-AF65-F5344CB8AC3E}">
        <p14:creationId xmlns:p14="http://schemas.microsoft.com/office/powerpoint/2010/main" val="364095586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1D4CA1-EEE8-4B40-A6B7-39AD186CEBA8}"/>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78C01E71-18C7-4237-9944-365125728BC8}"/>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205866E-ECFC-4CF0-98BF-1093461C2DBB}"/>
              </a:ext>
            </a:extLst>
          </p:cNvPr>
          <p:cNvSpPr>
            <a:spLocks noGrp="1"/>
          </p:cNvSpPr>
          <p:nvPr>
            <p:ph type="dt" sz="half" idx="10"/>
          </p:nvPr>
        </p:nvSpPr>
        <p:spPr/>
        <p:txBody>
          <a:bodyPr/>
          <a:lstStyle/>
          <a:p>
            <a:fld id="{80D10F6A-0DBE-45AF-97C0-DE4A350E0EF6}" type="datetimeFigureOut">
              <a:rPr lang="en-US" smtClean="0"/>
              <a:t>8/3/2020</a:t>
            </a:fld>
            <a:endParaRPr lang="en-US"/>
          </a:p>
        </p:txBody>
      </p:sp>
      <p:sp>
        <p:nvSpPr>
          <p:cNvPr id="5" name="Footer Placeholder 4">
            <a:extLst>
              <a:ext uri="{FF2B5EF4-FFF2-40B4-BE49-F238E27FC236}">
                <a16:creationId xmlns:a16="http://schemas.microsoft.com/office/drawing/2014/main" id="{1DD51027-0A2F-43E4-969D-D47B6F6B5D6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F502AD1-D3E7-4058-87CA-E58478F9249A}"/>
              </a:ext>
            </a:extLst>
          </p:cNvPr>
          <p:cNvSpPr>
            <a:spLocks noGrp="1"/>
          </p:cNvSpPr>
          <p:nvPr>
            <p:ph type="sldNum" sz="quarter" idx="12"/>
          </p:nvPr>
        </p:nvSpPr>
        <p:spPr/>
        <p:txBody>
          <a:bodyPr/>
          <a:lstStyle/>
          <a:p>
            <a:fld id="{17CF4D74-8B08-4076-BA1E-CB760EFBDB7F}" type="slidenum">
              <a:rPr lang="en-US" smtClean="0"/>
              <a:t>‹#›</a:t>
            </a:fld>
            <a:endParaRPr lang="en-US"/>
          </a:p>
        </p:txBody>
      </p:sp>
    </p:spTree>
    <p:extLst>
      <p:ext uri="{BB962C8B-B14F-4D97-AF65-F5344CB8AC3E}">
        <p14:creationId xmlns:p14="http://schemas.microsoft.com/office/powerpoint/2010/main" val="43900532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1BC59B-B243-4A27-AC23-DA42389FC8C1}"/>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6ACAC514-CFA2-41EC-A8EB-AE2ED9D5EE23}"/>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BCC8908E-AB42-4040-83A4-071F73413B90}"/>
              </a:ext>
            </a:extLst>
          </p:cNvPr>
          <p:cNvSpPr>
            <a:spLocks noGrp="1"/>
          </p:cNvSpPr>
          <p:nvPr>
            <p:ph type="dt" sz="half" idx="10"/>
          </p:nvPr>
        </p:nvSpPr>
        <p:spPr/>
        <p:txBody>
          <a:bodyPr/>
          <a:lstStyle/>
          <a:p>
            <a:fld id="{80D10F6A-0DBE-45AF-97C0-DE4A350E0EF6}" type="datetimeFigureOut">
              <a:rPr lang="en-US" smtClean="0"/>
              <a:t>8/3/2020</a:t>
            </a:fld>
            <a:endParaRPr lang="en-US"/>
          </a:p>
        </p:txBody>
      </p:sp>
      <p:sp>
        <p:nvSpPr>
          <p:cNvPr id="5" name="Footer Placeholder 4">
            <a:extLst>
              <a:ext uri="{FF2B5EF4-FFF2-40B4-BE49-F238E27FC236}">
                <a16:creationId xmlns:a16="http://schemas.microsoft.com/office/drawing/2014/main" id="{3051ECF4-3FED-4034-A8B1-E150163D070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2BD9739-6708-4C67-8773-317C9973E1D8}"/>
              </a:ext>
            </a:extLst>
          </p:cNvPr>
          <p:cNvSpPr>
            <a:spLocks noGrp="1"/>
          </p:cNvSpPr>
          <p:nvPr>
            <p:ph type="sldNum" sz="quarter" idx="12"/>
          </p:nvPr>
        </p:nvSpPr>
        <p:spPr/>
        <p:txBody>
          <a:bodyPr/>
          <a:lstStyle/>
          <a:p>
            <a:fld id="{17CF4D74-8B08-4076-BA1E-CB760EFBDB7F}" type="slidenum">
              <a:rPr lang="en-US" smtClean="0"/>
              <a:t>‹#›</a:t>
            </a:fld>
            <a:endParaRPr lang="en-US"/>
          </a:p>
        </p:txBody>
      </p:sp>
    </p:spTree>
    <p:extLst>
      <p:ext uri="{BB962C8B-B14F-4D97-AF65-F5344CB8AC3E}">
        <p14:creationId xmlns:p14="http://schemas.microsoft.com/office/powerpoint/2010/main" val="135253135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3FC8F3-85F1-4286-9750-271FD920602F}"/>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78DB6237-036F-474C-A03E-B4CEF9D96194}"/>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5B7C3945-3984-488A-AA9E-A76CE8181D32}"/>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88D661EE-F2C1-4640-A726-CB5025B25C64}"/>
              </a:ext>
            </a:extLst>
          </p:cNvPr>
          <p:cNvSpPr>
            <a:spLocks noGrp="1"/>
          </p:cNvSpPr>
          <p:nvPr>
            <p:ph type="dt" sz="half" idx="10"/>
          </p:nvPr>
        </p:nvSpPr>
        <p:spPr/>
        <p:txBody>
          <a:bodyPr/>
          <a:lstStyle/>
          <a:p>
            <a:fld id="{80D10F6A-0DBE-45AF-97C0-DE4A350E0EF6}" type="datetimeFigureOut">
              <a:rPr lang="en-US" smtClean="0"/>
              <a:t>8/3/2020</a:t>
            </a:fld>
            <a:endParaRPr lang="en-US"/>
          </a:p>
        </p:txBody>
      </p:sp>
      <p:sp>
        <p:nvSpPr>
          <p:cNvPr id="6" name="Footer Placeholder 5">
            <a:extLst>
              <a:ext uri="{FF2B5EF4-FFF2-40B4-BE49-F238E27FC236}">
                <a16:creationId xmlns:a16="http://schemas.microsoft.com/office/drawing/2014/main" id="{EE4EDF7E-36FC-4AC8-BA3B-24D3E714F0E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21F5D0DC-0B24-4652-9A77-B21F984A1BA2}"/>
              </a:ext>
            </a:extLst>
          </p:cNvPr>
          <p:cNvSpPr>
            <a:spLocks noGrp="1"/>
          </p:cNvSpPr>
          <p:nvPr>
            <p:ph type="sldNum" sz="quarter" idx="12"/>
          </p:nvPr>
        </p:nvSpPr>
        <p:spPr/>
        <p:txBody>
          <a:bodyPr/>
          <a:lstStyle/>
          <a:p>
            <a:fld id="{17CF4D74-8B08-4076-BA1E-CB760EFBDB7F}" type="slidenum">
              <a:rPr lang="en-US" smtClean="0"/>
              <a:t>‹#›</a:t>
            </a:fld>
            <a:endParaRPr lang="en-US"/>
          </a:p>
        </p:txBody>
      </p:sp>
    </p:spTree>
    <p:extLst>
      <p:ext uri="{BB962C8B-B14F-4D97-AF65-F5344CB8AC3E}">
        <p14:creationId xmlns:p14="http://schemas.microsoft.com/office/powerpoint/2010/main" val="248243431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777DCC-5539-4463-9EEF-F24E424AF2C4}"/>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C55FFE23-41D8-4AFD-8353-67A82BF17605}"/>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1B677F2A-3E00-4E30-953F-ADFB7587D46A}"/>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6BE45DDB-818F-4036-8B23-21DE9F1E3059}"/>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89539196-0836-4780-B227-C6F47A0D712B}"/>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2D24E03C-0D86-46B7-8446-28E6E995CA71}"/>
              </a:ext>
            </a:extLst>
          </p:cNvPr>
          <p:cNvSpPr>
            <a:spLocks noGrp="1"/>
          </p:cNvSpPr>
          <p:nvPr>
            <p:ph type="dt" sz="half" idx="10"/>
          </p:nvPr>
        </p:nvSpPr>
        <p:spPr/>
        <p:txBody>
          <a:bodyPr/>
          <a:lstStyle/>
          <a:p>
            <a:fld id="{80D10F6A-0DBE-45AF-97C0-DE4A350E0EF6}" type="datetimeFigureOut">
              <a:rPr lang="en-US" smtClean="0"/>
              <a:t>8/3/2020</a:t>
            </a:fld>
            <a:endParaRPr lang="en-US"/>
          </a:p>
        </p:txBody>
      </p:sp>
      <p:sp>
        <p:nvSpPr>
          <p:cNvPr id="8" name="Footer Placeholder 7">
            <a:extLst>
              <a:ext uri="{FF2B5EF4-FFF2-40B4-BE49-F238E27FC236}">
                <a16:creationId xmlns:a16="http://schemas.microsoft.com/office/drawing/2014/main" id="{82762CE6-91BD-4251-B7B9-7FF1121E0EC8}"/>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AEDCE2B2-11EC-408F-8D4B-82927F6AE624}"/>
              </a:ext>
            </a:extLst>
          </p:cNvPr>
          <p:cNvSpPr>
            <a:spLocks noGrp="1"/>
          </p:cNvSpPr>
          <p:nvPr>
            <p:ph type="sldNum" sz="quarter" idx="12"/>
          </p:nvPr>
        </p:nvSpPr>
        <p:spPr/>
        <p:txBody>
          <a:bodyPr/>
          <a:lstStyle/>
          <a:p>
            <a:fld id="{17CF4D74-8B08-4076-BA1E-CB760EFBDB7F}" type="slidenum">
              <a:rPr lang="en-US" smtClean="0"/>
              <a:t>‹#›</a:t>
            </a:fld>
            <a:endParaRPr lang="en-US"/>
          </a:p>
        </p:txBody>
      </p:sp>
    </p:spTree>
    <p:extLst>
      <p:ext uri="{BB962C8B-B14F-4D97-AF65-F5344CB8AC3E}">
        <p14:creationId xmlns:p14="http://schemas.microsoft.com/office/powerpoint/2010/main" val="144333592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2D2711-E511-42E1-A5F7-441B36E24CDA}"/>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6D26806C-8465-426A-A2FD-D1BD65AA2735}"/>
              </a:ext>
            </a:extLst>
          </p:cNvPr>
          <p:cNvSpPr>
            <a:spLocks noGrp="1"/>
          </p:cNvSpPr>
          <p:nvPr>
            <p:ph type="dt" sz="half" idx="10"/>
          </p:nvPr>
        </p:nvSpPr>
        <p:spPr/>
        <p:txBody>
          <a:bodyPr/>
          <a:lstStyle/>
          <a:p>
            <a:fld id="{80D10F6A-0DBE-45AF-97C0-DE4A350E0EF6}" type="datetimeFigureOut">
              <a:rPr lang="en-US" smtClean="0"/>
              <a:t>8/3/2020</a:t>
            </a:fld>
            <a:endParaRPr lang="en-US"/>
          </a:p>
        </p:txBody>
      </p:sp>
      <p:sp>
        <p:nvSpPr>
          <p:cNvPr id="4" name="Footer Placeholder 3">
            <a:extLst>
              <a:ext uri="{FF2B5EF4-FFF2-40B4-BE49-F238E27FC236}">
                <a16:creationId xmlns:a16="http://schemas.microsoft.com/office/drawing/2014/main" id="{E0DEC22B-7361-46C4-A651-7B35E8BA21DF}"/>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4C2F37A0-1305-4CAB-9FE5-6E9777B3A7C3}"/>
              </a:ext>
            </a:extLst>
          </p:cNvPr>
          <p:cNvSpPr>
            <a:spLocks noGrp="1"/>
          </p:cNvSpPr>
          <p:nvPr>
            <p:ph type="sldNum" sz="quarter" idx="12"/>
          </p:nvPr>
        </p:nvSpPr>
        <p:spPr/>
        <p:txBody>
          <a:bodyPr/>
          <a:lstStyle/>
          <a:p>
            <a:fld id="{17CF4D74-8B08-4076-BA1E-CB760EFBDB7F}" type="slidenum">
              <a:rPr lang="en-US" smtClean="0"/>
              <a:t>‹#›</a:t>
            </a:fld>
            <a:endParaRPr lang="en-US"/>
          </a:p>
        </p:txBody>
      </p:sp>
    </p:spTree>
    <p:extLst>
      <p:ext uri="{BB962C8B-B14F-4D97-AF65-F5344CB8AC3E}">
        <p14:creationId xmlns:p14="http://schemas.microsoft.com/office/powerpoint/2010/main" val="424211726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D96DF267-29BF-44A6-9C13-AC4B25C14CB2}"/>
              </a:ext>
            </a:extLst>
          </p:cNvPr>
          <p:cNvSpPr>
            <a:spLocks noGrp="1"/>
          </p:cNvSpPr>
          <p:nvPr>
            <p:ph type="dt" sz="half" idx="10"/>
          </p:nvPr>
        </p:nvSpPr>
        <p:spPr/>
        <p:txBody>
          <a:bodyPr/>
          <a:lstStyle/>
          <a:p>
            <a:fld id="{80D10F6A-0DBE-45AF-97C0-DE4A350E0EF6}" type="datetimeFigureOut">
              <a:rPr lang="en-US" smtClean="0"/>
              <a:t>8/3/2020</a:t>
            </a:fld>
            <a:endParaRPr lang="en-US"/>
          </a:p>
        </p:txBody>
      </p:sp>
      <p:sp>
        <p:nvSpPr>
          <p:cNvPr id="3" name="Footer Placeholder 2">
            <a:extLst>
              <a:ext uri="{FF2B5EF4-FFF2-40B4-BE49-F238E27FC236}">
                <a16:creationId xmlns:a16="http://schemas.microsoft.com/office/drawing/2014/main" id="{CD27E9B5-D05F-4DC2-A713-CD6374D74AD8}"/>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3AB9BAA7-E195-45E7-9A0F-89869F8F9B34}"/>
              </a:ext>
            </a:extLst>
          </p:cNvPr>
          <p:cNvSpPr>
            <a:spLocks noGrp="1"/>
          </p:cNvSpPr>
          <p:nvPr>
            <p:ph type="sldNum" sz="quarter" idx="12"/>
          </p:nvPr>
        </p:nvSpPr>
        <p:spPr/>
        <p:txBody>
          <a:bodyPr/>
          <a:lstStyle/>
          <a:p>
            <a:fld id="{17CF4D74-8B08-4076-BA1E-CB760EFBDB7F}" type="slidenum">
              <a:rPr lang="en-US" smtClean="0"/>
              <a:t>‹#›</a:t>
            </a:fld>
            <a:endParaRPr lang="en-US"/>
          </a:p>
        </p:txBody>
      </p:sp>
    </p:spTree>
    <p:extLst>
      <p:ext uri="{BB962C8B-B14F-4D97-AF65-F5344CB8AC3E}">
        <p14:creationId xmlns:p14="http://schemas.microsoft.com/office/powerpoint/2010/main" val="21996128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2CB910-D9EC-4B24-BE84-11D713D864D9}"/>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3405B298-3573-4B97-83E7-5D65BD971D55}"/>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7E4FF33E-5678-4097-B026-51CD9899D3C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16D75E32-DC96-49CF-AB5D-A248C14BEDD1}"/>
              </a:ext>
            </a:extLst>
          </p:cNvPr>
          <p:cNvSpPr>
            <a:spLocks noGrp="1"/>
          </p:cNvSpPr>
          <p:nvPr>
            <p:ph type="dt" sz="half" idx="10"/>
          </p:nvPr>
        </p:nvSpPr>
        <p:spPr/>
        <p:txBody>
          <a:bodyPr/>
          <a:lstStyle/>
          <a:p>
            <a:fld id="{80D10F6A-0DBE-45AF-97C0-DE4A350E0EF6}" type="datetimeFigureOut">
              <a:rPr lang="en-US" smtClean="0"/>
              <a:t>8/3/2020</a:t>
            </a:fld>
            <a:endParaRPr lang="en-US"/>
          </a:p>
        </p:txBody>
      </p:sp>
      <p:sp>
        <p:nvSpPr>
          <p:cNvPr id="6" name="Footer Placeholder 5">
            <a:extLst>
              <a:ext uri="{FF2B5EF4-FFF2-40B4-BE49-F238E27FC236}">
                <a16:creationId xmlns:a16="http://schemas.microsoft.com/office/drawing/2014/main" id="{04A5CDF2-261D-43C7-A8FD-B10BB24A7304}"/>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59DEAD7-21E2-481B-A23E-124B321440E6}"/>
              </a:ext>
            </a:extLst>
          </p:cNvPr>
          <p:cNvSpPr>
            <a:spLocks noGrp="1"/>
          </p:cNvSpPr>
          <p:nvPr>
            <p:ph type="sldNum" sz="quarter" idx="12"/>
          </p:nvPr>
        </p:nvSpPr>
        <p:spPr/>
        <p:txBody>
          <a:bodyPr/>
          <a:lstStyle/>
          <a:p>
            <a:fld id="{17CF4D74-8B08-4076-BA1E-CB760EFBDB7F}" type="slidenum">
              <a:rPr lang="en-US" smtClean="0"/>
              <a:t>‹#›</a:t>
            </a:fld>
            <a:endParaRPr lang="en-US"/>
          </a:p>
        </p:txBody>
      </p:sp>
    </p:spTree>
    <p:extLst>
      <p:ext uri="{BB962C8B-B14F-4D97-AF65-F5344CB8AC3E}">
        <p14:creationId xmlns:p14="http://schemas.microsoft.com/office/powerpoint/2010/main" val="29959444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9805F8-D2F1-4199-941B-9687BC23EFA1}"/>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FAA15353-CC4A-4884-A714-BD4C4373C1F3}"/>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4AE473AB-50CA-408E-9FCE-6BB596F94E6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8E65284C-4CA3-480F-98B3-0C0A8B59EA23}"/>
              </a:ext>
            </a:extLst>
          </p:cNvPr>
          <p:cNvSpPr>
            <a:spLocks noGrp="1"/>
          </p:cNvSpPr>
          <p:nvPr>
            <p:ph type="dt" sz="half" idx="10"/>
          </p:nvPr>
        </p:nvSpPr>
        <p:spPr/>
        <p:txBody>
          <a:bodyPr/>
          <a:lstStyle/>
          <a:p>
            <a:fld id="{80D10F6A-0DBE-45AF-97C0-DE4A350E0EF6}" type="datetimeFigureOut">
              <a:rPr lang="en-US" smtClean="0"/>
              <a:t>8/3/2020</a:t>
            </a:fld>
            <a:endParaRPr lang="en-US"/>
          </a:p>
        </p:txBody>
      </p:sp>
      <p:sp>
        <p:nvSpPr>
          <p:cNvPr id="6" name="Footer Placeholder 5">
            <a:extLst>
              <a:ext uri="{FF2B5EF4-FFF2-40B4-BE49-F238E27FC236}">
                <a16:creationId xmlns:a16="http://schemas.microsoft.com/office/drawing/2014/main" id="{C440F709-59BF-454A-88D6-0BCD1D6104AE}"/>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883B7000-E516-4282-A6E1-AE942D157291}"/>
              </a:ext>
            </a:extLst>
          </p:cNvPr>
          <p:cNvSpPr>
            <a:spLocks noGrp="1"/>
          </p:cNvSpPr>
          <p:nvPr>
            <p:ph type="sldNum" sz="quarter" idx="12"/>
          </p:nvPr>
        </p:nvSpPr>
        <p:spPr/>
        <p:txBody>
          <a:bodyPr/>
          <a:lstStyle/>
          <a:p>
            <a:fld id="{17CF4D74-8B08-4076-BA1E-CB760EFBDB7F}" type="slidenum">
              <a:rPr lang="en-US" smtClean="0"/>
              <a:t>‹#›</a:t>
            </a:fld>
            <a:endParaRPr lang="en-US"/>
          </a:p>
        </p:txBody>
      </p:sp>
    </p:spTree>
    <p:extLst>
      <p:ext uri="{BB962C8B-B14F-4D97-AF65-F5344CB8AC3E}">
        <p14:creationId xmlns:p14="http://schemas.microsoft.com/office/powerpoint/2010/main" val="179463567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363379F5-FD51-4085-8C6D-8852AB5C7BA1}"/>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68938292-5D04-40E7-B9B6-9A9705C1749C}"/>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0705F53-DFE3-466C-899F-1D649CA73886}"/>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0D10F6A-0DBE-45AF-97C0-DE4A350E0EF6}" type="datetimeFigureOut">
              <a:rPr lang="en-US" smtClean="0"/>
              <a:t>8/3/2020</a:t>
            </a:fld>
            <a:endParaRPr lang="en-US"/>
          </a:p>
        </p:txBody>
      </p:sp>
      <p:sp>
        <p:nvSpPr>
          <p:cNvPr id="5" name="Footer Placeholder 4">
            <a:extLst>
              <a:ext uri="{FF2B5EF4-FFF2-40B4-BE49-F238E27FC236}">
                <a16:creationId xmlns:a16="http://schemas.microsoft.com/office/drawing/2014/main" id="{25946D50-B493-46AA-B0BC-696F017FE54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4BEE9C88-65BF-4A91-86A8-96703BAA4431}"/>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7CF4D74-8B08-4076-BA1E-CB760EFBDB7F}" type="slidenum">
              <a:rPr lang="en-US" smtClean="0"/>
              <a:t>‹#›</a:t>
            </a:fld>
            <a:endParaRPr lang="en-US"/>
          </a:p>
        </p:txBody>
      </p:sp>
    </p:spTree>
    <p:extLst>
      <p:ext uri="{BB962C8B-B14F-4D97-AF65-F5344CB8AC3E}">
        <p14:creationId xmlns:p14="http://schemas.microsoft.com/office/powerpoint/2010/main" val="281328994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media/image8.png"/></Relationships>
</file>

<file path=ppt/slides/_rels/slide14.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9.png"/><Relationship Id="rId7" Type="http://schemas.openxmlformats.org/officeDocument/2006/relationships/image" Target="../media/image13.png"/><Relationship Id="rId2"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image" Target="../media/image12.png"/><Relationship Id="rId11" Type="http://schemas.openxmlformats.org/officeDocument/2006/relationships/image" Target="../media/image17.png"/><Relationship Id="rId5" Type="http://schemas.openxmlformats.org/officeDocument/2006/relationships/image" Target="../media/image11.png"/><Relationship Id="rId10" Type="http://schemas.openxmlformats.org/officeDocument/2006/relationships/image" Target="../media/image16.png"/><Relationship Id="rId4" Type="http://schemas.openxmlformats.org/officeDocument/2006/relationships/image" Target="../media/image10.png"/><Relationship Id="rId9" Type="http://schemas.openxmlformats.org/officeDocument/2006/relationships/image" Target="../media/image15.png"/></Relationships>
</file>

<file path=ppt/slides/_rels/slide1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media/image26.png"/></Relationships>
</file>

<file path=ppt/slides/_rels/slide2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13363BD8-B46B-4DF4-9AA2-2E5BE81E9A6F}"/>
              </a:ext>
            </a:extLst>
          </p:cNvPr>
          <p:cNvSpPr/>
          <p:nvPr/>
        </p:nvSpPr>
        <p:spPr>
          <a:xfrm>
            <a:off x="0" y="0"/>
            <a:ext cx="12191999" cy="6858000"/>
          </a:xfrm>
          <a:prstGeom prst="rect">
            <a:avLst/>
          </a:prstGeom>
          <a:solidFill>
            <a:srgbClr val="00B4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000">
              <a:latin typeface="Roboto Light" panose="02000000000000000000" pitchFamily="2" charset="0"/>
              <a:ea typeface="Roboto Light" panose="02000000000000000000" pitchFamily="2" charset="0"/>
            </a:endParaRPr>
          </a:p>
        </p:txBody>
      </p:sp>
      <p:pic>
        <p:nvPicPr>
          <p:cNvPr id="16" name="Picture 15" descr="A close up of a sign&#10;&#10;Description automatically generated">
            <a:extLst>
              <a:ext uri="{FF2B5EF4-FFF2-40B4-BE49-F238E27FC236}">
                <a16:creationId xmlns:a16="http://schemas.microsoft.com/office/drawing/2014/main" id="{9FE98246-970A-4736-8098-A98F7FB69047}"/>
              </a:ext>
            </a:extLst>
          </p:cNvPr>
          <p:cNvPicPr>
            <a:picLocks noChangeAspect="1"/>
          </p:cNvPicPr>
          <p:nvPr/>
        </p:nvPicPr>
        <p:blipFill>
          <a:blip r:embed="rId2">
            <a:biLevel thresh="25000"/>
            <a:extLst>
              <a:ext uri="{28A0092B-C50C-407E-A947-70E740481C1C}">
                <a14:useLocalDpi xmlns:a14="http://schemas.microsoft.com/office/drawing/2010/main" val="0"/>
              </a:ext>
            </a:extLst>
          </a:blip>
          <a:stretch>
            <a:fillRect/>
          </a:stretch>
        </p:blipFill>
        <p:spPr>
          <a:xfrm>
            <a:off x="10168741" y="6053559"/>
            <a:ext cx="1720519" cy="593126"/>
          </a:xfrm>
          <a:prstGeom prst="rect">
            <a:avLst/>
          </a:prstGeom>
        </p:spPr>
      </p:pic>
      <p:sp>
        <p:nvSpPr>
          <p:cNvPr id="18" name="Title 1">
            <a:extLst>
              <a:ext uri="{FF2B5EF4-FFF2-40B4-BE49-F238E27FC236}">
                <a16:creationId xmlns:a16="http://schemas.microsoft.com/office/drawing/2014/main" id="{148D40C5-6079-48F1-AD83-857C03FFA5AD}"/>
              </a:ext>
            </a:extLst>
          </p:cNvPr>
          <p:cNvSpPr txBox="1">
            <a:spLocks/>
          </p:cNvSpPr>
          <p:nvPr/>
        </p:nvSpPr>
        <p:spPr bwMode="auto">
          <a:xfrm>
            <a:off x="0" y="758313"/>
            <a:ext cx="12191999" cy="1219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lvl1pPr algn="r" rtl="0" eaLnBrk="0" fontAlgn="base" hangingPunct="0">
              <a:spcBef>
                <a:spcPct val="0"/>
              </a:spcBef>
              <a:spcAft>
                <a:spcPct val="0"/>
              </a:spcAft>
              <a:defRPr sz="4400" kern="1200">
                <a:solidFill>
                  <a:srgbClr val="001D4D"/>
                </a:solidFill>
                <a:latin typeface="+mj-lt"/>
                <a:ea typeface="ＭＳ Ｐゴシック" pitchFamily="-111" charset="-128"/>
                <a:cs typeface="ＭＳ Ｐゴシック" pitchFamily="-111" charset="-128"/>
              </a:defRPr>
            </a:lvl1pPr>
            <a:lvl2pPr algn="l" rtl="0" eaLnBrk="0" fontAlgn="base" hangingPunct="0">
              <a:spcBef>
                <a:spcPct val="0"/>
              </a:spcBef>
              <a:spcAft>
                <a:spcPct val="0"/>
              </a:spcAft>
              <a:defRPr sz="3800">
                <a:solidFill>
                  <a:srgbClr val="001D4D"/>
                </a:solidFill>
                <a:latin typeface="Trebuchet MS" pitchFamily="-111" charset="0"/>
                <a:ea typeface="ＭＳ Ｐゴシック" pitchFamily="-111" charset="-128"/>
                <a:cs typeface="ＭＳ Ｐゴシック" pitchFamily="-111" charset="-128"/>
              </a:defRPr>
            </a:lvl2pPr>
            <a:lvl3pPr algn="l" rtl="0" eaLnBrk="0" fontAlgn="base" hangingPunct="0">
              <a:spcBef>
                <a:spcPct val="0"/>
              </a:spcBef>
              <a:spcAft>
                <a:spcPct val="0"/>
              </a:spcAft>
              <a:defRPr sz="3800">
                <a:solidFill>
                  <a:srgbClr val="001D4D"/>
                </a:solidFill>
                <a:latin typeface="Trebuchet MS" pitchFamily="-111" charset="0"/>
                <a:ea typeface="ＭＳ Ｐゴシック" pitchFamily="-111" charset="-128"/>
                <a:cs typeface="ＭＳ Ｐゴシック" pitchFamily="-111" charset="-128"/>
              </a:defRPr>
            </a:lvl3pPr>
            <a:lvl4pPr algn="l" rtl="0" eaLnBrk="0" fontAlgn="base" hangingPunct="0">
              <a:spcBef>
                <a:spcPct val="0"/>
              </a:spcBef>
              <a:spcAft>
                <a:spcPct val="0"/>
              </a:spcAft>
              <a:defRPr sz="3800">
                <a:solidFill>
                  <a:srgbClr val="001D4D"/>
                </a:solidFill>
                <a:latin typeface="Trebuchet MS" pitchFamily="-111" charset="0"/>
                <a:ea typeface="ＭＳ Ｐゴシック" pitchFamily="-111" charset="-128"/>
                <a:cs typeface="ＭＳ Ｐゴシック" pitchFamily="-111" charset="-128"/>
              </a:defRPr>
            </a:lvl4pPr>
            <a:lvl5pPr algn="l" rtl="0" eaLnBrk="0" fontAlgn="base" hangingPunct="0">
              <a:spcBef>
                <a:spcPct val="0"/>
              </a:spcBef>
              <a:spcAft>
                <a:spcPct val="0"/>
              </a:spcAft>
              <a:defRPr sz="3800">
                <a:solidFill>
                  <a:srgbClr val="001D4D"/>
                </a:solidFill>
                <a:latin typeface="Trebuchet MS" pitchFamily="-111" charset="0"/>
                <a:ea typeface="ＭＳ Ｐゴシック" pitchFamily="-111" charset="-128"/>
                <a:cs typeface="ＭＳ Ｐゴシック" pitchFamily="-111" charset="-128"/>
              </a:defRPr>
            </a:lvl5pPr>
            <a:lvl6pPr marL="457200" algn="l" rtl="0" eaLnBrk="1" fontAlgn="base" hangingPunct="1">
              <a:spcBef>
                <a:spcPct val="0"/>
              </a:spcBef>
              <a:spcAft>
                <a:spcPct val="0"/>
              </a:spcAft>
              <a:defRPr sz="3800">
                <a:solidFill>
                  <a:srgbClr val="001D4D"/>
                </a:solidFill>
                <a:latin typeface="Trebuchet MS" pitchFamily="-111" charset="0"/>
                <a:ea typeface="ＭＳ Ｐゴシック" pitchFamily="-111" charset="-128"/>
                <a:cs typeface="ＭＳ Ｐゴシック" pitchFamily="-111" charset="-128"/>
              </a:defRPr>
            </a:lvl6pPr>
            <a:lvl7pPr marL="914400" algn="l" rtl="0" eaLnBrk="1" fontAlgn="base" hangingPunct="1">
              <a:spcBef>
                <a:spcPct val="0"/>
              </a:spcBef>
              <a:spcAft>
                <a:spcPct val="0"/>
              </a:spcAft>
              <a:defRPr sz="3800">
                <a:solidFill>
                  <a:srgbClr val="001D4D"/>
                </a:solidFill>
                <a:latin typeface="Trebuchet MS" pitchFamily="-111" charset="0"/>
                <a:ea typeface="ＭＳ Ｐゴシック" pitchFamily="-111" charset="-128"/>
                <a:cs typeface="ＭＳ Ｐゴシック" pitchFamily="-111" charset="-128"/>
              </a:defRPr>
            </a:lvl7pPr>
            <a:lvl8pPr marL="1371600" algn="l" rtl="0" eaLnBrk="1" fontAlgn="base" hangingPunct="1">
              <a:spcBef>
                <a:spcPct val="0"/>
              </a:spcBef>
              <a:spcAft>
                <a:spcPct val="0"/>
              </a:spcAft>
              <a:defRPr sz="3800">
                <a:solidFill>
                  <a:srgbClr val="001D4D"/>
                </a:solidFill>
                <a:latin typeface="Trebuchet MS" pitchFamily="-111" charset="0"/>
                <a:ea typeface="ＭＳ Ｐゴシック" pitchFamily="-111" charset="-128"/>
                <a:cs typeface="ＭＳ Ｐゴシック" pitchFamily="-111" charset="-128"/>
              </a:defRPr>
            </a:lvl8pPr>
            <a:lvl9pPr marL="1828800" algn="l" rtl="0" eaLnBrk="1" fontAlgn="base" hangingPunct="1">
              <a:spcBef>
                <a:spcPct val="0"/>
              </a:spcBef>
              <a:spcAft>
                <a:spcPct val="0"/>
              </a:spcAft>
              <a:defRPr sz="3800">
                <a:solidFill>
                  <a:srgbClr val="001D4D"/>
                </a:solidFill>
                <a:latin typeface="Trebuchet MS" pitchFamily="-111" charset="0"/>
                <a:ea typeface="ＭＳ Ｐゴシック" pitchFamily="-111" charset="-128"/>
                <a:cs typeface="ＭＳ Ｐゴシック" pitchFamily="-111" charset="-128"/>
              </a:defRPr>
            </a:lvl9pPr>
          </a:lstStyle>
          <a:p>
            <a:pPr algn="ctr" eaLnBrk="1" hangingPunct="1"/>
            <a:r>
              <a:rPr lang="en-US" altLang="en-US" sz="3600">
                <a:solidFill>
                  <a:schemeClr val="bg1"/>
                </a:solidFill>
                <a:latin typeface="Roboto Black"/>
                <a:ea typeface="Roboto Black" panose="02000000000000000000" pitchFamily="2" charset="0"/>
              </a:rPr>
              <a:t>VIP/Senior Project Final Presentation</a:t>
            </a:r>
            <a:br>
              <a:rPr lang="en-US" altLang="en-US">
                <a:latin typeface="Roboto Black" panose="02000000000000000000" pitchFamily="2" charset="0"/>
                <a:ea typeface="Roboto Black" panose="02000000000000000000" pitchFamily="2" charset="0"/>
              </a:rPr>
            </a:br>
            <a:r>
              <a:rPr lang="en-US">
                <a:solidFill>
                  <a:schemeClr val="bg1"/>
                </a:solidFill>
                <a:latin typeface="Roboto Black"/>
                <a:ea typeface="Roboto Black" panose="02000000000000000000" pitchFamily="2" charset="0"/>
                <a:cs typeface="+mj-lt"/>
              </a:rPr>
              <a:t>Summer 2020</a:t>
            </a:r>
          </a:p>
        </p:txBody>
      </p:sp>
      <p:sp>
        <p:nvSpPr>
          <p:cNvPr id="20" name="Rectangle 19">
            <a:extLst>
              <a:ext uri="{FF2B5EF4-FFF2-40B4-BE49-F238E27FC236}">
                <a16:creationId xmlns:a16="http://schemas.microsoft.com/office/drawing/2014/main" id="{927AD219-DBAC-475D-B88B-503C6724EAF3}"/>
              </a:ext>
            </a:extLst>
          </p:cNvPr>
          <p:cNvSpPr/>
          <p:nvPr/>
        </p:nvSpPr>
        <p:spPr>
          <a:xfrm>
            <a:off x="0" y="2430248"/>
            <a:ext cx="12192000" cy="923330"/>
          </a:xfrm>
          <a:prstGeom prst="rect">
            <a:avLst/>
          </a:prstGeom>
        </p:spPr>
        <p:txBody>
          <a:bodyPr wrap="square">
            <a:spAutoFit/>
          </a:bodyPr>
          <a:lstStyle/>
          <a:p>
            <a:pPr lvl="0" algn="ctr"/>
            <a:r>
              <a:rPr lang="en-US" altLang="en-US" sz="5400">
                <a:solidFill>
                  <a:prstClr val="white"/>
                </a:solidFill>
                <a:latin typeface="Roboto Light" panose="02000000000000000000" pitchFamily="2" charset="0"/>
                <a:ea typeface="Roboto Light" panose="02000000000000000000" pitchFamily="2" charset="0"/>
                <a:cs typeface="Calibri Light" panose="020F0302020204030204"/>
              </a:rPr>
              <a:t>Patrol Bid Shift Scheduler</a:t>
            </a:r>
            <a:endParaRPr lang="en-US" sz="5400">
              <a:solidFill>
                <a:prstClr val="white"/>
              </a:solidFill>
              <a:latin typeface="Roboto Light" panose="02000000000000000000" pitchFamily="2" charset="0"/>
              <a:ea typeface="Roboto Light" panose="02000000000000000000" pitchFamily="2" charset="0"/>
            </a:endParaRPr>
          </a:p>
        </p:txBody>
      </p:sp>
      <p:grpSp>
        <p:nvGrpSpPr>
          <p:cNvPr id="28" name="Group 27">
            <a:extLst>
              <a:ext uri="{FF2B5EF4-FFF2-40B4-BE49-F238E27FC236}">
                <a16:creationId xmlns:a16="http://schemas.microsoft.com/office/drawing/2014/main" id="{BA221292-61F7-4635-9F1B-F2247AA808F7}"/>
              </a:ext>
            </a:extLst>
          </p:cNvPr>
          <p:cNvGrpSpPr/>
          <p:nvPr/>
        </p:nvGrpSpPr>
        <p:grpSpPr>
          <a:xfrm>
            <a:off x="-1" y="3620154"/>
            <a:ext cx="12192001" cy="838802"/>
            <a:chOff x="-1" y="3429000"/>
            <a:chExt cx="12192001" cy="838802"/>
          </a:xfrm>
        </p:grpSpPr>
        <p:sp>
          <p:nvSpPr>
            <p:cNvPr id="22" name="Rectangle 21">
              <a:extLst>
                <a:ext uri="{FF2B5EF4-FFF2-40B4-BE49-F238E27FC236}">
                  <a16:creationId xmlns:a16="http://schemas.microsoft.com/office/drawing/2014/main" id="{1556DB5E-9A69-47CA-94CF-8A7E8A253BA1}"/>
                </a:ext>
              </a:extLst>
            </p:cNvPr>
            <p:cNvSpPr/>
            <p:nvPr/>
          </p:nvSpPr>
          <p:spPr>
            <a:xfrm>
              <a:off x="-1" y="3429000"/>
              <a:ext cx="12192000" cy="400110"/>
            </a:xfrm>
            <a:prstGeom prst="rect">
              <a:avLst/>
            </a:prstGeom>
          </p:spPr>
          <p:txBody>
            <a:bodyPr wrap="square">
              <a:spAutoFit/>
            </a:bodyPr>
            <a:lstStyle/>
            <a:p>
              <a:pPr lvl="0" algn="ctr"/>
              <a:r>
                <a:rPr lang="en-US" altLang="en-US" sz="2000" b="1">
                  <a:solidFill>
                    <a:prstClr val="white"/>
                  </a:solidFill>
                  <a:latin typeface="Roboto Black" panose="02000000000000000000" pitchFamily="2" charset="0"/>
                  <a:ea typeface="Roboto Black" panose="02000000000000000000" pitchFamily="2" charset="0"/>
                  <a:cs typeface="Calibri Light" panose="020F0302020204030204"/>
                </a:rPr>
                <a:t>Senior Project: </a:t>
              </a:r>
              <a:r>
                <a:rPr lang="en-US" altLang="en-US" sz="2000">
                  <a:solidFill>
                    <a:prstClr val="white"/>
                  </a:solidFill>
                  <a:latin typeface="Roboto Light" panose="02000000000000000000" pitchFamily="2" charset="0"/>
                  <a:ea typeface="Roboto Light" panose="02000000000000000000" pitchFamily="2" charset="0"/>
                  <a:cs typeface="Calibri Light" panose="020F0302020204030204"/>
                </a:rPr>
                <a:t>Justin Alfonso, Jeremiah </a:t>
              </a:r>
              <a:r>
                <a:rPr lang="en-US" altLang="en-US" sz="2000" err="1">
                  <a:solidFill>
                    <a:prstClr val="white"/>
                  </a:solidFill>
                  <a:latin typeface="Roboto Light" panose="02000000000000000000" pitchFamily="2" charset="0"/>
                  <a:ea typeface="Roboto Light" panose="02000000000000000000" pitchFamily="2" charset="0"/>
                  <a:cs typeface="Calibri Light" panose="020F0302020204030204"/>
                </a:rPr>
                <a:t>Mirander</a:t>
              </a:r>
              <a:r>
                <a:rPr lang="en-US" altLang="en-US" sz="2000">
                  <a:solidFill>
                    <a:prstClr val="white"/>
                  </a:solidFill>
                  <a:latin typeface="Roboto Light" panose="02000000000000000000" pitchFamily="2" charset="0"/>
                  <a:ea typeface="Roboto Light" panose="02000000000000000000" pitchFamily="2" charset="0"/>
                  <a:cs typeface="Calibri Light" panose="020F0302020204030204"/>
                </a:rPr>
                <a:t>, </a:t>
              </a:r>
              <a:r>
                <a:rPr lang="en-US" altLang="en-US" sz="2000" err="1">
                  <a:solidFill>
                    <a:prstClr val="white"/>
                  </a:solidFill>
                  <a:latin typeface="Roboto Light" panose="02000000000000000000" pitchFamily="2" charset="0"/>
                  <a:ea typeface="Roboto Light" panose="02000000000000000000" pitchFamily="2" charset="0"/>
                  <a:cs typeface="Calibri Light" panose="020F0302020204030204"/>
                </a:rPr>
                <a:t>Sohail</a:t>
              </a:r>
              <a:r>
                <a:rPr lang="en-US" altLang="en-US" sz="2000">
                  <a:solidFill>
                    <a:prstClr val="white"/>
                  </a:solidFill>
                  <a:latin typeface="Roboto Light" panose="02000000000000000000" pitchFamily="2" charset="0"/>
                  <a:ea typeface="Roboto Light" panose="02000000000000000000" pitchFamily="2" charset="0"/>
                  <a:cs typeface="Calibri Light" panose="020F0302020204030204"/>
                </a:rPr>
                <a:t> Monga, Steven Wang</a:t>
              </a:r>
              <a:endParaRPr lang="en-US" sz="2000">
                <a:solidFill>
                  <a:prstClr val="white"/>
                </a:solidFill>
                <a:latin typeface="Roboto Light" panose="02000000000000000000" pitchFamily="2" charset="0"/>
                <a:ea typeface="Roboto Light" panose="02000000000000000000" pitchFamily="2" charset="0"/>
              </a:endParaRPr>
            </a:p>
          </p:txBody>
        </p:sp>
        <p:sp>
          <p:nvSpPr>
            <p:cNvPr id="23" name="Rectangle 22">
              <a:extLst>
                <a:ext uri="{FF2B5EF4-FFF2-40B4-BE49-F238E27FC236}">
                  <a16:creationId xmlns:a16="http://schemas.microsoft.com/office/drawing/2014/main" id="{69F816A0-63FF-4C6E-A21E-0E83C9B5294F}"/>
                </a:ext>
              </a:extLst>
            </p:cNvPr>
            <p:cNvSpPr/>
            <p:nvPr/>
          </p:nvSpPr>
          <p:spPr>
            <a:xfrm>
              <a:off x="0" y="3867692"/>
              <a:ext cx="12192000" cy="400110"/>
            </a:xfrm>
            <a:prstGeom prst="rect">
              <a:avLst/>
            </a:prstGeom>
          </p:spPr>
          <p:txBody>
            <a:bodyPr wrap="square">
              <a:spAutoFit/>
            </a:bodyPr>
            <a:lstStyle/>
            <a:p>
              <a:pPr lvl="0" algn="ctr"/>
              <a:r>
                <a:rPr lang="en-US" altLang="en-US" sz="2000" b="1">
                  <a:solidFill>
                    <a:prstClr val="white"/>
                  </a:solidFill>
                  <a:latin typeface="Roboto Black" panose="02000000000000000000" pitchFamily="2" charset="0"/>
                  <a:ea typeface="Roboto Black" panose="02000000000000000000" pitchFamily="2" charset="0"/>
                  <a:cs typeface="Calibri Light" panose="020F0302020204030204"/>
                </a:rPr>
                <a:t>Capstone I: </a:t>
              </a:r>
              <a:r>
                <a:rPr lang="es-ES" altLang="en-US" sz="2000">
                  <a:solidFill>
                    <a:prstClr val="white"/>
                  </a:solidFill>
                  <a:latin typeface="Roboto Light" panose="02000000000000000000" pitchFamily="2" charset="0"/>
                  <a:ea typeface="Roboto Light" panose="02000000000000000000" pitchFamily="2" charset="0"/>
                  <a:cs typeface="Calibri Light" panose="020F0302020204030204"/>
                </a:rPr>
                <a:t>Nathan Pablo, Mauricio Santos-Hoyos, </a:t>
              </a:r>
              <a:r>
                <a:rPr lang="es-ES" altLang="en-US" sz="2000" err="1">
                  <a:solidFill>
                    <a:prstClr val="white"/>
                  </a:solidFill>
                  <a:latin typeface="Roboto Light" panose="02000000000000000000" pitchFamily="2" charset="0"/>
                  <a:ea typeface="Roboto Light" panose="02000000000000000000" pitchFamily="2" charset="0"/>
                  <a:cs typeface="Calibri Light" panose="020F0302020204030204"/>
                </a:rPr>
                <a:t>Shanna</a:t>
              </a:r>
              <a:r>
                <a:rPr lang="es-ES" altLang="en-US" sz="2000">
                  <a:solidFill>
                    <a:prstClr val="white"/>
                  </a:solidFill>
                  <a:latin typeface="Roboto Light" panose="02000000000000000000" pitchFamily="2" charset="0"/>
                  <a:ea typeface="Roboto Light" panose="02000000000000000000" pitchFamily="2" charset="0"/>
                  <a:cs typeface="Calibri Light" panose="020F0302020204030204"/>
                </a:rPr>
                <a:t> </a:t>
              </a:r>
              <a:r>
                <a:rPr lang="es-ES" altLang="en-US" sz="2000" err="1">
                  <a:solidFill>
                    <a:prstClr val="white"/>
                  </a:solidFill>
                  <a:latin typeface="Roboto Light" panose="02000000000000000000" pitchFamily="2" charset="0"/>
                  <a:ea typeface="Roboto Light" panose="02000000000000000000" pitchFamily="2" charset="0"/>
                  <a:cs typeface="Calibri Light" panose="020F0302020204030204"/>
                </a:rPr>
                <a:t>Sit</a:t>
              </a:r>
              <a:r>
                <a:rPr lang="es-ES" altLang="en-US" sz="2000">
                  <a:solidFill>
                    <a:prstClr val="white"/>
                  </a:solidFill>
                  <a:latin typeface="Roboto Light" panose="02000000000000000000" pitchFamily="2" charset="0"/>
                  <a:ea typeface="Roboto Light" panose="02000000000000000000" pitchFamily="2" charset="0"/>
                  <a:cs typeface="Calibri Light" panose="020F0302020204030204"/>
                </a:rPr>
                <a:t>, </a:t>
              </a:r>
              <a:r>
                <a:rPr lang="es-ES" altLang="en-US" sz="2000" err="1">
                  <a:solidFill>
                    <a:prstClr val="white"/>
                  </a:solidFill>
                  <a:latin typeface="Roboto Light" panose="02000000000000000000" pitchFamily="2" charset="0"/>
                  <a:ea typeface="Roboto Light" panose="02000000000000000000" pitchFamily="2" charset="0"/>
                  <a:cs typeface="Calibri Light" panose="020F0302020204030204"/>
                </a:rPr>
                <a:t>Victor</a:t>
              </a:r>
              <a:r>
                <a:rPr lang="es-ES" altLang="en-US" sz="2000">
                  <a:solidFill>
                    <a:prstClr val="white"/>
                  </a:solidFill>
                  <a:latin typeface="Roboto Light" panose="02000000000000000000" pitchFamily="2" charset="0"/>
                  <a:ea typeface="Roboto Light" panose="02000000000000000000" pitchFamily="2" charset="0"/>
                  <a:cs typeface="Calibri Light" panose="020F0302020204030204"/>
                </a:rPr>
                <a:t> Suarez  ​</a:t>
              </a:r>
              <a:endParaRPr lang="en-US" sz="2000">
                <a:solidFill>
                  <a:prstClr val="white"/>
                </a:solidFill>
                <a:latin typeface="Roboto Light" panose="02000000000000000000" pitchFamily="2" charset="0"/>
                <a:ea typeface="Roboto Light" panose="02000000000000000000" pitchFamily="2" charset="0"/>
              </a:endParaRPr>
            </a:p>
          </p:txBody>
        </p:sp>
      </p:grpSp>
      <p:grpSp>
        <p:nvGrpSpPr>
          <p:cNvPr id="27" name="Group 26">
            <a:extLst>
              <a:ext uri="{FF2B5EF4-FFF2-40B4-BE49-F238E27FC236}">
                <a16:creationId xmlns:a16="http://schemas.microsoft.com/office/drawing/2014/main" id="{33256A9A-C9BE-42F1-8EBB-9BBABF44EBC6}"/>
              </a:ext>
            </a:extLst>
          </p:cNvPr>
          <p:cNvGrpSpPr/>
          <p:nvPr/>
        </p:nvGrpSpPr>
        <p:grpSpPr>
          <a:xfrm>
            <a:off x="-1" y="5217268"/>
            <a:ext cx="12192001" cy="787138"/>
            <a:chOff x="-1" y="4940032"/>
            <a:chExt cx="12192001" cy="787138"/>
          </a:xfrm>
        </p:grpSpPr>
        <p:sp>
          <p:nvSpPr>
            <p:cNvPr id="24" name="Rectangle 23">
              <a:extLst>
                <a:ext uri="{FF2B5EF4-FFF2-40B4-BE49-F238E27FC236}">
                  <a16:creationId xmlns:a16="http://schemas.microsoft.com/office/drawing/2014/main" id="{290E5686-D435-4F07-97F0-31488D3579AB}"/>
                </a:ext>
              </a:extLst>
            </p:cNvPr>
            <p:cNvSpPr/>
            <p:nvPr/>
          </p:nvSpPr>
          <p:spPr>
            <a:xfrm>
              <a:off x="-1" y="4940032"/>
              <a:ext cx="12192000" cy="400110"/>
            </a:xfrm>
            <a:prstGeom prst="rect">
              <a:avLst/>
            </a:prstGeom>
          </p:spPr>
          <p:txBody>
            <a:bodyPr wrap="square">
              <a:spAutoFit/>
            </a:bodyPr>
            <a:lstStyle/>
            <a:p>
              <a:pPr lvl="0" algn="ctr"/>
              <a:r>
                <a:rPr lang="en-US" altLang="en-US" sz="2000" b="1">
                  <a:solidFill>
                    <a:prstClr val="white"/>
                  </a:solidFill>
                  <a:latin typeface="Roboto Black" panose="02000000000000000000" pitchFamily="2" charset="0"/>
                  <a:ea typeface="Roboto Black" panose="02000000000000000000" pitchFamily="2" charset="0"/>
                  <a:cs typeface="Calibri Light" panose="020F0302020204030204"/>
                </a:rPr>
                <a:t>Product Owner: </a:t>
              </a:r>
              <a:r>
                <a:rPr lang="es-ES" altLang="en-US" sz="2000" err="1">
                  <a:solidFill>
                    <a:prstClr val="white"/>
                  </a:solidFill>
                  <a:latin typeface="Roboto Light" panose="02000000000000000000" pitchFamily="2" charset="0"/>
                  <a:ea typeface="Roboto Light" panose="02000000000000000000" pitchFamily="2" charset="0"/>
                  <a:cs typeface="Calibri Light" panose="020F0302020204030204"/>
                </a:rPr>
                <a:t>Chief</a:t>
              </a:r>
              <a:r>
                <a:rPr lang="es-ES" altLang="en-US" sz="2000">
                  <a:solidFill>
                    <a:prstClr val="white"/>
                  </a:solidFill>
                  <a:latin typeface="Roboto Light" panose="02000000000000000000" pitchFamily="2" charset="0"/>
                  <a:ea typeface="Roboto Light" panose="02000000000000000000" pitchFamily="2" charset="0"/>
                  <a:cs typeface="Calibri Light" panose="020F0302020204030204"/>
                </a:rPr>
                <a:t> Samuel Ceballos </a:t>
              </a:r>
              <a:r>
                <a:rPr lang="es-ES" altLang="en-US" sz="2000" err="1">
                  <a:solidFill>
                    <a:prstClr val="white"/>
                  </a:solidFill>
                  <a:latin typeface="Roboto Light" panose="02000000000000000000" pitchFamily="2" charset="0"/>
                  <a:ea typeface="Roboto Light" panose="02000000000000000000" pitchFamily="2" charset="0"/>
                  <a:cs typeface="Calibri Light" panose="020F0302020204030204"/>
                </a:rPr>
                <a:t>Jr</a:t>
              </a:r>
              <a:r>
                <a:rPr lang="es-ES" altLang="en-US" sz="2000">
                  <a:solidFill>
                    <a:prstClr val="white"/>
                  </a:solidFill>
                  <a:latin typeface="Roboto Light" panose="02000000000000000000" pitchFamily="2" charset="0"/>
                  <a:ea typeface="Roboto Light" panose="02000000000000000000" pitchFamily="2" charset="0"/>
                  <a:cs typeface="Calibri Light" panose="020F0302020204030204"/>
                </a:rPr>
                <a:t>, </a:t>
              </a:r>
              <a:r>
                <a:rPr lang="es-ES" altLang="en-US" sz="2000" err="1">
                  <a:solidFill>
                    <a:prstClr val="white"/>
                  </a:solidFill>
                  <a:latin typeface="Roboto Light" panose="02000000000000000000" pitchFamily="2" charset="0"/>
                  <a:ea typeface="Roboto Light" panose="02000000000000000000" pitchFamily="2" charset="0"/>
                  <a:cs typeface="Calibri Light" panose="020F0302020204030204"/>
                </a:rPr>
                <a:t>Pinecrest</a:t>
              </a:r>
              <a:r>
                <a:rPr lang="es-ES" altLang="en-US" sz="2000">
                  <a:solidFill>
                    <a:prstClr val="white"/>
                  </a:solidFill>
                  <a:latin typeface="Roboto Light" panose="02000000000000000000" pitchFamily="2" charset="0"/>
                  <a:ea typeface="Roboto Light" panose="02000000000000000000" pitchFamily="2" charset="0"/>
                  <a:cs typeface="Calibri Light" panose="020F0302020204030204"/>
                </a:rPr>
                <a:t> Police </a:t>
              </a:r>
              <a:r>
                <a:rPr lang="es-ES" altLang="en-US" sz="2000" err="1">
                  <a:solidFill>
                    <a:prstClr val="white"/>
                  </a:solidFill>
                  <a:latin typeface="Roboto Light" panose="02000000000000000000" pitchFamily="2" charset="0"/>
                  <a:ea typeface="Roboto Light" panose="02000000000000000000" pitchFamily="2" charset="0"/>
                  <a:cs typeface="Calibri Light" panose="020F0302020204030204"/>
                </a:rPr>
                <a:t>Department</a:t>
              </a:r>
              <a:endParaRPr lang="en-US" sz="2000">
                <a:solidFill>
                  <a:prstClr val="white"/>
                </a:solidFill>
                <a:latin typeface="Roboto Light" panose="02000000000000000000" pitchFamily="2" charset="0"/>
                <a:ea typeface="Roboto Light" panose="02000000000000000000" pitchFamily="2" charset="0"/>
              </a:endParaRPr>
            </a:p>
          </p:txBody>
        </p:sp>
        <p:sp>
          <p:nvSpPr>
            <p:cNvPr id="25" name="Rectangle 24">
              <a:extLst>
                <a:ext uri="{FF2B5EF4-FFF2-40B4-BE49-F238E27FC236}">
                  <a16:creationId xmlns:a16="http://schemas.microsoft.com/office/drawing/2014/main" id="{6A95F39F-4D59-45CB-9E3A-9DD7D98057F0}"/>
                </a:ext>
              </a:extLst>
            </p:cNvPr>
            <p:cNvSpPr/>
            <p:nvPr/>
          </p:nvSpPr>
          <p:spPr>
            <a:xfrm>
              <a:off x="0" y="5327060"/>
              <a:ext cx="12192000" cy="400110"/>
            </a:xfrm>
            <a:prstGeom prst="rect">
              <a:avLst/>
            </a:prstGeom>
          </p:spPr>
          <p:txBody>
            <a:bodyPr wrap="square">
              <a:spAutoFit/>
            </a:bodyPr>
            <a:lstStyle/>
            <a:p>
              <a:pPr lvl="0" algn="ctr"/>
              <a:r>
                <a:rPr lang="en-US" altLang="en-US" sz="2000" b="1">
                  <a:solidFill>
                    <a:prstClr val="white"/>
                  </a:solidFill>
                  <a:latin typeface="Roboto Black" panose="02000000000000000000" pitchFamily="2" charset="0"/>
                  <a:ea typeface="Roboto Black" panose="02000000000000000000" pitchFamily="2" charset="0"/>
                  <a:cs typeface="Calibri Light" panose="020F0302020204030204"/>
                </a:rPr>
                <a:t>Instructor: </a:t>
              </a:r>
              <a:r>
                <a:rPr lang="es-ES" altLang="en-US" sz="2000">
                  <a:solidFill>
                    <a:prstClr val="white"/>
                  </a:solidFill>
                  <a:latin typeface="Roboto Light" panose="02000000000000000000" pitchFamily="2" charset="0"/>
                  <a:ea typeface="Roboto Light" panose="02000000000000000000" pitchFamily="2" charset="0"/>
                  <a:cs typeface="Calibri Light" panose="020F0302020204030204"/>
                </a:rPr>
                <a:t>Masoud </a:t>
              </a:r>
              <a:r>
                <a:rPr lang="es-ES" altLang="en-US" sz="2000" err="1">
                  <a:solidFill>
                    <a:prstClr val="white"/>
                  </a:solidFill>
                  <a:latin typeface="Roboto Light" panose="02000000000000000000" pitchFamily="2" charset="0"/>
                  <a:ea typeface="Roboto Light" panose="02000000000000000000" pitchFamily="2" charset="0"/>
                  <a:cs typeface="Calibri Light" panose="020F0302020204030204"/>
                </a:rPr>
                <a:t>Sadjadi</a:t>
              </a:r>
              <a:r>
                <a:rPr lang="es-ES" altLang="en-US" sz="2000">
                  <a:solidFill>
                    <a:prstClr val="white"/>
                  </a:solidFill>
                  <a:latin typeface="Roboto Light" panose="02000000000000000000" pitchFamily="2" charset="0"/>
                  <a:ea typeface="Roboto Light" panose="02000000000000000000" pitchFamily="2" charset="0"/>
                  <a:cs typeface="Calibri Light" panose="020F0302020204030204"/>
                </a:rPr>
                <a:t>, Florida International </a:t>
              </a:r>
              <a:r>
                <a:rPr lang="es-ES" altLang="en-US" sz="2000" err="1">
                  <a:solidFill>
                    <a:prstClr val="white"/>
                  </a:solidFill>
                  <a:latin typeface="Roboto Light" panose="02000000000000000000" pitchFamily="2" charset="0"/>
                  <a:ea typeface="Roboto Light" panose="02000000000000000000" pitchFamily="2" charset="0"/>
                  <a:cs typeface="Calibri Light" panose="020F0302020204030204"/>
                </a:rPr>
                <a:t>University</a:t>
              </a:r>
              <a:endParaRPr lang="en-US" sz="2000">
                <a:solidFill>
                  <a:prstClr val="white"/>
                </a:solidFill>
                <a:latin typeface="Roboto Light" panose="02000000000000000000" pitchFamily="2" charset="0"/>
                <a:ea typeface="Roboto Light" panose="02000000000000000000" pitchFamily="2" charset="0"/>
              </a:endParaRPr>
            </a:p>
          </p:txBody>
        </p:sp>
      </p:grpSp>
      <p:sp>
        <p:nvSpPr>
          <p:cNvPr id="26" name="Rectangle 25">
            <a:extLst>
              <a:ext uri="{FF2B5EF4-FFF2-40B4-BE49-F238E27FC236}">
                <a16:creationId xmlns:a16="http://schemas.microsoft.com/office/drawing/2014/main" id="{4DA13E0E-4E7D-4340-BF4D-47060CBE0416}"/>
              </a:ext>
            </a:extLst>
          </p:cNvPr>
          <p:cNvSpPr/>
          <p:nvPr/>
        </p:nvSpPr>
        <p:spPr>
          <a:xfrm>
            <a:off x="-1" y="6231148"/>
            <a:ext cx="12192000" cy="400110"/>
          </a:xfrm>
          <a:prstGeom prst="rect">
            <a:avLst/>
          </a:prstGeom>
        </p:spPr>
        <p:txBody>
          <a:bodyPr wrap="square">
            <a:spAutoFit/>
          </a:bodyPr>
          <a:lstStyle/>
          <a:p>
            <a:pPr lvl="0" algn="ctr"/>
            <a:r>
              <a:rPr lang="en-US" sz="2000">
                <a:solidFill>
                  <a:prstClr val="white"/>
                </a:solidFill>
                <a:latin typeface="Roboto" panose="02000000000000000000" pitchFamily="2" charset="0"/>
                <a:ea typeface="Roboto" panose="02000000000000000000" pitchFamily="2" charset="0"/>
                <a:cs typeface="Calibri Light" panose="020F0302020204030204"/>
              </a:rPr>
              <a:t>August 3</a:t>
            </a:r>
            <a:r>
              <a:rPr lang="en-US" sz="2000" baseline="30000">
                <a:solidFill>
                  <a:prstClr val="white"/>
                </a:solidFill>
                <a:latin typeface="Roboto" panose="02000000000000000000" pitchFamily="2" charset="0"/>
                <a:ea typeface="Roboto" panose="02000000000000000000" pitchFamily="2" charset="0"/>
                <a:cs typeface="Calibri Light" panose="020F0302020204030204"/>
              </a:rPr>
              <a:t>rd</a:t>
            </a:r>
            <a:r>
              <a:rPr lang="en-US" sz="2000">
                <a:solidFill>
                  <a:prstClr val="white"/>
                </a:solidFill>
                <a:latin typeface="Roboto" panose="02000000000000000000" pitchFamily="2" charset="0"/>
                <a:ea typeface="Roboto" panose="02000000000000000000" pitchFamily="2" charset="0"/>
                <a:cs typeface="Calibri Light" panose="020F0302020204030204"/>
              </a:rPr>
              <a:t> 2020</a:t>
            </a:r>
            <a:endParaRPr lang="en-US" sz="2000">
              <a:solidFill>
                <a:prstClr val="white"/>
              </a:solidFill>
              <a:latin typeface="Roboto" panose="02000000000000000000" pitchFamily="2" charset="0"/>
              <a:ea typeface="Roboto" panose="02000000000000000000" pitchFamily="2" charset="0"/>
            </a:endParaRPr>
          </a:p>
        </p:txBody>
      </p:sp>
    </p:spTree>
    <p:extLst>
      <p:ext uri="{BB962C8B-B14F-4D97-AF65-F5344CB8AC3E}">
        <p14:creationId xmlns:p14="http://schemas.microsoft.com/office/powerpoint/2010/main" val="58263346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 name="Rectangle 69">
            <a:extLst>
              <a:ext uri="{FF2B5EF4-FFF2-40B4-BE49-F238E27FC236}">
                <a16:creationId xmlns:a16="http://schemas.microsoft.com/office/drawing/2014/main" id="{81D88177-ECDA-4650-8B5C-0674273A8DC5}"/>
              </a:ext>
            </a:extLst>
          </p:cNvPr>
          <p:cNvSpPr/>
          <p:nvPr/>
        </p:nvSpPr>
        <p:spPr>
          <a:xfrm>
            <a:off x="3377733" y="57665"/>
            <a:ext cx="8505363" cy="695298"/>
          </a:xfrm>
          <a:prstGeom prst="rect">
            <a:avLst/>
          </a:prstGeom>
          <a:solidFill>
            <a:srgbClr val="00B4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Picture 13" descr="A close up of a sign&#10;&#10;Description automatically generated">
            <a:extLst>
              <a:ext uri="{FF2B5EF4-FFF2-40B4-BE49-F238E27FC236}">
                <a16:creationId xmlns:a16="http://schemas.microsoft.com/office/drawing/2014/main" id="{55D72C22-3C20-4EF8-B8C8-D03822C6768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168741" y="6053559"/>
            <a:ext cx="1720518" cy="593126"/>
          </a:xfrm>
          <a:prstGeom prst="rect">
            <a:avLst/>
          </a:prstGeom>
        </p:spPr>
      </p:pic>
      <p:grpSp>
        <p:nvGrpSpPr>
          <p:cNvPr id="11" name="Group 10">
            <a:extLst>
              <a:ext uri="{FF2B5EF4-FFF2-40B4-BE49-F238E27FC236}">
                <a16:creationId xmlns:a16="http://schemas.microsoft.com/office/drawing/2014/main" id="{79EEA3AA-8A81-493A-8112-E8BC6B2DF421}"/>
              </a:ext>
            </a:extLst>
          </p:cNvPr>
          <p:cNvGrpSpPr/>
          <p:nvPr/>
        </p:nvGrpSpPr>
        <p:grpSpPr>
          <a:xfrm>
            <a:off x="184862" y="57665"/>
            <a:ext cx="2752735" cy="3487742"/>
            <a:chOff x="422477" y="1402021"/>
            <a:chExt cx="2752735" cy="3487742"/>
          </a:xfrm>
        </p:grpSpPr>
        <p:sp>
          <p:nvSpPr>
            <p:cNvPr id="2" name="Rectangle 1">
              <a:extLst>
                <a:ext uri="{FF2B5EF4-FFF2-40B4-BE49-F238E27FC236}">
                  <a16:creationId xmlns:a16="http://schemas.microsoft.com/office/drawing/2014/main" id="{00877718-B874-43DF-981B-05938E3132B4}"/>
                </a:ext>
              </a:extLst>
            </p:cNvPr>
            <p:cNvSpPr/>
            <p:nvPr/>
          </p:nvSpPr>
          <p:spPr>
            <a:xfrm>
              <a:off x="546519" y="3073881"/>
              <a:ext cx="2628693" cy="1815882"/>
            </a:xfrm>
            <a:prstGeom prst="rect">
              <a:avLst/>
            </a:prstGeom>
          </p:spPr>
          <p:txBody>
            <a:bodyPr wrap="square">
              <a:spAutoFit/>
            </a:bodyPr>
            <a:lstStyle/>
            <a:p>
              <a:pPr fontAlgn="base"/>
              <a:r>
                <a:rPr lang="en-US" sz="1600" b="1">
                  <a:solidFill>
                    <a:srgbClr val="004237"/>
                  </a:solidFill>
                  <a:latin typeface="Roboto" panose="02000000000000000000" pitchFamily="2" charset="0"/>
                  <a:ea typeface="Roboto" panose="02000000000000000000" pitchFamily="2" charset="0"/>
                </a:rPr>
                <a:t>Acceptance Criteria: </a:t>
              </a:r>
            </a:p>
            <a:p>
              <a:pPr marL="285750" indent="-285750" fontAlgn="base">
                <a:buFont typeface="Arial" panose="020B0604020202020204" pitchFamily="34" charset="0"/>
                <a:buChar char="•"/>
              </a:pPr>
              <a:r>
                <a:rPr lang="en-US" sz="1600">
                  <a:solidFill>
                    <a:srgbClr val="004237"/>
                  </a:solidFill>
                  <a:latin typeface="Roboto Light" panose="02000000000000000000" pitchFamily="2" charset="0"/>
                  <a:ea typeface="Roboto Light" panose="02000000000000000000" pitchFamily="2" charset="0"/>
                </a:rPr>
                <a:t>The system should notify the admin when selection has ended so that they may look over and approve the schedule. </a:t>
              </a:r>
            </a:p>
          </p:txBody>
        </p:sp>
        <p:grpSp>
          <p:nvGrpSpPr>
            <p:cNvPr id="5" name="Group 4">
              <a:extLst>
                <a:ext uri="{FF2B5EF4-FFF2-40B4-BE49-F238E27FC236}">
                  <a16:creationId xmlns:a16="http://schemas.microsoft.com/office/drawing/2014/main" id="{2B7EAD3D-511C-4BBB-87B8-8E05CF741C48}"/>
                </a:ext>
              </a:extLst>
            </p:cNvPr>
            <p:cNvGrpSpPr/>
            <p:nvPr/>
          </p:nvGrpSpPr>
          <p:grpSpPr>
            <a:xfrm>
              <a:off x="422477" y="1402021"/>
              <a:ext cx="2752735" cy="739436"/>
              <a:chOff x="889418" y="2456885"/>
              <a:chExt cx="2752735" cy="739436"/>
            </a:xfrm>
          </p:grpSpPr>
          <p:sp>
            <p:nvSpPr>
              <p:cNvPr id="4" name="Rectangle 3">
                <a:extLst>
                  <a:ext uri="{FF2B5EF4-FFF2-40B4-BE49-F238E27FC236}">
                    <a16:creationId xmlns:a16="http://schemas.microsoft.com/office/drawing/2014/main" id="{7F875E4D-42D1-423F-B157-BA3D0B9526C8}"/>
                  </a:ext>
                </a:extLst>
              </p:cNvPr>
              <p:cNvSpPr/>
              <p:nvPr/>
            </p:nvSpPr>
            <p:spPr>
              <a:xfrm>
                <a:off x="889418" y="2456885"/>
                <a:ext cx="2752735" cy="739436"/>
              </a:xfrm>
              <a:prstGeom prst="rect">
                <a:avLst/>
              </a:prstGeom>
              <a:solidFill>
                <a:srgbClr val="00B4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8F7C17B5-B099-453A-A28D-0D1ABA1EFA7F}"/>
                  </a:ext>
                </a:extLst>
              </p:cNvPr>
              <p:cNvSpPr/>
              <p:nvPr/>
            </p:nvSpPr>
            <p:spPr>
              <a:xfrm>
                <a:off x="1013460" y="2505852"/>
                <a:ext cx="2584767" cy="646331"/>
              </a:xfrm>
              <a:prstGeom prst="rect">
                <a:avLst/>
              </a:prstGeom>
            </p:spPr>
            <p:txBody>
              <a:bodyPr wrap="square">
                <a:spAutoFit/>
              </a:bodyPr>
              <a:lstStyle/>
              <a:p>
                <a:r>
                  <a:rPr lang="en-US" b="1">
                    <a:solidFill>
                      <a:schemeClr val="bg1"/>
                    </a:solidFill>
                    <a:latin typeface="Roboto" panose="02000000000000000000" pitchFamily="2" charset="0"/>
                    <a:ea typeface="Roboto" panose="02000000000000000000" pitchFamily="2" charset="0"/>
                  </a:rPr>
                  <a:t>Notify Admin on TS selection end</a:t>
                </a:r>
                <a:endParaRPr lang="en-US">
                  <a:solidFill>
                    <a:schemeClr val="bg1"/>
                  </a:solidFill>
                  <a:latin typeface="Roboto" panose="02000000000000000000" pitchFamily="2" charset="0"/>
                  <a:ea typeface="Roboto" panose="02000000000000000000" pitchFamily="2" charset="0"/>
                </a:endParaRPr>
              </a:p>
            </p:txBody>
          </p:sp>
        </p:grpSp>
        <p:sp>
          <p:nvSpPr>
            <p:cNvPr id="10" name="Rectangle 9">
              <a:extLst>
                <a:ext uri="{FF2B5EF4-FFF2-40B4-BE49-F238E27FC236}">
                  <a16:creationId xmlns:a16="http://schemas.microsoft.com/office/drawing/2014/main" id="{4CEBC779-011A-4C9F-9A8A-BA908FBA18D1}"/>
                </a:ext>
              </a:extLst>
            </p:cNvPr>
            <p:cNvSpPr/>
            <p:nvPr/>
          </p:nvSpPr>
          <p:spPr>
            <a:xfrm>
              <a:off x="524555" y="2177807"/>
              <a:ext cx="2628694" cy="830997"/>
            </a:xfrm>
            <a:prstGeom prst="rect">
              <a:avLst/>
            </a:prstGeom>
          </p:spPr>
          <p:txBody>
            <a:bodyPr wrap="square">
              <a:spAutoFit/>
            </a:bodyPr>
            <a:lstStyle/>
            <a:p>
              <a:r>
                <a:rPr lang="en-US" sz="1600">
                  <a:solidFill>
                    <a:srgbClr val="004237"/>
                  </a:solidFill>
                  <a:latin typeface="Roboto Light" panose="02000000000000000000" pitchFamily="2" charset="0"/>
                  <a:ea typeface="Roboto Light" panose="02000000000000000000" pitchFamily="2" charset="0"/>
                </a:rPr>
                <a:t>When the selection end time for a schedule arrives, an admin is notified. </a:t>
              </a:r>
              <a:endParaRPr lang="en-US" sz="1600">
                <a:solidFill>
                  <a:srgbClr val="004237"/>
                </a:solidFill>
              </a:endParaRPr>
            </a:p>
          </p:txBody>
        </p:sp>
      </p:grpSp>
      <p:grpSp>
        <p:nvGrpSpPr>
          <p:cNvPr id="29" name="Group 28">
            <a:extLst>
              <a:ext uri="{FF2B5EF4-FFF2-40B4-BE49-F238E27FC236}">
                <a16:creationId xmlns:a16="http://schemas.microsoft.com/office/drawing/2014/main" id="{BFA9736B-1905-4399-B8C5-002F3FBCA922}"/>
              </a:ext>
            </a:extLst>
          </p:cNvPr>
          <p:cNvGrpSpPr/>
          <p:nvPr/>
        </p:nvGrpSpPr>
        <p:grpSpPr>
          <a:xfrm>
            <a:off x="149882" y="3643637"/>
            <a:ext cx="2718267" cy="2958177"/>
            <a:chOff x="422476" y="1255500"/>
            <a:chExt cx="4065703" cy="2958177"/>
          </a:xfrm>
        </p:grpSpPr>
        <p:sp>
          <p:nvSpPr>
            <p:cNvPr id="30" name="Rectangle 29">
              <a:extLst>
                <a:ext uri="{FF2B5EF4-FFF2-40B4-BE49-F238E27FC236}">
                  <a16:creationId xmlns:a16="http://schemas.microsoft.com/office/drawing/2014/main" id="{7B173A73-07B3-471F-8CB6-AFD402F846E1}"/>
                </a:ext>
              </a:extLst>
            </p:cNvPr>
            <p:cNvSpPr/>
            <p:nvPr/>
          </p:nvSpPr>
          <p:spPr>
            <a:xfrm>
              <a:off x="494963" y="3136459"/>
              <a:ext cx="3993216" cy="1077218"/>
            </a:xfrm>
            <a:prstGeom prst="rect">
              <a:avLst/>
            </a:prstGeom>
          </p:spPr>
          <p:txBody>
            <a:bodyPr wrap="square">
              <a:spAutoFit/>
            </a:bodyPr>
            <a:lstStyle/>
            <a:p>
              <a:pPr fontAlgn="base"/>
              <a:r>
                <a:rPr lang="en-US" sz="1600" b="1">
                  <a:solidFill>
                    <a:srgbClr val="004237"/>
                  </a:solidFill>
                  <a:latin typeface="Roboto" panose="02000000000000000000" pitchFamily="2" charset="0"/>
                  <a:ea typeface="Roboto" panose="02000000000000000000" pitchFamily="2" charset="0"/>
                </a:rPr>
                <a:t>Acceptance Criteria: </a:t>
              </a:r>
            </a:p>
            <a:p>
              <a:pPr marL="285750" indent="-285750" fontAlgn="base">
                <a:buFont typeface="Arial" panose="020B0604020202020204" pitchFamily="34" charset="0"/>
                <a:buChar char="•"/>
              </a:pPr>
              <a:r>
                <a:rPr lang="en-US" sz="1600">
                  <a:solidFill>
                    <a:srgbClr val="004237"/>
                  </a:solidFill>
                  <a:latin typeface="Roboto Light" panose="02000000000000000000" pitchFamily="2" charset="0"/>
                  <a:ea typeface="Roboto Light" panose="02000000000000000000" pitchFamily="2" charset="0"/>
                </a:rPr>
                <a:t>Clicking an option on the menu in the navbar should navigate the user to the respective page. </a:t>
              </a:r>
            </a:p>
          </p:txBody>
        </p:sp>
        <p:grpSp>
          <p:nvGrpSpPr>
            <p:cNvPr id="31" name="Group 30">
              <a:extLst>
                <a:ext uri="{FF2B5EF4-FFF2-40B4-BE49-F238E27FC236}">
                  <a16:creationId xmlns:a16="http://schemas.microsoft.com/office/drawing/2014/main" id="{3EDA8B33-4380-431C-A556-FDC36DA15879}"/>
                </a:ext>
              </a:extLst>
            </p:cNvPr>
            <p:cNvGrpSpPr/>
            <p:nvPr/>
          </p:nvGrpSpPr>
          <p:grpSpPr>
            <a:xfrm>
              <a:off x="422476" y="1255500"/>
              <a:ext cx="4065703" cy="657947"/>
              <a:chOff x="889417" y="2310364"/>
              <a:chExt cx="4065703" cy="657947"/>
            </a:xfrm>
          </p:grpSpPr>
          <p:sp>
            <p:nvSpPr>
              <p:cNvPr id="33" name="Rectangle 32">
                <a:extLst>
                  <a:ext uri="{FF2B5EF4-FFF2-40B4-BE49-F238E27FC236}">
                    <a16:creationId xmlns:a16="http://schemas.microsoft.com/office/drawing/2014/main" id="{0E69172B-A909-467E-A67D-25DA25AE32A7}"/>
                  </a:ext>
                </a:extLst>
              </p:cNvPr>
              <p:cNvSpPr/>
              <p:nvPr/>
            </p:nvSpPr>
            <p:spPr>
              <a:xfrm>
                <a:off x="889417" y="2310364"/>
                <a:ext cx="4065703" cy="657947"/>
              </a:xfrm>
              <a:prstGeom prst="rect">
                <a:avLst/>
              </a:prstGeom>
              <a:solidFill>
                <a:srgbClr val="00B4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Rectangle 33">
                <a:extLst>
                  <a:ext uri="{FF2B5EF4-FFF2-40B4-BE49-F238E27FC236}">
                    <a16:creationId xmlns:a16="http://schemas.microsoft.com/office/drawing/2014/main" id="{D50B2429-0B64-421B-AF98-6DF3F75A1A8E}"/>
                  </a:ext>
                </a:extLst>
              </p:cNvPr>
              <p:cNvSpPr/>
              <p:nvPr/>
            </p:nvSpPr>
            <p:spPr>
              <a:xfrm>
                <a:off x="1013461" y="2335417"/>
                <a:ext cx="3817619" cy="374507"/>
              </a:xfrm>
              <a:prstGeom prst="rect">
                <a:avLst/>
              </a:prstGeom>
            </p:spPr>
            <p:txBody>
              <a:bodyPr wrap="square">
                <a:spAutoFit/>
              </a:bodyPr>
              <a:lstStyle/>
              <a:p>
                <a:r>
                  <a:rPr lang="en-US" b="1">
                    <a:solidFill>
                      <a:schemeClr val="bg1"/>
                    </a:solidFill>
                    <a:latin typeface="Roboto" panose="02000000000000000000" pitchFamily="2" charset="0"/>
                    <a:ea typeface="Roboto" panose="02000000000000000000" pitchFamily="2" charset="0"/>
                  </a:rPr>
                  <a:t>Users can use Navbar to navigate</a:t>
                </a:r>
                <a:endParaRPr lang="en-US">
                  <a:solidFill>
                    <a:schemeClr val="bg1"/>
                  </a:solidFill>
                  <a:latin typeface="Roboto" panose="02000000000000000000" pitchFamily="2" charset="0"/>
                  <a:ea typeface="Roboto" panose="02000000000000000000" pitchFamily="2" charset="0"/>
                </a:endParaRPr>
              </a:p>
            </p:txBody>
          </p:sp>
        </p:grpSp>
        <p:sp>
          <p:nvSpPr>
            <p:cNvPr id="32" name="Rectangle 31">
              <a:extLst>
                <a:ext uri="{FF2B5EF4-FFF2-40B4-BE49-F238E27FC236}">
                  <a16:creationId xmlns:a16="http://schemas.microsoft.com/office/drawing/2014/main" id="{FFEF6272-7D9D-4E94-812B-C69B8F672105}"/>
                </a:ext>
              </a:extLst>
            </p:cNvPr>
            <p:cNvSpPr/>
            <p:nvPr/>
          </p:nvSpPr>
          <p:spPr>
            <a:xfrm>
              <a:off x="546519" y="1961365"/>
              <a:ext cx="3817621" cy="830997"/>
            </a:xfrm>
            <a:prstGeom prst="rect">
              <a:avLst/>
            </a:prstGeom>
          </p:spPr>
          <p:txBody>
            <a:bodyPr wrap="square">
              <a:spAutoFit/>
            </a:bodyPr>
            <a:lstStyle/>
            <a:p>
              <a:r>
                <a:rPr lang="en-US" sz="1600">
                  <a:solidFill>
                    <a:srgbClr val="004237"/>
                  </a:solidFill>
                  <a:latin typeface="Roboto Light" panose="02000000000000000000" pitchFamily="2" charset="0"/>
                  <a:ea typeface="Roboto Light" panose="02000000000000000000" pitchFamily="2" charset="0"/>
                </a:rPr>
                <a:t>A user should be able to navigate to a page by clicking an option on the menu in the navbar. </a:t>
              </a:r>
              <a:endParaRPr lang="en-US" sz="1600">
                <a:solidFill>
                  <a:srgbClr val="004237"/>
                </a:solidFill>
              </a:endParaRPr>
            </a:p>
          </p:txBody>
        </p:sp>
      </p:grpSp>
      <p:sp>
        <p:nvSpPr>
          <p:cNvPr id="52" name="Rectangle 51">
            <a:extLst>
              <a:ext uri="{FF2B5EF4-FFF2-40B4-BE49-F238E27FC236}">
                <a16:creationId xmlns:a16="http://schemas.microsoft.com/office/drawing/2014/main" id="{37DC0CF1-84BE-48E9-A025-CBF91EAD03B2}"/>
              </a:ext>
            </a:extLst>
          </p:cNvPr>
          <p:cNvSpPr/>
          <p:nvPr/>
        </p:nvSpPr>
        <p:spPr>
          <a:xfrm>
            <a:off x="3524492" y="106632"/>
            <a:ext cx="6940952" cy="584775"/>
          </a:xfrm>
          <a:prstGeom prst="rect">
            <a:avLst/>
          </a:prstGeom>
        </p:spPr>
        <p:txBody>
          <a:bodyPr wrap="square">
            <a:spAutoFit/>
          </a:bodyPr>
          <a:lstStyle/>
          <a:p>
            <a:r>
              <a:rPr lang="en-US" sz="3200" b="1">
                <a:solidFill>
                  <a:schemeClr val="bg1"/>
                </a:solidFill>
                <a:latin typeface="Roboto" panose="02000000000000000000" pitchFamily="2" charset="0"/>
                <a:ea typeface="Roboto" panose="02000000000000000000" pitchFamily="2" charset="0"/>
              </a:rPr>
              <a:t>PENDING USER STORIES:</a:t>
            </a:r>
            <a:endParaRPr lang="en-US" sz="3200">
              <a:solidFill>
                <a:schemeClr val="bg1"/>
              </a:solidFill>
              <a:latin typeface="Roboto" panose="02000000000000000000" pitchFamily="2" charset="0"/>
              <a:ea typeface="Roboto" panose="02000000000000000000" pitchFamily="2" charset="0"/>
            </a:endParaRPr>
          </a:p>
        </p:txBody>
      </p:sp>
      <p:sp>
        <p:nvSpPr>
          <p:cNvPr id="63" name="Rectangle 62">
            <a:extLst>
              <a:ext uri="{FF2B5EF4-FFF2-40B4-BE49-F238E27FC236}">
                <a16:creationId xmlns:a16="http://schemas.microsoft.com/office/drawing/2014/main" id="{AC27E468-F795-4B68-8EA9-03DC8C4EE6A1}"/>
              </a:ext>
            </a:extLst>
          </p:cNvPr>
          <p:cNvSpPr/>
          <p:nvPr/>
        </p:nvSpPr>
        <p:spPr>
          <a:xfrm>
            <a:off x="3524488" y="1936948"/>
            <a:ext cx="8380572" cy="830997"/>
          </a:xfrm>
          <a:prstGeom prst="rect">
            <a:avLst/>
          </a:prstGeom>
        </p:spPr>
        <p:txBody>
          <a:bodyPr wrap="square">
            <a:spAutoFit/>
          </a:bodyPr>
          <a:lstStyle/>
          <a:p>
            <a:pPr marL="285750" indent="-285750">
              <a:buFont typeface="Arial" panose="020B0604020202020204" pitchFamily="34" charset="0"/>
              <a:buChar char="•"/>
            </a:pPr>
            <a:r>
              <a:rPr lang="en-US" sz="1600" b="1">
                <a:solidFill>
                  <a:srgbClr val="004237"/>
                </a:solidFill>
                <a:latin typeface="Roboto" panose="02000000000000000000" pitchFamily="2" charset="0"/>
                <a:ea typeface="Roboto" panose="02000000000000000000" pitchFamily="2" charset="0"/>
              </a:rPr>
              <a:t>User can change view of Daily Roster</a:t>
            </a:r>
            <a:br>
              <a:rPr lang="en-US" sz="1600" b="1">
                <a:solidFill>
                  <a:srgbClr val="004237"/>
                </a:solidFill>
                <a:latin typeface="Roboto" panose="02000000000000000000" pitchFamily="2" charset="0"/>
                <a:ea typeface="Roboto" panose="02000000000000000000" pitchFamily="2" charset="0"/>
              </a:rPr>
            </a:br>
            <a:r>
              <a:rPr lang="en-US" sz="1600">
                <a:solidFill>
                  <a:srgbClr val="004237"/>
                </a:solidFill>
                <a:latin typeface="Roboto Light" panose="02000000000000000000" pitchFamily="2" charset="0"/>
                <a:ea typeface="Roboto Light" panose="02000000000000000000" pitchFamily="2" charset="0"/>
              </a:rPr>
              <a:t>A user should be able to change the date that the daily roster shows and should also be able to change the view to weekly or calendar view. </a:t>
            </a:r>
            <a:endParaRPr lang="en-US" sz="1600">
              <a:solidFill>
                <a:srgbClr val="004237"/>
              </a:solidFill>
            </a:endParaRPr>
          </a:p>
        </p:txBody>
      </p:sp>
      <p:sp>
        <p:nvSpPr>
          <p:cNvPr id="64" name="Rectangle 63">
            <a:extLst>
              <a:ext uri="{FF2B5EF4-FFF2-40B4-BE49-F238E27FC236}">
                <a16:creationId xmlns:a16="http://schemas.microsoft.com/office/drawing/2014/main" id="{C7FFC2B9-D91E-4472-BF17-C5336B44FC97}"/>
              </a:ext>
            </a:extLst>
          </p:cNvPr>
          <p:cNvSpPr/>
          <p:nvPr/>
        </p:nvSpPr>
        <p:spPr>
          <a:xfrm>
            <a:off x="3524488" y="1013431"/>
            <a:ext cx="8380572" cy="830997"/>
          </a:xfrm>
          <a:prstGeom prst="rect">
            <a:avLst/>
          </a:prstGeom>
        </p:spPr>
        <p:txBody>
          <a:bodyPr wrap="square">
            <a:spAutoFit/>
          </a:bodyPr>
          <a:lstStyle/>
          <a:p>
            <a:pPr marL="285750" indent="-285750">
              <a:buFont typeface="Arial" panose="020B0604020202020204" pitchFamily="34" charset="0"/>
              <a:buChar char="•"/>
            </a:pPr>
            <a:r>
              <a:rPr lang="en-US" sz="1600" b="1">
                <a:solidFill>
                  <a:srgbClr val="004237"/>
                </a:solidFill>
                <a:latin typeface="Roboto" panose="02000000000000000000" pitchFamily="2" charset="0"/>
                <a:ea typeface="Roboto" panose="02000000000000000000" pitchFamily="2" charset="0"/>
              </a:rPr>
              <a:t>User can search and filter results </a:t>
            </a:r>
            <a:br>
              <a:rPr lang="en-US" sz="1600" b="1">
                <a:solidFill>
                  <a:srgbClr val="004237"/>
                </a:solidFill>
                <a:latin typeface="Roboto" panose="02000000000000000000" pitchFamily="2" charset="0"/>
                <a:ea typeface="Roboto" panose="02000000000000000000" pitchFamily="2" charset="0"/>
              </a:rPr>
            </a:br>
            <a:r>
              <a:rPr lang="en-US" sz="1600">
                <a:solidFill>
                  <a:srgbClr val="004237"/>
                </a:solidFill>
                <a:latin typeface="Roboto Light" panose="02000000000000000000" pitchFamily="2" charset="0"/>
                <a:ea typeface="Roboto Light" panose="02000000000000000000" pitchFamily="2" charset="0"/>
              </a:rPr>
              <a:t>A user should be able to search and filter results in any page with searchable and filterable items. </a:t>
            </a:r>
          </a:p>
        </p:txBody>
      </p:sp>
      <p:sp>
        <p:nvSpPr>
          <p:cNvPr id="65" name="Rectangle 64">
            <a:extLst>
              <a:ext uri="{FF2B5EF4-FFF2-40B4-BE49-F238E27FC236}">
                <a16:creationId xmlns:a16="http://schemas.microsoft.com/office/drawing/2014/main" id="{4D7E0AFF-283C-4238-839A-16A9D7809F76}"/>
              </a:ext>
            </a:extLst>
          </p:cNvPr>
          <p:cNvSpPr/>
          <p:nvPr/>
        </p:nvSpPr>
        <p:spPr>
          <a:xfrm>
            <a:off x="3524488" y="2876341"/>
            <a:ext cx="8233172" cy="584775"/>
          </a:xfrm>
          <a:prstGeom prst="rect">
            <a:avLst/>
          </a:prstGeom>
        </p:spPr>
        <p:txBody>
          <a:bodyPr wrap="square">
            <a:spAutoFit/>
          </a:bodyPr>
          <a:lstStyle/>
          <a:p>
            <a:pPr marL="285750" indent="-285750">
              <a:buFont typeface="Arial" panose="020B0604020202020204" pitchFamily="34" charset="0"/>
              <a:buChar char="•"/>
            </a:pPr>
            <a:r>
              <a:rPr lang="en-US" sz="1600" b="1">
                <a:solidFill>
                  <a:srgbClr val="004237"/>
                </a:solidFill>
                <a:latin typeface="Roboto" panose="02000000000000000000" pitchFamily="2" charset="0"/>
                <a:ea typeface="Roboto" panose="02000000000000000000" pitchFamily="2" charset="0"/>
              </a:rPr>
              <a:t>Admin can see position number </a:t>
            </a:r>
            <a:br>
              <a:rPr lang="en-US" sz="1600" b="1">
                <a:solidFill>
                  <a:srgbClr val="004237"/>
                </a:solidFill>
                <a:latin typeface="Roboto" panose="02000000000000000000" pitchFamily="2" charset="0"/>
                <a:ea typeface="Roboto" panose="02000000000000000000" pitchFamily="2" charset="0"/>
              </a:rPr>
            </a:br>
            <a:r>
              <a:rPr lang="en-US" sz="1600">
                <a:solidFill>
                  <a:srgbClr val="004237"/>
                </a:solidFill>
                <a:latin typeface="Roboto Light" panose="02000000000000000000" pitchFamily="2" charset="0"/>
                <a:ea typeface="Roboto Light" panose="02000000000000000000" pitchFamily="2" charset="0"/>
              </a:rPr>
              <a:t>An admin should see the position number on a user card in the Manage Users page. </a:t>
            </a:r>
            <a:endParaRPr lang="en-US" sz="1600">
              <a:solidFill>
                <a:srgbClr val="004237"/>
              </a:solidFill>
            </a:endParaRPr>
          </a:p>
        </p:txBody>
      </p:sp>
      <p:sp>
        <p:nvSpPr>
          <p:cNvPr id="66" name="Rectangle 65">
            <a:extLst>
              <a:ext uri="{FF2B5EF4-FFF2-40B4-BE49-F238E27FC236}">
                <a16:creationId xmlns:a16="http://schemas.microsoft.com/office/drawing/2014/main" id="{78A0F610-98B7-450C-9F94-3922C9DEE2CE}"/>
              </a:ext>
            </a:extLst>
          </p:cNvPr>
          <p:cNvSpPr/>
          <p:nvPr/>
        </p:nvSpPr>
        <p:spPr>
          <a:xfrm>
            <a:off x="3524488" y="3579754"/>
            <a:ext cx="8233172" cy="584775"/>
          </a:xfrm>
          <a:prstGeom prst="rect">
            <a:avLst/>
          </a:prstGeom>
        </p:spPr>
        <p:txBody>
          <a:bodyPr wrap="square">
            <a:spAutoFit/>
          </a:bodyPr>
          <a:lstStyle/>
          <a:p>
            <a:pPr marL="285750" indent="-285750">
              <a:buFont typeface="Arial" panose="020B0604020202020204" pitchFamily="34" charset="0"/>
              <a:buChar char="•"/>
            </a:pPr>
            <a:r>
              <a:rPr lang="en-US" sz="1600" b="1">
                <a:solidFill>
                  <a:srgbClr val="004237"/>
                </a:solidFill>
                <a:latin typeface="Roboto" panose="02000000000000000000" pitchFamily="2" charset="0"/>
                <a:ea typeface="Roboto" panose="02000000000000000000" pitchFamily="2" charset="0"/>
              </a:rPr>
              <a:t>Admin can upload an image for a user  </a:t>
            </a:r>
            <a:br>
              <a:rPr lang="en-US" sz="1600" b="1">
                <a:solidFill>
                  <a:srgbClr val="004237"/>
                </a:solidFill>
                <a:latin typeface="Roboto" panose="02000000000000000000" pitchFamily="2" charset="0"/>
                <a:ea typeface="Roboto" panose="02000000000000000000" pitchFamily="2" charset="0"/>
              </a:rPr>
            </a:br>
            <a:r>
              <a:rPr lang="en-US" sz="1600">
                <a:solidFill>
                  <a:srgbClr val="004237"/>
                </a:solidFill>
                <a:latin typeface="Roboto Light" panose="02000000000000000000" pitchFamily="2" charset="0"/>
                <a:ea typeface="Roboto Light" panose="02000000000000000000" pitchFamily="2" charset="0"/>
              </a:rPr>
              <a:t>An admin should be able to upload an image for a user. </a:t>
            </a:r>
            <a:endParaRPr lang="en-US" sz="1600">
              <a:solidFill>
                <a:srgbClr val="004237"/>
              </a:solidFill>
            </a:endParaRPr>
          </a:p>
        </p:txBody>
      </p:sp>
      <p:sp>
        <p:nvSpPr>
          <p:cNvPr id="67" name="Rectangle 66">
            <a:extLst>
              <a:ext uri="{FF2B5EF4-FFF2-40B4-BE49-F238E27FC236}">
                <a16:creationId xmlns:a16="http://schemas.microsoft.com/office/drawing/2014/main" id="{B42AA4B6-E843-4FDA-B547-7103051FA025}"/>
              </a:ext>
            </a:extLst>
          </p:cNvPr>
          <p:cNvSpPr/>
          <p:nvPr/>
        </p:nvSpPr>
        <p:spPr>
          <a:xfrm>
            <a:off x="3513828" y="4349502"/>
            <a:ext cx="8233172" cy="584775"/>
          </a:xfrm>
          <a:prstGeom prst="rect">
            <a:avLst/>
          </a:prstGeom>
        </p:spPr>
        <p:txBody>
          <a:bodyPr wrap="square">
            <a:spAutoFit/>
          </a:bodyPr>
          <a:lstStyle/>
          <a:p>
            <a:pPr marL="285750" indent="-285750">
              <a:buFont typeface="Arial" panose="020B0604020202020204" pitchFamily="34" charset="0"/>
              <a:buChar char="•"/>
            </a:pPr>
            <a:r>
              <a:rPr lang="en-US" sz="1600" b="1">
                <a:solidFill>
                  <a:srgbClr val="004237"/>
                </a:solidFill>
                <a:latin typeface="Roboto" panose="02000000000000000000" pitchFamily="2" charset="0"/>
                <a:ea typeface="Roboto" panose="02000000000000000000" pitchFamily="2" charset="0"/>
              </a:rPr>
              <a:t>Admin can add notes to time slots </a:t>
            </a:r>
            <a:br>
              <a:rPr lang="en-US" sz="1600" b="1">
                <a:solidFill>
                  <a:srgbClr val="004237"/>
                </a:solidFill>
                <a:latin typeface="Roboto" panose="02000000000000000000" pitchFamily="2" charset="0"/>
                <a:ea typeface="Roboto" panose="02000000000000000000" pitchFamily="2" charset="0"/>
              </a:rPr>
            </a:br>
            <a:r>
              <a:rPr lang="en-US" sz="1600">
                <a:solidFill>
                  <a:srgbClr val="004237"/>
                </a:solidFill>
                <a:latin typeface="Roboto Light" panose="02000000000000000000" pitchFamily="2" charset="0"/>
                <a:ea typeface="Roboto Light" panose="02000000000000000000" pitchFamily="2" charset="0"/>
              </a:rPr>
              <a:t>An admin should be able to add notes to a particular time slot. </a:t>
            </a:r>
            <a:endParaRPr lang="en-US" sz="1600">
              <a:solidFill>
                <a:srgbClr val="004237"/>
              </a:solidFill>
            </a:endParaRPr>
          </a:p>
        </p:txBody>
      </p:sp>
      <p:sp>
        <p:nvSpPr>
          <p:cNvPr id="68" name="Rectangle 67">
            <a:extLst>
              <a:ext uri="{FF2B5EF4-FFF2-40B4-BE49-F238E27FC236}">
                <a16:creationId xmlns:a16="http://schemas.microsoft.com/office/drawing/2014/main" id="{2C81CE08-811B-46AD-9FC2-09793931DD03}"/>
              </a:ext>
            </a:extLst>
          </p:cNvPr>
          <p:cNvSpPr/>
          <p:nvPr/>
        </p:nvSpPr>
        <p:spPr>
          <a:xfrm>
            <a:off x="3513828" y="5135193"/>
            <a:ext cx="6343411" cy="830997"/>
          </a:xfrm>
          <a:prstGeom prst="rect">
            <a:avLst/>
          </a:prstGeom>
        </p:spPr>
        <p:txBody>
          <a:bodyPr wrap="square">
            <a:spAutoFit/>
          </a:bodyPr>
          <a:lstStyle/>
          <a:p>
            <a:pPr marL="285750" indent="-285750">
              <a:buFont typeface="Arial" panose="020B0604020202020204" pitchFamily="34" charset="0"/>
              <a:buChar char="•"/>
            </a:pPr>
            <a:r>
              <a:rPr lang="en-US" sz="1600" b="1">
                <a:solidFill>
                  <a:srgbClr val="004237"/>
                </a:solidFill>
                <a:latin typeface="Roboto" panose="02000000000000000000" pitchFamily="2" charset="0"/>
                <a:ea typeface="Roboto" panose="02000000000000000000" pitchFamily="2" charset="0"/>
              </a:rPr>
              <a:t>User can see details of a particular time slot </a:t>
            </a:r>
            <a:br>
              <a:rPr lang="en-US" sz="1600" b="1">
                <a:solidFill>
                  <a:srgbClr val="004237"/>
                </a:solidFill>
                <a:latin typeface="Roboto" panose="02000000000000000000" pitchFamily="2" charset="0"/>
                <a:ea typeface="Roboto" panose="02000000000000000000" pitchFamily="2" charset="0"/>
              </a:rPr>
            </a:br>
            <a:r>
              <a:rPr lang="en-US" sz="1600">
                <a:solidFill>
                  <a:srgbClr val="004237"/>
                </a:solidFill>
                <a:latin typeface="Roboto Light" panose="02000000000000000000" pitchFamily="2" charset="0"/>
                <a:ea typeface="Roboto Light" panose="02000000000000000000" pitchFamily="2" charset="0"/>
              </a:rPr>
              <a:t>A user, upon clicking on a time slot, should see the details of that particular time slot including notes. </a:t>
            </a:r>
            <a:endParaRPr lang="en-US" sz="1600">
              <a:solidFill>
                <a:srgbClr val="004237"/>
              </a:solidFill>
            </a:endParaRPr>
          </a:p>
        </p:txBody>
      </p:sp>
    </p:spTree>
    <p:extLst>
      <p:ext uri="{BB962C8B-B14F-4D97-AF65-F5344CB8AC3E}">
        <p14:creationId xmlns:p14="http://schemas.microsoft.com/office/powerpoint/2010/main" val="60489204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descr="A close up of a sign&#10;&#10;Description automatically generated">
            <a:extLst>
              <a:ext uri="{FF2B5EF4-FFF2-40B4-BE49-F238E27FC236}">
                <a16:creationId xmlns:a16="http://schemas.microsoft.com/office/drawing/2014/main" id="{55D72C22-3C20-4EF8-B8C8-D03822C6768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168741" y="6053559"/>
            <a:ext cx="1720518" cy="593126"/>
          </a:xfrm>
          <a:prstGeom prst="rect">
            <a:avLst/>
          </a:prstGeom>
        </p:spPr>
      </p:pic>
      <p:sp>
        <p:nvSpPr>
          <p:cNvPr id="6" name="Rectangle 5">
            <a:extLst>
              <a:ext uri="{FF2B5EF4-FFF2-40B4-BE49-F238E27FC236}">
                <a16:creationId xmlns:a16="http://schemas.microsoft.com/office/drawing/2014/main" id="{ECFD305B-189A-4B3F-92BD-E974B589C1C5}"/>
              </a:ext>
            </a:extLst>
          </p:cNvPr>
          <p:cNvSpPr/>
          <p:nvPr/>
        </p:nvSpPr>
        <p:spPr>
          <a:xfrm>
            <a:off x="0" y="-1"/>
            <a:ext cx="12191999" cy="1157469"/>
          </a:xfrm>
          <a:prstGeom prst="rect">
            <a:avLst/>
          </a:prstGeom>
          <a:solidFill>
            <a:srgbClr val="00B4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000">
              <a:latin typeface="Roboto Light" panose="02000000000000000000" pitchFamily="2" charset="0"/>
              <a:ea typeface="Roboto Light" panose="02000000000000000000" pitchFamily="2" charset="0"/>
            </a:endParaRPr>
          </a:p>
        </p:txBody>
      </p:sp>
      <p:sp>
        <p:nvSpPr>
          <p:cNvPr id="8" name="Title 1">
            <a:extLst>
              <a:ext uri="{FF2B5EF4-FFF2-40B4-BE49-F238E27FC236}">
                <a16:creationId xmlns:a16="http://schemas.microsoft.com/office/drawing/2014/main" id="{BF6CD17F-6E08-412A-80B8-3EE0E8CCFEC4}"/>
              </a:ext>
            </a:extLst>
          </p:cNvPr>
          <p:cNvSpPr txBox="1">
            <a:spLocks/>
          </p:cNvSpPr>
          <p:nvPr/>
        </p:nvSpPr>
        <p:spPr bwMode="auto">
          <a:xfrm>
            <a:off x="422477" y="244552"/>
            <a:ext cx="11810034" cy="66836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lvl1pPr algn="r" rtl="0" eaLnBrk="0" fontAlgn="base" hangingPunct="0">
              <a:spcBef>
                <a:spcPct val="0"/>
              </a:spcBef>
              <a:spcAft>
                <a:spcPct val="0"/>
              </a:spcAft>
              <a:defRPr sz="4400" kern="1200">
                <a:solidFill>
                  <a:srgbClr val="001D4D"/>
                </a:solidFill>
                <a:latin typeface="+mj-lt"/>
                <a:ea typeface="ＭＳ Ｐゴシック" pitchFamily="-111" charset="-128"/>
                <a:cs typeface="ＭＳ Ｐゴシック" pitchFamily="-111" charset="-128"/>
              </a:defRPr>
            </a:lvl1pPr>
            <a:lvl2pPr algn="l" rtl="0" eaLnBrk="0" fontAlgn="base" hangingPunct="0">
              <a:spcBef>
                <a:spcPct val="0"/>
              </a:spcBef>
              <a:spcAft>
                <a:spcPct val="0"/>
              </a:spcAft>
              <a:defRPr sz="3800">
                <a:solidFill>
                  <a:srgbClr val="001D4D"/>
                </a:solidFill>
                <a:latin typeface="Trebuchet MS" pitchFamily="-111" charset="0"/>
                <a:ea typeface="ＭＳ Ｐゴシック" pitchFamily="-111" charset="-128"/>
                <a:cs typeface="ＭＳ Ｐゴシック" pitchFamily="-111" charset="-128"/>
              </a:defRPr>
            </a:lvl2pPr>
            <a:lvl3pPr algn="l" rtl="0" eaLnBrk="0" fontAlgn="base" hangingPunct="0">
              <a:spcBef>
                <a:spcPct val="0"/>
              </a:spcBef>
              <a:spcAft>
                <a:spcPct val="0"/>
              </a:spcAft>
              <a:defRPr sz="3800">
                <a:solidFill>
                  <a:srgbClr val="001D4D"/>
                </a:solidFill>
                <a:latin typeface="Trebuchet MS" pitchFamily="-111" charset="0"/>
                <a:ea typeface="ＭＳ Ｐゴシック" pitchFamily="-111" charset="-128"/>
                <a:cs typeface="ＭＳ Ｐゴシック" pitchFamily="-111" charset="-128"/>
              </a:defRPr>
            </a:lvl3pPr>
            <a:lvl4pPr algn="l" rtl="0" eaLnBrk="0" fontAlgn="base" hangingPunct="0">
              <a:spcBef>
                <a:spcPct val="0"/>
              </a:spcBef>
              <a:spcAft>
                <a:spcPct val="0"/>
              </a:spcAft>
              <a:defRPr sz="3800">
                <a:solidFill>
                  <a:srgbClr val="001D4D"/>
                </a:solidFill>
                <a:latin typeface="Trebuchet MS" pitchFamily="-111" charset="0"/>
                <a:ea typeface="ＭＳ Ｐゴシック" pitchFamily="-111" charset="-128"/>
                <a:cs typeface="ＭＳ Ｐゴシック" pitchFamily="-111" charset="-128"/>
              </a:defRPr>
            </a:lvl4pPr>
            <a:lvl5pPr algn="l" rtl="0" eaLnBrk="0" fontAlgn="base" hangingPunct="0">
              <a:spcBef>
                <a:spcPct val="0"/>
              </a:spcBef>
              <a:spcAft>
                <a:spcPct val="0"/>
              </a:spcAft>
              <a:defRPr sz="3800">
                <a:solidFill>
                  <a:srgbClr val="001D4D"/>
                </a:solidFill>
                <a:latin typeface="Trebuchet MS" pitchFamily="-111" charset="0"/>
                <a:ea typeface="ＭＳ Ｐゴシック" pitchFamily="-111" charset="-128"/>
                <a:cs typeface="ＭＳ Ｐゴシック" pitchFamily="-111" charset="-128"/>
              </a:defRPr>
            </a:lvl5pPr>
            <a:lvl6pPr marL="457200" algn="l" rtl="0" eaLnBrk="1" fontAlgn="base" hangingPunct="1">
              <a:spcBef>
                <a:spcPct val="0"/>
              </a:spcBef>
              <a:spcAft>
                <a:spcPct val="0"/>
              </a:spcAft>
              <a:defRPr sz="3800">
                <a:solidFill>
                  <a:srgbClr val="001D4D"/>
                </a:solidFill>
                <a:latin typeface="Trebuchet MS" pitchFamily="-111" charset="0"/>
                <a:ea typeface="ＭＳ Ｐゴシック" pitchFamily="-111" charset="-128"/>
                <a:cs typeface="ＭＳ Ｐゴシック" pitchFamily="-111" charset="-128"/>
              </a:defRPr>
            </a:lvl6pPr>
            <a:lvl7pPr marL="914400" algn="l" rtl="0" eaLnBrk="1" fontAlgn="base" hangingPunct="1">
              <a:spcBef>
                <a:spcPct val="0"/>
              </a:spcBef>
              <a:spcAft>
                <a:spcPct val="0"/>
              </a:spcAft>
              <a:defRPr sz="3800">
                <a:solidFill>
                  <a:srgbClr val="001D4D"/>
                </a:solidFill>
                <a:latin typeface="Trebuchet MS" pitchFamily="-111" charset="0"/>
                <a:ea typeface="ＭＳ Ｐゴシック" pitchFamily="-111" charset="-128"/>
                <a:cs typeface="ＭＳ Ｐゴシック" pitchFamily="-111" charset="-128"/>
              </a:defRPr>
            </a:lvl7pPr>
            <a:lvl8pPr marL="1371600" algn="l" rtl="0" eaLnBrk="1" fontAlgn="base" hangingPunct="1">
              <a:spcBef>
                <a:spcPct val="0"/>
              </a:spcBef>
              <a:spcAft>
                <a:spcPct val="0"/>
              </a:spcAft>
              <a:defRPr sz="3800">
                <a:solidFill>
                  <a:srgbClr val="001D4D"/>
                </a:solidFill>
                <a:latin typeface="Trebuchet MS" pitchFamily="-111" charset="0"/>
                <a:ea typeface="ＭＳ Ｐゴシック" pitchFamily="-111" charset="-128"/>
                <a:cs typeface="ＭＳ Ｐゴシック" pitchFamily="-111" charset="-128"/>
              </a:defRPr>
            </a:lvl8pPr>
            <a:lvl9pPr marL="1828800" algn="l" rtl="0" eaLnBrk="1" fontAlgn="base" hangingPunct="1">
              <a:spcBef>
                <a:spcPct val="0"/>
              </a:spcBef>
              <a:spcAft>
                <a:spcPct val="0"/>
              </a:spcAft>
              <a:defRPr sz="3800">
                <a:solidFill>
                  <a:srgbClr val="001D4D"/>
                </a:solidFill>
                <a:latin typeface="Trebuchet MS" pitchFamily="-111" charset="0"/>
                <a:ea typeface="ＭＳ Ｐゴシック" pitchFamily="-111" charset="-128"/>
                <a:cs typeface="ＭＳ Ｐゴシック" pitchFamily="-111" charset="-128"/>
              </a:defRPr>
            </a:lvl9pPr>
          </a:lstStyle>
          <a:p>
            <a:pPr algn="l" eaLnBrk="1" hangingPunct="1"/>
            <a:r>
              <a:rPr lang="en-US" altLang="en-US" sz="3600">
                <a:solidFill>
                  <a:schemeClr val="bg1"/>
                </a:solidFill>
                <a:latin typeface="Roboto Black" panose="02000000000000000000" pitchFamily="2" charset="0"/>
                <a:ea typeface="Roboto Black" panose="02000000000000000000" pitchFamily="2" charset="0"/>
              </a:rPr>
              <a:t>Sequence Diagrams</a:t>
            </a:r>
            <a:endParaRPr lang="en-US">
              <a:solidFill>
                <a:schemeClr val="bg1"/>
              </a:solidFill>
              <a:latin typeface="Roboto Black" panose="02000000000000000000" pitchFamily="2" charset="0"/>
              <a:ea typeface="Roboto Black" panose="02000000000000000000" pitchFamily="2" charset="0"/>
              <a:cs typeface="+mj-lt"/>
            </a:endParaRPr>
          </a:p>
        </p:txBody>
      </p:sp>
      <p:pic>
        <p:nvPicPr>
          <p:cNvPr id="2" name="Picture 2" descr="A screenshot of a social media post&#10;&#10;Description automatically generated">
            <a:extLst>
              <a:ext uri="{FF2B5EF4-FFF2-40B4-BE49-F238E27FC236}">
                <a16:creationId xmlns:a16="http://schemas.microsoft.com/office/drawing/2014/main" id="{7ACF742D-19F3-4CC6-90D8-B9D8B10C57BB}"/>
              </a:ext>
            </a:extLst>
          </p:cNvPr>
          <p:cNvPicPr>
            <a:picLocks noChangeAspect="1"/>
          </p:cNvPicPr>
          <p:nvPr/>
        </p:nvPicPr>
        <p:blipFill>
          <a:blip r:embed="rId3"/>
          <a:stretch>
            <a:fillRect/>
          </a:stretch>
        </p:blipFill>
        <p:spPr>
          <a:xfrm>
            <a:off x="480443" y="1442310"/>
            <a:ext cx="8191417" cy="5014944"/>
          </a:xfrm>
          <a:prstGeom prst="rect">
            <a:avLst/>
          </a:prstGeom>
        </p:spPr>
      </p:pic>
    </p:spTree>
    <p:extLst>
      <p:ext uri="{BB962C8B-B14F-4D97-AF65-F5344CB8AC3E}">
        <p14:creationId xmlns:p14="http://schemas.microsoft.com/office/powerpoint/2010/main" val="50459353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descr="A close up of a sign&#10;&#10;Description automatically generated">
            <a:extLst>
              <a:ext uri="{FF2B5EF4-FFF2-40B4-BE49-F238E27FC236}">
                <a16:creationId xmlns:a16="http://schemas.microsoft.com/office/drawing/2014/main" id="{55D72C22-3C20-4EF8-B8C8-D03822C6768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168741" y="6053559"/>
            <a:ext cx="1720518" cy="593126"/>
          </a:xfrm>
          <a:prstGeom prst="rect">
            <a:avLst/>
          </a:prstGeom>
        </p:spPr>
      </p:pic>
      <p:sp>
        <p:nvSpPr>
          <p:cNvPr id="6" name="Rectangle 5">
            <a:extLst>
              <a:ext uri="{FF2B5EF4-FFF2-40B4-BE49-F238E27FC236}">
                <a16:creationId xmlns:a16="http://schemas.microsoft.com/office/drawing/2014/main" id="{ECFD305B-189A-4B3F-92BD-E974B589C1C5}"/>
              </a:ext>
            </a:extLst>
          </p:cNvPr>
          <p:cNvSpPr/>
          <p:nvPr/>
        </p:nvSpPr>
        <p:spPr>
          <a:xfrm>
            <a:off x="0" y="-1"/>
            <a:ext cx="12191999" cy="1157469"/>
          </a:xfrm>
          <a:prstGeom prst="rect">
            <a:avLst/>
          </a:prstGeom>
          <a:solidFill>
            <a:srgbClr val="00B4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000">
              <a:latin typeface="Roboto Light" panose="02000000000000000000" pitchFamily="2" charset="0"/>
              <a:ea typeface="Roboto Light" panose="02000000000000000000" pitchFamily="2" charset="0"/>
            </a:endParaRPr>
          </a:p>
        </p:txBody>
      </p:sp>
      <p:sp>
        <p:nvSpPr>
          <p:cNvPr id="8" name="Title 1">
            <a:extLst>
              <a:ext uri="{FF2B5EF4-FFF2-40B4-BE49-F238E27FC236}">
                <a16:creationId xmlns:a16="http://schemas.microsoft.com/office/drawing/2014/main" id="{BF6CD17F-6E08-412A-80B8-3EE0E8CCFEC4}"/>
              </a:ext>
            </a:extLst>
          </p:cNvPr>
          <p:cNvSpPr txBox="1">
            <a:spLocks/>
          </p:cNvSpPr>
          <p:nvPr/>
        </p:nvSpPr>
        <p:spPr bwMode="auto">
          <a:xfrm>
            <a:off x="422477" y="244552"/>
            <a:ext cx="11810034" cy="66836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lvl1pPr algn="r" rtl="0" eaLnBrk="0" fontAlgn="base" hangingPunct="0">
              <a:spcBef>
                <a:spcPct val="0"/>
              </a:spcBef>
              <a:spcAft>
                <a:spcPct val="0"/>
              </a:spcAft>
              <a:defRPr sz="4400" kern="1200">
                <a:solidFill>
                  <a:srgbClr val="001D4D"/>
                </a:solidFill>
                <a:latin typeface="+mj-lt"/>
                <a:ea typeface="ＭＳ Ｐゴシック" pitchFamily="-111" charset="-128"/>
                <a:cs typeface="ＭＳ Ｐゴシック" pitchFamily="-111" charset="-128"/>
              </a:defRPr>
            </a:lvl1pPr>
            <a:lvl2pPr algn="l" rtl="0" eaLnBrk="0" fontAlgn="base" hangingPunct="0">
              <a:spcBef>
                <a:spcPct val="0"/>
              </a:spcBef>
              <a:spcAft>
                <a:spcPct val="0"/>
              </a:spcAft>
              <a:defRPr sz="3800">
                <a:solidFill>
                  <a:srgbClr val="001D4D"/>
                </a:solidFill>
                <a:latin typeface="Trebuchet MS" pitchFamily="-111" charset="0"/>
                <a:ea typeface="ＭＳ Ｐゴシック" pitchFamily="-111" charset="-128"/>
                <a:cs typeface="ＭＳ Ｐゴシック" pitchFamily="-111" charset="-128"/>
              </a:defRPr>
            </a:lvl2pPr>
            <a:lvl3pPr algn="l" rtl="0" eaLnBrk="0" fontAlgn="base" hangingPunct="0">
              <a:spcBef>
                <a:spcPct val="0"/>
              </a:spcBef>
              <a:spcAft>
                <a:spcPct val="0"/>
              </a:spcAft>
              <a:defRPr sz="3800">
                <a:solidFill>
                  <a:srgbClr val="001D4D"/>
                </a:solidFill>
                <a:latin typeface="Trebuchet MS" pitchFamily="-111" charset="0"/>
                <a:ea typeface="ＭＳ Ｐゴシック" pitchFamily="-111" charset="-128"/>
                <a:cs typeface="ＭＳ Ｐゴシック" pitchFamily="-111" charset="-128"/>
              </a:defRPr>
            </a:lvl3pPr>
            <a:lvl4pPr algn="l" rtl="0" eaLnBrk="0" fontAlgn="base" hangingPunct="0">
              <a:spcBef>
                <a:spcPct val="0"/>
              </a:spcBef>
              <a:spcAft>
                <a:spcPct val="0"/>
              </a:spcAft>
              <a:defRPr sz="3800">
                <a:solidFill>
                  <a:srgbClr val="001D4D"/>
                </a:solidFill>
                <a:latin typeface="Trebuchet MS" pitchFamily="-111" charset="0"/>
                <a:ea typeface="ＭＳ Ｐゴシック" pitchFamily="-111" charset="-128"/>
                <a:cs typeface="ＭＳ Ｐゴシック" pitchFamily="-111" charset="-128"/>
              </a:defRPr>
            </a:lvl4pPr>
            <a:lvl5pPr algn="l" rtl="0" eaLnBrk="0" fontAlgn="base" hangingPunct="0">
              <a:spcBef>
                <a:spcPct val="0"/>
              </a:spcBef>
              <a:spcAft>
                <a:spcPct val="0"/>
              </a:spcAft>
              <a:defRPr sz="3800">
                <a:solidFill>
                  <a:srgbClr val="001D4D"/>
                </a:solidFill>
                <a:latin typeface="Trebuchet MS" pitchFamily="-111" charset="0"/>
                <a:ea typeface="ＭＳ Ｐゴシック" pitchFamily="-111" charset="-128"/>
                <a:cs typeface="ＭＳ Ｐゴシック" pitchFamily="-111" charset="-128"/>
              </a:defRPr>
            </a:lvl5pPr>
            <a:lvl6pPr marL="457200" algn="l" rtl="0" eaLnBrk="1" fontAlgn="base" hangingPunct="1">
              <a:spcBef>
                <a:spcPct val="0"/>
              </a:spcBef>
              <a:spcAft>
                <a:spcPct val="0"/>
              </a:spcAft>
              <a:defRPr sz="3800">
                <a:solidFill>
                  <a:srgbClr val="001D4D"/>
                </a:solidFill>
                <a:latin typeface="Trebuchet MS" pitchFamily="-111" charset="0"/>
                <a:ea typeface="ＭＳ Ｐゴシック" pitchFamily="-111" charset="-128"/>
                <a:cs typeface="ＭＳ Ｐゴシック" pitchFamily="-111" charset="-128"/>
              </a:defRPr>
            </a:lvl6pPr>
            <a:lvl7pPr marL="914400" algn="l" rtl="0" eaLnBrk="1" fontAlgn="base" hangingPunct="1">
              <a:spcBef>
                <a:spcPct val="0"/>
              </a:spcBef>
              <a:spcAft>
                <a:spcPct val="0"/>
              </a:spcAft>
              <a:defRPr sz="3800">
                <a:solidFill>
                  <a:srgbClr val="001D4D"/>
                </a:solidFill>
                <a:latin typeface="Trebuchet MS" pitchFamily="-111" charset="0"/>
                <a:ea typeface="ＭＳ Ｐゴシック" pitchFamily="-111" charset="-128"/>
                <a:cs typeface="ＭＳ Ｐゴシック" pitchFamily="-111" charset="-128"/>
              </a:defRPr>
            </a:lvl7pPr>
            <a:lvl8pPr marL="1371600" algn="l" rtl="0" eaLnBrk="1" fontAlgn="base" hangingPunct="1">
              <a:spcBef>
                <a:spcPct val="0"/>
              </a:spcBef>
              <a:spcAft>
                <a:spcPct val="0"/>
              </a:spcAft>
              <a:defRPr sz="3800">
                <a:solidFill>
                  <a:srgbClr val="001D4D"/>
                </a:solidFill>
                <a:latin typeface="Trebuchet MS" pitchFamily="-111" charset="0"/>
                <a:ea typeface="ＭＳ Ｐゴシック" pitchFamily="-111" charset="-128"/>
                <a:cs typeface="ＭＳ Ｐゴシック" pitchFamily="-111" charset="-128"/>
              </a:defRPr>
            </a:lvl8pPr>
            <a:lvl9pPr marL="1828800" algn="l" rtl="0" eaLnBrk="1" fontAlgn="base" hangingPunct="1">
              <a:spcBef>
                <a:spcPct val="0"/>
              </a:spcBef>
              <a:spcAft>
                <a:spcPct val="0"/>
              </a:spcAft>
              <a:defRPr sz="3800">
                <a:solidFill>
                  <a:srgbClr val="001D4D"/>
                </a:solidFill>
                <a:latin typeface="Trebuchet MS" pitchFamily="-111" charset="0"/>
                <a:ea typeface="ＭＳ Ｐゴシック" pitchFamily="-111" charset="-128"/>
                <a:cs typeface="ＭＳ Ｐゴシック" pitchFamily="-111" charset="-128"/>
              </a:defRPr>
            </a:lvl9pPr>
          </a:lstStyle>
          <a:p>
            <a:pPr algn="l" eaLnBrk="1" hangingPunct="1"/>
            <a:r>
              <a:rPr lang="en-US" altLang="en-US" sz="3600">
                <a:solidFill>
                  <a:schemeClr val="bg1"/>
                </a:solidFill>
                <a:latin typeface="Roboto Black" panose="02000000000000000000" pitchFamily="2" charset="0"/>
                <a:ea typeface="Roboto Black" panose="02000000000000000000" pitchFamily="2" charset="0"/>
              </a:rPr>
              <a:t>Sequence Diagrams</a:t>
            </a:r>
            <a:endParaRPr lang="en-US">
              <a:solidFill>
                <a:schemeClr val="bg1"/>
              </a:solidFill>
              <a:latin typeface="Roboto Black" panose="02000000000000000000" pitchFamily="2" charset="0"/>
              <a:ea typeface="Roboto Black" panose="02000000000000000000" pitchFamily="2" charset="0"/>
              <a:cs typeface="+mj-lt"/>
            </a:endParaRPr>
          </a:p>
        </p:txBody>
      </p:sp>
      <p:pic>
        <p:nvPicPr>
          <p:cNvPr id="3" name="Picture 3" descr="A screenshot of a cell phone&#10;&#10;Description automatically generated">
            <a:extLst>
              <a:ext uri="{FF2B5EF4-FFF2-40B4-BE49-F238E27FC236}">
                <a16:creationId xmlns:a16="http://schemas.microsoft.com/office/drawing/2014/main" id="{E498FD0F-6F44-470F-94E2-FF4DFED79F93}"/>
              </a:ext>
            </a:extLst>
          </p:cNvPr>
          <p:cNvPicPr>
            <a:picLocks noChangeAspect="1"/>
          </p:cNvPicPr>
          <p:nvPr/>
        </p:nvPicPr>
        <p:blipFill>
          <a:blip r:embed="rId3"/>
          <a:stretch>
            <a:fillRect/>
          </a:stretch>
        </p:blipFill>
        <p:spPr>
          <a:xfrm>
            <a:off x="503484" y="1450166"/>
            <a:ext cx="8596488" cy="4984956"/>
          </a:xfrm>
          <a:prstGeom prst="rect">
            <a:avLst/>
          </a:prstGeom>
        </p:spPr>
      </p:pic>
    </p:spTree>
    <p:extLst>
      <p:ext uri="{BB962C8B-B14F-4D97-AF65-F5344CB8AC3E}">
        <p14:creationId xmlns:p14="http://schemas.microsoft.com/office/powerpoint/2010/main" val="265166848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descr="A close up of a sign&#10;&#10;Description automatically generated">
            <a:extLst>
              <a:ext uri="{FF2B5EF4-FFF2-40B4-BE49-F238E27FC236}">
                <a16:creationId xmlns:a16="http://schemas.microsoft.com/office/drawing/2014/main" id="{55D72C22-3C20-4EF8-B8C8-D03822C6768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168741" y="6053559"/>
            <a:ext cx="1720518" cy="593126"/>
          </a:xfrm>
          <a:prstGeom prst="rect">
            <a:avLst/>
          </a:prstGeom>
        </p:spPr>
      </p:pic>
      <p:pic>
        <p:nvPicPr>
          <p:cNvPr id="2" name="Picture 3" descr="A close up of a map&#10;&#10;Description automatically generated">
            <a:extLst>
              <a:ext uri="{FF2B5EF4-FFF2-40B4-BE49-F238E27FC236}">
                <a16:creationId xmlns:a16="http://schemas.microsoft.com/office/drawing/2014/main" id="{6CDBCC28-57F2-4AEB-A8F4-089FEBAF4B33}"/>
              </a:ext>
            </a:extLst>
          </p:cNvPr>
          <p:cNvPicPr>
            <a:picLocks noChangeAspect="1"/>
          </p:cNvPicPr>
          <p:nvPr/>
        </p:nvPicPr>
        <p:blipFill rotWithShape="1">
          <a:blip r:embed="rId3"/>
          <a:srcRect t="9821" b="149"/>
          <a:stretch/>
        </p:blipFill>
        <p:spPr>
          <a:xfrm>
            <a:off x="0" y="-1469"/>
            <a:ext cx="5486399" cy="6821698"/>
          </a:xfrm>
          <a:prstGeom prst="rect">
            <a:avLst/>
          </a:prstGeom>
        </p:spPr>
      </p:pic>
      <p:pic>
        <p:nvPicPr>
          <p:cNvPr id="4" name="Picture 4" descr="A screenshot of a social media post&#10;&#10;Description automatically generated">
            <a:extLst>
              <a:ext uri="{FF2B5EF4-FFF2-40B4-BE49-F238E27FC236}">
                <a16:creationId xmlns:a16="http://schemas.microsoft.com/office/drawing/2014/main" id="{7CE2D727-17FD-46F3-BEB1-1460CC01EB66}"/>
              </a:ext>
            </a:extLst>
          </p:cNvPr>
          <p:cNvPicPr>
            <a:picLocks noChangeAspect="1"/>
          </p:cNvPicPr>
          <p:nvPr/>
        </p:nvPicPr>
        <p:blipFill>
          <a:blip r:embed="rId4"/>
          <a:stretch>
            <a:fillRect/>
          </a:stretch>
        </p:blipFill>
        <p:spPr>
          <a:xfrm>
            <a:off x="5667022" y="1188476"/>
            <a:ext cx="6479822" cy="4447182"/>
          </a:xfrm>
          <a:prstGeom prst="rect">
            <a:avLst/>
          </a:prstGeom>
        </p:spPr>
      </p:pic>
      <p:sp>
        <p:nvSpPr>
          <p:cNvPr id="7" name="Rectangle 6">
            <a:extLst>
              <a:ext uri="{FF2B5EF4-FFF2-40B4-BE49-F238E27FC236}">
                <a16:creationId xmlns:a16="http://schemas.microsoft.com/office/drawing/2014/main" id="{CA69CC93-61FF-4B45-B71E-763064283EDD}"/>
              </a:ext>
            </a:extLst>
          </p:cNvPr>
          <p:cNvSpPr/>
          <p:nvPr/>
        </p:nvSpPr>
        <p:spPr>
          <a:xfrm>
            <a:off x="6056199" y="267865"/>
            <a:ext cx="6090447" cy="461665"/>
          </a:xfrm>
          <a:prstGeom prst="rect">
            <a:avLst/>
          </a:prstGeom>
        </p:spPr>
        <p:txBody>
          <a:bodyPr wrap="square" anchor="t">
            <a:spAutoFit/>
          </a:bodyPr>
          <a:lstStyle/>
          <a:p>
            <a:pPr algn="ctr"/>
            <a:r>
              <a:rPr lang="en-US" sz="2400" b="1">
                <a:solidFill>
                  <a:srgbClr val="004237"/>
                </a:solidFill>
                <a:latin typeface="Roboto"/>
              </a:rPr>
              <a:t>More Sequence Diagrams</a:t>
            </a:r>
            <a:endParaRPr lang="en-US"/>
          </a:p>
        </p:txBody>
      </p:sp>
    </p:spTree>
    <p:extLst>
      <p:ext uri="{BB962C8B-B14F-4D97-AF65-F5344CB8AC3E}">
        <p14:creationId xmlns:p14="http://schemas.microsoft.com/office/powerpoint/2010/main" val="385767827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descr="A close up of a sign&#10;&#10;Description automatically generated">
            <a:extLst>
              <a:ext uri="{FF2B5EF4-FFF2-40B4-BE49-F238E27FC236}">
                <a16:creationId xmlns:a16="http://schemas.microsoft.com/office/drawing/2014/main" id="{55D72C22-3C20-4EF8-B8C8-D03822C6768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168741" y="6053559"/>
            <a:ext cx="1720518" cy="593126"/>
          </a:xfrm>
          <a:prstGeom prst="rect">
            <a:avLst/>
          </a:prstGeom>
        </p:spPr>
      </p:pic>
      <p:sp>
        <p:nvSpPr>
          <p:cNvPr id="6" name="Rectangle 5">
            <a:extLst>
              <a:ext uri="{FF2B5EF4-FFF2-40B4-BE49-F238E27FC236}">
                <a16:creationId xmlns:a16="http://schemas.microsoft.com/office/drawing/2014/main" id="{ECFD305B-189A-4B3F-92BD-E974B589C1C5}"/>
              </a:ext>
            </a:extLst>
          </p:cNvPr>
          <p:cNvSpPr/>
          <p:nvPr/>
        </p:nvSpPr>
        <p:spPr>
          <a:xfrm>
            <a:off x="0" y="-1"/>
            <a:ext cx="12191999" cy="1157469"/>
          </a:xfrm>
          <a:prstGeom prst="rect">
            <a:avLst/>
          </a:prstGeom>
          <a:solidFill>
            <a:srgbClr val="00B4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000">
              <a:latin typeface="Roboto Light" panose="02000000000000000000" pitchFamily="2" charset="0"/>
              <a:ea typeface="Roboto Light" panose="02000000000000000000" pitchFamily="2" charset="0"/>
            </a:endParaRPr>
          </a:p>
        </p:txBody>
      </p:sp>
      <p:sp>
        <p:nvSpPr>
          <p:cNvPr id="8" name="Title 1">
            <a:extLst>
              <a:ext uri="{FF2B5EF4-FFF2-40B4-BE49-F238E27FC236}">
                <a16:creationId xmlns:a16="http://schemas.microsoft.com/office/drawing/2014/main" id="{BF6CD17F-6E08-412A-80B8-3EE0E8CCFEC4}"/>
              </a:ext>
            </a:extLst>
          </p:cNvPr>
          <p:cNvSpPr txBox="1">
            <a:spLocks/>
          </p:cNvSpPr>
          <p:nvPr/>
        </p:nvSpPr>
        <p:spPr bwMode="auto">
          <a:xfrm>
            <a:off x="422477" y="244552"/>
            <a:ext cx="11810034" cy="66836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lvl1pPr algn="r" rtl="0" eaLnBrk="0" fontAlgn="base" hangingPunct="0">
              <a:spcBef>
                <a:spcPct val="0"/>
              </a:spcBef>
              <a:spcAft>
                <a:spcPct val="0"/>
              </a:spcAft>
              <a:defRPr sz="4400" kern="1200">
                <a:solidFill>
                  <a:srgbClr val="001D4D"/>
                </a:solidFill>
                <a:latin typeface="+mj-lt"/>
                <a:ea typeface="ＭＳ Ｐゴシック" pitchFamily="-111" charset="-128"/>
                <a:cs typeface="ＭＳ Ｐゴシック" pitchFamily="-111" charset="-128"/>
              </a:defRPr>
            </a:lvl1pPr>
            <a:lvl2pPr algn="l" rtl="0" eaLnBrk="0" fontAlgn="base" hangingPunct="0">
              <a:spcBef>
                <a:spcPct val="0"/>
              </a:spcBef>
              <a:spcAft>
                <a:spcPct val="0"/>
              </a:spcAft>
              <a:defRPr sz="3800">
                <a:solidFill>
                  <a:srgbClr val="001D4D"/>
                </a:solidFill>
                <a:latin typeface="Trebuchet MS" pitchFamily="-111" charset="0"/>
                <a:ea typeface="ＭＳ Ｐゴシック" pitchFamily="-111" charset="-128"/>
                <a:cs typeface="ＭＳ Ｐゴシック" pitchFamily="-111" charset="-128"/>
              </a:defRPr>
            </a:lvl2pPr>
            <a:lvl3pPr algn="l" rtl="0" eaLnBrk="0" fontAlgn="base" hangingPunct="0">
              <a:spcBef>
                <a:spcPct val="0"/>
              </a:spcBef>
              <a:spcAft>
                <a:spcPct val="0"/>
              </a:spcAft>
              <a:defRPr sz="3800">
                <a:solidFill>
                  <a:srgbClr val="001D4D"/>
                </a:solidFill>
                <a:latin typeface="Trebuchet MS" pitchFamily="-111" charset="0"/>
                <a:ea typeface="ＭＳ Ｐゴシック" pitchFamily="-111" charset="-128"/>
                <a:cs typeface="ＭＳ Ｐゴシック" pitchFamily="-111" charset="-128"/>
              </a:defRPr>
            </a:lvl3pPr>
            <a:lvl4pPr algn="l" rtl="0" eaLnBrk="0" fontAlgn="base" hangingPunct="0">
              <a:spcBef>
                <a:spcPct val="0"/>
              </a:spcBef>
              <a:spcAft>
                <a:spcPct val="0"/>
              </a:spcAft>
              <a:defRPr sz="3800">
                <a:solidFill>
                  <a:srgbClr val="001D4D"/>
                </a:solidFill>
                <a:latin typeface="Trebuchet MS" pitchFamily="-111" charset="0"/>
                <a:ea typeface="ＭＳ Ｐゴシック" pitchFamily="-111" charset="-128"/>
                <a:cs typeface="ＭＳ Ｐゴシック" pitchFamily="-111" charset="-128"/>
              </a:defRPr>
            </a:lvl4pPr>
            <a:lvl5pPr algn="l" rtl="0" eaLnBrk="0" fontAlgn="base" hangingPunct="0">
              <a:spcBef>
                <a:spcPct val="0"/>
              </a:spcBef>
              <a:spcAft>
                <a:spcPct val="0"/>
              </a:spcAft>
              <a:defRPr sz="3800">
                <a:solidFill>
                  <a:srgbClr val="001D4D"/>
                </a:solidFill>
                <a:latin typeface="Trebuchet MS" pitchFamily="-111" charset="0"/>
                <a:ea typeface="ＭＳ Ｐゴシック" pitchFamily="-111" charset="-128"/>
                <a:cs typeface="ＭＳ Ｐゴシック" pitchFamily="-111" charset="-128"/>
              </a:defRPr>
            </a:lvl5pPr>
            <a:lvl6pPr marL="457200" algn="l" rtl="0" eaLnBrk="1" fontAlgn="base" hangingPunct="1">
              <a:spcBef>
                <a:spcPct val="0"/>
              </a:spcBef>
              <a:spcAft>
                <a:spcPct val="0"/>
              </a:spcAft>
              <a:defRPr sz="3800">
                <a:solidFill>
                  <a:srgbClr val="001D4D"/>
                </a:solidFill>
                <a:latin typeface="Trebuchet MS" pitchFamily="-111" charset="0"/>
                <a:ea typeface="ＭＳ Ｐゴシック" pitchFamily="-111" charset="-128"/>
                <a:cs typeface="ＭＳ Ｐゴシック" pitchFamily="-111" charset="-128"/>
              </a:defRPr>
            </a:lvl6pPr>
            <a:lvl7pPr marL="914400" algn="l" rtl="0" eaLnBrk="1" fontAlgn="base" hangingPunct="1">
              <a:spcBef>
                <a:spcPct val="0"/>
              </a:spcBef>
              <a:spcAft>
                <a:spcPct val="0"/>
              </a:spcAft>
              <a:defRPr sz="3800">
                <a:solidFill>
                  <a:srgbClr val="001D4D"/>
                </a:solidFill>
                <a:latin typeface="Trebuchet MS" pitchFamily="-111" charset="0"/>
                <a:ea typeface="ＭＳ Ｐゴシック" pitchFamily="-111" charset="-128"/>
                <a:cs typeface="ＭＳ Ｐゴシック" pitchFamily="-111" charset="-128"/>
              </a:defRPr>
            </a:lvl7pPr>
            <a:lvl8pPr marL="1371600" algn="l" rtl="0" eaLnBrk="1" fontAlgn="base" hangingPunct="1">
              <a:spcBef>
                <a:spcPct val="0"/>
              </a:spcBef>
              <a:spcAft>
                <a:spcPct val="0"/>
              </a:spcAft>
              <a:defRPr sz="3800">
                <a:solidFill>
                  <a:srgbClr val="001D4D"/>
                </a:solidFill>
                <a:latin typeface="Trebuchet MS" pitchFamily="-111" charset="0"/>
                <a:ea typeface="ＭＳ Ｐゴシック" pitchFamily="-111" charset="-128"/>
                <a:cs typeface="ＭＳ Ｐゴシック" pitchFamily="-111" charset="-128"/>
              </a:defRPr>
            </a:lvl8pPr>
            <a:lvl9pPr marL="1828800" algn="l" rtl="0" eaLnBrk="1" fontAlgn="base" hangingPunct="1">
              <a:spcBef>
                <a:spcPct val="0"/>
              </a:spcBef>
              <a:spcAft>
                <a:spcPct val="0"/>
              </a:spcAft>
              <a:defRPr sz="3800">
                <a:solidFill>
                  <a:srgbClr val="001D4D"/>
                </a:solidFill>
                <a:latin typeface="Trebuchet MS" pitchFamily="-111" charset="0"/>
                <a:ea typeface="ＭＳ Ｐゴシック" pitchFamily="-111" charset="-128"/>
                <a:cs typeface="ＭＳ Ｐゴシック" pitchFamily="-111" charset="-128"/>
              </a:defRPr>
            </a:lvl9pPr>
          </a:lstStyle>
          <a:p>
            <a:pPr algn="l" eaLnBrk="1" hangingPunct="1"/>
            <a:r>
              <a:rPr lang="en-US" altLang="en-US" sz="3600">
                <a:solidFill>
                  <a:schemeClr val="bg1"/>
                </a:solidFill>
                <a:latin typeface="Roboto Black" panose="02000000000000000000" pitchFamily="2" charset="0"/>
                <a:ea typeface="Roboto Black" panose="02000000000000000000" pitchFamily="2" charset="0"/>
              </a:rPr>
              <a:t>System Architecture</a:t>
            </a:r>
            <a:endParaRPr lang="en-US">
              <a:solidFill>
                <a:schemeClr val="bg1"/>
              </a:solidFill>
              <a:latin typeface="Roboto Black" panose="02000000000000000000" pitchFamily="2" charset="0"/>
              <a:ea typeface="Roboto Black" panose="02000000000000000000" pitchFamily="2" charset="0"/>
              <a:cs typeface="+mj-lt"/>
            </a:endParaRPr>
          </a:p>
        </p:txBody>
      </p:sp>
      <p:pic>
        <p:nvPicPr>
          <p:cNvPr id="1026" name="Picture 2" descr="React (web framework) - Wikipedia">
            <a:extLst>
              <a:ext uri="{FF2B5EF4-FFF2-40B4-BE49-F238E27FC236}">
                <a16:creationId xmlns:a16="http://schemas.microsoft.com/office/drawing/2014/main" id="{F383CE93-C3AF-4ADF-A27C-3FDC7B367B0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729418" y="1979132"/>
            <a:ext cx="2146216" cy="1516711"/>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a:extLst>
              <a:ext uri="{FF2B5EF4-FFF2-40B4-BE49-F238E27FC236}">
                <a16:creationId xmlns:a16="http://schemas.microsoft.com/office/drawing/2014/main" id="{32E25ACD-98A5-484D-A7C4-A0C5A270F5E9}"/>
              </a:ext>
            </a:extLst>
          </p:cNvPr>
          <p:cNvSpPr/>
          <p:nvPr/>
        </p:nvSpPr>
        <p:spPr>
          <a:xfrm>
            <a:off x="422477" y="2129742"/>
            <a:ext cx="6088282" cy="3160800"/>
          </a:xfrm>
          <a:prstGeom prst="rect">
            <a:avLst/>
          </a:prstGeom>
          <a:noFill/>
          <a:ln w="76200">
            <a:solidFill>
              <a:srgbClr val="00B49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32" name="Picture 8">
            <a:extLst>
              <a:ext uri="{FF2B5EF4-FFF2-40B4-BE49-F238E27FC236}">
                <a16:creationId xmlns:a16="http://schemas.microsoft.com/office/drawing/2014/main" id="{DF167DFF-8AA5-4B5A-950E-F11C02E115E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259583" y="4524398"/>
            <a:ext cx="1216387" cy="969055"/>
          </a:xfrm>
          <a:prstGeom prst="rect">
            <a:avLst/>
          </a:prstGeom>
          <a:noFill/>
          <a:extLst>
            <a:ext uri="{909E8E84-426E-40DD-AFC4-6F175D3DCCD1}">
              <a14:hiddenFill xmlns:a14="http://schemas.microsoft.com/office/drawing/2010/main">
                <a:solidFill>
                  <a:srgbClr val="FFFFFF"/>
                </a:solidFill>
              </a14:hiddenFill>
            </a:ext>
          </a:extLst>
        </p:spPr>
      </p:pic>
      <p:sp>
        <p:nvSpPr>
          <p:cNvPr id="10" name="Rectangle 9">
            <a:extLst>
              <a:ext uri="{FF2B5EF4-FFF2-40B4-BE49-F238E27FC236}">
                <a16:creationId xmlns:a16="http://schemas.microsoft.com/office/drawing/2014/main" id="{FF4A63A1-C5CF-4572-9D88-C463FC15BAA2}"/>
              </a:ext>
            </a:extLst>
          </p:cNvPr>
          <p:cNvSpPr/>
          <p:nvPr/>
        </p:nvSpPr>
        <p:spPr>
          <a:xfrm>
            <a:off x="8381145" y="1480732"/>
            <a:ext cx="2941506" cy="461665"/>
          </a:xfrm>
          <a:prstGeom prst="rect">
            <a:avLst/>
          </a:prstGeom>
        </p:spPr>
        <p:txBody>
          <a:bodyPr wrap="square" anchor="t">
            <a:spAutoFit/>
          </a:bodyPr>
          <a:lstStyle/>
          <a:p>
            <a:pPr algn="ctr"/>
            <a:r>
              <a:rPr lang="en-US" sz="2400" b="1">
                <a:solidFill>
                  <a:srgbClr val="004237"/>
                </a:solidFill>
                <a:latin typeface="Roboto"/>
                <a:ea typeface="Roboto" panose="02000000000000000000" pitchFamily="2" charset="0"/>
              </a:rPr>
              <a:t>Frontend </a:t>
            </a:r>
            <a:endParaRPr lang="en-US" sz="2400">
              <a:solidFill>
                <a:srgbClr val="004237"/>
              </a:solidFill>
              <a:latin typeface="Roboto"/>
              <a:ea typeface="Roboto" panose="02000000000000000000" pitchFamily="2" charset="0"/>
            </a:endParaRPr>
          </a:p>
        </p:txBody>
      </p:sp>
      <p:pic>
        <p:nvPicPr>
          <p:cNvPr id="1034" name="Picture 10" descr="Typescript Icon of Flat style - Available in SVG, PNG, EPS, AI ...">
            <a:extLst>
              <a:ext uri="{FF2B5EF4-FFF2-40B4-BE49-F238E27FC236}">
                <a16:creationId xmlns:a16="http://schemas.microsoft.com/office/drawing/2014/main" id="{7341F4EB-2BE1-44CC-84D6-0E5D85DE01A7}"/>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405423" y="3314511"/>
            <a:ext cx="1099577" cy="1099577"/>
          </a:xfrm>
          <a:prstGeom prst="rect">
            <a:avLst/>
          </a:prstGeom>
          <a:noFill/>
          <a:extLst>
            <a:ext uri="{909E8E84-426E-40DD-AFC4-6F175D3DCCD1}">
              <a14:hiddenFill xmlns:a14="http://schemas.microsoft.com/office/drawing/2010/main">
                <a:solidFill>
                  <a:srgbClr val="FFFFFF"/>
                </a:solidFill>
              </a14:hiddenFill>
            </a:ext>
          </a:extLst>
        </p:spPr>
      </p:pic>
      <p:sp>
        <p:nvSpPr>
          <p:cNvPr id="5" name="Oval 4">
            <a:extLst>
              <a:ext uri="{FF2B5EF4-FFF2-40B4-BE49-F238E27FC236}">
                <a16:creationId xmlns:a16="http://schemas.microsoft.com/office/drawing/2014/main" id="{34FE40AD-246B-4C0F-BE8F-C08C57277653}"/>
              </a:ext>
            </a:extLst>
          </p:cNvPr>
          <p:cNvSpPr/>
          <p:nvPr/>
        </p:nvSpPr>
        <p:spPr>
          <a:xfrm>
            <a:off x="8108143" y="2031693"/>
            <a:ext cx="3536392" cy="3536392"/>
          </a:xfrm>
          <a:prstGeom prst="ellipse">
            <a:avLst/>
          </a:prstGeom>
          <a:noFill/>
          <a:ln w="76200">
            <a:solidFill>
              <a:srgbClr val="00B49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36" name="Picture 12">
            <a:extLst>
              <a:ext uri="{FF2B5EF4-FFF2-40B4-BE49-F238E27FC236}">
                <a16:creationId xmlns:a16="http://schemas.microsoft.com/office/drawing/2014/main" id="{35288950-61F2-46A4-8BFE-FB284DC7B01C}"/>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9837831" y="3147452"/>
            <a:ext cx="1760761" cy="1377006"/>
          </a:xfrm>
          <a:prstGeom prst="rect">
            <a:avLst/>
          </a:prstGeom>
          <a:noFill/>
          <a:extLst>
            <a:ext uri="{909E8E84-426E-40DD-AFC4-6F175D3DCCD1}">
              <a14:hiddenFill xmlns:a14="http://schemas.microsoft.com/office/drawing/2010/main">
                <a:solidFill>
                  <a:srgbClr val="FFFFFF"/>
                </a:solidFill>
              </a14:hiddenFill>
            </a:ext>
          </a:extLst>
        </p:spPr>
      </p:pic>
      <p:cxnSp>
        <p:nvCxnSpPr>
          <p:cNvPr id="12" name="Straight Arrow Connector 11">
            <a:extLst>
              <a:ext uri="{FF2B5EF4-FFF2-40B4-BE49-F238E27FC236}">
                <a16:creationId xmlns:a16="http://schemas.microsoft.com/office/drawing/2014/main" id="{8224595C-0E2E-4787-8226-B0CC5F3ACA84}"/>
              </a:ext>
            </a:extLst>
          </p:cNvPr>
          <p:cNvCxnSpPr>
            <a:cxnSpLocks/>
          </p:cNvCxnSpPr>
          <p:nvPr/>
        </p:nvCxnSpPr>
        <p:spPr>
          <a:xfrm>
            <a:off x="6666574" y="3697929"/>
            <a:ext cx="1287763" cy="22644"/>
          </a:xfrm>
          <a:prstGeom prst="straightConnector1">
            <a:avLst/>
          </a:prstGeom>
          <a:ln w="76200">
            <a:solidFill>
              <a:srgbClr val="004237"/>
            </a:solidFill>
            <a:tailEnd type="triangle"/>
          </a:ln>
        </p:spPr>
        <p:style>
          <a:lnRef idx="1">
            <a:schemeClr val="accent1"/>
          </a:lnRef>
          <a:fillRef idx="0">
            <a:schemeClr val="accent1"/>
          </a:fillRef>
          <a:effectRef idx="0">
            <a:schemeClr val="accent1"/>
          </a:effectRef>
          <a:fontRef idx="minor">
            <a:schemeClr val="tx1"/>
          </a:fontRef>
        </p:style>
      </p:cxnSp>
      <p:pic>
        <p:nvPicPr>
          <p:cNvPr id="1038" name="Picture 14" descr="PHP: Download Logos">
            <a:extLst>
              <a:ext uri="{FF2B5EF4-FFF2-40B4-BE49-F238E27FC236}">
                <a16:creationId xmlns:a16="http://schemas.microsoft.com/office/drawing/2014/main" id="{41A3B0B7-2D74-4355-AD61-1BB7F58AEDFC}"/>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867226" y="2454323"/>
            <a:ext cx="2229707" cy="1203468"/>
          </a:xfrm>
          <a:prstGeom prst="rect">
            <a:avLst/>
          </a:prstGeom>
          <a:noFill/>
          <a:extLst>
            <a:ext uri="{909E8E84-426E-40DD-AFC4-6F175D3DCCD1}">
              <a14:hiddenFill xmlns:a14="http://schemas.microsoft.com/office/drawing/2010/main">
                <a:solidFill>
                  <a:srgbClr val="FFFFFF"/>
                </a:solidFill>
              </a14:hiddenFill>
            </a:ext>
          </a:extLst>
        </p:spPr>
      </p:pic>
      <p:pic>
        <p:nvPicPr>
          <p:cNvPr id="1042" name="Picture 18" descr="MySQL - Wikipedia">
            <a:extLst>
              <a:ext uri="{FF2B5EF4-FFF2-40B4-BE49-F238E27FC236}">
                <a16:creationId xmlns:a16="http://schemas.microsoft.com/office/drawing/2014/main" id="{BE04F32A-69B2-474E-B407-468D1DB05660}"/>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900613" y="3655190"/>
            <a:ext cx="2266845" cy="1183142"/>
          </a:xfrm>
          <a:prstGeom prst="rect">
            <a:avLst/>
          </a:prstGeom>
          <a:noFill/>
          <a:extLst>
            <a:ext uri="{909E8E84-426E-40DD-AFC4-6F175D3DCCD1}">
              <a14:hiddenFill xmlns:a14="http://schemas.microsoft.com/office/drawing/2010/main">
                <a:solidFill>
                  <a:srgbClr val="FFFFFF"/>
                </a:solidFill>
              </a14:hiddenFill>
            </a:ext>
          </a:extLst>
        </p:spPr>
      </p:pic>
      <p:sp>
        <p:nvSpPr>
          <p:cNvPr id="29" name="Rectangle 28">
            <a:extLst>
              <a:ext uri="{FF2B5EF4-FFF2-40B4-BE49-F238E27FC236}">
                <a16:creationId xmlns:a16="http://schemas.microsoft.com/office/drawing/2014/main" id="{AB96B4A0-206E-441D-87C9-4B9265A715B3}"/>
              </a:ext>
            </a:extLst>
          </p:cNvPr>
          <p:cNvSpPr/>
          <p:nvPr/>
        </p:nvSpPr>
        <p:spPr>
          <a:xfrm>
            <a:off x="3996666" y="2184335"/>
            <a:ext cx="1924905" cy="461665"/>
          </a:xfrm>
          <a:prstGeom prst="rect">
            <a:avLst/>
          </a:prstGeom>
        </p:spPr>
        <p:txBody>
          <a:bodyPr wrap="square" anchor="t">
            <a:spAutoFit/>
          </a:bodyPr>
          <a:lstStyle/>
          <a:p>
            <a:endParaRPr lang="en-US" sz="2400" b="1">
              <a:solidFill>
                <a:srgbClr val="004237"/>
              </a:solidFill>
              <a:latin typeface="Roboto" panose="02000000000000000000" pitchFamily="2" charset="0"/>
              <a:ea typeface="Roboto" panose="02000000000000000000" pitchFamily="2" charset="0"/>
            </a:endParaRPr>
          </a:p>
        </p:txBody>
      </p:sp>
      <p:pic>
        <p:nvPicPr>
          <p:cNvPr id="4" name="Picture 6" descr="A close up of a sign&#10;&#10;Description automatically generated">
            <a:extLst>
              <a:ext uri="{FF2B5EF4-FFF2-40B4-BE49-F238E27FC236}">
                <a16:creationId xmlns:a16="http://schemas.microsoft.com/office/drawing/2014/main" id="{A2FA278C-A80C-4DCB-AF7B-8D8DF83EC8A7}"/>
              </a:ext>
            </a:extLst>
          </p:cNvPr>
          <p:cNvPicPr>
            <a:picLocks noChangeAspect="1"/>
          </p:cNvPicPr>
          <p:nvPr/>
        </p:nvPicPr>
        <p:blipFill>
          <a:blip r:embed="rId9"/>
          <a:stretch>
            <a:fillRect/>
          </a:stretch>
        </p:blipFill>
        <p:spPr>
          <a:xfrm>
            <a:off x="686190" y="2617366"/>
            <a:ext cx="2743200" cy="916686"/>
          </a:xfrm>
          <a:prstGeom prst="rect">
            <a:avLst/>
          </a:prstGeom>
        </p:spPr>
      </p:pic>
      <p:pic>
        <p:nvPicPr>
          <p:cNvPr id="11" name="Picture 12" descr="A close up of a sign&#10;&#10;Description automatically generated">
            <a:extLst>
              <a:ext uri="{FF2B5EF4-FFF2-40B4-BE49-F238E27FC236}">
                <a16:creationId xmlns:a16="http://schemas.microsoft.com/office/drawing/2014/main" id="{6887CDC8-A529-4C8A-A34E-B2F6EC460BAD}"/>
              </a:ext>
            </a:extLst>
          </p:cNvPr>
          <p:cNvPicPr>
            <a:picLocks noChangeAspect="1"/>
          </p:cNvPicPr>
          <p:nvPr/>
        </p:nvPicPr>
        <p:blipFill>
          <a:blip r:embed="rId10"/>
          <a:stretch>
            <a:fillRect/>
          </a:stretch>
        </p:blipFill>
        <p:spPr>
          <a:xfrm>
            <a:off x="3717532" y="3938520"/>
            <a:ext cx="2743200" cy="921064"/>
          </a:xfrm>
          <a:prstGeom prst="rect">
            <a:avLst/>
          </a:prstGeom>
        </p:spPr>
      </p:pic>
      <p:sp>
        <p:nvSpPr>
          <p:cNvPr id="25" name="Rectangle 24">
            <a:extLst>
              <a:ext uri="{FF2B5EF4-FFF2-40B4-BE49-F238E27FC236}">
                <a16:creationId xmlns:a16="http://schemas.microsoft.com/office/drawing/2014/main" id="{07854B95-330D-4C75-B517-523B1C6E1ECF}"/>
              </a:ext>
            </a:extLst>
          </p:cNvPr>
          <p:cNvSpPr/>
          <p:nvPr/>
        </p:nvSpPr>
        <p:spPr>
          <a:xfrm>
            <a:off x="1995366" y="1483300"/>
            <a:ext cx="2941506" cy="461665"/>
          </a:xfrm>
          <a:prstGeom prst="rect">
            <a:avLst/>
          </a:prstGeom>
        </p:spPr>
        <p:txBody>
          <a:bodyPr wrap="square" anchor="t">
            <a:spAutoFit/>
          </a:bodyPr>
          <a:lstStyle/>
          <a:p>
            <a:pPr algn="ctr"/>
            <a:r>
              <a:rPr lang="en-US" sz="2400" b="1">
                <a:solidFill>
                  <a:srgbClr val="004237"/>
                </a:solidFill>
                <a:latin typeface="Roboto"/>
              </a:rPr>
              <a:t>Backend</a:t>
            </a:r>
            <a:endParaRPr lang="en-US"/>
          </a:p>
        </p:txBody>
      </p:sp>
      <p:pic>
        <p:nvPicPr>
          <p:cNvPr id="7" name="Picture 12" descr="A close up of a logo&#10;&#10;Description automatically generated">
            <a:extLst>
              <a:ext uri="{FF2B5EF4-FFF2-40B4-BE49-F238E27FC236}">
                <a16:creationId xmlns:a16="http://schemas.microsoft.com/office/drawing/2014/main" id="{3FA0B780-87E2-46A2-87C5-1CBD31B7967C}"/>
              </a:ext>
            </a:extLst>
          </p:cNvPr>
          <p:cNvPicPr>
            <a:picLocks noChangeAspect="1"/>
          </p:cNvPicPr>
          <p:nvPr/>
        </p:nvPicPr>
        <p:blipFill rotWithShape="1">
          <a:blip r:embed="rId11"/>
          <a:srcRect l="6889" t="10997" r="7555" b="11574"/>
          <a:stretch/>
        </p:blipFill>
        <p:spPr>
          <a:xfrm>
            <a:off x="1932432" y="5353454"/>
            <a:ext cx="3072389" cy="1337120"/>
          </a:xfrm>
          <a:prstGeom prst="rect">
            <a:avLst/>
          </a:prstGeom>
        </p:spPr>
      </p:pic>
    </p:spTree>
    <p:extLst>
      <p:ext uri="{BB962C8B-B14F-4D97-AF65-F5344CB8AC3E}">
        <p14:creationId xmlns:p14="http://schemas.microsoft.com/office/powerpoint/2010/main" val="129503307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descr="A close up of a sign&#10;&#10;Description automatically generated">
            <a:extLst>
              <a:ext uri="{FF2B5EF4-FFF2-40B4-BE49-F238E27FC236}">
                <a16:creationId xmlns:a16="http://schemas.microsoft.com/office/drawing/2014/main" id="{55D72C22-3C20-4EF8-B8C8-D03822C6768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168741" y="6053559"/>
            <a:ext cx="1720518" cy="593126"/>
          </a:xfrm>
          <a:prstGeom prst="rect">
            <a:avLst/>
          </a:prstGeom>
        </p:spPr>
      </p:pic>
      <p:sp>
        <p:nvSpPr>
          <p:cNvPr id="6" name="Rectangle 5">
            <a:extLst>
              <a:ext uri="{FF2B5EF4-FFF2-40B4-BE49-F238E27FC236}">
                <a16:creationId xmlns:a16="http://schemas.microsoft.com/office/drawing/2014/main" id="{ECFD305B-189A-4B3F-92BD-E974B589C1C5}"/>
              </a:ext>
            </a:extLst>
          </p:cNvPr>
          <p:cNvSpPr/>
          <p:nvPr/>
        </p:nvSpPr>
        <p:spPr>
          <a:xfrm>
            <a:off x="0" y="-1"/>
            <a:ext cx="12191999" cy="1157469"/>
          </a:xfrm>
          <a:prstGeom prst="rect">
            <a:avLst/>
          </a:prstGeom>
          <a:solidFill>
            <a:srgbClr val="00B4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000">
              <a:latin typeface="Roboto Light" panose="02000000000000000000" pitchFamily="2" charset="0"/>
              <a:ea typeface="Roboto Light" panose="02000000000000000000" pitchFamily="2" charset="0"/>
            </a:endParaRPr>
          </a:p>
        </p:txBody>
      </p:sp>
      <p:sp>
        <p:nvSpPr>
          <p:cNvPr id="8" name="Title 1">
            <a:extLst>
              <a:ext uri="{FF2B5EF4-FFF2-40B4-BE49-F238E27FC236}">
                <a16:creationId xmlns:a16="http://schemas.microsoft.com/office/drawing/2014/main" id="{BF6CD17F-6E08-412A-80B8-3EE0E8CCFEC4}"/>
              </a:ext>
            </a:extLst>
          </p:cNvPr>
          <p:cNvSpPr txBox="1">
            <a:spLocks/>
          </p:cNvSpPr>
          <p:nvPr/>
        </p:nvSpPr>
        <p:spPr bwMode="auto">
          <a:xfrm>
            <a:off x="422477" y="244552"/>
            <a:ext cx="11810034" cy="66836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lvl1pPr algn="r" rtl="0" eaLnBrk="0" fontAlgn="base" hangingPunct="0">
              <a:spcBef>
                <a:spcPct val="0"/>
              </a:spcBef>
              <a:spcAft>
                <a:spcPct val="0"/>
              </a:spcAft>
              <a:defRPr sz="4400" kern="1200">
                <a:solidFill>
                  <a:srgbClr val="001D4D"/>
                </a:solidFill>
                <a:latin typeface="+mj-lt"/>
                <a:ea typeface="ＭＳ Ｐゴシック" pitchFamily="-111" charset="-128"/>
                <a:cs typeface="ＭＳ Ｐゴシック" pitchFamily="-111" charset="-128"/>
              </a:defRPr>
            </a:lvl1pPr>
            <a:lvl2pPr algn="l" rtl="0" eaLnBrk="0" fontAlgn="base" hangingPunct="0">
              <a:spcBef>
                <a:spcPct val="0"/>
              </a:spcBef>
              <a:spcAft>
                <a:spcPct val="0"/>
              </a:spcAft>
              <a:defRPr sz="3800">
                <a:solidFill>
                  <a:srgbClr val="001D4D"/>
                </a:solidFill>
                <a:latin typeface="Trebuchet MS" pitchFamily="-111" charset="0"/>
                <a:ea typeface="ＭＳ Ｐゴシック" pitchFamily="-111" charset="-128"/>
                <a:cs typeface="ＭＳ Ｐゴシック" pitchFamily="-111" charset="-128"/>
              </a:defRPr>
            </a:lvl2pPr>
            <a:lvl3pPr algn="l" rtl="0" eaLnBrk="0" fontAlgn="base" hangingPunct="0">
              <a:spcBef>
                <a:spcPct val="0"/>
              </a:spcBef>
              <a:spcAft>
                <a:spcPct val="0"/>
              </a:spcAft>
              <a:defRPr sz="3800">
                <a:solidFill>
                  <a:srgbClr val="001D4D"/>
                </a:solidFill>
                <a:latin typeface="Trebuchet MS" pitchFamily="-111" charset="0"/>
                <a:ea typeface="ＭＳ Ｐゴシック" pitchFamily="-111" charset="-128"/>
                <a:cs typeface="ＭＳ Ｐゴシック" pitchFamily="-111" charset="-128"/>
              </a:defRPr>
            </a:lvl3pPr>
            <a:lvl4pPr algn="l" rtl="0" eaLnBrk="0" fontAlgn="base" hangingPunct="0">
              <a:spcBef>
                <a:spcPct val="0"/>
              </a:spcBef>
              <a:spcAft>
                <a:spcPct val="0"/>
              </a:spcAft>
              <a:defRPr sz="3800">
                <a:solidFill>
                  <a:srgbClr val="001D4D"/>
                </a:solidFill>
                <a:latin typeface="Trebuchet MS" pitchFamily="-111" charset="0"/>
                <a:ea typeface="ＭＳ Ｐゴシック" pitchFamily="-111" charset="-128"/>
                <a:cs typeface="ＭＳ Ｐゴシック" pitchFamily="-111" charset="-128"/>
              </a:defRPr>
            </a:lvl4pPr>
            <a:lvl5pPr algn="l" rtl="0" eaLnBrk="0" fontAlgn="base" hangingPunct="0">
              <a:spcBef>
                <a:spcPct val="0"/>
              </a:spcBef>
              <a:spcAft>
                <a:spcPct val="0"/>
              </a:spcAft>
              <a:defRPr sz="3800">
                <a:solidFill>
                  <a:srgbClr val="001D4D"/>
                </a:solidFill>
                <a:latin typeface="Trebuchet MS" pitchFamily="-111" charset="0"/>
                <a:ea typeface="ＭＳ Ｐゴシック" pitchFamily="-111" charset="-128"/>
                <a:cs typeface="ＭＳ Ｐゴシック" pitchFamily="-111" charset="-128"/>
              </a:defRPr>
            </a:lvl5pPr>
            <a:lvl6pPr marL="457200" algn="l" rtl="0" eaLnBrk="1" fontAlgn="base" hangingPunct="1">
              <a:spcBef>
                <a:spcPct val="0"/>
              </a:spcBef>
              <a:spcAft>
                <a:spcPct val="0"/>
              </a:spcAft>
              <a:defRPr sz="3800">
                <a:solidFill>
                  <a:srgbClr val="001D4D"/>
                </a:solidFill>
                <a:latin typeface="Trebuchet MS" pitchFamily="-111" charset="0"/>
                <a:ea typeface="ＭＳ Ｐゴシック" pitchFamily="-111" charset="-128"/>
                <a:cs typeface="ＭＳ Ｐゴシック" pitchFamily="-111" charset="-128"/>
              </a:defRPr>
            </a:lvl6pPr>
            <a:lvl7pPr marL="914400" algn="l" rtl="0" eaLnBrk="1" fontAlgn="base" hangingPunct="1">
              <a:spcBef>
                <a:spcPct val="0"/>
              </a:spcBef>
              <a:spcAft>
                <a:spcPct val="0"/>
              </a:spcAft>
              <a:defRPr sz="3800">
                <a:solidFill>
                  <a:srgbClr val="001D4D"/>
                </a:solidFill>
                <a:latin typeface="Trebuchet MS" pitchFamily="-111" charset="0"/>
                <a:ea typeface="ＭＳ Ｐゴシック" pitchFamily="-111" charset="-128"/>
                <a:cs typeface="ＭＳ Ｐゴシック" pitchFamily="-111" charset="-128"/>
              </a:defRPr>
            </a:lvl7pPr>
            <a:lvl8pPr marL="1371600" algn="l" rtl="0" eaLnBrk="1" fontAlgn="base" hangingPunct="1">
              <a:spcBef>
                <a:spcPct val="0"/>
              </a:spcBef>
              <a:spcAft>
                <a:spcPct val="0"/>
              </a:spcAft>
              <a:defRPr sz="3800">
                <a:solidFill>
                  <a:srgbClr val="001D4D"/>
                </a:solidFill>
                <a:latin typeface="Trebuchet MS" pitchFamily="-111" charset="0"/>
                <a:ea typeface="ＭＳ Ｐゴシック" pitchFamily="-111" charset="-128"/>
                <a:cs typeface="ＭＳ Ｐゴシック" pitchFamily="-111" charset="-128"/>
              </a:defRPr>
            </a:lvl8pPr>
            <a:lvl9pPr marL="1828800" algn="l" rtl="0" eaLnBrk="1" fontAlgn="base" hangingPunct="1">
              <a:spcBef>
                <a:spcPct val="0"/>
              </a:spcBef>
              <a:spcAft>
                <a:spcPct val="0"/>
              </a:spcAft>
              <a:defRPr sz="3800">
                <a:solidFill>
                  <a:srgbClr val="001D4D"/>
                </a:solidFill>
                <a:latin typeface="Trebuchet MS" pitchFamily="-111" charset="0"/>
                <a:ea typeface="ＭＳ Ｐゴシック" pitchFamily="-111" charset="-128"/>
                <a:cs typeface="ＭＳ Ｐゴシック" pitchFamily="-111" charset="-128"/>
              </a:defRPr>
            </a:lvl9pPr>
          </a:lstStyle>
          <a:p>
            <a:pPr algn="l" eaLnBrk="1" hangingPunct="1"/>
            <a:r>
              <a:rPr lang="en-US" altLang="en-US" sz="3600">
                <a:solidFill>
                  <a:schemeClr val="bg1"/>
                </a:solidFill>
                <a:latin typeface="Roboto Black" panose="02000000000000000000" pitchFamily="2" charset="0"/>
                <a:ea typeface="Roboto Black" panose="02000000000000000000" pitchFamily="2" charset="0"/>
              </a:rPr>
              <a:t>Deployment</a:t>
            </a:r>
            <a:endParaRPr lang="en-US">
              <a:solidFill>
                <a:schemeClr val="bg1"/>
              </a:solidFill>
              <a:latin typeface="Roboto Black" panose="02000000000000000000" pitchFamily="2" charset="0"/>
              <a:ea typeface="Roboto Black" panose="02000000000000000000" pitchFamily="2" charset="0"/>
              <a:cs typeface="+mj-lt"/>
            </a:endParaRPr>
          </a:p>
        </p:txBody>
      </p:sp>
      <p:pic>
        <p:nvPicPr>
          <p:cNvPr id="9" name="Picture 6" descr="Empowering App Development for Developers | Docker">
            <a:extLst>
              <a:ext uri="{FF2B5EF4-FFF2-40B4-BE49-F238E27FC236}">
                <a16:creationId xmlns:a16="http://schemas.microsoft.com/office/drawing/2014/main" id="{5149C072-CDF3-4E91-A314-6D562ACDE14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790711" y="1993506"/>
            <a:ext cx="3774457" cy="3224015"/>
          </a:xfrm>
          <a:prstGeom prst="rect">
            <a:avLst/>
          </a:prstGeom>
          <a:noFill/>
          <a:extLst>
            <a:ext uri="{909E8E84-426E-40DD-AFC4-6F175D3DCCD1}">
              <a14:hiddenFill xmlns:a14="http://schemas.microsoft.com/office/drawing/2010/main">
                <a:solidFill>
                  <a:srgbClr val="FFFFFF"/>
                </a:solidFill>
              </a14:hiddenFill>
            </a:ext>
          </a:extLst>
        </p:spPr>
      </p:pic>
      <p:sp>
        <p:nvSpPr>
          <p:cNvPr id="11" name="Rectangle 10">
            <a:extLst>
              <a:ext uri="{FF2B5EF4-FFF2-40B4-BE49-F238E27FC236}">
                <a16:creationId xmlns:a16="http://schemas.microsoft.com/office/drawing/2014/main" id="{20BDAA36-AE58-41BD-B59A-9CCDED3614B3}"/>
              </a:ext>
            </a:extLst>
          </p:cNvPr>
          <p:cNvSpPr/>
          <p:nvPr/>
        </p:nvSpPr>
        <p:spPr>
          <a:xfrm>
            <a:off x="542494" y="1402021"/>
            <a:ext cx="6530049" cy="5137304"/>
          </a:xfrm>
          <a:prstGeom prst="rect">
            <a:avLst/>
          </a:prstGeom>
        </p:spPr>
        <p:txBody>
          <a:bodyPr wrap="square" anchor="t">
            <a:spAutoFit/>
          </a:bodyPr>
          <a:lstStyle/>
          <a:p>
            <a:pPr marL="514350" indent="-514350">
              <a:lnSpc>
                <a:spcPct val="200000"/>
              </a:lnSpc>
              <a:buAutoNum type="arabicPeriod"/>
            </a:pPr>
            <a:r>
              <a:rPr lang="en-US" sz="2800">
                <a:solidFill>
                  <a:srgbClr val="004237"/>
                </a:solidFill>
                <a:latin typeface="Roboto"/>
              </a:rPr>
              <a:t>Clone Repository into Cloud Server</a:t>
            </a:r>
            <a:endParaRPr lang="en-US"/>
          </a:p>
          <a:p>
            <a:pPr marL="514350" indent="-514350">
              <a:lnSpc>
                <a:spcPct val="200000"/>
              </a:lnSpc>
              <a:buFontTx/>
              <a:buAutoNum type="arabicPeriod"/>
            </a:pPr>
            <a:r>
              <a:rPr lang="en-US" sz="2800">
                <a:solidFill>
                  <a:srgbClr val="004237"/>
                </a:solidFill>
                <a:latin typeface="Roboto"/>
                <a:ea typeface="Roboto" panose="02000000000000000000" pitchFamily="2" charset="0"/>
              </a:rPr>
              <a:t>docker build –t v1.0.0</a:t>
            </a:r>
          </a:p>
          <a:p>
            <a:pPr marL="514350" indent="-514350">
              <a:lnSpc>
                <a:spcPct val="200000"/>
              </a:lnSpc>
              <a:buFontTx/>
              <a:buAutoNum type="arabicPeriod"/>
            </a:pPr>
            <a:r>
              <a:rPr lang="en-US" sz="2800">
                <a:solidFill>
                  <a:srgbClr val="004237"/>
                </a:solidFill>
                <a:latin typeface="Roboto"/>
                <a:ea typeface="Roboto" panose="02000000000000000000" pitchFamily="2" charset="0"/>
              </a:rPr>
              <a:t>docker run v1.0.0 -p 80:80</a:t>
            </a:r>
          </a:p>
          <a:p>
            <a:pPr marL="514350" indent="-514350">
              <a:lnSpc>
                <a:spcPct val="200000"/>
              </a:lnSpc>
              <a:buFontTx/>
              <a:buAutoNum type="arabicPeriod"/>
            </a:pPr>
            <a:r>
              <a:rPr lang="en-US" sz="2800">
                <a:solidFill>
                  <a:srgbClr val="004237"/>
                </a:solidFill>
                <a:latin typeface="Roboto"/>
                <a:ea typeface="Roboto" panose="02000000000000000000" pitchFamily="2" charset="0"/>
              </a:rPr>
              <a:t>You should now have a simple, deployed application.</a:t>
            </a:r>
          </a:p>
          <a:p>
            <a:pPr marL="514350" indent="-514350">
              <a:lnSpc>
                <a:spcPct val="200000"/>
              </a:lnSpc>
              <a:buFont typeface="+mj-lt"/>
              <a:buAutoNum type="arabicPeriod"/>
            </a:pPr>
            <a:endParaRPr lang="en-US" sz="2800">
              <a:solidFill>
                <a:srgbClr val="004237"/>
              </a:solidFill>
              <a:latin typeface="Roboto" panose="02000000000000000000" pitchFamily="2" charset="0"/>
              <a:ea typeface="Roboto" panose="02000000000000000000" pitchFamily="2" charset="0"/>
            </a:endParaRPr>
          </a:p>
        </p:txBody>
      </p:sp>
    </p:spTree>
    <p:extLst>
      <p:ext uri="{BB962C8B-B14F-4D97-AF65-F5344CB8AC3E}">
        <p14:creationId xmlns:p14="http://schemas.microsoft.com/office/powerpoint/2010/main" val="206121715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descr="A close up of a sign&#10;&#10;Description automatically generated">
            <a:extLst>
              <a:ext uri="{FF2B5EF4-FFF2-40B4-BE49-F238E27FC236}">
                <a16:creationId xmlns:a16="http://schemas.microsoft.com/office/drawing/2014/main" id="{55D72C22-3C20-4EF8-B8C8-D03822C6768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168741" y="6053559"/>
            <a:ext cx="1720518" cy="593126"/>
          </a:xfrm>
          <a:prstGeom prst="rect">
            <a:avLst/>
          </a:prstGeom>
        </p:spPr>
      </p:pic>
      <p:sp>
        <p:nvSpPr>
          <p:cNvPr id="6" name="Rectangle 5">
            <a:extLst>
              <a:ext uri="{FF2B5EF4-FFF2-40B4-BE49-F238E27FC236}">
                <a16:creationId xmlns:a16="http://schemas.microsoft.com/office/drawing/2014/main" id="{ECFD305B-189A-4B3F-92BD-E974B589C1C5}"/>
              </a:ext>
            </a:extLst>
          </p:cNvPr>
          <p:cNvSpPr/>
          <p:nvPr/>
        </p:nvSpPr>
        <p:spPr>
          <a:xfrm>
            <a:off x="0" y="-1"/>
            <a:ext cx="12191999" cy="1157469"/>
          </a:xfrm>
          <a:prstGeom prst="rect">
            <a:avLst/>
          </a:prstGeom>
          <a:solidFill>
            <a:srgbClr val="00B4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000">
              <a:latin typeface="Roboto Light" panose="02000000000000000000" pitchFamily="2" charset="0"/>
              <a:ea typeface="Roboto Light" panose="02000000000000000000" pitchFamily="2" charset="0"/>
            </a:endParaRPr>
          </a:p>
        </p:txBody>
      </p:sp>
      <p:sp>
        <p:nvSpPr>
          <p:cNvPr id="8" name="Title 1">
            <a:extLst>
              <a:ext uri="{FF2B5EF4-FFF2-40B4-BE49-F238E27FC236}">
                <a16:creationId xmlns:a16="http://schemas.microsoft.com/office/drawing/2014/main" id="{BF6CD17F-6E08-412A-80B8-3EE0E8CCFEC4}"/>
              </a:ext>
            </a:extLst>
          </p:cNvPr>
          <p:cNvSpPr txBox="1">
            <a:spLocks/>
          </p:cNvSpPr>
          <p:nvPr/>
        </p:nvSpPr>
        <p:spPr bwMode="auto">
          <a:xfrm>
            <a:off x="422477" y="244552"/>
            <a:ext cx="11810034" cy="66836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lvl1pPr algn="r" rtl="0" eaLnBrk="0" fontAlgn="base" hangingPunct="0">
              <a:spcBef>
                <a:spcPct val="0"/>
              </a:spcBef>
              <a:spcAft>
                <a:spcPct val="0"/>
              </a:spcAft>
              <a:defRPr sz="4400" kern="1200">
                <a:solidFill>
                  <a:srgbClr val="001D4D"/>
                </a:solidFill>
                <a:latin typeface="+mj-lt"/>
                <a:ea typeface="ＭＳ Ｐゴシック" pitchFamily="-111" charset="-128"/>
                <a:cs typeface="ＭＳ Ｐゴシック" pitchFamily="-111" charset="-128"/>
              </a:defRPr>
            </a:lvl1pPr>
            <a:lvl2pPr algn="l" rtl="0" eaLnBrk="0" fontAlgn="base" hangingPunct="0">
              <a:spcBef>
                <a:spcPct val="0"/>
              </a:spcBef>
              <a:spcAft>
                <a:spcPct val="0"/>
              </a:spcAft>
              <a:defRPr sz="3800">
                <a:solidFill>
                  <a:srgbClr val="001D4D"/>
                </a:solidFill>
                <a:latin typeface="Trebuchet MS" pitchFamily="-111" charset="0"/>
                <a:ea typeface="ＭＳ Ｐゴシック" pitchFamily="-111" charset="-128"/>
                <a:cs typeface="ＭＳ Ｐゴシック" pitchFamily="-111" charset="-128"/>
              </a:defRPr>
            </a:lvl2pPr>
            <a:lvl3pPr algn="l" rtl="0" eaLnBrk="0" fontAlgn="base" hangingPunct="0">
              <a:spcBef>
                <a:spcPct val="0"/>
              </a:spcBef>
              <a:spcAft>
                <a:spcPct val="0"/>
              </a:spcAft>
              <a:defRPr sz="3800">
                <a:solidFill>
                  <a:srgbClr val="001D4D"/>
                </a:solidFill>
                <a:latin typeface="Trebuchet MS" pitchFamily="-111" charset="0"/>
                <a:ea typeface="ＭＳ Ｐゴシック" pitchFamily="-111" charset="-128"/>
                <a:cs typeface="ＭＳ Ｐゴシック" pitchFamily="-111" charset="-128"/>
              </a:defRPr>
            </a:lvl3pPr>
            <a:lvl4pPr algn="l" rtl="0" eaLnBrk="0" fontAlgn="base" hangingPunct="0">
              <a:spcBef>
                <a:spcPct val="0"/>
              </a:spcBef>
              <a:spcAft>
                <a:spcPct val="0"/>
              </a:spcAft>
              <a:defRPr sz="3800">
                <a:solidFill>
                  <a:srgbClr val="001D4D"/>
                </a:solidFill>
                <a:latin typeface="Trebuchet MS" pitchFamily="-111" charset="0"/>
                <a:ea typeface="ＭＳ Ｐゴシック" pitchFamily="-111" charset="-128"/>
                <a:cs typeface="ＭＳ Ｐゴシック" pitchFamily="-111" charset="-128"/>
              </a:defRPr>
            </a:lvl4pPr>
            <a:lvl5pPr algn="l" rtl="0" eaLnBrk="0" fontAlgn="base" hangingPunct="0">
              <a:spcBef>
                <a:spcPct val="0"/>
              </a:spcBef>
              <a:spcAft>
                <a:spcPct val="0"/>
              </a:spcAft>
              <a:defRPr sz="3800">
                <a:solidFill>
                  <a:srgbClr val="001D4D"/>
                </a:solidFill>
                <a:latin typeface="Trebuchet MS" pitchFamily="-111" charset="0"/>
                <a:ea typeface="ＭＳ Ｐゴシック" pitchFamily="-111" charset="-128"/>
                <a:cs typeface="ＭＳ Ｐゴシック" pitchFamily="-111" charset="-128"/>
              </a:defRPr>
            </a:lvl5pPr>
            <a:lvl6pPr marL="457200" algn="l" rtl="0" eaLnBrk="1" fontAlgn="base" hangingPunct="1">
              <a:spcBef>
                <a:spcPct val="0"/>
              </a:spcBef>
              <a:spcAft>
                <a:spcPct val="0"/>
              </a:spcAft>
              <a:defRPr sz="3800">
                <a:solidFill>
                  <a:srgbClr val="001D4D"/>
                </a:solidFill>
                <a:latin typeface="Trebuchet MS" pitchFamily="-111" charset="0"/>
                <a:ea typeface="ＭＳ Ｐゴシック" pitchFamily="-111" charset="-128"/>
                <a:cs typeface="ＭＳ Ｐゴシック" pitchFamily="-111" charset="-128"/>
              </a:defRPr>
            </a:lvl6pPr>
            <a:lvl7pPr marL="914400" algn="l" rtl="0" eaLnBrk="1" fontAlgn="base" hangingPunct="1">
              <a:spcBef>
                <a:spcPct val="0"/>
              </a:spcBef>
              <a:spcAft>
                <a:spcPct val="0"/>
              </a:spcAft>
              <a:defRPr sz="3800">
                <a:solidFill>
                  <a:srgbClr val="001D4D"/>
                </a:solidFill>
                <a:latin typeface="Trebuchet MS" pitchFamily="-111" charset="0"/>
                <a:ea typeface="ＭＳ Ｐゴシック" pitchFamily="-111" charset="-128"/>
                <a:cs typeface="ＭＳ Ｐゴシック" pitchFamily="-111" charset="-128"/>
              </a:defRPr>
            </a:lvl7pPr>
            <a:lvl8pPr marL="1371600" algn="l" rtl="0" eaLnBrk="1" fontAlgn="base" hangingPunct="1">
              <a:spcBef>
                <a:spcPct val="0"/>
              </a:spcBef>
              <a:spcAft>
                <a:spcPct val="0"/>
              </a:spcAft>
              <a:defRPr sz="3800">
                <a:solidFill>
                  <a:srgbClr val="001D4D"/>
                </a:solidFill>
                <a:latin typeface="Trebuchet MS" pitchFamily="-111" charset="0"/>
                <a:ea typeface="ＭＳ Ｐゴシック" pitchFamily="-111" charset="-128"/>
                <a:cs typeface="ＭＳ Ｐゴシック" pitchFamily="-111" charset="-128"/>
              </a:defRPr>
            </a:lvl8pPr>
            <a:lvl9pPr marL="1828800" algn="l" rtl="0" eaLnBrk="1" fontAlgn="base" hangingPunct="1">
              <a:spcBef>
                <a:spcPct val="0"/>
              </a:spcBef>
              <a:spcAft>
                <a:spcPct val="0"/>
              </a:spcAft>
              <a:defRPr sz="3800">
                <a:solidFill>
                  <a:srgbClr val="001D4D"/>
                </a:solidFill>
                <a:latin typeface="Trebuchet MS" pitchFamily="-111" charset="0"/>
                <a:ea typeface="ＭＳ Ｐゴシック" pitchFamily="-111" charset="-128"/>
                <a:cs typeface="ＭＳ Ｐゴシック" pitchFamily="-111" charset="-128"/>
              </a:defRPr>
            </a:lvl9pPr>
          </a:lstStyle>
          <a:p>
            <a:pPr algn="l"/>
            <a:r>
              <a:rPr lang="en-US" altLang="en-US" sz="3600">
                <a:solidFill>
                  <a:schemeClr val="bg1"/>
                </a:solidFill>
                <a:latin typeface="Roboto Black"/>
                <a:ea typeface="ＭＳ Ｐゴシック"/>
              </a:rPr>
              <a:t>Persistent Data Design</a:t>
            </a:r>
            <a:endParaRPr lang="en-US">
              <a:solidFill>
                <a:schemeClr val="bg1"/>
              </a:solidFill>
            </a:endParaRPr>
          </a:p>
        </p:txBody>
      </p:sp>
      <p:pic>
        <p:nvPicPr>
          <p:cNvPr id="2" name="Picture 18" descr="MySQL - Wikipedia">
            <a:extLst>
              <a:ext uri="{FF2B5EF4-FFF2-40B4-BE49-F238E27FC236}">
                <a16:creationId xmlns:a16="http://schemas.microsoft.com/office/drawing/2014/main" id="{CB741314-B9A3-4EB6-98F4-79D3861AEB8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91156" y="1942935"/>
            <a:ext cx="7380293" cy="3860086"/>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6">
            <a:extLst>
              <a:ext uri="{FF2B5EF4-FFF2-40B4-BE49-F238E27FC236}">
                <a16:creationId xmlns:a16="http://schemas.microsoft.com/office/drawing/2014/main" id="{53DCDE26-42C7-415F-8B03-BBB9A7E2D61E}"/>
              </a:ext>
            </a:extLst>
          </p:cNvPr>
          <p:cNvSpPr/>
          <p:nvPr/>
        </p:nvSpPr>
        <p:spPr>
          <a:xfrm>
            <a:off x="520861" y="1320997"/>
            <a:ext cx="7380293" cy="2551981"/>
          </a:xfrm>
          <a:prstGeom prst="rect">
            <a:avLst/>
          </a:prstGeom>
        </p:spPr>
        <p:txBody>
          <a:bodyPr wrap="square" anchor="t">
            <a:spAutoFit/>
          </a:bodyPr>
          <a:lstStyle/>
          <a:p>
            <a:pPr>
              <a:lnSpc>
                <a:spcPct val="200000"/>
              </a:lnSpc>
            </a:pPr>
            <a:r>
              <a:rPr lang="en-US" sz="2800">
                <a:solidFill>
                  <a:srgbClr val="004237"/>
                </a:solidFill>
                <a:latin typeface="Roboto"/>
                <a:ea typeface="Roboto" panose="02000000000000000000" pitchFamily="2" charset="0"/>
              </a:rPr>
              <a:t>Any persistent data in our application is stored into a </a:t>
            </a:r>
            <a:r>
              <a:rPr lang="en-US" sz="2800" b="1">
                <a:solidFill>
                  <a:srgbClr val="004237"/>
                </a:solidFill>
                <a:latin typeface="Roboto"/>
                <a:ea typeface="Roboto" panose="02000000000000000000" pitchFamily="2" charset="0"/>
              </a:rPr>
              <a:t>MySQL</a:t>
            </a:r>
            <a:r>
              <a:rPr lang="en-US" sz="2800">
                <a:solidFill>
                  <a:srgbClr val="004237"/>
                </a:solidFill>
                <a:latin typeface="Roboto"/>
                <a:ea typeface="Roboto" panose="02000000000000000000" pitchFamily="2" charset="0"/>
              </a:rPr>
              <a:t> database that’s connected to the API through a PHP </a:t>
            </a:r>
            <a:r>
              <a:rPr lang="en-US" sz="2800" b="1">
                <a:solidFill>
                  <a:srgbClr val="004237"/>
                </a:solidFill>
                <a:latin typeface="Roboto"/>
                <a:ea typeface="Roboto" panose="02000000000000000000" pitchFamily="2" charset="0"/>
              </a:rPr>
              <a:t>server</a:t>
            </a:r>
            <a:endParaRPr lang="en-US" sz="2800" b="1">
              <a:solidFill>
                <a:srgbClr val="004237"/>
              </a:solidFill>
              <a:latin typeface="Roboto" panose="02000000000000000000" pitchFamily="2" charset="0"/>
              <a:ea typeface="Roboto" panose="02000000000000000000" pitchFamily="2" charset="0"/>
            </a:endParaRPr>
          </a:p>
        </p:txBody>
      </p:sp>
    </p:spTree>
    <p:extLst>
      <p:ext uri="{BB962C8B-B14F-4D97-AF65-F5344CB8AC3E}">
        <p14:creationId xmlns:p14="http://schemas.microsoft.com/office/powerpoint/2010/main" val="357831531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descr="A close up of a sign&#10;&#10;Description automatically generated">
            <a:extLst>
              <a:ext uri="{FF2B5EF4-FFF2-40B4-BE49-F238E27FC236}">
                <a16:creationId xmlns:a16="http://schemas.microsoft.com/office/drawing/2014/main" id="{55D72C22-3C20-4EF8-B8C8-D03822C6768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168741" y="6053559"/>
            <a:ext cx="1720518" cy="593126"/>
          </a:xfrm>
          <a:prstGeom prst="rect">
            <a:avLst/>
          </a:prstGeom>
        </p:spPr>
      </p:pic>
      <p:sp>
        <p:nvSpPr>
          <p:cNvPr id="6" name="Rectangle 5">
            <a:extLst>
              <a:ext uri="{FF2B5EF4-FFF2-40B4-BE49-F238E27FC236}">
                <a16:creationId xmlns:a16="http://schemas.microsoft.com/office/drawing/2014/main" id="{ECFD305B-189A-4B3F-92BD-E974B589C1C5}"/>
              </a:ext>
            </a:extLst>
          </p:cNvPr>
          <p:cNvSpPr/>
          <p:nvPr/>
        </p:nvSpPr>
        <p:spPr>
          <a:xfrm>
            <a:off x="0" y="-1"/>
            <a:ext cx="12191999" cy="1157469"/>
          </a:xfrm>
          <a:prstGeom prst="rect">
            <a:avLst/>
          </a:prstGeom>
          <a:solidFill>
            <a:srgbClr val="00B4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000">
              <a:latin typeface="Roboto Light" panose="02000000000000000000" pitchFamily="2" charset="0"/>
              <a:ea typeface="Roboto Light" panose="02000000000000000000" pitchFamily="2" charset="0"/>
            </a:endParaRPr>
          </a:p>
        </p:txBody>
      </p:sp>
      <p:sp>
        <p:nvSpPr>
          <p:cNvPr id="8" name="Title 1">
            <a:extLst>
              <a:ext uri="{FF2B5EF4-FFF2-40B4-BE49-F238E27FC236}">
                <a16:creationId xmlns:a16="http://schemas.microsoft.com/office/drawing/2014/main" id="{BF6CD17F-6E08-412A-80B8-3EE0E8CCFEC4}"/>
              </a:ext>
            </a:extLst>
          </p:cNvPr>
          <p:cNvSpPr txBox="1">
            <a:spLocks/>
          </p:cNvSpPr>
          <p:nvPr/>
        </p:nvSpPr>
        <p:spPr bwMode="auto">
          <a:xfrm>
            <a:off x="422477" y="244552"/>
            <a:ext cx="11810034" cy="66836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lvl1pPr algn="r" rtl="0" eaLnBrk="0" fontAlgn="base" hangingPunct="0">
              <a:spcBef>
                <a:spcPct val="0"/>
              </a:spcBef>
              <a:spcAft>
                <a:spcPct val="0"/>
              </a:spcAft>
              <a:defRPr sz="4400" kern="1200">
                <a:solidFill>
                  <a:srgbClr val="001D4D"/>
                </a:solidFill>
                <a:latin typeface="+mj-lt"/>
                <a:ea typeface="ＭＳ Ｐゴシック" pitchFamily="-111" charset="-128"/>
                <a:cs typeface="ＭＳ Ｐゴシック" pitchFamily="-111" charset="-128"/>
              </a:defRPr>
            </a:lvl1pPr>
            <a:lvl2pPr algn="l" rtl="0" eaLnBrk="0" fontAlgn="base" hangingPunct="0">
              <a:spcBef>
                <a:spcPct val="0"/>
              </a:spcBef>
              <a:spcAft>
                <a:spcPct val="0"/>
              </a:spcAft>
              <a:defRPr sz="3800">
                <a:solidFill>
                  <a:srgbClr val="001D4D"/>
                </a:solidFill>
                <a:latin typeface="Trebuchet MS" pitchFamily="-111" charset="0"/>
                <a:ea typeface="ＭＳ Ｐゴシック" pitchFamily="-111" charset="-128"/>
                <a:cs typeface="ＭＳ Ｐゴシック" pitchFamily="-111" charset="-128"/>
              </a:defRPr>
            </a:lvl2pPr>
            <a:lvl3pPr algn="l" rtl="0" eaLnBrk="0" fontAlgn="base" hangingPunct="0">
              <a:spcBef>
                <a:spcPct val="0"/>
              </a:spcBef>
              <a:spcAft>
                <a:spcPct val="0"/>
              </a:spcAft>
              <a:defRPr sz="3800">
                <a:solidFill>
                  <a:srgbClr val="001D4D"/>
                </a:solidFill>
                <a:latin typeface="Trebuchet MS" pitchFamily="-111" charset="0"/>
                <a:ea typeface="ＭＳ Ｐゴシック" pitchFamily="-111" charset="-128"/>
                <a:cs typeface="ＭＳ Ｐゴシック" pitchFamily="-111" charset="-128"/>
              </a:defRPr>
            </a:lvl3pPr>
            <a:lvl4pPr algn="l" rtl="0" eaLnBrk="0" fontAlgn="base" hangingPunct="0">
              <a:spcBef>
                <a:spcPct val="0"/>
              </a:spcBef>
              <a:spcAft>
                <a:spcPct val="0"/>
              </a:spcAft>
              <a:defRPr sz="3800">
                <a:solidFill>
                  <a:srgbClr val="001D4D"/>
                </a:solidFill>
                <a:latin typeface="Trebuchet MS" pitchFamily="-111" charset="0"/>
                <a:ea typeface="ＭＳ Ｐゴシック" pitchFamily="-111" charset="-128"/>
                <a:cs typeface="ＭＳ Ｐゴシック" pitchFamily="-111" charset="-128"/>
              </a:defRPr>
            </a:lvl4pPr>
            <a:lvl5pPr algn="l" rtl="0" eaLnBrk="0" fontAlgn="base" hangingPunct="0">
              <a:spcBef>
                <a:spcPct val="0"/>
              </a:spcBef>
              <a:spcAft>
                <a:spcPct val="0"/>
              </a:spcAft>
              <a:defRPr sz="3800">
                <a:solidFill>
                  <a:srgbClr val="001D4D"/>
                </a:solidFill>
                <a:latin typeface="Trebuchet MS" pitchFamily="-111" charset="0"/>
                <a:ea typeface="ＭＳ Ｐゴシック" pitchFamily="-111" charset="-128"/>
                <a:cs typeface="ＭＳ Ｐゴシック" pitchFamily="-111" charset="-128"/>
              </a:defRPr>
            </a:lvl5pPr>
            <a:lvl6pPr marL="457200" algn="l" rtl="0" eaLnBrk="1" fontAlgn="base" hangingPunct="1">
              <a:spcBef>
                <a:spcPct val="0"/>
              </a:spcBef>
              <a:spcAft>
                <a:spcPct val="0"/>
              </a:spcAft>
              <a:defRPr sz="3800">
                <a:solidFill>
                  <a:srgbClr val="001D4D"/>
                </a:solidFill>
                <a:latin typeface="Trebuchet MS" pitchFamily="-111" charset="0"/>
                <a:ea typeface="ＭＳ Ｐゴシック" pitchFamily="-111" charset="-128"/>
                <a:cs typeface="ＭＳ Ｐゴシック" pitchFamily="-111" charset="-128"/>
              </a:defRPr>
            </a:lvl6pPr>
            <a:lvl7pPr marL="914400" algn="l" rtl="0" eaLnBrk="1" fontAlgn="base" hangingPunct="1">
              <a:spcBef>
                <a:spcPct val="0"/>
              </a:spcBef>
              <a:spcAft>
                <a:spcPct val="0"/>
              </a:spcAft>
              <a:defRPr sz="3800">
                <a:solidFill>
                  <a:srgbClr val="001D4D"/>
                </a:solidFill>
                <a:latin typeface="Trebuchet MS" pitchFamily="-111" charset="0"/>
                <a:ea typeface="ＭＳ Ｐゴシック" pitchFamily="-111" charset="-128"/>
                <a:cs typeface="ＭＳ Ｐゴシック" pitchFamily="-111" charset="-128"/>
              </a:defRPr>
            </a:lvl7pPr>
            <a:lvl8pPr marL="1371600" algn="l" rtl="0" eaLnBrk="1" fontAlgn="base" hangingPunct="1">
              <a:spcBef>
                <a:spcPct val="0"/>
              </a:spcBef>
              <a:spcAft>
                <a:spcPct val="0"/>
              </a:spcAft>
              <a:defRPr sz="3800">
                <a:solidFill>
                  <a:srgbClr val="001D4D"/>
                </a:solidFill>
                <a:latin typeface="Trebuchet MS" pitchFamily="-111" charset="0"/>
                <a:ea typeface="ＭＳ Ｐゴシック" pitchFamily="-111" charset="-128"/>
                <a:cs typeface="ＭＳ Ｐゴシック" pitchFamily="-111" charset="-128"/>
              </a:defRPr>
            </a:lvl8pPr>
            <a:lvl9pPr marL="1828800" algn="l" rtl="0" eaLnBrk="1" fontAlgn="base" hangingPunct="1">
              <a:spcBef>
                <a:spcPct val="0"/>
              </a:spcBef>
              <a:spcAft>
                <a:spcPct val="0"/>
              </a:spcAft>
              <a:defRPr sz="3800">
                <a:solidFill>
                  <a:srgbClr val="001D4D"/>
                </a:solidFill>
                <a:latin typeface="Trebuchet MS" pitchFamily="-111" charset="0"/>
                <a:ea typeface="ＭＳ Ｐゴシック" pitchFamily="-111" charset="-128"/>
                <a:cs typeface="ＭＳ Ｐゴシック" pitchFamily="-111" charset="-128"/>
              </a:defRPr>
            </a:lvl9pPr>
          </a:lstStyle>
          <a:p>
            <a:pPr algn="l"/>
            <a:r>
              <a:rPr lang="en-US" altLang="en-US" sz="3600">
                <a:solidFill>
                  <a:schemeClr val="bg1"/>
                </a:solidFill>
                <a:latin typeface="Roboto Black"/>
                <a:ea typeface="ＭＳ Ｐゴシック"/>
              </a:rPr>
              <a:t>Security &amp; Privacy</a:t>
            </a:r>
            <a:endParaRPr lang="en-US"/>
          </a:p>
        </p:txBody>
      </p:sp>
      <p:sp>
        <p:nvSpPr>
          <p:cNvPr id="3" name="Rectangle 2">
            <a:extLst>
              <a:ext uri="{FF2B5EF4-FFF2-40B4-BE49-F238E27FC236}">
                <a16:creationId xmlns:a16="http://schemas.microsoft.com/office/drawing/2014/main" id="{7B653C01-8467-4B5D-A27C-D645B77035D4}"/>
              </a:ext>
            </a:extLst>
          </p:cNvPr>
          <p:cNvSpPr/>
          <p:nvPr/>
        </p:nvSpPr>
        <p:spPr>
          <a:xfrm>
            <a:off x="422477" y="1315211"/>
            <a:ext cx="8426369" cy="3144451"/>
          </a:xfrm>
          <a:prstGeom prst="rect">
            <a:avLst/>
          </a:prstGeom>
        </p:spPr>
        <p:txBody>
          <a:bodyPr wrap="square" anchor="t">
            <a:spAutoFit/>
          </a:bodyPr>
          <a:lstStyle/>
          <a:p>
            <a:pPr marL="285750" indent="-285750">
              <a:lnSpc>
                <a:spcPct val="250000"/>
              </a:lnSpc>
              <a:buFont typeface="Arial" panose="020B0604020202020204" pitchFamily="34" charset="0"/>
              <a:buChar char="•"/>
            </a:pPr>
            <a:r>
              <a:rPr lang="en-US" sz="2800">
                <a:solidFill>
                  <a:srgbClr val="004237"/>
                </a:solidFill>
                <a:latin typeface="Roboto"/>
                <a:ea typeface="Roboto" panose="02000000000000000000" pitchFamily="2" charset="0"/>
              </a:rPr>
              <a:t>Cache and MySQL is only available on local server</a:t>
            </a:r>
            <a:endParaRPr lang="en-US"/>
          </a:p>
          <a:p>
            <a:pPr marL="285750" indent="-285750">
              <a:lnSpc>
                <a:spcPct val="250000"/>
              </a:lnSpc>
              <a:buFont typeface="Arial" panose="020B0604020202020204" pitchFamily="34" charset="0"/>
              <a:buChar char="•"/>
            </a:pPr>
            <a:r>
              <a:rPr lang="en-US" sz="2800">
                <a:solidFill>
                  <a:srgbClr val="004237"/>
                </a:solidFill>
                <a:latin typeface="Roboto"/>
                <a:ea typeface="Roboto" panose="02000000000000000000" pitchFamily="2" charset="0"/>
              </a:rPr>
              <a:t>All account passwords are hashed and salted</a:t>
            </a:r>
            <a:endParaRPr lang="en-US" sz="2800">
              <a:solidFill>
                <a:srgbClr val="004237"/>
              </a:solidFill>
              <a:latin typeface="Roboto" panose="02000000000000000000" pitchFamily="2" charset="0"/>
              <a:ea typeface="Roboto" panose="02000000000000000000" pitchFamily="2" charset="0"/>
            </a:endParaRPr>
          </a:p>
          <a:p>
            <a:pPr marL="285750" indent="-285750">
              <a:lnSpc>
                <a:spcPct val="250000"/>
              </a:lnSpc>
              <a:buFont typeface="Arial" panose="020B0604020202020204" pitchFamily="34" charset="0"/>
              <a:buChar char="•"/>
            </a:pPr>
            <a:r>
              <a:rPr lang="en-US" sz="2800">
                <a:solidFill>
                  <a:srgbClr val="004237"/>
                </a:solidFill>
                <a:latin typeface="Roboto"/>
                <a:ea typeface="Roboto" panose="02000000000000000000" pitchFamily="2" charset="0"/>
              </a:rPr>
              <a:t>CSRF protection for secure sessions</a:t>
            </a:r>
            <a:endParaRPr lang="en-US" sz="2800">
              <a:solidFill>
                <a:srgbClr val="004237"/>
              </a:solidFill>
              <a:latin typeface="Roboto" panose="02000000000000000000" pitchFamily="2" charset="0"/>
              <a:ea typeface="Roboto" panose="02000000000000000000" pitchFamily="2" charset="0"/>
            </a:endParaRPr>
          </a:p>
        </p:txBody>
      </p:sp>
      <p:pic>
        <p:nvPicPr>
          <p:cNvPr id="2050" name="Picture 2" descr="Paddle Lock Svg Paddle Lock Clipart Paddle Lock Clip Art | Etsy">
            <a:extLst>
              <a:ext uri="{FF2B5EF4-FFF2-40B4-BE49-F238E27FC236}">
                <a16:creationId xmlns:a16="http://schemas.microsoft.com/office/drawing/2014/main" id="{86D3C535-1C09-4732-A635-0F9BCB736BE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283726" y="2327258"/>
            <a:ext cx="3770030" cy="283083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2809924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descr="A close up of a sign&#10;&#10;Description automatically generated">
            <a:extLst>
              <a:ext uri="{FF2B5EF4-FFF2-40B4-BE49-F238E27FC236}">
                <a16:creationId xmlns:a16="http://schemas.microsoft.com/office/drawing/2014/main" id="{55D72C22-3C20-4EF8-B8C8-D03822C6768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168741" y="6053559"/>
            <a:ext cx="1720518" cy="593126"/>
          </a:xfrm>
          <a:prstGeom prst="rect">
            <a:avLst/>
          </a:prstGeom>
        </p:spPr>
      </p:pic>
      <p:sp>
        <p:nvSpPr>
          <p:cNvPr id="6" name="Rectangle 5">
            <a:extLst>
              <a:ext uri="{FF2B5EF4-FFF2-40B4-BE49-F238E27FC236}">
                <a16:creationId xmlns:a16="http://schemas.microsoft.com/office/drawing/2014/main" id="{ECFD305B-189A-4B3F-92BD-E974B589C1C5}"/>
              </a:ext>
            </a:extLst>
          </p:cNvPr>
          <p:cNvSpPr/>
          <p:nvPr/>
        </p:nvSpPr>
        <p:spPr>
          <a:xfrm>
            <a:off x="0" y="-1"/>
            <a:ext cx="12191999" cy="1157469"/>
          </a:xfrm>
          <a:prstGeom prst="rect">
            <a:avLst/>
          </a:prstGeom>
          <a:solidFill>
            <a:srgbClr val="00B4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000">
              <a:latin typeface="Roboto Light" panose="02000000000000000000" pitchFamily="2" charset="0"/>
              <a:ea typeface="Roboto Light" panose="02000000000000000000" pitchFamily="2" charset="0"/>
            </a:endParaRPr>
          </a:p>
        </p:txBody>
      </p:sp>
      <p:sp>
        <p:nvSpPr>
          <p:cNvPr id="8" name="Title 1">
            <a:extLst>
              <a:ext uri="{FF2B5EF4-FFF2-40B4-BE49-F238E27FC236}">
                <a16:creationId xmlns:a16="http://schemas.microsoft.com/office/drawing/2014/main" id="{BF6CD17F-6E08-412A-80B8-3EE0E8CCFEC4}"/>
              </a:ext>
            </a:extLst>
          </p:cNvPr>
          <p:cNvSpPr txBox="1">
            <a:spLocks/>
          </p:cNvSpPr>
          <p:nvPr/>
        </p:nvSpPr>
        <p:spPr bwMode="auto">
          <a:xfrm>
            <a:off x="422477" y="244552"/>
            <a:ext cx="11810034" cy="66836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lvl1pPr algn="r" rtl="0" eaLnBrk="0" fontAlgn="base" hangingPunct="0">
              <a:spcBef>
                <a:spcPct val="0"/>
              </a:spcBef>
              <a:spcAft>
                <a:spcPct val="0"/>
              </a:spcAft>
              <a:defRPr sz="4400" kern="1200">
                <a:solidFill>
                  <a:srgbClr val="001D4D"/>
                </a:solidFill>
                <a:latin typeface="+mj-lt"/>
                <a:ea typeface="ＭＳ Ｐゴシック" pitchFamily="-111" charset="-128"/>
                <a:cs typeface="ＭＳ Ｐゴシック" pitchFamily="-111" charset="-128"/>
              </a:defRPr>
            </a:lvl1pPr>
            <a:lvl2pPr algn="l" rtl="0" eaLnBrk="0" fontAlgn="base" hangingPunct="0">
              <a:spcBef>
                <a:spcPct val="0"/>
              </a:spcBef>
              <a:spcAft>
                <a:spcPct val="0"/>
              </a:spcAft>
              <a:defRPr sz="3800">
                <a:solidFill>
                  <a:srgbClr val="001D4D"/>
                </a:solidFill>
                <a:latin typeface="Trebuchet MS" pitchFamily="-111" charset="0"/>
                <a:ea typeface="ＭＳ Ｐゴシック" pitchFamily="-111" charset="-128"/>
                <a:cs typeface="ＭＳ Ｐゴシック" pitchFamily="-111" charset="-128"/>
              </a:defRPr>
            </a:lvl2pPr>
            <a:lvl3pPr algn="l" rtl="0" eaLnBrk="0" fontAlgn="base" hangingPunct="0">
              <a:spcBef>
                <a:spcPct val="0"/>
              </a:spcBef>
              <a:spcAft>
                <a:spcPct val="0"/>
              </a:spcAft>
              <a:defRPr sz="3800">
                <a:solidFill>
                  <a:srgbClr val="001D4D"/>
                </a:solidFill>
                <a:latin typeface="Trebuchet MS" pitchFamily="-111" charset="0"/>
                <a:ea typeface="ＭＳ Ｐゴシック" pitchFamily="-111" charset="-128"/>
                <a:cs typeface="ＭＳ Ｐゴシック" pitchFamily="-111" charset="-128"/>
              </a:defRPr>
            </a:lvl3pPr>
            <a:lvl4pPr algn="l" rtl="0" eaLnBrk="0" fontAlgn="base" hangingPunct="0">
              <a:spcBef>
                <a:spcPct val="0"/>
              </a:spcBef>
              <a:spcAft>
                <a:spcPct val="0"/>
              </a:spcAft>
              <a:defRPr sz="3800">
                <a:solidFill>
                  <a:srgbClr val="001D4D"/>
                </a:solidFill>
                <a:latin typeface="Trebuchet MS" pitchFamily="-111" charset="0"/>
                <a:ea typeface="ＭＳ Ｐゴシック" pitchFamily="-111" charset="-128"/>
                <a:cs typeface="ＭＳ Ｐゴシック" pitchFamily="-111" charset="-128"/>
              </a:defRPr>
            </a:lvl4pPr>
            <a:lvl5pPr algn="l" rtl="0" eaLnBrk="0" fontAlgn="base" hangingPunct="0">
              <a:spcBef>
                <a:spcPct val="0"/>
              </a:spcBef>
              <a:spcAft>
                <a:spcPct val="0"/>
              </a:spcAft>
              <a:defRPr sz="3800">
                <a:solidFill>
                  <a:srgbClr val="001D4D"/>
                </a:solidFill>
                <a:latin typeface="Trebuchet MS" pitchFamily="-111" charset="0"/>
                <a:ea typeface="ＭＳ Ｐゴシック" pitchFamily="-111" charset="-128"/>
                <a:cs typeface="ＭＳ Ｐゴシック" pitchFamily="-111" charset="-128"/>
              </a:defRPr>
            </a:lvl5pPr>
            <a:lvl6pPr marL="457200" algn="l" rtl="0" eaLnBrk="1" fontAlgn="base" hangingPunct="1">
              <a:spcBef>
                <a:spcPct val="0"/>
              </a:spcBef>
              <a:spcAft>
                <a:spcPct val="0"/>
              </a:spcAft>
              <a:defRPr sz="3800">
                <a:solidFill>
                  <a:srgbClr val="001D4D"/>
                </a:solidFill>
                <a:latin typeface="Trebuchet MS" pitchFamily="-111" charset="0"/>
                <a:ea typeface="ＭＳ Ｐゴシック" pitchFamily="-111" charset="-128"/>
                <a:cs typeface="ＭＳ Ｐゴシック" pitchFamily="-111" charset="-128"/>
              </a:defRPr>
            </a:lvl6pPr>
            <a:lvl7pPr marL="914400" algn="l" rtl="0" eaLnBrk="1" fontAlgn="base" hangingPunct="1">
              <a:spcBef>
                <a:spcPct val="0"/>
              </a:spcBef>
              <a:spcAft>
                <a:spcPct val="0"/>
              </a:spcAft>
              <a:defRPr sz="3800">
                <a:solidFill>
                  <a:srgbClr val="001D4D"/>
                </a:solidFill>
                <a:latin typeface="Trebuchet MS" pitchFamily="-111" charset="0"/>
                <a:ea typeface="ＭＳ Ｐゴシック" pitchFamily="-111" charset="-128"/>
                <a:cs typeface="ＭＳ Ｐゴシック" pitchFamily="-111" charset="-128"/>
              </a:defRPr>
            </a:lvl7pPr>
            <a:lvl8pPr marL="1371600" algn="l" rtl="0" eaLnBrk="1" fontAlgn="base" hangingPunct="1">
              <a:spcBef>
                <a:spcPct val="0"/>
              </a:spcBef>
              <a:spcAft>
                <a:spcPct val="0"/>
              </a:spcAft>
              <a:defRPr sz="3800">
                <a:solidFill>
                  <a:srgbClr val="001D4D"/>
                </a:solidFill>
                <a:latin typeface="Trebuchet MS" pitchFamily="-111" charset="0"/>
                <a:ea typeface="ＭＳ Ｐゴシック" pitchFamily="-111" charset="-128"/>
                <a:cs typeface="ＭＳ Ｐゴシック" pitchFamily="-111" charset="-128"/>
              </a:defRPr>
            </a:lvl8pPr>
            <a:lvl9pPr marL="1828800" algn="l" rtl="0" eaLnBrk="1" fontAlgn="base" hangingPunct="1">
              <a:spcBef>
                <a:spcPct val="0"/>
              </a:spcBef>
              <a:spcAft>
                <a:spcPct val="0"/>
              </a:spcAft>
              <a:defRPr sz="3800">
                <a:solidFill>
                  <a:srgbClr val="001D4D"/>
                </a:solidFill>
                <a:latin typeface="Trebuchet MS" pitchFamily="-111" charset="0"/>
                <a:ea typeface="ＭＳ Ｐゴシック" pitchFamily="-111" charset="-128"/>
                <a:cs typeface="ＭＳ Ｐゴシック" pitchFamily="-111" charset="-128"/>
              </a:defRPr>
            </a:lvl9pPr>
          </a:lstStyle>
          <a:p>
            <a:pPr algn="l" eaLnBrk="1" hangingPunct="1"/>
            <a:r>
              <a:rPr lang="en-US" altLang="en-US" sz="3600">
                <a:solidFill>
                  <a:schemeClr val="bg1"/>
                </a:solidFill>
                <a:latin typeface="Roboto Black" panose="02000000000000000000" pitchFamily="2" charset="0"/>
                <a:ea typeface="Roboto Black" panose="02000000000000000000" pitchFamily="2" charset="0"/>
              </a:rPr>
              <a:t>Class Diagram</a:t>
            </a:r>
            <a:endParaRPr lang="en-US">
              <a:solidFill>
                <a:schemeClr val="bg1"/>
              </a:solidFill>
              <a:latin typeface="Roboto Black" panose="02000000000000000000" pitchFamily="2" charset="0"/>
              <a:ea typeface="Roboto Black" panose="02000000000000000000" pitchFamily="2" charset="0"/>
              <a:cs typeface="+mj-lt"/>
            </a:endParaRPr>
          </a:p>
        </p:txBody>
      </p:sp>
      <p:sp>
        <p:nvSpPr>
          <p:cNvPr id="2" name="Rectangle: Rounded Corners 1">
            <a:extLst>
              <a:ext uri="{FF2B5EF4-FFF2-40B4-BE49-F238E27FC236}">
                <a16:creationId xmlns:a16="http://schemas.microsoft.com/office/drawing/2014/main" id="{BCDB2DD7-837D-4C38-A287-86075A559C50}"/>
              </a:ext>
            </a:extLst>
          </p:cNvPr>
          <p:cNvSpPr/>
          <p:nvPr/>
        </p:nvSpPr>
        <p:spPr>
          <a:xfrm>
            <a:off x="424664" y="2963239"/>
            <a:ext cx="1250022" cy="93323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err="1">
                <a:cs typeface="Calibri"/>
              </a:rPr>
              <a:t>App.tsx</a:t>
            </a:r>
            <a:endParaRPr lang="en-US" err="1"/>
          </a:p>
        </p:txBody>
      </p:sp>
      <p:sp>
        <p:nvSpPr>
          <p:cNvPr id="7" name="Rectangle: Rounded Corners 6">
            <a:extLst>
              <a:ext uri="{FF2B5EF4-FFF2-40B4-BE49-F238E27FC236}">
                <a16:creationId xmlns:a16="http://schemas.microsoft.com/office/drawing/2014/main" id="{1B665A45-52FC-43E8-9E1B-C3496FADCF65}"/>
              </a:ext>
            </a:extLst>
          </p:cNvPr>
          <p:cNvSpPr/>
          <p:nvPr/>
        </p:nvSpPr>
        <p:spPr>
          <a:xfrm>
            <a:off x="2647238" y="2961938"/>
            <a:ext cx="1250022" cy="93323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err="1">
                <a:cs typeface="Calibri"/>
              </a:rPr>
              <a:t>api.tsx</a:t>
            </a:r>
            <a:endParaRPr lang="en-US" err="1"/>
          </a:p>
        </p:txBody>
      </p:sp>
      <p:sp>
        <p:nvSpPr>
          <p:cNvPr id="9" name="Rectangle: Rounded Corners 8">
            <a:extLst>
              <a:ext uri="{FF2B5EF4-FFF2-40B4-BE49-F238E27FC236}">
                <a16:creationId xmlns:a16="http://schemas.microsoft.com/office/drawing/2014/main" id="{9D544BC0-03E4-48AE-AA28-70BAEFDE7D2F}"/>
              </a:ext>
            </a:extLst>
          </p:cNvPr>
          <p:cNvSpPr/>
          <p:nvPr/>
        </p:nvSpPr>
        <p:spPr>
          <a:xfrm>
            <a:off x="5542701" y="2938854"/>
            <a:ext cx="1250022" cy="933235"/>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err="1">
                <a:cs typeface="Calibri"/>
              </a:rPr>
              <a:t>api.php</a:t>
            </a:r>
            <a:endParaRPr lang="en-US" err="1"/>
          </a:p>
        </p:txBody>
      </p:sp>
      <p:sp>
        <p:nvSpPr>
          <p:cNvPr id="11" name="Rectangle: Rounded Corners 10">
            <a:extLst>
              <a:ext uri="{FF2B5EF4-FFF2-40B4-BE49-F238E27FC236}">
                <a16:creationId xmlns:a16="http://schemas.microsoft.com/office/drawing/2014/main" id="{E08C8E21-A336-4358-AE97-9A061E8F3316}"/>
              </a:ext>
            </a:extLst>
          </p:cNvPr>
          <p:cNvSpPr/>
          <p:nvPr/>
        </p:nvSpPr>
        <p:spPr>
          <a:xfrm>
            <a:off x="7387801" y="1774791"/>
            <a:ext cx="2558949" cy="426583"/>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err="1">
                <a:cs typeface="Calibri"/>
              </a:rPr>
              <a:t>UserController.php</a:t>
            </a:r>
            <a:endParaRPr lang="en-US" err="1"/>
          </a:p>
        </p:txBody>
      </p:sp>
      <p:sp>
        <p:nvSpPr>
          <p:cNvPr id="13" name="Rectangle: Rounded Corners 12">
            <a:extLst>
              <a:ext uri="{FF2B5EF4-FFF2-40B4-BE49-F238E27FC236}">
                <a16:creationId xmlns:a16="http://schemas.microsoft.com/office/drawing/2014/main" id="{BD9FA128-9939-4D9C-856E-D279D6F44C63}"/>
              </a:ext>
            </a:extLst>
          </p:cNvPr>
          <p:cNvSpPr/>
          <p:nvPr/>
        </p:nvSpPr>
        <p:spPr>
          <a:xfrm>
            <a:off x="7393896" y="2338362"/>
            <a:ext cx="2558949" cy="426583"/>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err="1">
                <a:cs typeface="Calibri"/>
              </a:rPr>
              <a:t>Timeslot</a:t>
            </a:r>
            <a:r>
              <a:rPr lang="en-US" err="1">
                <a:ea typeface="+mn-lt"/>
                <a:cs typeface="+mn-lt"/>
              </a:rPr>
              <a:t>Controller</a:t>
            </a:r>
            <a:r>
              <a:rPr lang="en-US" err="1">
                <a:cs typeface="Calibri"/>
              </a:rPr>
              <a:t>.php</a:t>
            </a:r>
            <a:endParaRPr lang="en-US" err="1"/>
          </a:p>
        </p:txBody>
      </p:sp>
      <p:sp>
        <p:nvSpPr>
          <p:cNvPr id="15" name="Rectangle: Rounded Corners 14">
            <a:extLst>
              <a:ext uri="{FF2B5EF4-FFF2-40B4-BE49-F238E27FC236}">
                <a16:creationId xmlns:a16="http://schemas.microsoft.com/office/drawing/2014/main" id="{7C9C25A8-AA2F-4BCC-89D6-B00879234202}"/>
              </a:ext>
            </a:extLst>
          </p:cNvPr>
          <p:cNvSpPr/>
          <p:nvPr/>
        </p:nvSpPr>
        <p:spPr>
          <a:xfrm>
            <a:off x="7392868" y="2897002"/>
            <a:ext cx="2558949" cy="450967"/>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err="1">
                <a:cs typeface="Calibri"/>
              </a:rPr>
              <a:t>Schedule</a:t>
            </a:r>
            <a:r>
              <a:rPr lang="en-US" sz="1600" err="1">
                <a:ea typeface="+mn-lt"/>
                <a:cs typeface="+mn-lt"/>
              </a:rPr>
              <a:t>Controller</a:t>
            </a:r>
            <a:r>
              <a:rPr lang="en-US" sz="1600" err="1">
                <a:cs typeface="Calibri"/>
              </a:rPr>
              <a:t>.php</a:t>
            </a:r>
            <a:endParaRPr lang="en-US" sz="1600" err="1"/>
          </a:p>
        </p:txBody>
      </p:sp>
      <p:sp>
        <p:nvSpPr>
          <p:cNvPr id="16" name="Rectangle: Rounded Corners 15">
            <a:extLst>
              <a:ext uri="{FF2B5EF4-FFF2-40B4-BE49-F238E27FC236}">
                <a16:creationId xmlns:a16="http://schemas.microsoft.com/office/drawing/2014/main" id="{4A1096A5-92F9-47A2-84E3-C9FB67046E7E}"/>
              </a:ext>
            </a:extLst>
          </p:cNvPr>
          <p:cNvSpPr/>
          <p:nvPr/>
        </p:nvSpPr>
        <p:spPr>
          <a:xfrm>
            <a:off x="7392867" y="3453176"/>
            <a:ext cx="2558949" cy="450967"/>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err="1">
                <a:cs typeface="Calibri"/>
              </a:rPr>
              <a:t>Position</a:t>
            </a:r>
            <a:r>
              <a:rPr lang="en-US" err="1">
                <a:ea typeface="+mn-lt"/>
                <a:cs typeface="+mn-lt"/>
              </a:rPr>
              <a:t>Controller</a:t>
            </a:r>
            <a:r>
              <a:rPr lang="en-US" err="1">
                <a:cs typeface="Calibri"/>
              </a:rPr>
              <a:t>.php</a:t>
            </a:r>
            <a:endParaRPr lang="en-US" err="1"/>
          </a:p>
        </p:txBody>
      </p:sp>
      <p:sp>
        <p:nvSpPr>
          <p:cNvPr id="17" name="Rectangle: Rounded Corners 16">
            <a:extLst>
              <a:ext uri="{FF2B5EF4-FFF2-40B4-BE49-F238E27FC236}">
                <a16:creationId xmlns:a16="http://schemas.microsoft.com/office/drawing/2014/main" id="{129C6E74-5805-4D13-A46E-D0FB777162A2}"/>
              </a:ext>
            </a:extLst>
          </p:cNvPr>
          <p:cNvSpPr/>
          <p:nvPr/>
        </p:nvSpPr>
        <p:spPr>
          <a:xfrm>
            <a:off x="7392866" y="4039693"/>
            <a:ext cx="2558949" cy="450967"/>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err="1">
                <a:cs typeface="Calibri"/>
              </a:rPr>
              <a:t>Skill</a:t>
            </a:r>
            <a:r>
              <a:rPr lang="en-US" err="1">
                <a:ea typeface="+mn-lt"/>
                <a:cs typeface="+mn-lt"/>
              </a:rPr>
              <a:t>Controller</a:t>
            </a:r>
            <a:r>
              <a:rPr lang="en-US" err="1">
                <a:cs typeface="Calibri" panose="020F0502020204030204"/>
              </a:rPr>
              <a:t>.php</a:t>
            </a:r>
          </a:p>
        </p:txBody>
      </p:sp>
      <p:sp>
        <p:nvSpPr>
          <p:cNvPr id="18" name="Rectangle: Rounded Corners 17">
            <a:extLst>
              <a:ext uri="{FF2B5EF4-FFF2-40B4-BE49-F238E27FC236}">
                <a16:creationId xmlns:a16="http://schemas.microsoft.com/office/drawing/2014/main" id="{95D17292-E9AA-42B5-8F00-E1869AFBE7D4}"/>
              </a:ext>
            </a:extLst>
          </p:cNvPr>
          <p:cNvSpPr/>
          <p:nvPr/>
        </p:nvSpPr>
        <p:spPr>
          <a:xfrm>
            <a:off x="7392865" y="4644498"/>
            <a:ext cx="2558949" cy="450967"/>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cs typeface="Calibri"/>
              </a:rPr>
              <a:t>Shift</a:t>
            </a:r>
            <a:r>
              <a:rPr lang="en-US">
                <a:ea typeface="+mn-lt"/>
                <a:cs typeface="+mn-lt"/>
              </a:rPr>
              <a:t>Controller</a:t>
            </a:r>
            <a:r>
              <a:rPr lang="en-US">
                <a:cs typeface="Calibri"/>
              </a:rPr>
              <a:t>.php</a:t>
            </a:r>
            <a:endParaRPr lang="en-US"/>
          </a:p>
        </p:txBody>
      </p:sp>
      <p:sp>
        <p:nvSpPr>
          <p:cNvPr id="20" name="Rectangle: Rounded Corners 19">
            <a:extLst>
              <a:ext uri="{FF2B5EF4-FFF2-40B4-BE49-F238E27FC236}">
                <a16:creationId xmlns:a16="http://schemas.microsoft.com/office/drawing/2014/main" id="{4E3CC2AB-F8D5-4ABA-9D91-8839E759BA1F}"/>
              </a:ext>
            </a:extLst>
          </p:cNvPr>
          <p:cNvSpPr/>
          <p:nvPr/>
        </p:nvSpPr>
        <p:spPr>
          <a:xfrm>
            <a:off x="10451966" y="2960636"/>
            <a:ext cx="1250022" cy="933235"/>
          </a:xfrm>
          <a:prstGeom prst="roundRect">
            <a:avLst/>
          </a:prstGeom>
          <a:solidFill>
            <a:schemeClr val="accent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cs typeface="Calibri"/>
              </a:rPr>
              <a:t>MySQL</a:t>
            </a:r>
            <a:endParaRPr lang="en-US" err="1"/>
          </a:p>
        </p:txBody>
      </p:sp>
      <p:cxnSp>
        <p:nvCxnSpPr>
          <p:cNvPr id="3" name="Straight Arrow Connector 2">
            <a:extLst>
              <a:ext uri="{FF2B5EF4-FFF2-40B4-BE49-F238E27FC236}">
                <a16:creationId xmlns:a16="http://schemas.microsoft.com/office/drawing/2014/main" id="{B20EB0F4-E075-44F1-9BE1-F995C549AF54}"/>
              </a:ext>
            </a:extLst>
          </p:cNvPr>
          <p:cNvCxnSpPr/>
          <p:nvPr/>
        </p:nvCxnSpPr>
        <p:spPr>
          <a:xfrm>
            <a:off x="4005072" y="3435096"/>
            <a:ext cx="1377696" cy="6096"/>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sp>
        <p:nvSpPr>
          <p:cNvPr id="4" name="TextBox 3">
            <a:extLst>
              <a:ext uri="{FF2B5EF4-FFF2-40B4-BE49-F238E27FC236}">
                <a16:creationId xmlns:a16="http://schemas.microsoft.com/office/drawing/2014/main" id="{6221BC00-767C-43F2-8013-7F4B1900381E}"/>
              </a:ext>
            </a:extLst>
          </p:cNvPr>
          <p:cNvSpPr txBox="1"/>
          <p:nvPr/>
        </p:nvSpPr>
        <p:spPr>
          <a:xfrm>
            <a:off x="4330827" y="2959226"/>
            <a:ext cx="825116" cy="37652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r>
              <a:rPr lang="en-US"/>
              <a:t>HTTP</a:t>
            </a:r>
          </a:p>
        </p:txBody>
      </p:sp>
      <p:cxnSp>
        <p:nvCxnSpPr>
          <p:cNvPr id="26" name="Straight Arrow Connector 25">
            <a:extLst>
              <a:ext uri="{FF2B5EF4-FFF2-40B4-BE49-F238E27FC236}">
                <a16:creationId xmlns:a16="http://schemas.microsoft.com/office/drawing/2014/main" id="{F114F403-0885-4B98-A384-2581FE6D73E2}"/>
              </a:ext>
            </a:extLst>
          </p:cNvPr>
          <p:cNvCxnSpPr>
            <a:cxnSpLocks/>
          </p:cNvCxnSpPr>
          <p:nvPr/>
        </p:nvCxnSpPr>
        <p:spPr>
          <a:xfrm>
            <a:off x="1815027" y="3446385"/>
            <a:ext cx="542319" cy="452"/>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cxnSp>
        <p:nvCxnSpPr>
          <p:cNvPr id="27" name="Straight Arrow Connector 26">
            <a:extLst>
              <a:ext uri="{FF2B5EF4-FFF2-40B4-BE49-F238E27FC236}">
                <a16:creationId xmlns:a16="http://schemas.microsoft.com/office/drawing/2014/main" id="{3EE80FAD-05AF-4B14-94B8-2C44F21ADA12}"/>
              </a:ext>
            </a:extLst>
          </p:cNvPr>
          <p:cNvCxnSpPr>
            <a:cxnSpLocks/>
          </p:cNvCxnSpPr>
          <p:nvPr/>
        </p:nvCxnSpPr>
        <p:spPr>
          <a:xfrm>
            <a:off x="10067205" y="2052208"/>
            <a:ext cx="576185" cy="722940"/>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cxnSp>
        <p:nvCxnSpPr>
          <p:cNvPr id="28" name="Straight Arrow Connector 27">
            <a:extLst>
              <a:ext uri="{FF2B5EF4-FFF2-40B4-BE49-F238E27FC236}">
                <a16:creationId xmlns:a16="http://schemas.microsoft.com/office/drawing/2014/main" id="{5DE6684E-1438-422A-96B3-9B02A5E2E6F1}"/>
              </a:ext>
            </a:extLst>
          </p:cNvPr>
          <p:cNvCxnSpPr>
            <a:cxnSpLocks/>
          </p:cNvCxnSpPr>
          <p:nvPr/>
        </p:nvCxnSpPr>
        <p:spPr>
          <a:xfrm flipV="1">
            <a:off x="6669249" y="2041370"/>
            <a:ext cx="514096" cy="744614"/>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cxnSp>
        <p:nvCxnSpPr>
          <p:cNvPr id="29" name="Straight Arrow Connector 28">
            <a:extLst>
              <a:ext uri="{FF2B5EF4-FFF2-40B4-BE49-F238E27FC236}">
                <a16:creationId xmlns:a16="http://schemas.microsoft.com/office/drawing/2014/main" id="{E933F654-E315-4D5F-A703-54506F90274D}"/>
              </a:ext>
            </a:extLst>
          </p:cNvPr>
          <p:cNvCxnSpPr>
            <a:cxnSpLocks/>
          </p:cNvCxnSpPr>
          <p:nvPr/>
        </p:nvCxnSpPr>
        <p:spPr>
          <a:xfrm flipV="1">
            <a:off x="6816004" y="2566303"/>
            <a:ext cx="547963" cy="360792"/>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cxnSp>
        <p:nvCxnSpPr>
          <p:cNvPr id="30" name="Straight Arrow Connector 29">
            <a:extLst>
              <a:ext uri="{FF2B5EF4-FFF2-40B4-BE49-F238E27FC236}">
                <a16:creationId xmlns:a16="http://schemas.microsoft.com/office/drawing/2014/main" id="{C7DCBF19-A6DC-40DA-AAB4-F28E9F17D21B}"/>
              </a:ext>
            </a:extLst>
          </p:cNvPr>
          <p:cNvCxnSpPr>
            <a:cxnSpLocks/>
          </p:cNvCxnSpPr>
          <p:nvPr/>
        </p:nvCxnSpPr>
        <p:spPr>
          <a:xfrm flipV="1">
            <a:off x="6928893" y="3085591"/>
            <a:ext cx="356052" cy="55992"/>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cxnSp>
        <p:nvCxnSpPr>
          <p:cNvPr id="31" name="Straight Arrow Connector 30">
            <a:extLst>
              <a:ext uri="{FF2B5EF4-FFF2-40B4-BE49-F238E27FC236}">
                <a16:creationId xmlns:a16="http://schemas.microsoft.com/office/drawing/2014/main" id="{CF3FC2C0-5AF2-4D75-8CC7-984BEF3444D7}"/>
              </a:ext>
            </a:extLst>
          </p:cNvPr>
          <p:cNvCxnSpPr>
            <a:cxnSpLocks/>
          </p:cNvCxnSpPr>
          <p:nvPr/>
        </p:nvCxnSpPr>
        <p:spPr>
          <a:xfrm>
            <a:off x="6940182" y="3502827"/>
            <a:ext cx="418140" cy="130275"/>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cxnSp>
        <p:nvCxnSpPr>
          <p:cNvPr id="32" name="Straight Arrow Connector 31">
            <a:extLst>
              <a:ext uri="{FF2B5EF4-FFF2-40B4-BE49-F238E27FC236}">
                <a16:creationId xmlns:a16="http://schemas.microsoft.com/office/drawing/2014/main" id="{5EE4FA58-F635-43F0-9C91-4385650024C3}"/>
              </a:ext>
            </a:extLst>
          </p:cNvPr>
          <p:cNvCxnSpPr>
            <a:cxnSpLocks/>
          </p:cNvCxnSpPr>
          <p:nvPr/>
        </p:nvCxnSpPr>
        <p:spPr>
          <a:xfrm>
            <a:off x="6793426" y="3948738"/>
            <a:ext cx="418140" cy="130275"/>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cxnSp>
        <p:nvCxnSpPr>
          <p:cNvPr id="33" name="Straight Arrow Connector 32">
            <a:extLst>
              <a:ext uri="{FF2B5EF4-FFF2-40B4-BE49-F238E27FC236}">
                <a16:creationId xmlns:a16="http://schemas.microsoft.com/office/drawing/2014/main" id="{8FC1A4C2-E1C3-4B53-9CD6-E046D5D26AF6}"/>
              </a:ext>
            </a:extLst>
          </p:cNvPr>
          <p:cNvCxnSpPr>
            <a:cxnSpLocks/>
          </p:cNvCxnSpPr>
          <p:nvPr/>
        </p:nvCxnSpPr>
        <p:spPr>
          <a:xfrm>
            <a:off x="6471692" y="4123716"/>
            <a:ext cx="779385" cy="751163"/>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cxnSp>
        <p:nvCxnSpPr>
          <p:cNvPr id="34" name="Straight Arrow Connector 33">
            <a:extLst>
              <a:ext uri="{FF2B5EF4-FFF2-40B4-BE49-F238E27FC236}">
                <a16:creationId xmlns:a16="http://schemas.microsoft.com/office/drawing/2014/main" id="{B6D02F7C-F669-41CB-A37A-79F055797202}"/>
              </a:ext>
            </a:extLst>
          </p:cNvPr>
          <p:cNvCxnSpPr>
            <a:cxnSpLocks/>
          </p:cNvCxnSpPr>
          <p:nvPr/>
        </p:nvCxnSpPr>
        <p:spPr>
          <a:xfrm>
            <a:off x="10067205" y="2452964"/>
            <a:ext cx="282674" cy="378629"/>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cxnSp>
        <p:nvCxnSpPr>
          <p:cNvPr id="35" name="Straight Arrow Connector 34">
            <a:extLst>
              <a:ext uri="{FF2B5EF4-FFF2-40B4-BE49-F238E27FC236}">
                <a16:creationId xmlns:a16="http://schemas.microsoft.com/office/drawing/2014/main" id="{3211EB48-5764-4345-9380-E9956BF30D28}"/>
              </a:ext>
            </a:extLst>
          </p:cNvPr>
          <p:cNvCxnSpPr>
            <a:cxnSpLocks/>
          </p:cNvCxnSpPr>
          <p:nvPr/>
        </p:nvCxnSpPr>
        <p:spPr>
          <a:xfrm flipV="1">
            <a:off x="10067205" y="3994349"/>
            <a:ext cx="666496" cy="834926"/>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cxnSp>
        <p:nvCxnSpPr>
          <p:cNvPr id="36" name="Straight Arrow Connector 35">
            <a:extLst>
              <a:ext uri="{FF2B5EF4-FFF2-40B4-BE49-F238E27FC236}">
                <a16:creationId xmlns:a16="http://schemas.microsoft.com/office/drawing/2014/main" id="{A334965E-1A76-438B-9D91-4ECEAA7E9FC4}"/>
              </a:ext>
            </a:extLst>
          </p:cNvPr>
          <p:cNvCxnSpPr>
            <a:cxnSpLocks/>
          </p:cNvCxnSpPr>
          <p:nvPr/>
        </p:nvCxnSpPr>
        <p:spPr>
          <a:xfrm flipV="1">
            <a:off x="10044627" y="3983060"/>
            <a:ext cx="277030" cy="202749"/>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cxnSp>
        <p:nvCxnSpPr>
          <p:cNvPr id="37" name="Straight Arrow Connector 36">
            <a:extLst>
              <a:ext uri="{FF2B5EF4-FFF2-40B4-BE49-F238E27FC236}">
                <a16:creationId xmlns:a16="http://schemas.microsoft.com/office/drawing/2014/main" id="{E43FCE18-DE73-4A2B-837A-DF4B3AAE0CA3}"/>
              </a:ext>
            </a:extLst>
          </p:cNvPr>
          <p:cNvCxnSpPr>
            <a:cxnSpLocks/>
          </p:cNvCxnSpPr>
          <p:nvPr/>
        </p:nvCxnSpPr>
        <p:spPr>
          <a:xfrm flipV="1">
            <a:off x="10050272" y="3661326"/>
            <a:ext cx="333474" cy="118083"/>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cxnSp>
        <p:nvCxnSpPr>
          <p:cNvPr id="38" name="Straight Arrow Connector 37">
            <a:extLst>
              <a:ext uri="{FF2B5EF4-FFF2-40B4-BE49-F238E27FC236}">
                <a16:creationId xmlns:a16="http://schemas.microsoft.com/office/drawing/2014/main" id="{3D97B57D-3F40-44EA-AAD4-54C65B690FBE}"/>
              </a:ext>
            </a:extLst>
          </p:cNvPr>
          <p:cNvCxnSpPr>
            <a:cxnSpLocks/>
          </p:cNvCxnSpPr>
          <p:nvPr/>
        </p:nvCxnSpPr>
        <p:spPr>
          <a:xfrm>
            <a:off x="10016405" y="3254476"/>
            <a:ext cx="333474" cy="17383"/>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645580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descr="A close up of a sign&#10;&#10;Description automatically generated">
            <a:extLst>
              <a:ext uri="{FF2B5EF4-FFF2-40B4-BE49-F238E27FC236}">
                <a16:creationId xmlns:a16="http://schemas.microsoft.com/office/drawing/2014/main" id="{55D72C22-3C20-4EF8-B8C8-D03822C6768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168741" y="6053559"/>
            <a:ext cx="1720518" cy="593126"/>
          </a:xfrm>
          <a:prstGeom prst="rect">
            <a:avLst/>
          </a:prstGeom>
        </p:spPr>
      </p:pic>
      <p:pic>
        <p:nvPicPr>
          <p:cNvPr id="7" name="Picture 6" descr="A close up of a map&#10;&#10;Description automatically generated">
            <a:extLst>
              <a:ext uri="{FF2B5EF4-FFF2-40B4-BE49-F238E27FC236}">
                <a16:creationId xmlns:a16="http://schemas.microsoft.com/office/drawing/2014/main" id="{926AF6C6-C306-4354-B147-B51C302A16F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7367286" cy="6866110"/>
          </a:xfrm>
          <a:prstGeom prst="rect">
            <a:avLst/>
          </a:prstGeom>
        </p:spPr>
      </p:pic>
      <p:sp>
        <p:nvSpPr>
          <p:cNvPr id="6" name="Rectangle 5">
            <a:extLst>
              <a:ext uri="{FF2B5EF4-FFF2-40B4-BE49-F238E27FC236}">
                <a16:creationId xmlns:a16="http://schemas.microsoft.com/office/drawing/2014/main" id="{ECFD305B-189A-4B3F-92BD-E974B589C1C5}"/>
              </a:ext>
            </a:extLst>
          </p:cNvPr>
          <p:cNvSpPr/>
          <p:nvPr/>
        </p:nvSpPr>
        <p:spPr>
          <a:xfrm>
            <a:off x="7367286" y="-1"/>
            <a:ext cx="4824713" cy="1157469"/>
          </a:xfrm>
          <a:prstGeom prst="rect">
            <a:avLst/>
          </a:prstGeom>
          <a:solidFill>
            <a:srgbClr val="00B4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000">
              <a:latin typeface="Roboto Light" panose="02000000000000000000" pitchFamily="2" charset="0"/>
              <a:ea typeface="Roboto Light" panose="02000000000000000000" pitchFamily="2" charset="0"/>
            </a:endParaRPr>
          </a:p>
        </p:txBody>
      </p:sp>
      <p:sp>
        <p:nvSpPr>
          <p:cNvPr id="8" name="Title 1">
            <a:extLst>
              <a:ext uri="{FF2B5EF4-FFF2-40B4-BE49-F238E27FC236}">
                <a16:creationId xmlns:a16="http://schemas.microsoft.com/office/drawing/2014/main" id="{BF6CD17F-6E08-412A-80B8-3EE0E8CCFEC4}"/>
              </a:ext>
            </a:extLst>
          </p:cNvPr>
          <p:cNvSpPr txBox="1">
            <a:spLocks/>
          </p:cNvSpPr>
          <p:nvPr/>
        </p:nvSpPr>
        <p:spPr bwMode="auto">
          <a:xfrm>
            <a:off x="7621929" y="244552"/>
            <a:ext cx="4610582" cy="66836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lvl1pPr algn="r" rtl="0" eaLnBrk="0" fontAlgn="base" hangingPunct="0">
              <a:spcBef>
                <a:spcPct val="0"/>
              </a:spcBef>
              <a:spcAft>
                <a:spcPct val="0"/>
              </a:spcAft>
              <a:defRPr sz="4400" kern="1200">
                <a:solidFill>
                  <a:srgbClr val="001D4D"/>
                </a:solidFill>
                <a:latin typeface="+mj-lt"/>
                <a:ea typeface="ＭＳ Ｐゴシック" pitchFamily="-111" charset="-128"/>
                <a:cs typeface="ＭＳ Ｐゴシック" pitchFamily="-111" charset="-128"/>
              </a:defRPr>
            </a:lvl1pPr>
            <a:lvl2pPr algn="l" rtl="0" eaLnBrk="0" fontAlgn="base" hangingPunct="0">
              <a:spcBef>
                <a:spcPct val="0"/>
              </a:spcBef>
              <a:spcAft>
                <a:spcPct val="0"/>
              </a:spcAft>
              <a:defRPr sz="3800">
                <a:solidFill>
                  <a:srgbClr val="001D4D"/>
                </a:solidFill>
                <a:latin typeface="Trebuchet MS" pitchFamily="-111" charset="0"/>
                <a:ea typeface="ＭＳ Ｐゴシック" pitchFamily="-111" charset="-128"/>
                <a:cs typeface="ＭＳ Ｐゴシック" pitchFamily="-111" charset="-128"/>
              </a:defRPr>
            </a:lvl2pPr>
            <a:lvl3pPr algn="l" rtl="0" eaLnBrk="0" fontAlgn="base" hangingPunct="0">
              <a:spcBef>
                <a:spcPct val="0"/>
              </a:spcBef>
              <a:spcAft>
                <a:spcPct val="0"/>
              </a:spcAft>
              <a:defRPr sz="3800">
                <a:solidFill>
                  <a:srgbClr val="001D4D"/>
                </a:solidFill>
                <a:latin typeface="Trebuchet MS" pitchFamily="-111" charset="0"/>
                <a:ea typeface="ＭＳ Ｐゴシック" pitchFamily="-111" charset="-128"/>
                <a:cs typeface="ＭＳ Ｐゴシック" pitchFamily="-111" charset="-128"/>
              </a:defRPr>
            </a:lvl3pPr>
            <a:lvl4pPr algn="l" rtl="0" eaLnBrk="0" fontAlgn="base" hangingPunct="0">
              <a:spcBef>
                <a:spcPct val="0"/>
              </a:spcBef>
              <a:spcAft>
                <a:spcPct val="0"/>
              </a:spcAft>
              <a:defRPr sz="3800">
                <a:solidFill>
                  <a:srgbClr val="001D4D"/>
                </a:solidFill>
                <a:latin typeface="Trebuchet MS" pitchFamily="-111" charset="0"/>
                <a:ea typeface="ＭＳ Ｐゴシック" pitchFamily="-111" charset="-128"/>
                <a:cs typeface="ＭＳ Ｐゴシック" pitchFamily="-111" charset="-128"/>
              </a:defRPr>
            </a:lvl4pPr>
            <a:lvl5pPr algn="l" rtl="0" eaLnBrk="0" fontAlgn="base" hangingPunct="0">
              <a:spcBef>
                <a:spcPct val="0"/>
              </a:spcBef>
              <a:spcAft>
                <a:spcPct val="0"/>
              </a:spcAft>
              <a:defRPr sz="3800">
                <a:solidFill>
                  <a:srgbClr val="001D4D"/>
                </a:solidFill>
                <a:latin typeface="Trebuchet MS" pitchFamily="-111" charset="0"/>
                <a:ea typeface="ＭＳ Ｐゴシック" pitchFamily="-111" charset="-128"/>
                <a:cs typeface="ＭＳ Ｐゴシック" pitchFamily="-111" charset="-128"/>
              </a:defRPr>
            </a:lvl5pPr>
            <a:lvl6pPr marL="457200" algn="l" rtl="0" eaLnBrk="1" fontAlgn="base" hangingPunct="1">
              <a:spcBef>
                <a:spcPct val="0"/>
              </a:spcBef>
              <a:spcAft>
                <a:spcPct val="0"/>
              </a:spcAft>
              <a:defRPr sz="3800">
                <a:solidFill>
                  <a:srgbClr val="001D4D"/>
                </a:solidFill>
                <a:latin typeface="Trebuchet MS" pitchFamily="-111" charset="0"/>
                <a:ea typeface="ＭＳ Ｐゴシック" pitchFamily="-111" charset="-128"/>
                <a:cs typeface="ＭＳ Ｐゴシック" pitchFamily="-111" charset="-128"/>
              </a:defRPr>
            </a:lvl6pPr>
            <a:lvl7pPr marL="914400" algn="l" rtl="0" eaLnBrk="1" fontAlgn="base" hangingPunct="1">
              <a:spcBef>
                <a:spcPct val="0"/>
              </a:spcBef>
              <a:spcAft>
                <a:spcPct val="0"/>
              </a:spcAft>
              <a:defRPr sz="3800">
                <a:solidFill>
                  <a:srgbClr val="001D4D"/>
                </a:solidFill>
                <a:latin typeface="Trebuchet MS" pitchFamily="-111" charset="0"/>
                <a:ea typeface="ＭＳ Ｐゴシック" pitchFamily="-111" charset="-128"/>
                <a:cs typeface="ＭＳ Ｐゴシック" pitchFamily="-111" charset="-128"/>
              </a:defRPr>
            </a:lvl7pPr>
            <a:lvl8pPr marL="1371600" algn="l" rtl="0" eaLnBrk="1" fontAlgn="base" hangingPunct="1">
              <a:spcBef>
                <a:spcPct val="0"/>
              </a:spcBef>
              <a:spcAft>
                <a:spcPct val="0"/>
              </a:spcAft>
              <a:defRPr sz="3800">
                <a:solidFill>
                  <a:srgbClr val="001D4D"/>
                </a:solidFill>
                <a:latin typeface="Trebuchet MS" pitchFamily="-111" charset="0"/>
                <a:ea typeface="ＭＳ Ｐゴシック" pitchFamily="-111" charset="-128"/>
                <a:cs typeface="ＭＳ Ｐゴシック" pitchFamily="-111" charset="-128"/>
              </a:defRPr>
            </a:lvl8pPr>
            <a:lvl9pPr marL="1828800" algn="l" rtl="0" eaLnBrk="1" fontAlgn="base" hangingPunct="1">
              <a:spcBef>
                <a:spcPct val="0"/>
              </a:spcBef>
              <a:spcAft>
                <a:spcPct val="0"/>
              </a:spcAft>
              <a:defRPr sz="3800">
                <a:solidFill>
                  <a:srgbClr val="001D4D"/>
                </a:solidFill>
                <a:latin typeface="Trebuchet MS" pitchFamily="-111" charset="0"/>
                <a:ea typeface="ＭＳ Ｐゴシック" pitchFamily="-111" charset="-128"/>
                <a:cs typeface="ＭＳ Ｐゴシック" pitchFamily="-111" charset="-128"/>
              </a:defRPr>
            </a:lvl9pPr>
          </a:lstStyle>
          <a:p>
            <a:pPr algn="l" eaLnBrk="1" hangingPunct="1"/>
            <a:r>
              <a:rPr lang="en-US" altLang="en-US" sz="3600">
                <a:solidFill>
                  <a:schemeClr val="bg1"/>
                </a:solidFill>
                <a:latin typeface="Roboto Black" panose="02000000000000000000" pitchFamily="2" charset="0"/>
                <a:ea typeface="Roboto Black" panose="02000000000000000000" pitchFamily="2" charset="0"/>
              </a:rPr>
              <a:t>State Machine</a:t>
            </a:r>
            <a:endParaRPr lang="en-US">
              <a:solidFill>
                <a:schemeClr val="bg1"/>
              </a:solidFill>
              <a:latin typeface="Roboto Black" panose="02000000000000000000" pitchFamily="2" charset="0"/>
              <a:ea typeface="Roboto Black" panose="02000000000000000000" pitchFamily="2" charset="0"/>
              <a:cs typeface="+mj-lt"/>
            </a:endParaRPr>
          </a:p>
        </p:txBody>
      </p:sp>
      <p:sp>
        <p:nvSpPr>
          <p:cNvPr id="10" name="Rectangle 9">
            <a:extLst>
              <a:ext uri="{FF2B5EF4-FFF2-40B4-BE49-F238E27FC236}">
                <a16:creationId xmlns:a16="http://schemas.microsoft.com/office/drawing/2014/main" id="{774E6B10-59B7-42CC-989C-5E84682946BF}"/>
              </a:ext>
            </a:extLst>
          </p:cNvPr>
          <p:cNvSpPr/>
          <p:nvPr/>
        </p:nvSpPr>
        <p:spPr>
          <a:xfrm>
            <a:off x="7723207" y="2395383"/>
            <a:ext cx="4112870" cy="2067233"/>
          </a:xfrm>
          <a:prstGeom prst="rect">
            <a:avLst/>
          </a:prstGeom>
        </p:spPr>
        <p:txBody>
          <a:bodyPr wrap="square" anchor="t">
            <a:spAutoFit/>
          </a:bodyPr>
          <a:lstStyle/>
          <a:p>
            <a:pPr algn="ctr">
              <a:lnSpc>
                <a:spcPct val="250000"/>
              </a:lnSpc>
            </a:pPr>
            <a:r>
              <a:rPr lang="en-US" sz="2800">
                <a:solidFill>
                  <a:srgbClr val="004237"/>
                </a:solidFill>
                <a:latin typeface="Roboto" panose="02000000000000000000" pitchFamily="2" charset="0"/>
                <a:ea typeface="Roboto" panose="02000000000000000000" pitchFamily="2" charset="0"/>
              </a:rPr>
              <a:t>Sample State Machine of the Application</a:t>
            </a:r>
          </a:p>
        </p:txBody>
      </p:sp>
    </p:spTree>
    <p:extLst>
      <p:ext uri="{BB962C8B-B14F-4D97-AF65-F5344CB8AC3E}">
        <p14:creationId xmlns:p14="http://schemas.microsoft.com/office/powerpoint/2010/main" val="267037009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descr="A close up of a sign&#10;&#10;Description automatically generated">
            <a:extLst>
              <a:ext uri="{FF2B5EF4-FFF2-40B4-BE49-F238E27FC236}">
                <a16:creationId xmlns:a16="http://schemas.microsoft.com/office/drawing/2014/main" id="{55D72C22-3C20-4EF8-B8C8-D03822C6768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168741" y="6053559"/>
            <a:ext cx="1720518" cy="593126"/>
          </a:xfrm>
          <a:prstGeom prst="rect">
            <a:avLst/>
          </a:prstGeom>
        </p:spPr>
      </p:pic>
      <p:sp>
        <p:nvSpPr>
          <p:cNvPr id="6" name="Rectangle 5">
            <a:extLst>
              <a:ext uri="{FF2B5EF4-FFF2-40B4-BE49-F238E27FC236}">
                <a16:creationId xmlns:a16="http://schemas.microsoft.com/office/drawing/2014/main" id="{ECFD305B-189A-4B3F-92BD-E974B589C1C5}"/>
              </a:ext>
            </a:extLst>
          </p:cNvPr>
          <p:cNvSpPr/>
          <p:nvPr/>
        </p:nvSpPr>
        <p:spPr>
          <a:xfrm>
            <a:off x="0" y="-1"/>
            <a:ext cx="12191999" cy="1157469"/>
          </a:xfrm>
          <a:prstGeom prst="rect">
            <a:avLst/>
          </a:prstGeom>
          <a:solidFill>
            <a:srgbClr val="00B4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000">
              <a:latin typeface="Roboto Light" panose="02000000000000000000" pitchFamily="2" charset="0"/>
              <a:ea typeface="Roboto Light" panose="02000000000000000000" pitchFamily="2" charset="0"/>
            </a:endParaRPr>
          </a:p>
        </p:txBody>
      </p:sp>
      <p:sp>
        <p:nvSpPr>
          <p:cNvPr id="8" name="Title 1">
            <a:extLst>
              <a:ext uri="{FF2B5EF4-FFF2-40B4-BE49-F238E27FC236}">
                <a16:creationId xmlns:a16="http://schemas.microsoft.com/office/drawing/2014/main" id="{BF6CD17F-6E08-412A-80B8-3EE0E8CCFEC4}"/>
              </a:ext>
            </a:extLst>
          </p:cNvPr>
          <p:cNvSpPr txBox="1">
            <a:spLocks/>
          </p:cNvSpPr>
          <p:nvPr/>
        </p:nvSpPr>
        <p:spPr bwMode="auto">
          <a:xfrm>
            <a:off x="422477" y="244552"/>
            <a:ext cx="11810034" cy="66836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lvl1pPr algn="r" rtl="0" eaLnBrk="0" fontAlgn="base" hangingPunct="0">
              <a:spcBef>
                <a:spcPct val="0"/>
              </a:spcBef>
              <a:spcAft>
                <a:spcPct val="0"/>
              </a:spcAft>
              <a:defRPr sz="4400" kern="1200">
                <a:solidFill>
                  <a:srgbClr val="001D4D"/>
                </a:solidFill>
                <a:latin typeface="+mj-lt"/>
                <a:ea typeface="ＭＳ Ｐゴシック" pitchFamily="-111" charset="-128"/>
                <a:cs typeface="ＭＳ Ｐゴシック" pitchFamily="-111" charset="-128"/>
              </a:defRPr>
            </a:lvl1pPr>
            <a:lvl2pPr algn="l" rtl="0" eaLnBrk="0" fontAlgn="base" hangingPunct="0">
              <a:spcBef>
                <a:spcPct val="0"/>
              </a:spcBef>
              <a:spcAft>
                <a:spcPct val="0"/>
              </a:spcAft>
              <a:defRPr sz="3800">
                <a:solidFill>
                  <a:srgbClr val="001D4D"/>
                </a:solidFill>
                <a:latin typeface="Trebuchet MS" pitchFamily="-111" charset="0"/>
                <a:ea typeface="ＭＳ Ｐゴシック" pitchFamily="-111" charset="-128"/>
                <a:cs typeface="ＭＳ Ｐゴシック" pitchFamily="-111" charset="-128"/>
              </a:defRPr>
            </a:lvl2pPr>
            <a:lvl3pPr algn="l" rtl="0" eaLnBrk="0" fontAlgn="base" hangingPunct="0">
              <a:spcBef>
                <a:spcPct val="0"/>
              </a:spcBef>
              <a:spcAft>
                <a:spcPct val="0"/>
              </a:spcAft>
              <a:defRPr sz="3800">
                <a:solidFill>
                  <a:srgbClr val="001D4D"/>
                </a:solidFill>
                <a:latin typeface="Trebuchet MS" pitchFamily="-111" charset="0"/>
                <a:ea typeface="ＭＳ Ｐゴシック" pitchFamily="-111" charset="-128"/>
                <a:cs typeface="ＭＳ Ｐゴシック" pitchFamily="-111" charset="-128"/>
              </a:defRPr>
            </a:lvl3pPr>
            <a:lvl4pPr algn="l" rtl="0" eaLnBrk="0" fontAlgn="base" hangingPunct="0">
              <a:spcBef>
                <a:spcPct val="0"/>
              </a:spcBef>
              <a:spcAft>
                <a:spcPct val="0"/>
              </a:spcAft>
              <a:defRPr sz="3800">
                <a:solidFill>
                  <a:srgbClr val="001D4D"/>
                </a:solidFill>
                <a:latin typeface="Trebuchet MS" pitchFamily="-111" charset="0"/>
                <a:ea typeface="ＭＳ Ｐゴシック" pitchFamily="-111" charset="-128"/>
                <a:cs typeface="ＭＳ Ｐゴシック" pitchFamily="-111" charset="-128"/>
              </a:defRPr>
            </a:lvl4pPr>
            <a:lvl5pPr algn="l" rtl="0" eaLnBrk="0" fontAlgn="base" hangingPunct="0">
              <a:spcBef>
                <a:spcPct val="0"/>
              </a:spcBef>
              <a:spcAft>
                <a:spcPct val="0"/>
              </a:spcAft>
              <a:defRPr sz="3800">
                <a:solidFill>
                  <a:srgbClr val="001D4D"/>
                </a:solidFill>
                <a:latin typeface="Trebuchet MS" pitchFamily="-111" charset="0"/>
                <a:ea typeface="ＭＳ Ｐゴシック" pitchFamily="-111" charset="-128"/>
                <a:cs typeface="ＭＳ Ｐゴシック" pitchFamily="-111" charset="-128"/>
              </a:defRPr>
            </a:lvl5pPr>
            <a:lvl6pPr marL="457200" algn="l" rtl="0" eaLnBrk="1" fontAlgn="base" hangingPunct="1">
              <a:spcBef>
                <a:spcPct val="0"/>
              </a:spcBef>
              <a:spcAft>
                <a:spcPct val="0"/>
              </a:spcAft>
              <a:defRPr sz="3800">
                <a:solidFill>
                  <a:srgbClr val="001D4D"/>
                </a:solidFill>
                <a:latin typeface="Trebuchet MS" pitchFamily="-111" charset="0"/>
                <a:ea typeface="ＭＳ Ｐゴシック" pitchFamily="-111" charset="-128"/>
                <a:cs typeface="ＭＳ Ｐゴシック" pitchFamily="-111" charset="-128"/>
              </a:defRPr>
            </a:lvl6pPr>
            <a:lvl7pPr marL="914400" algn="l" rtl="0" eaLnBrk="1" fontAlgn="base" hangingPunct="1">
              <a:spcBef>
                <a:spcPct val="0"/>
              </a:spcBef>
              <a:spcAft>
                <a:spcPct val="0"/>
              </a:spcAft>
              <a:defRPr sz="3800">
                <a:solidFill>
                  <a:srgbClr val="001D4D"/>
                </a:solidFill>
                <a:latin typeface="Trebuchet MS" pitchFamily="-111" charset="0"/>
                <a:ea typeface="ＭＳ Ｐゴシック" pitchFamily="-111" charset="-128"/>
                <a:cs typeface="ＭＳ Ｐゴシック" pitchFamily="-111" charset="-128"/>
              </a:defRPr>
            </a:lvl7pPr>
            <a:lvl8pPr marL="1371600" algn="l" rtl="0" eaLnBrk="1" fontAlgn="base" hangingPunct="1">
              <a:spcBef>
                <a:spcPct val="0"/>
              </a:spcBef>
              <a:spcAft>
                <a:spcPct val="0"/>
              </a:spcAft>
              <a:defRPr sz="3800">
                <a:solidFill>
                  <a:srgbClr val="001D4D"/>
                </a:solidFill>
                <a:latin typeface="Trebuchet MS" pitchFamily="-111" charset="0"/>
                <a:ea typeface="ＭＳ Ｐゴシック" pitchFamily="-111" charset="-128"/>
                <a:cs typeface="ＭＳ Ｐゴシック" pitchFamily="-111" charset="-128"/>
              </a:defRPr>
            </a:lvl8pPr>
            <a:lvl9pPr marL="1828800" algn="l" rtl="0" eaLnBrk="1" fontAlgn="base" hangingPunct="1">
              <a:spcBef>
                <a:spcPct val="0"/>
              </a:spcBef>
              <a:spcAft>
                <a:spcPct val="0"/>
              </a:spcAft>
              <a:defRPr sz="3800">
                <a:solidFill>
                  <a:srgbClr val="001D4D"/>
                </a:solidFill>
                <a:latin typeface="Trebuchet MS" pitchFamily="-111" charset="0"/>
                <a:ea typeface="ＭＳ Ｐゴシック" pitchFamily="-111" charset="-128"/>
                <a:cs typeface="ＭＳ Ｐゴシック" pitchFamily="-111" charset="-128"/>
              </a:defRPr>
            </a:lvl9pPr>
          </a:lstStyle>
          <a:p>
            <a:pPr algn="l" eaLnBrk="1" hangingPunct="1"/>
            <a:r>
              <a:rPr lang="en-US" altLang="en-US" sz="3600">
                <a:solidFill>
                  <a:schemeClr val="bg1"/>
                </a:solidFill>
                <a:latin typeface="Roboto Black" panose="02000000000000000000" pitchFamily="2" charset="0"/>
                <a:ea typeface="Roboto Black" panose="02000000000000000000" pitchFamily="2" charset="0"/>
              </a:rPr>
              <a:t>Problem Definition – Main Problem</a:t>
            </a:r>
            <a:endParaRPr lang="en-US">
              <a:solidFill>
                <a:schemeClr val="bg1"/>
              </a:solidFill>
              <a:latin typeface="Roboto Black" panose="02000000000000000000" pitchFamily="2" charset="0"/>
              <a:ea typeface="Roboto Black" panose="02000000000000000000" pitchFamily="2" charset="0"/>
              <a:cs typeface="+mj-lt"/>
            </a:endParaRPr>
          </a:p>
        </p:txBody>
      </p:sp>
      <p:sp>
        <p:nvSpPr>
          <p:cNvPr id="12" name="Rectangle 11">
            <a:extLst>
              <a:ext uri="{FF2B5EF4-FFF2-40B4-BE49-F238E27FC236}">
                <a16:creationId xmlns:a16="http://schemas.microsoft.com/office/drawing/2014/main" id="{F0A6B91A-B174-4840-AC23-EEF9E6C5EC45}"/>
              </a:ext>
            </a:extLst>
          </p:cNvPr>
          <p:cNvSpPr/>
          <p:nvPr/>
        </p:nvSpPr>
        <p:spPr>
          <a:xfrm>
            <a:off x="422477" y="1551568"/>
            <a:ext cx="6940952" cy="954107"/>
          </a:xfrm>
          <a:prstGeom prst="rect">
            <a:avLst/>
          </a:prstGeom>
        </p:spPr>
        <p:txBody>
          <a:bodyPr wrap="square" anchor="t">
            <a:spAutoFit/>
          </a:bodyPr>
          <a:lstStyle/>
          <a:p>
            <a:pPr marL="285750" indent="-285750">
              <a:buFont typeface="Arial" panose="020B0604020202020204" pitchFamily="34" charset="0"/>
              <a:buChar char="•"/>
            </a:pPr>
            <a:r>
              <a:rPr lang="en-US" sz="2800" b="1">
                <a:solidFill>
                  <a:srgbClr val="004237"/>
                </a:solidFill>
                <a:latin typeface="Roboto"/>
                <a:ea typeface="Roboto" panose="02000000000000000000" pitchFamily="2" charset="0"/>
              </a:rPr>
              <a:t>Outdated</a:t>
            </a:r>
            <a:r>
              <a:rPr lang="en-US" sz="2800">
                <a:solidFill>
                  <a:srgbClr val="004237"/>
                </a:solidFill>
                <a:latin typeface="Roboto"/>
                <a:ea typeface="Roboto" panose="02000000000000000000" pitchFamily="2" charset="0"/>
              </a:rPr>
              <a:t> paper-excel system used for department </a:t>
            </a:r>
            <a:r>
              <a:rPr lang="en-US" sz="2800" b="1">
                <a:solidFill>
                  <a:srgbClr val="004237"/>
                </a:solidFill>
                <a:latin typeface="Roboto"/>
                <a:ea typeface="Roboto" panose="02000000000000000000" pitchFamily="2" charset="0"/>
              </a:rPr>
              <a:t>scheduling</a:t>
            </a:r>
          </a:p>
        </p:txBody>
      </p:sp>
      <p:sp>
        <p:nvSpPr>
          <p:cNvPr id="15" name="Rectangle 14">
            <a:extLst>
              <a:ext uri="{FF2B5EF4-FFF2-40B4-BE49-F238E27FC236}">
                <a16:creationId xmlns:a16="http://schemas.microsoft.com/office/drawing/2014/main" id="{5A3A8DF4-7690-4835-9B28-2A0681D9CC53}"/>
              </a:ext>
            </a:extLst>
          </p:cNvPr>
          <p:cNvSpPr/>
          <p:nvPr/>
        </p:nvSpPr>
        <p:spPr>
          <a:xfrm>
            <a:off x="422477" y="2657193"/>
            <a:ext cx="6940952" cy="1384995"/>
          </a:xfrm>
          <a:prstGeom prst="rect">
            <a:avLst/>
          </a:prstGeom>
        </p:spPr>
        <p:txBody>
          <a:bodyPr wrap="square" anchor="t">
            <a:spAutoFit/>
          </a:bodyPr>
          <a:lstStyle/>
          <a:p>
            <a:pPr marL="285750" indent="-285750">
              <a:buFont typeface="Arial" panose="020B0604020202020204" pitchFamily="34" charset="0"/>
              <a:buChar char="•"/>
            </a:pPr>
            <a:r>
              <a:rPr lang="en-US" sz="2800" b="1">
                <a:solidFill>
                  <a:srgbClr val="004237"/>
                </a:solidFill>
                <a:latin typeface="Roboto"/>
                <a:ea typeface="Roboto" panose="02000000000000000000" pitchFamily="2" charset="0"/>
              </a:rPr>
              <a:t>Time-consuming</a:t>
            </a:r>
            <a:r>
              <a:rPr lang="en-US" sz="2800">
                <a:solidFill>
                  <a:srgbClr val="004237"/>
                </a:solidFill>
                <a:latin typeface="Roboto"/>
                <a:ea typeface="Roboto" panose="02000000000000000000" pitchFamily="2" charset="0"/>
              </a:rPr>
              <a:t> process that requires a Sergeant to </a:t>
            </a:r>
            <a:r>
              <a:rPr lang="en-US" sz="2800" b="1">
                <a:solidFill>
                  <a:srgbClr val="004237"/>
                </a:solidFill>
                <a:latin typeface="Roboto"/>
                <a:ea typeface="Roboto" panose="02000000000000000000" pitchFamily="2" charset="0"/>
              </a:rPr>
              <a:t>manually</a:t>
            </a:r>
            <a:r>
              <a:rPr lang="en-US" sz="2800">
                <a:solidFill>
                  <a:srgbClr val="004237"/>
                </a:solidFill>
                <a:latin typeface="Roboto"/>
                <a:ea typeface="Roboto" panose="02000000000000000000" pitchFamily="2" charset="0"/>
              </a:rPr>
              <a:t> contact and check with all officers for </a:t>
            </a:r>
            <a:r>
              <a:rPr lang="en-US" sz="2800" b="1">
                <a:solidFill>
                  <a:srgbClr val="004237"/>
                </a:solidFill>
                <a:latin typeface="Roboto"/>
                <a:ea typeface="Roboto" panose="02000000000000000000" pitchFamily="2" charset="0"/>
              </a:rPr>
              <a:t>scheduling</a:t>
            </a:r>
          </a:p>
        </p:txBody>
      </p:sp>
      <p:sp>
        <p:nvSpPr>
          <p:cNvPr id="16" name="Rectangle 15">
            <a:extLst>
              <a:ext uri="{FF2B5EF4-FFF2-40B4-BE49-F238E27FC236}">
                <a16:creationId xmlns:a16="http://schemas.microsoft.com/office/drawing/2014/main" id="{435058B7-3F75-4951-8A50-3C8795FCE735}"/>
              </a:ext>
            </a:extLst>
          </p:cNvPr>
          <p:cNvSpPr/>
          <p:nvPr/>
        </p:nvSpPr>
        <p:spPr>
          <a:xfrm>
            <a:off x="653971" y="5105484"/>
            <a:ext cx="6940952" cy="954107"/>
          </a:xfrm>
          <a:prstGeom prst="rect">
            <a:avLst/>
          </a:prstGeom>
        </p:spPr>
        <p:txBody>
          <a:bodyPr wrap="square" anchor="t">
            <a:spAutoFit/>
          </a:bodyPr>
          <a:lstStyle/>
          <a:p>
            <a:r>
              <a:rPr lang="en-US" sz="2800">
                <a:solidFill>
                  <a:srgbClr val="004237"/>
                </a:solidFill>
                <a:latin typeface="Roboto"/>
                <a:ea typeface="Roboto" panose="02000000000000000000" pitchFamily="2" charset="0"/>
              </a:rPr>
              <a:t>How do we </a:t>
            </a:r>
            <a:r>
              <a:rPr lang="en-US" sz="2800" b="1">
                <a:solidFill>
                  <a:srgbClr val="004237"/>
                </a:solidFill>
                <a:latin typeface="Roboto"/>
                <a:ea typeface="Roboto" panose="02000000000000000000" pitchFamily="2" charset="0"/>
              </a:rPr>
              <a:t>automate </a:t>
            </a:r>
            <a:r>
              <a:rPr lang="en-US" sz="2800">
                <a:solidFill>
                  <a:srgbClr val="004237"/>
                </a:solidFill>
                <a:latin typeface="Roboto"/>
                <a:ea typeface="Roboto" panose="02000000000000000000" pitchFamily="2" charset="0"/>
              </a:rPr>
              <a:t>the </a:t>
            </a:r>
            <a:r>
              <a:rPr lang="en-US" sz="2800" b="1">
                <a:solidFill>
                  <a:srgbClr val="004237"/>
                </a:solidFill>
                <a:latin typeface="Roboto"/>
                <a:ea typeface="Roboto" panose="02000000000000000000" pitchFamily="2" charset="0"/>
              </a:rPr>
              <a:t>scheduling </a:t>
            </a:r>
            <a:r>
              <a:rPr lang="en-US" sz="2800">
                <a:solidFill>
                  <a:srgbClr val="004237"/>
                </a:solidFill>
                <a:latin typeface="Roboto"/>
                <a:ea typeface="Roboto" panose="02000000000000000000" pitchFamily="2" charset="0"/>
              </a:rPr>
              <a:t>process for Administrators and Officers?</a:t>
            </a:r>
          </a:p>
        </p:txBody>
      </p:sp>
      <p:sp>
        <p:nvSpPr>
          <p:cNvPr id="17" name="Rectangle 16">
            <a:extLst>
              <a:ext uri="{FF2B5EF4-FFF2-40B4-BE49-F238E27FC236}">
                <a16:creationId xmlns:a16="http://schemas.microsoft.com/office/drawing/2014/main" id="{8D387F1D-D261-4E45-A6C6-ABBCC61F5587}"/>
              </a:ext>
            </a:extLst>
          </p:cNvPr>
          <p:cNvSpPr/>
          <p:nvPr/>
        </p:nvSpPr>
        <p:spPr>
          <a:xfrm>
            <a:off x="653971" y="4409926"/>
            <a:ext cx="6940952" cy="646331"/>
          </a:xfrm>
          <a:prstGeom prst="rect">
            <a:avLst/>
          </a:prstGeom>
        </p:spPr>
        <p:txBody>
          <a:bodyPr wrap="square">
            <a:spAutoFit/>
          </a:bodyPr>
          <a:lstStyle/>
          <a:p>
            <a:r>
              <a:rPr lang="en-US" sz="3600" b="1">
                <a:solidFill>
                  <a:srgbClr val="004237"/>
                </a:solidFill>
                <a:latin typeface="Roboto" panose="02000000000000000000" pitchFamily="2" charset="0"/>
                <a:ea typeface="Roboto" panose="02000000000000000000" pitchFamily="2" charset="0"/>
              </a:rPr>
              <a:t>PROJECT PROBLEM:</a:t>
            </a:r>
            <a:endParaRPr lang="en-US" sz="3600">
              <a:solidFill>
                <a:srgbClr val="004237"/>
              </a:solidFill>
              <a:latin typeface="Roboto" panose="02000000000000000000" pitchFamily="2" charset="0"/>
              <a:ea typeface="Roboto" panose="02000000000000000000" pitchFamily="2" charset="0"/>
            </a:endParaRPr>
          </a:p>
        </p:txBody>
      </p:sp>
      <p:pic>
        <p:nvPicPr>
          <p:cNvPr id="18" name="Picture 17" descr="A close up of a sign&#10;&#10;Description automatically generated">
            <a:extLst>
              <a:ext uri="{FF2B5EF4-FFF2-40B4-BE49-F238E27FC236}">
                <a16:creationId xmlns:a16="http://schemas.microsoft.com/office/drawing/2014/main" id="{EC7EDED0-622D-4E8D-89D7-FB50382F3C6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884504" y="1778751"/>
            <a:ext cx="3653525" cy="3653525"/>
          </a:xfrm>
          <a:prstGeom prst="rect">
            <a:avLst/>
          </a:prstGeom>
        </p:spPr>
      </p:pic>
    </p:spTree>
    <p:extLst>
      <p:ext uri="{BB962C8B-B14F-4D97-AF65-F5344CB8AC3E}">
        <p14:creationId xmlns:p14="http://schemas.microsoft.com/office/powerpoint/2010/main" val="335639751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descr="A close up of a sign&#10;&#10;Description automatically generated">
            <a:extLst>
              <a:ext uri="{FF2B5EF4-FFF2-40B4-BE49-F238E27FC236}">
                <a16:creationId xmlns:a16="http://schemas.microsoft.com/office/drawing/2014/main" id="{55D72C22-3C20-4EF8-B8C8-D03822C6768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168741" y="6053559"/>
            <a:ext cx="1720518" cy="593126"/>
          </a:xfrm>
          <a:prstGeom prst="rect">
            <a:avLst/>
          </a:prstGeom>
        </p:spPr>
      </p:pic>
      <p:sp>
        <p:nvSpPr>
          <p:cNvPr id="6" name="Rectangle 5">
            <a:extLst>
              <a:ext uri="{FF2B5EF4-FFF2-40B4-BE49-F238E27FC236}">
                <a16:creationId xmlns:a16="http://schemas.microsoft.com/office/drawing/2014/main" id="{ECFD305B-189A-4B3F-92BD-E974B589C1C5}"/>
              </a:ext>
            </a:extLst>
          </p:cNvPr>
          <p:cNvSpPr/>
          <p:nvPr/>
        </p:nvSpPr>
        <p:spPr>
          <a:xfrm>
            <a:off x="6204030" y="-1"/>
            <a:ext cx="5987969" cy="1157469"/>
          </a:xfrm>
          <a:prstGeom prst="rect">
            <a:avLst/>
          </a:prstGeom>
          <a:solidFill>
            <a:srgbClr val="00B4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000">
              <a:latin typeface="Roboto Light" panose="02000000000000000000" pitchFamily="2" charset="0"/>
              <a:ea typeface="Roboto Light" panose="02000000000000000000" pitchFamily="2" charset="0"/>
            </a:endParaRPr>
          </a:p>
        </p:txBody>
      </p:sp>
      <p:sp>
        <p:nvSpPr>
          <p:cNvPr id="8" name="Title 1">
            <a:extLst>
              <a:ext uri="{FF2B5EF4-FFF2-40B4-BE49-F238E27FC236}">
                <a16:creationId xmlns:a16="http://schemas.microsoft.com/office/drawing/2014/main" id="{BF6CD17F-6E08-412A-80B8-3EE0E8CCFEC4}"/>
              </a:ext>
            </a:extLst>
          </p:cNvPr>
          <p:cNvSpPr txBox="1">
            <a:spLocks/>
          </p:cNvSpPr>
          <p:nvPr/>
        </p:nvSpPr>
        <p:spPr bwMode="auto">
          <a:xfrm>
            <a:off x="6464461" y="244552"/>
            <a:ext cx="5785411" cy="66836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lvl1pPr algn="r" rtl="0" eaLnBrk="0" fontAlgn="base" hangingPunct="0">
              <a:spcBef>
                <a:spcPct val="0"/>
              </a:spcBef>
              <a:spcAft>
                <a:spcPct val="0"/>
              </a:spcAft>
              <a:defRPr sz="4400" kern="1200">
                <a:solidFill>
                  <a:srgbClr val="001D4D"/>
                </a:solidFill>
                <a:latin typeface="+mj-lt"/>
                <a:ea typeface="ＭＳ Ｐゴシック" pitchFamily="-111" charset="-128"/>
                <a:cs typeface="ＭＳ Ｐゴシック" pitchFamily="-111" charset="-128"/>
              </a:defRPr>
            </a:lvl1pPr>
            <a:lvl2pPr algn="l" rtl="0" eaLnBrk="0" fontAlgn="base" hangingPunct="0">
              <a:spcBef>
                <a:spcPct val="0"/>
              </a:spcBef>
              <a:spcAft>
                <a:spcPct val="0"/>
              </a:spcAft>
              <a:defRPr sz="3800">
                <a:solidFill>
                  <a:srgbClr val="001D4D"/>
                </a:solidFill>
                <a:latin typeface="Trebuchet MS" pitchFamily="-111" charset="0"/>
                <a:ea typeface="ＭＳ Ｐゴシック" pitchFamily="-111" charset="-128"/>
                <a:cs typeface="ＭＳ Ｐゴシック" pitchFamily="-111" charset="-128"/>
              </a:defRPr>
            </a:lvl2pPr>
            <a:lvl3pPr algn="l" rtl="0" eaLnBrk="0" fontAlgn="base" hangingPunct="0">
              <a:spcBef>
                <a:spcPct val="0"/>
              </a:spcBef>
              <a:spcAft>
                <a:spcPct val="0"/>
              </a:spcAft>
              <a:defRPr sz="3800">
                <a:solidFill>
                  <a:srgbClr val="001D4D"/>
                </a:solidFill>
                <a:latin typeface="Trebuchet MS" pitchFamily="-111" charset="0"/>
                <a:ea typeface="ＭＳ Ｐゴシック" pitchFamily="-111" charset="-128"/>
                <a:cs typeface="ＭＳ Ｐゴシック" pitchFamily="-111" charset="-128"/>
              </a:defRPr>
            </a:lvl3pPr>
            <a:lvl4pPr algn="l" rtl="0" eaLnBrk="0" fontAlgn="base" hangingPunct="0">
              <a:spcBef>
                <a:spcPct val="0"/>
              </a:spcBef>
              <a:spcAft>
                <a:spcPct val="0"/>
              </a:spcAft>
              <a:defRPr sz="3800">
                <a:solidFill>
                  <a:srgbClr val="001D4D"/>
                </a:solidFill>
                <a:latin typeface="Trebuchet MS" pitchFamily="-111" charset="0"/>
                <a:ea typeface="ＭＳ Ｐゴシック" pitchFamily="-111" charset="-128"/>
                <a:cs typeface="ＭＳ Ｐゴシック" pitchFamily="-111" charset="-128"/>
              </a:defRPr>
            </a:lvl4pPr>
            <a:lvl5pPr algn="l" rtl="0" eaLnBrk="0" fontAlgn="base" hangingPunct="0">
              <a:spcBef>
                <a:spcPct val="0"/>
              </a:spcBef>
              <a:spcAft>
                <a:spcPct val="0"/>
              </a:spcAft>
              <a:defRPr sz="3800">
                <a:solidFill>
                  <a:srgbClr val="001D4D"/>
                </a:solidFill>
                <a:latin typeface="Trebuchet MS" pitchFamily="-111" charset="0"/>
                <a:ea typeface="ＭＳ Ｐゴシック" pitchFamily="-111" charset="-128"/>
                <a:cs typeface="ＭＳ Ｐゴシック" pitchFamily="-111" charset="-128"/>
              </a:defRPr>
            </a:lvl5pPr>
            <a:lvl6pPr marL="457200" algn="l" rtl="0" eaLnBrk="1" fontAlgn="base" hangingPunct="1">
              <a:spcBef>
                <a:spcPct val="0"/>
              </a:spcBef>
              <a:spcAft>
                <a:spcPct val="0"/>
              </a:spcAft>
              <a:defRPr sz="3800">
                <a:solidFill>
                  <a:srgbClr val="001D4D"/>
                </a:solidFill>
                <a:latin typeface="Trebuchet MS" pitchFamily="-111" charset="0"/>
                <a:ea typeface="ＭＳ Ｐゴシック" pitchFamily="-111" charset="-128"/>
                <a:cs typeface="ＭＳ Ｐゴシック" pitchFamily="-111" charset="-128"/>
              </a:defRPr>
            </a:lvl6pPr>
            <a:lvl7pPr marL="914400" algn="l" rtl="0" eaLnBrk="1" fontAlgn="base" hangingPunct="1">
              <a:spcBef>
                <a:spcPct val="0"/>
              </a:spcBef>
              <a:spcAft>
                <a:spcPct val="0"/>
              </a:spcAft>
              <a:defRPr sz="3800">
                <a:solidFill>
                  <a:srgbClr val="001D4D"/>
                </a:solidFill>
                <a:latin typeface="Trebuchet MS" pitchFamily="-111" charset="0"/>
                <a:ea typeface="ＭＳ Ｐゴシック" pitchFamily="-111" charset="-128"/>
                <a:cs typeface="ＭＳ Ｐゴシック" pitchFamily="-111" charset="-128"/>
              </a:defRPr>
            </a:lvl7pPr>
            <a:lvl8pPr marL="1371600" algn="l" rtl="0" eaLnBrk="1" fontAlgn="base" hangingPunct="1">
              <a:spcBef>
                <a:spcPct val="0"/>
              </a:spcBef>
              <a:spcAft>
                <a:spcPct val="0"/>
              </a:spcAft>
              <a:defRPr sz="3800">
                <a:solidFill>
                  <a:srgbClr val="001D4D"/>
                </a:solidFill>
                <a:latin typeface="Trebuchet MS" pitchFamily="-111" charset="0"/>
                <a:ea typeface="ＭＳ Ｐゴシック" pitchFamily="-111" charset="-128"/>
                <a:cs typeface="ＭＳ Ｐゴシック" pitchFamily="-111" charset="-128"/>
              </a:defRPr>
            </a:lvl8pPr>
            <a:lvl9pPr marL="1828800" algn="l" rtl="0" eaLnBrk="1" fontAlgn="base" hangingPunct="1">
              <a:spcBef>
                <a:spcPct val="0"/>
              </a:spcBef>
              <a:spcAft>
                <a:spcPct val="0"/>
              </a:spcAft>
              <a:defRPr sz="3800">
                <a:solidFill>
                  <a:srgbClr val="001D4D"/>
                </a:solidFill>
                <a:latin typeface="Trebuchet MS" pitchFamily="-111" charset="0"/>
                <a:ea typeface="ＭＳ Ｐゴシック" pitchFamily="-111" charset="-128"/>
                <a:cs typeface="ＭＳ Ｐゴシック" pitchFamily="-111" charset="-128"/>
              </a:defRPr>
            </a:lvl9pPr>
          </a:lstStyle>
          <a:p>
            <a:pPr algn="l" eaLnBrk="1" hangingPunct="1"/>
            <a:r>
              <a:rPr lang="en-US" altLang="en-US" sz="3600">
                <a:solidFill>
                  <a:schemeClr val="bg1"/>
                </a:solidFill>
                <a:latin typeface="Roboto Black" panose="02000000000000000000" pitchFamily="2" charset="0"/>
                <a:ea typeface="Roboto Black" panose="02000000000000000000" pitchFamily="2" charset="0"/>
              </a:rPr>
              <a:t>Sample Algorithm</a:t>
            </a:r>
            <a:endParaRPr lang="en-US">
              <a:solidFill>
                <a:schemeClr val="bg1"/>
              </a:solidFill>
              <a:latin typeface="Roboto Black" panose="02000000000000000000" pitchFamily="2" charset="0"/>
              <a:ea typeface="Roboto Black" panose="02000000000000000000" pitchFamily="2" charset="0"/>
              <a:cs typeface="+mj-lt"/>
            </a:endParaRPr>
          </a:p>
        </p:txBody>
      </p:sp>
      <p:pic>
        <p:nvPicPr>
          <p:cNvPr id="2" name="Picture 2" descr="A screenshot of a cell phone&#10;&#10;Description automatically generated">
            <a:extLst>
              <a:ext uri="{FF2B5EF4-FFF2-40B4-BE49-F238E27FC236}">
                <a16:creationId xmlns:a16="http://schemas.microsoft.com/office/drawing/2014/main" id="{C3423136-A059-44BF-96BD-08749FE52929}"/>
              </a:ext>
            </a:extLst>
          </p:cNvPr>
          <p:cNvPicPr>
            <a:picLocks noChangeAspect="1"/>
          </p:cNvPicPr>
          <p:nvPr/>
        </p:nvPicPr>
        <p:blipFill>
          <a:blip r:embed="rId3"/>
          <a:stretch>
            <a:fillRect/>
          </a:stretch>
        </p:blipFill>
        <p:spPr>
          <a:xfrm>
            <a:off x="0" y="0"/>
            <a:ext cx="6142233" cy="6700980"/>
          </a:xfrm>
          <a:prstGeom prst="rect">
            <a:avLst/>
          </a:prstGeom>
        </p:spPr>
      </p:pic>
      <p:sp>
        <p:nvSpPr>
          <p:cNvPr id="7" name="Rectangle 6">
            <a:extLst>
              <a:ext uri="{FF2B5EF4-FFF2-40B4-BE49-F238E27FC236}">
                <a16:creationId xmlns:a16="http://schemas.microsoft.com/office/drawing/2014/main" id="{3BF8A62F-73F6-4449-AA2F-77CB03E6800C}"/>
              </a:ext>
            </a:extLst>
          </p:cNvPr>
          <p:cNvSpPr/>
          <p:nvPr/>
        </p:nvSpPr>
        <p:spPr>
          <a:xfrm>
            <a:off x="6552169" y="1555024"/>
            <a:ext cx="5291689" cy="4544834"/>
          </a:xfrm>
          <a:prstGeom prst="rect">
            <a:avLst/>
          </a:prstGeom>
        </p:spPr>
        <p:txBody>
          <a:bodyPr wrap="square" anchor="t">
            <a:spAutoFit/>
          </a:bodyPr>
          <a:lstStyle/>
          <a:p>
            <a:pPr marL="514350" indent="-514350">
              <a:lnSpc>
                <a:spcPct val="150000"/>
              </a:lnSpc>
              <a:buFont typeface="+mj-lt"/>
              <a:buAutoNum type="arabicPeriod"/>
            </a:pPr>
            <a:r>
              <a:rPr lang="en-US" sz="2800">
                <a:solidFill>
                  <a:srgbClr val="004237"/>
                </a:solidFill>
                <a:latin typeface="Roboto"/>
                <a:ea typeface="Roboto" panose="02000000000000000000" pitchFamily="2" charset="0"/>
              </a:rPr>
              <a:t>Admin click edit time slot </a:t>
            </a:r>
          </a:p>
          <a:p>
            <a:pPr marL="514350" indent="-514350">
              <a:lnSpc>
                <a:spcPct val="150000"/>
              </a:lnSpc>
              <a:buFont typeface="+mj-lt"/>
              <a:buAutoNum type="arabicPeriod"/>
            </a:pPr>
            <a:r>
              <a:rPr lang="en-US" sz="2800">
                <a:solidFill>
                  <a:srgbClr val="004237"/>
                </a:solidFill>
                <a:latin typeface="Roboto"/>
                <a:ea typeface="Roboto" panose="02000000000000000000" pitchFamily="2" charset="0"/>
              </a:rPr>
              <a:t>Admin makes changes </a:t>
            </a:r>
          </a:p>
          <a:p>
            <a:pPr marL="514350" indent="-514350">
              <a:lnSpc>
                <a:spcPct val="150000"/>
              </a:lnSpc>
              <a:buFont typeface="+mj-lt"/>
              <a:buAutoNum type="arabicPeriod"/>
            </a:pPr>
            <a:r>
              <a:rPr lang="en-US" sz="2800">
                <a:solidFill>
                  <a:srgbClr val="004237"/>
                </a:solidFill>
                <a:latin typeface="Roboto"/>
                <a:ea typeface="Roboto" panose="02000000000000000000" pitchFamily="2" charset="0"/>
              </a:rPr>
              <a:t>Admin selects data range for changes to effect </a:t>
            </a:r>
          </a:p>
          <a:p>
            <a:pPr marL="514350" indent="-514350">
              <a:lnSpc>
                <a:spcPct val="150000"/>
              </a:lnSpc>
              <a:buFont typeface="+mj-lt"/>
              <a:buAutoNum type="arabicPeriod"/>
            </a:pPr>
            <a:r>
              <a:rPr lang="en-US" sz="2800">
                <a:solidFill>
                  <a:srgbClr val="004237"/>
                </a:solidFill>
                <a:latin typeface="Roboto"/>
                <a:ea typeface="Roboto" panose="02000000000000000000" pitchFamily="2" charset="0"/>
              </a:rPr>
              <a:t>Admin submits request </a:t>
            </a:r>
          </a:p>
          <a:p>
            <a:pPr marL="514350" indent="-514350">
              <a:lnSpc>
                <a:spcPct val="150000"/>
              </a:lnSpc>
              <a:buFont typeface="+mj-lt"/>
              <a:buAutoNum type="arabicPeriod"/>
            </a:pPr>
            <a:r>
              <a:rPr lang="en-US" sz="2800">
                <a:solidFill>
                  <a:srgbClr val="004237"/>
                </a:solidFill>
                <a:latin typeface="Roboto"/>
                <a:ea typeface="Roboto" panose="02000000000000000000" pitchFamily="2" charset="0"/>
              </a:rPr>
              <a:t>Admin is presented with the new edit </a:t>
            </a:r>
            <a:endParaRPr lang="en-US" sz="2800">
              <a:solidFill>
                <a:srgbClr val="004237"/>
              </a:solidFill>
              <a:latin typeface="Roboto" panose="02000000000000000000" pitchFamily="2" charset="0"/>
              <a:ea typeface="Roboto" panose="02000000000000000000" pitchFamily="2" charset="0"/>
            </a:endParaRPr>
          </a:p>
        </p:txBody>
      </p:sp>
    </p:spTree>
    <p:extLst>
      <p:ext uri="{BB962C8B-B14F-4D97-AF65-F5344CB8AC3E}">
        <p14:creationId xmlns:p14="http://schemas.microsoft.com/office/powerpoint/2010/main" val="377546063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descr="A close up of a sign&#10;&#10;Description automatically generated">
            <a:extLst>
              <a:ext uri="{FF2B5EF4-FFF2-40B4-BE49-F238E27FC236}">
                <a16:creationId xmlns:a16="http://schemas.microsoft.com/office/drawing/2014/main" id="{55D72C22-3C20-4EF8-B8C8-D03822C6768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168741" y="6053559"/>
            <a:ext cx="1720518" cy="593126"/>
          </a:xfrm>
          <a:prstGeom prst="rect">
            <a:avLst/>
          </a:prstGeom>
        </p:spPr>
      </p:pic>
      <p:sp>
        <p:nvSpPr>
          <p:cNvPr id="6" name="Rectangle 5">
            <a:extLst>
              <a:ext uri="{FF2B5EF4-FFF2-40B4-BE49-F238E27FC236}">
                <a16:creationId xmlns:a16="http://schemas.microsoft.com/office/drawing/2014/main" id="{ECFD305B-189A-4B3F-92BD-E974B589C1C5}"/>
              </a:ext>
            </a:extLst>
          </p:cNvPr>
          <p:cNvSpPr/>
          <p:nvPr/>
        </p:nvSpPr>
        <p:spPr>
          <a:xfrm>
            <a:off x="5990894" y="-1"/>
            <a:ext cx="6201105" cy="1157469"/>
          </a:xfrm>
          <a:prstGeom prst="rect">
            <a:avLst/>
          </a:prstGeom>
          <a:solidFill>
            <a:srgbClr val="00B4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000">
              <a:latin typeface="Roboto Light" panose="02000000000000000000" pitchFamily="2" charset="0"/>
              <a:ea typeface="Roboto Light" panose="02000000000000000000" pitchFamily="2" charset="0"/>
            </a:endParaRPr>
          </a:p>
        </p:txBody>
      </p:sp>
      <p:sp>
        <p:nvSpPr>
          <p:cNvPr id="8" name="Title 1">
            <a:extLst>
              <a:ext uri="{FF2B5EF4-FFF2-40B4-BE49-F238E27FC236}">
                <a16:creationId xmlns:a16="http://schemas.microsoft.com/office/drawing/2014/main" id="{BF6CD17F-6E08-412A-80B8-3EE0E8CCFEC4}"/>
              </a:ext>
            </a:extLst>
          </p:cNvPr>
          <p:cNvSpPr txBox="1">
            <a:spLocks/>
          </p:cNvSpPr>
          <p:nvPr/>
        </p:nvSpPr>
        <p:spPr bwMode="auto">
          <a:xfrm>
            <a:off x="6386832" y="244552"/>
            <a:ext cx="5845679" cy="66836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lvl1pPr algn="r" rtl="0" eaLnBrk="0" fontAlgn="base" hangingPunct="0">
              <a:spcBef>
                <a:spcPct val="0"/>
              </a:spcBef>
              <a:spcAft>
                <a:spcPct val="0"/>
              </a:spcAft>
              <a:defRPr sz="4400" kern="1200">
                <a:solidFill>
                  <a:srgbClr val="001D4D"/>
                </a:solidFill>
                <a:latin typeface="+mj-lt"/>
                <a:ea typeface="ＭＳ Ｐゴシック" pitchFamily="-111" charset="-128"/>
                <a:cs typeface="ＭＳ Ｐゴシック" pitchFamily="-111" charset="-128"/>
              </a:defRPr>
            </a:lvl1pPr>
            <a:lvl2pPr algn="l" rtl="0" eaLnBrk="0" fontAlgn="base" hangingPunct="0">
              <a:spcBef>
                <a:spcPct val="0"/>
              </a:spcBef>
              <a:spcAft>
                <a:spcPct val="0"/>
              </a:spcAft>
              <a:defRPr sz="3800">
                <a:solidFill>
                  <a:srgbClr val="001D4D"/>
                </a:solidFill>
                <a:latin typeface="Trebuchet MS" pitchFamily="-111" charset="0"/>
                <a:ea typeface="ＭＳ Ｐゴシック" pitchFamily="-111" charset="-128"/>
                <a:cs typeface="ＭＳ Ｐゴシック" pitchFamily="-111" charset="-128"/>
              </a:defRPr>
            </a:lvl2pPr>
            <a:lvl3pPr algn="l" rtl="0" eaLnBrk="0" fontAlgn="base" hangingPunct="0">
              <a:spcBef>
                <a:spcPct val="0"/>
              </a:spcBef>
              <a:spcAft>
                <a:spcPct val="0"/>
              </a:spcAft>
              <a:defRPr sz="3800">
                <a:solidFill>
                  <a:srgbClr val="001D4D"/>
                </a:solidFill>
                <a:latin typeface="Trebuchet MS" pitchFamily="-111" charset="0"/>
                <a:ea typeface="ＭＳ Ｐゴシック" pitchFamily="-111" charset="-128"/>
                <a:cs typeface="ＭＳ Ｐゴシック" pitchFamily="-111" charset="-128"/>
              </a:defRPr>
            </a:lvl3pPr>
            <a:lvl4pPr algn="l" rtl="0" eaLnBrk="0" fontAlgn="base" hangingPunct="0">
              <a:spcBef>
                <a:spcPct val="0"/>
              </a:spcBef>
              <a:spcAft>
                <a:spcPct val="0"/>
              </a:spcAft>
              <a:defRPr sz="3800">
                <a:solidFill>
                  <a:srgbClr val="001D4D"/>
                </a:solidFill>
                <a:latin typeface="Trebuchet MS" pitchFamily="-111" charset="0"/>
                <a:ea typeface="ＭＳ Ｐゴシック" pitchFamily="-111" charset="-128"/>
                <a:cs typeface="ＭＳ Ｐゴシック" pitchFamily="-111" charset="-128"/>
              </a:defRPr>
            </a:lvl4pPr>
            <a:lvl5pPr algn="l" rtl="0" eaLnBrk="0" fontAlgn="base" hangingPunct="0">
              <a:spcBef>
                <a:spcPct val="0"/>
              </a:spcBef>
              <a:spcAft>
                <a:spcPct val="0"/>
              </a:spcAft>
              <a:defRPr sz="3800">
                <a:solidFill>
                  <a:srgbClr val="001D4D"/>
                </a:solidFill>
                <a:latin typeface="Trebuchet MS" pitchFamily="-111" charset="0"/>
                <a:ea typeface="ＭＳ Ｐゴシック" pitchFamily="-111" charset="-128"/>
                <a:cs typeface="ＭＳ Ｐゴシック" pitchFamily="-111" charset="-128"/>
              </a:defRPr>
            </a:lvl5pPr>
            <a:lvl6pPr marL="457200" algn="l" rtl="0" eaLnBrk="1" fontAlgn="base" hangingPunct="1">
              <a:spcBef>
                <a:spcPct val="0"/>
              </a:spcBef>
              <a:spcAft>
                <a:spcPct val="0"/>
              </a:spcAft>
              <a:defRPr sz="3800">
                <a:solidFill>
                  <a:srgbClr val="001D4D"/>
                </a:solidFill>
                <a:latin typeface="Trebuchet MS" pitchFamily="-111" charset="0"/>
                <a:ea typeface="ＭＳ Ｐゴシック" pitchFamily="-111" charset="-128"/>
                <a:cs typeface="ＭＳ Ｐゴシック" pitchFamily="-111" charset="-128"/>
              </a:defRPr>
            </a:lvl6pPr>
            <a:lvl7pPr marL="914400" algn="l" rtl="0" eaLnBrk="1" fontAlgn="base" hangingPunct="1">
              <a:spcBef>
                <a:spcPct val="0"/>
              </a:spcBef>
              <a:spcAft>
                <a:spcPct val="0"/>
              </a:spcAft>
              <a:defRPr sz="3800">
                <a:solidFill>
                  <a:srgbClr val="001D4D"/>
                </a:solidFill>
                <a:latin typeface="Trebuchet MS" pitchFamily="-111" charset="0"/>
                <a:ea typeface="ＭＳ Ｐゴシック" pitchFamily="-111" charset="-128"/>
                <a:cs typeface="ＭＳ Ｐゴシック" pitchFamily="-111" charset="-128"/>
              </a:defRPr>
            </a:lvl7pPr>
            <a:lvl8pPr marL="1371600" algn="l" rtl="0" eaLnBrk="1" fontAlgn="base" hangingPunct="1">
              <a:spcBef>
                <a:spcPct val="0"/>
              </a:spcBef>
              <a:spcAft>
                <a:spcPct val="0"/>
              </a:spcAft>
              <a:defRPr sz="3800">
                <a:solidFill>
                  <a:srgbClr val="001D4D"/>
                </a:solidFill>
                <a:latin typeface="Trebuchet MS" pitchFamily="-111" charset="0"/>
                <a:ea typeface="ＭＳ Ｐゴシック" pitchFamily="-111" charset="-128"/>
                <a:cs typeface="ＭＳ Ｐゴシック" pitchFamily="-111" charset="-128"/>
              </a:defRPr>
            </a:lvl8pPr>
            <a:lvl9pPr marL="1828800" algn="l" rtl="0" eaLnBrk="1" fontAlgn="base" hangingPunct="1">
              <a:spcBef>
                <a:spcPct val="0"/>
              </a:spcBef>
              <a:spcAft>
                <a:spcPct val="0"/>
              </a:spcAft>
              <a:defRPr sz="3800">
                <a:solidFill>
                  <a:srgbClr val="001D4D"/>
                </a:solidFill>
                <a:latin typeface="Trebuchet MS" pitchFamily="-111" charset="0"/>
                <a:ea typeface="ＭＳ Ｐゴシック" pitchFamily="-111" charset="-128"/>
                <a:cs typeface="ＭＳ Ｐゴシック" pitchFamily="-111" charset="-128"/>
              </a:defRPr>
            </a:lvl9pPr>
          </a:lstStyle>
          <a:p>
            <a:pPr algn="l" eaLnBrk="1" hangingPunct="1"/>
            <a:r>
              <a:rPr lang="en-US" altLang="en-US" sz="3600">
                <a:solidFill>
                  <a:schemeClr val="bg1"/>
                </a:solidFill>
                <a:latin typeface="Roboto Black" panose="02000000000000000000" pitchFamily="2" charset="0"/>
                <a:ea typeface="Roboto Black" panose="02000000000000000000" pitchFamily="2" charset="0"/>
              </a:rPr>
              <a:t>Testing</a:t>
            </a:r>
            <a:endParaRPr lang="en-US">
              <a:solidFill>
                <a:schemeClr val="bg1"/>
              </a:solidFill>
              <a:latin typeface="Roboto Black" panose="02000000000000000000" pitchFamily="2" charset="0"/>
              <a:ea typeface="Roboto Black" panose="02000000000000000000" pitchFamily="2" charset="0"/>
              <a:cs typeface="+mj-lt"/>
            </a:endParaRPr>
          </a:p>
        </p:txBody>
      </p:sp>
      <p:sp>
        <p:nvSpPr>
          <p:cNvPr id="7" name="Rectangle 6">
            <a:extLst>
              <a:ext uri="{FF2B5EF4-FFF2-40B4-BE49-F238E27FC236}">
                <a16:creationId xmlns:a16="http://schemas.microsoft.com/office/drawing/2014/main" id="{1122BD2E-4C9C-4B22-A189-837C7F3625A1}"/>
              </a:ext>
            </a:extLst>
          </p:cNvPr>
          <p:cNvSpPr/>
          <p:nvPr/>
        </p:nvSpPr>
        <p:spPr>
          <a:xfrm>
            <a:off x="6425022" y="1402021"/>
            <a:ext cx="5172617" cy="1384995"/>
          </a:xfrm>
          <a:prstGeom prst="rect">
            <a:avLst/>
          </a:prstGeom>
        </p:spPr>
        <p:txBody>
          <a:bodyPr wrap="square" anchor="t">
            <a:spAutoFit/>
          </a:bodyPr>
          <a:lstStyle/>
          <a:p>
            <a:pPr marL="285750" indent="-285750">
              <a:buFont typeface="Arial" panose="020B0604020202020204" pitchFamily="34" charset="0"/>
              <a:buChar char="•"/>
            </a:pPr>
            <a:r>
              <a:rPr lang="en-US" sz="2800">
                <a:solidFill>
                  <a:srgbClr val="004237"/>
                </a:solidFill>
                <a:latin typeface="Roboto"/>
                <a:ea typeface="Roboto" panose="02000000000000000000" pitchFamily="2" charset="0"/>
              </a:rPr>
              <a:t>Frontend Testing uses </a:t>
            </a:r>
            <a:r>
              <a:rPr lang="en-US" sz="2800" b="1">
                <a:solidFill>
                  <a:srgbClr val="004237"/>
                </a:solidFill>
                <a:latin typeface="Roboto"/>
                <a:ea typeface="Roboto" panose="02000000000000000000" pitchFamily="2" charset="0"/>
              </a:rPr>
              <a:t>Jest</a:t>
            </a:r>
            <a:r>
              <a:rPr lang="en-US" sz="2800">
                <a:solidFill>
                  <a:srgbClr val="004237"/>
                </a:solidFill>
                <a:latin typeface="Roboto"/>
                <a:ea typeface="Roboto" panose="02000000000000000000" pitchFamily="2" charset="0"/>
              </a:rPr>
              <a:t>, while backend testing is done with </a:t>
            </a:r>
            <a:r>
              <a:rPr lang="en-US" sz="2800" b="1" err="1">
                <a:solidFill>
                  <a:srgbClr val="004237"/>
                </a:solidFill>
                <a:latin typeface="Roboto"/>
                <a:ea typeface="Roboto" panose="02000000000000000000" pitchFamily="2" charset="0"/>
              </a:rPr>
              <a:t>PHPUnit</a:t>
            </a:r>
            <a:endParaRPr lang="en-US" sz="2800" b="1">
              <a:solidFill>
                <a:srgbClr val="004237"/>
              </a:solidFill>
              <a:latin typeface="Roboto" panose="02000000000000000000" pitchFamily="2" charset="0"/>
              <a:ea typeface="Roboto" panose="02000000000000000000" pitchFamily="2" charset="0"/>
            </a:endParaRPr>
          </a:p>
        </p:txBody>
      </p:sp>
      <p:sp>
        <p:nvSpPr>
          <p:cNvPr id="12" name="Rectangle 11">
            <a:extLst>
              <a:ext uri="{FF2B5EF4-FFF2-40B4-BE49-F238E27FC236}">
                <a16:creationId xmlns:a16="http://schemas.microsoft.com/office/drawing/2014/main" id="{5D7C5ADE-6835-4395-BC58-2FF25712F2EA}"/>
              </a:ext>
            </a:extLst>
          </p:cNvPr>
          <p:cNvSpPr/>
          <p:nvPr/>
        </p:nvSpPr>
        <p:spPr>
          <a:xfrm>
            <a:off x="6425022" y="3139402"/>
            <a:ext cx="5172617" cy="1384995"/>
          </a:xfrm>
          <a:prstGeom prst="rect">
            <a:avLst/>
          </a:prstGeom>
        </p:spPr>
        <p:txBody>
          <a:bodyPr wrap="square">
            <a:spAutoFit/>
          </a:bodyPr>
          <a:lstStyle/>
          <a:p>
            <a:pPr marL="285750" indent="-285750">
              <a:buFont typeface="Arial" panose="020B0604020202020204" pitchFamily="34" charset="0"/>
              <a:buChar char="•"/>
            </a:pPr>
            <a:r>
              <a:rPr lang="en-US" sz="2800">
                <a:solidFill>
                  <a:srgbClr val="004237"/>
                </a:solidFill>
                <a:latin typeface="Roboto" panose="02000000000000000000" pitchFamily="2" charset="0"/>
                <a:ea typeface="Roboto" panose="02000000000000000000" pitchFamily="2" charset="0"/>
              </a:rPr>
              <a:t>The following code on the right is a sample test case found in user authentication.</a:t>
            </a:r>
          </a:p>
        </p:txBody>
      </p:sp>
      <p:pic>
        <p:nvPicPr>
          <p:cNvPr id="2" name="Picture 1">
            <a:extLst>
              <a:ext uri="{FF2B5EF4-FFF2-40B4-BE49-F238E27FC236}">
                <a16:creationId xmlns:a16="http://schemas.microsoft.com/office/drawing/2014/main" id="{4CBC4717-0724-4153-9B7E-39A9ECDDEAE4}"/>
              </a:ext>
            </a:extLst>
          </p:cNvPr>
          <p:cNvPicPr>
            <a:picLocks noChangeAspect="1"/>
          </p:cNvPicPr>
          <p:nvPr/>
        </p:nvPicPr>
        <p:blipFill>
          <a:blip r:embed="rId3"/>
          <a:stretch>
            <a:fillRect/>
          </a:stretch>
        </p:blipFill>
        <p:spPr>
          <a:xfrm>
            <a:off x="-1" y="1"/>
            <a:ext cx="6096001" cy="6804660"/>
          </a:xfrm>
          <a:prstGeom prst="rect">
            <a:avLst/>
          </a:prstGeom>
        </p:spPr>
      </p:pic>
      <p:sp>
        <p:nvSpPr>
          <p:cNvPr id="9" name="Rectangle 8">
            <a:extLst>
              <a:ext uri="{FF2B5EF4-FFF2-40B4-BE49-F238E27FC236}">
                <a16:creationId xmlns:a16="http://schemas.microsoft.com/office/drawing/2014/main" id="{D63FB4CF-E022-4E2D-A4C6-1EEF40EB81D2}"/>
              </a:ext>
            </a:extLst>
          </p:cNvPr>
          <p:cNvSpPr/>
          <p:nvPr/>
        </p:nvSpPr>
        <p:spPr>
          <a:xfrm>
            <a:off x="6386832" y="4811924"/>
            <a:ext cx="5172617" cy="954107"/>
          </a:xfrm>
          <a:prstGeom prst="rect">
            <a:avLst/>
          </a:prstGeom>
        </p:spPr>
        <p:txBody>
          <a:bodyPr wrap="square">
            <a:spAutoFit/>
          </a:bodyPr>
          <a:lstStyle/>
          <a:p>
            <a:pPr marL="285750" indent="-285750">
              <a:buFont typeface="Arial" panose="020B0604020202020204" pitchFamily="34" charset="0"/>
              <a:buChar char="•"/>
            </a:pPr>
            <a:r>
              <a:rPr lang="en-US" sz="2800">
                <a:solidFill>
                  <a:srgbClr val="004237"/>
                </a:solidFill>
                <a:latin typeface="Roboto" panose="02000000000000000000" pitchFamily="2" charset="0"/>
                <a:ea typeface="Roboto" panose="02000000000000000000" pitchFamily="2" charset="0"/>
              </a:rPr>
              <a:t>Mix of sunny day and rainy-day testing used</a:t>
            </a:r>
          </a:p>
        </p:txBody>
      </p:sp>
    </p:spTree>
    <p:extLst>
      <p:ext uri="{BB962C8B-B14F-4D97-AF65-F5344CB8AC3E}">
        <p14:creationId xmlns:p14="http://schemas.microsoft.com/office/powerpoint/2010/main" val="356613251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ECFD305B-189A-4B3F-92BD-E974B589C1C5}"/>
              </a:ext>
            </a:extLst>
          </p:cNvPr>
          <p:cNvSpPr/>
          <p:nvPr/>
        </p:nvSpPr>
        <p:spPr>
          <a:xfrm>
            <a:off x="0" y="-1"/>
            <a:ext cx="6096000" cy="1157469"/>
          </a:xfrm>
          <a:prstGeom prst="rect">
            <a:avLst/>
          </a:prstGeom>
          <a:solidFill>
            <a:srgbClr val="00B4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000">
              <a:latin typeface="Roboto Light" panose="02000000000000000000" pitchFamily="2" charset="0"/>
              <a:ea typeface="Roboto Light" panose="02000000000000000000" pitchFamily="2" charset="0"/>
            </a:endParaRPr>
          </a:p>
        </p:txBody>
      </p:sp>
      <p:sp>
        <p:nvSpPr>
          <p:cNvPr id="8" name="Title 1">
            <a:extLst>
              <a:ext uri="{FF2B5EF4-FFF2-40B4-BE49-F238E27FC236}">
                <a16:creationId xmlns:a16="http://schemas.microsoft.com/office/drawing/2014/main" id="{BF6CD17F-6E08-412A-80B8-3EE0E8CCFEC4}"/>
              </a:ext>
            </a:extLst>
          </p:cNvPr>
          <p:cNvSpPr txBox="1">
            <a:spLocks/>
          </p:cNvSpPr>
          <p:nvPr/>
        </p:nvSpPr>
        <p:spPr bwMode="auto">
          <a:xfrm>
            <a:off x="327661" y="244552"/>
            <a:ext cx="4869180" cy="66836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lvl1pPr algn="r" rtl="0" eaLnBrk="0" fontAlgn="base" hangingPunct="0">
              <a:spcBef>
                <a:spcPct val="0"/>
              </a:spcBef>
              <a:spcAft>
                <a:spcPct val="0"/>
              </a:spcAft>
              <a:defRPr sz="4400" kern="1200">
                <a:solidFill>
                  <a:srgbClr val="001D4D"/>
                </a:solidFill>
                <a:latin typeface="+mj-lt"/>
                <a:ea typeface="ＭＳ Ｐゴシック" pitchFamily="-111" charset="-128"/>
                <a:cs typeface="ＭＳ Ｐゴシック" pitchFamily="-111" charset="-128"/>
              </a:defRPr>
            </a:lvl1pPr>
            <a:lvl2pPr algn="l" rtl="0" eaLnBrk="0" fontAlgn="base" hangingPunct="0">
              <a:spcBef>
                <a:spcPct val="0"/>
              </a:spcBef>
              <a:spcAft>
                <a:spcPct val="0"/>
              </a:spcAft>
              <a:defRPr sz="3800">
                <a:solidFill>
                  <a:srgbClr val="001D4D"/>
                </a:solidFill>
                <a:latin typeface="Trebuchet MS" pitchFamily="-111" charset="0"/>
                <a:ea typeface="ＭＳ Ｐゴシック" pitchFamily="-111" charset="-128"/>
                <a:cs typeface="ＭＳ Ｐゴシック" pitchFamily="-111" charset="-128"/>
              </a:defRPr>
            </a:lvl2pPr>
            <a:lvl3pPr algn="l" rtl="0" eaLnBrk="0" fontAlgn="base" hangingPunct="0">
              <a:spcBef>
                <a:spcPct val="0"/>
              </a:spcBef>
              <a:spcAft>
                <a:spcPct val="0"/>
              </a:spcAft>
              <a:defRPr sz="3800">
                <a:solidFill>
                  <a:srgbClr val="001D4D"/>
                </a:solidFill>
                <a:latin typeface="Trebuchet MS" pitchFamily="-111" charset="0"/>
                <a:ea typeface="ＭＳ Ｐゴシック" pitchFamily="-111" charset="-128"/>
                <a:cs typeface="ＭＳ Ｐゴシック" pitchFamily="-111" charset="-128"/>
              </a:defRPr>
            </a:lvl3pPr>
            <a:lvl4pPr algn="l" rtl="0" eaLnBrk="0" fontAlgn="base" hangingPunct="0">
              <a:spcBef>
                <a:spcPct val="0"/>
              </a:spcBef>
              <a:spcAft>
                <a:spcPct val="0"/>
              </a:spcAft>
              <a:defRPr sz="3800">
                <a:solidFill>
                  <a:srgbClr val="001D4D"/>
                </a:solidFill>
                <a:latin typeface="Trebuchet MS" pitchFamily="-111" charset="0"/>
                <a:ea typeface="ＭＳ Ｐゴシック" pitchFamily="-111" charset="-128"/>
                <a:cs typeface="ＭＳ Ｐゴシック" pitchFamily="-111" charset="-128"/>
              </a:defRPr>
            </a:lvl4pPr>
            <a:lvl5pPr algn="l" rtl="0" eaLnBrk="0" fontAlgn="base" hangingPunct="0">
              <a:spcBef>
                <a:spcPct val="0"/>
              </a:spcBef>
              <a:spcAft>
                <a:spcPct val="0"/>
              </a:spcAft>
              <a:defRPr sz="3800">
                <a:solidFill>
                  <a:srgbClr val="001D4D"/>
                </a:solidFill>
                <a:latin typeface="Trebuchet MS" pitchFamily="-111" charset="0"/>
                <a:ea typeface="ＭＳ Ｐゴシック" pitchFamily="-111" charset="-128"/>
                <a:cs typeface="ＭＳ Ｐゴシック" pitchFamily="-111" charset="-128"/>
              </a:defRPr>
            </a:lvl5pPr>
            <a:lvl6pPr marL="457200" algn="l" rtl="0" eaLnBrk="1" fontAlgn="base" hangingPunct="1">
              <a:spcBef>
                <a:spcPct val="0"/>
              </a:spcBef>
              <a:spcAft>
                <a:spcPct val="0"/>
              </a:spcAft>
              <a:defRPr sz="3800">
                <a:solidFill>
                  <a:srgbClr val="001D4D"/>
                </a:solidFill>
                <a:latin typeface="Trebuchet MS" pitchFamily="-111" charset="0"/>
                <a:ea typeface="ＭＳ Ｐゴシック" pitchFamily="-111" charset="-128"/>
                <a:cs typeface="ＭＳ Ｐゴシック" pitchFamily="-111" charset="-128"/>
              </a:defRPr>
            </a:lvl6pPr>
            <a:lvl7pPr marL="914400" algn="l" rtl="0" eaLnBrk="1" fontAlgn="base" hangingPunct="1">
              <a:spcBef>
                <a:spcPct val="0"/>
              </a:spcBef>
              <a:spcAft>
                <a:spcPct val="0"/>
              </a:spcAft>
              <a:defRPr sz="3800">
                <a:solidFill>
                  <a:srgbClr val="001D4D"/>
                </a:solidFill>
                <a:latin typeface="Trebuchet MS" pitchFamily="-111" charset="0"/>
                <a:ea typeface="ＭＳ Ｐゴシック" pitchFamily="-111" charset="-128"/>
                <a:cs typeface="ＭＳ Ｐゴシック" pitchFamily="-111" charset="-128"/>
              </a:defRPr>
            </a:lvl7pPr>
            <a:lvl8pPr marL="1371600" algn="l" rtl="0" eaLnBrk="1" fontAlgn="base" hangingPunct="1">
              <a:spcBef>
                <a:spcPct val="0"/>
              </a:spcBef>
              <a:spcAft>
                <a:spcPct val="0"/>
              </a:spcAft>
              <a:defRPr sz="3800">
                <a:solidFill>
                  <a:srgbClr val="001D4D"/>
                </a:solidFill>
                <a:latin typeface="Trebuchet MS" pitchFamily="-111" charset="0"/>
                <a:ea typeface="ＭＳ Ｐゴシック" pitchFamily="-111" charset="-128"/>
                <a:cs typeface="ＭＳ Ｐゴシック" pitchFamily="-111" charset="-128"/>
              </a:defRPr>
            </a:lvl8pPr>
            <a:lvl9pPr marL="1828800" algn="l" rtl="0" eaLnBrk="1" fontAlgn="base" hangingPunct="1">
              <a:spcBef>
                <a:spcPct val="0"/>
              </a:spcBef>
              <a:spcAft>
                <a:spcPct val="0"/>
              </a:spcAft>
              <a:defRPr sz="3800">
                <a:solidFill>
                  <a:srgbClr val="001D4D"/>
                </a:solidFill>
                <a:latin typeface="Trebuchet MS" pitchFamily="-111" charset="0"/>
                <a:ea typeface="ＭＳ Ｐゴシック" pitchFamily="-111" charset="-128"/>
                <a:cs typeface="ＭＳ Ｐゴシック" pitchFamily="-111" charset="-128"/>
              </a:defRPr>
            </a:lvl9pPr>
          </a:lstStyle>
          <a:p>
            <a:pPr algn="l" eaLnBrk="1" hangingPunct="1"/>
            <a:r>
              <a:rPr lang="en-US" altLang="en-US" sz="3600">
                <a:solidFill>
                  <a:schemeClr val="bg1"/>
                </a:solidFill>
                <a:latin typeface="Roboto Black" panose="02000000000000000000" pitchFamily="2" charset="0"/>
                <a:ea typeface="Roboto Black" panose="02000000000000000000" pitchFamily="2" charset="0"/>
              </a:rPr>
              <a:t>Sunny Day Testing</a:t>
            </a:r>
            <a:endParaRPr lang="en-US">
              <a:solidFill>
                <a:schemeClr val="bg1"/>
              </a:solidFill>
              <a:latin typeface="Roboto Black" panose="02000000000000000000" pitchFamily="2" charset="0"/>
              <a:ea typeface="Roboto Black" panose="02000000000000000000" pitchFamily="2" charset="0"/>
              <a:cs typeface="+mj-lt"/>
            </a:endParaRPr>
          </a:p>
        </p:txBody>
      </p:sp>
      <p:sp>
        <p:nvSpPr>
          <p:cNvPr id="10" name="Rectangle 9">
            <a:extLst>
              <a:ext uri="{FF2B5EF4-FFF2-40B4-BE49-F238E27FC236}">
                <a16:creationId xmlns:a16="http://schemas.microsoft.com/office/drawing/2014/main" id="{3F842EA6-CF16-4085-B7DB-3A77A0275333}"/>
              </a:ext>
            </a:extLst>
          </p:cNvPr>
          <p:cNvSpPr/>
          <p:nvPr/>
        </p:nvSpPr>
        <p:spPr>
          <a:xfrm>
            <a:off x="6096000" y="0"/>
            <a:ext cx="6096000" cy="1157469"/>
          </a:xfrm>
          <a:prstGeom prst="rect">
            <a:avLst/>
          </a:prstGeom>
          <a:solidFill>
            <a:srgbClr val="00B4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000">
              <a:latin typeface="Roboto Light" panose="02000000000000000000" pitchFamily="2" charset="0"/>
              <a:ea typeface="Roboto Light" panose="02000000000000000000" pitchFamily="2" charset="0"/>
            </a:endParaRPr>
          </a:p>
        </p:txBody>
      </p:sp>
      <p:sp>
        <p:nvSpPr>
          <p:cNvPr id="11" name="Title 1">
            <a:extLst>
              <a:ext uri="{FF2B5EF4-FFF2-40B4-BE49-F238E27FC236}">
                <a16:creationId xmlns:a16="http://schemas.microsoft.com/office/drawing/2014/main" id="{C0001140-360F-4B20-B03A-CF5FC247A0F9}"/>
              </a:ext>
            </a:extLst>
          </p:cNvPr>
          <p:cNvSpPr txBox="1">
            <a:spLocks/>
          </p:cNvSpPr>
          <p:nvPr/>
        </p:nvSpPr>
        <p:spPr bwMode="auto">
          <a:xfrm>
            <a:off x="6407678" y="244553"/>
            <a:ext cx="4881979" cy="66836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lvl1pPr algn="r" rtl="0" eaLnBrk="0" fontAlgn="base" hangingPunct="0">
              <a:spcBef>
                <a:spcPct val="0"/>
              </a:spcBef>
              <a:spcAft>
                <a:spcPct val="0"/>
              </a:spcAft>
              <a:defRPr sz="4400" kern="1200">
                <a:solidFill>
                  <a:srgbClr val="001D4D"/>
                </a:solidFill>
                <a:latin typeface="+mj-lt"/>
                <a:ea typeface="ＭＳ Ｐゴシック" pitchFamily="-111" charset="-128"/>
                <a:cs typeface="ＭＳ Ｐゴシック" pitchFamily="-111" charset="-128"/>
              </a:defRPr>
            </a:lvl1pPr>
            <a:lvl2pPr algn="l" rtl="0" eaLnBrk="0" fontAlgn="base" hangingPunct="0">
              <a:spcBef>
                <a:spcPct val="0"/>
              </a:spcBef>
              <a:spcAft>
                <a:spcPct val="0"/>
              </a:spcAft>
              <a:defRPr sz="3800">
                <a:solidFill>
                  <a:srgbClr val="001D4D"/>
                </a:solidFill>
                <a:latin typeface="Trebuchet MS" pitchFamily="-111" charset="0"/>
                <a:ea typeface="ＭＳ Ｐゴシック" pitchFamily="-111" charset="-128"/>
                <a:cs typeface="ＭＳ Ｐゴシック" pitchFamily="-111" charset="-128"/>
              </a:defRPr>
            </a:lvl2pPr>
            <a:lvl3pPr algn="l" rtl="0" eaLnBrk="0" fontAlgn="base" hangingPunct="0">
              <a:spcBef>
                <a:spcPct val="0"/>
              </a:spcBef>
              <a:spcAft>
                <a:spcPct val="0"/>
              </a:spcAft>
              <a:defRPr sz="3800">
                <a:solidFill>
                  <a:srgbClr val="001D4D"/>
                </a:solidFill>
                <a:latin typeface="Trebuchet MS" pitchFamily="-111" charset="0"/>
                <a:ea typeface="ＭＳ Ｐゴシック" pitchFamily="-111" charset="-128"/>
                <a:cs typeface="ＭＳ Ｐゴシック" pitchFamily="-111" charset="-128"/>
              </a:defRPr>
            </a:lvl3pPr>
            <a:lvl4pPr algn="l" rtl="0" eaLnBrk="0" fontAlgn="base" hangingPunct="0">
              <a:spcBef>
                <a:spcPct val="0"/>
              </a:spcBef>
              <a:spcAft>
                <a:spcPct val="0"/>
              </a:spcAft>
              <a:defRPr sz="3800">
                <a:solidFill>
                  <a:srgbClr val="001D4D"/>
                </a:solidFill>
                <a:latin typeface="Trebuchet MS" pitchFamily="-111" charset="0"/>
                <a:ea typeface="ＭＳ Ｐゴシック" pitchFamily="-111" charset="-128"/>
                <a:cs typeface="ＭＳ Ｐゴシック" pitchFamily="-111" charset="-128"/>
              </a:defRPr>
            </a:lvl4pPr>
            <a:lvl5pPr algn="l" rtl="0" eaLnBrk="0" fontAlgn="base" hangingPunct="0">
              <a:spcBef>
                <a:spcPct val="0"/>
              </a:spcBef>
              <a:spcAft>
                <a:spcPct val="0"/>
              </a:spcAft>
              <a:defRPr sz="3800">
                <a:solidFill>
                  <a:srgbClr val="001D4D"/>
                </a:solidFill>
                <a:latin typeface="Trebuchet MS" pitchFamily="-111" charset="0"/>
                <a:ea typeface="ＭＳ Ｐゴシック" pitchFamily="-111" charset="-128"/>
                <a:cs typeface="ＭＳ Ｐゴシック" pitchFamily="-111" charset="-128"/>
              </a:defRPr>
            </a:lvl5pPr>
            <a:lvl6pPr marL="457200" algn="l" rtl="0" eaLnBrk="1" fontAlgn="base" hangingPunct="1">
              <a:spcBef>
                <a:spcPct val="0"/>
              </a:spcBef>
              <a:spcAft>
                <a:spcPct val="0"/>
              </a:spcAft>
              <a:defRPr sz="3800">
                <a:solidFill>
                  <a:srgbClr val="001D4D"/>
                </a:solidFill>
                <a:latin typeface="Trebuchet MS" pitchFamily="-111" charset="0"/>
                <a:ea typeface="ＭＳ Ｐゴシック" pitchFamily="-111" charset="-128"/>
                <a:cs typeface="ＭＳ Ｐゴシック" pitchFamily="-111" charset="-128"/>
              </a:defRPr>
            </a:lvl6pPr>
            <a:lvl7pPr marL="914400" algn="l" rtl="0" eaLnBrk="1" fontAlgn="base" hangingPunct="1">
              <a:spcBef>
                <a:spcPct val="0"/>
              </a:spcBef>
              <a:spcAft>
                <a:spcPct val="0"/>
              </a:spcAft>
              <a:defRPr sz="3800">
                <a:solidFill>
                  <a:srgbClr val="001D4D"/>
                </a:solidFill>
                <a:latin typeface="Trebuchet MS" pitchFamily="-111" charset="0"/>
                <a:ea typeface="ＭＳ Ｐゴシック" pitchFamily="-111" charset="-128"/>
                <a:cs typeface="ＭＳ Ｐゴシック" pitchFamily="-111" charset="-128"/>
              </a:defRPr>
            </a:lvl7pPr>
            <a:lvl8pPr marL="1371600" algn="l" rtl="0" eaLnBrk="1" fontAlgn="base" hangingPunct="1">
              <a:spcBef>
                <a:spcPct val="0"/>
              </a:spcBef>
              <a:spcAft>
                <a:spcPct val="0"/>
              </a:spcAft>
              <a:defRPr sz="3800">
                <a:solidFill>
                  <a:srgbClr val="001D4D"/>
                </a:solidFill>
                <a:latin typeface="Trebuchet MS" pitchFamily="-111" charset="0"/>
                <a:ea typeface="ＭＳ Ｐゴシック" pitchFamily="-111" charset="-128"/>
                <a:cs typeface="ＭＳ Ｐゴシック" pitchFamily="-111" charset="-128"/>
              </a:defRPr>
            </a:lvl8pPr>
            <a:lvl9pPr marL="1828800" algn="l" rtl="0" eaLnBrk="1" fontAlgn="base" hangingPunct="1">
              <a:spcBef>
                <a:spcPct val="0"/>
              </a:spcBef>
              <a:spcAft>
                <a:spcPct val="0"/>
              </a:spcAft>
              <a:defRPr sz="3800">
                <a:solidFill>
                  <a:srgbClr val="001D4D"/>
                </a:solidFill>
                <a:latin typeface="Trebuchet MS" pitchFamily="-111" charset="0"/>
                <a:ea typeface="ＭＳ Ｐゴシック" pitchFamily="-111" charset="-128"/>
                <a:cs typeface="ＭＳ Ｐゴシック" pitchFamily="-111" charset="-128"/>
              </a:defRPr>
            </a:lvl9pPr>
          </a:lstStyle>
          <a:p>
            <a:pPr algn="l" eaLnBrk="1" hangingPunct="1"/>
            <a:r>
              <a:rPr lang="en-US" altLang="en-US" sz="3600">
                <a:solidFill>
                  <a:schemeClr val="bg1"/>
                </a:solidFill>
                <a:latin typeface="Roboto Black" panose="02000000000000000000" pitchFamily="2" charset="0"/>
                <a:ea typeface="Roboto Black" panose="02000000000000000000" pitchFamily="2" charset="0"/>
              </a:rPr>
              <a:t>Rainy-Day Testing</a:t>
            </a:r>
            <a:endParaRPr lang="en-US">
              <a:solidFill>
                <a:schemeClr val="bg1"/>
              </a:solidFill>
              <a:latin typeface="Roboto Black" panose="02000000000000000000" pitchFamily="2" charset="0"/>
              <a:ea typeface="Roboto Black" panose="02000000000000000000" pitchFamily="2" charset="0"/>
              <a:cs typeface="+mj-lt"/>
            </a:endParaRPr>
          </a:p>
        </p:txBody>
      </p:sp>
      <p:pic>
        <p:nvPicPr>
          <p:cNvPr id="5" name="Picture 4">
            <a:extLst>
              <a:ext uri="{FF2B5EF4-FFF2-40B4-BE49-F238E27FC236}">
                <a16:creationId xmlns:a16="http://schemas.microsoft.com/office/drawing/2014/main" id="{740BAA97-4661-431A-B6D2-B2A083713FC9}"/>
              </a:ext>
            </a:extLst>
          </p:cNvPr>
          <p:cNvPicPr>
            <a:picLocks noChangeAspect="1"/>
          </p:cNvPicPr>
          <p:nvPr/>
        </p:nvPicPr>
        <p:blipFill>
          <a:blip r:embed="rId2"/>
          <a:stretch>
            <a:fillRect/>
          </a:stretch>
        </p:blipFill>
        <p:spPr>
          <a:xfrm>
            <a:off x="229964" y="1157464"/>
            <a:ext cx="5064573" cy="5700535"/>
          </a:xfrm>
          <a:prstGeom prst="rect">
            <a:avLst/>
          </a:prstGeom>
        </p:spPr>
      </p:pic>
      <p:sp>
        <p:nvSpPr>
          <p:cNvPr id="15" name="Rectangle 14">
            <a:extLst>
              <a:ext uri="{FF2B5EF4-FFF2-40B4-BE49-F238E27FC236}">
                <a16:creationId xmlns:a16="http://schemas.microsoft.com/office/drawing/2014/main" id="{7A9405BA-051B-438F-BC64-6F52F38FBDB9}"/>
              </a:ext>
            </a:extLst>
          </p:cNvPr>
          <p:cNvSpPr/>
          <p:nvPr/>
        </p:nvSpPr>
        <p:spPr>
          <a:xfrm>
            <a:off x="280827" y="1828800"/>
            <a:ext cx="4053840" cy="312420"/>
          </a:xfrm>
          <a:prstGeom prst="rect">
            <a:avLst/>
          </a:prstGeom>
          <a:noFill/>
          <a:ln w="38100">
            <a:solidFill>
              <a:srgbClr val="00B49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12">
            <a:extLst>
              <a:ext uri="{FF2B5EF4-FFF2-40B4-BE49-F238E27FC236}">
                <a16:creationId xmlns:a16="http://schemas.microsoft.com/office/drawing/2014/main" id="{CBAA3133-D8FC-44AD-B310-6FFD69534117}"/>
              </a:ext>
            </a:extLst>
          </p:cNvPr>
          <p:cNvPicPr>
            <a:picLocks noChangeAspect="1"/>
          </p:cNvPicPr>
          <p:nvPr/>
        </p:nvPicPr>
        <p:blipFill>
          <a:blip r:embed="rId3"/>
          <a:stretch>
            <a:fillRect/>
          </a:stretch>
        </p:blipFill>
        <p:spPr>
          <a:xfrm>
            <a:off x="6440915" y="1157464"/>
            <a:ext cx="5406169" cy="5700536"/>
          </a:xfrm>
          <a:prstGeom prst="rect">
            <a:avLst/>
          </a:prstGeom>
        </p:spPr>
      </p:pic>
      <p:sp>
        <p:nvSpPr>
          <p:cNvPr id="16" name="Rectangle 15">
            <a:extLst>
              <a:ext uri="{FF2B5EF4-FFF2-40B4-BE49-F238E27FC236}">
                <a16:creationId xmlns:a16="http://schemas.microsoft.com/office/drawing/2014/main" id="{90013013-067A-470F-BD36-D8B3F07973E5}"/>
              </a:ext>
            </a:extLst>
          </p:cNvPr>
          <p:cNvSpPr/>
          <p:nvPr/>
        </p:nvSpPr>
        <p:spPr>
          <a:xfrm>
            <a:off x="6440915" y="1828800"/>
            <a:ext cx="4053840" cy="312420"/>
          </a:xfrm>
          <a:prstGeom prst="rect">
            <a:avLst/>
          </a:prstGeom>
          <a:noFill/>
          <a:ln w="38100">
            <a:solidFill>
              <a:srgbClr val="00B49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70634557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descr="A close up of a sign&#10;&#10;Description automatically generated">
            <a:extLst>
              <a:ext uri="{FF2B5EF4-FFF2-40B4-BE49-F238E27FC236}">
                <a16:creationId xmlns:a16="http://schemas.microsoft.com/office/drawing/2014/main" id="{55D72C22-3C20-4EF8-B8C8-D03822C6768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168741" y="6053559"/>
            <a:ext cx="1720518" cy="593126"/>
          </a:xfrm>
          <a:prstGeom prst="rect">
            <a:avLst/>
          </a:prstGeom>
        </p:spPr>
      </p:pic>
      <p:sp>
        <p:nvSpPr>
          <p:cNvPr id="6" name="Rectangle 5">
            <a:extLst>
              <a:ext uri="{FF2B5EF4-FFF2-40B4-BE49-F238E27FC236}">
                <a16:creationId xmlns:a16="http://schemas.microsoft.com/office/drawing/2014/main" id="{ECFD305B-189A-4B3F-92BD-E974B589C1C5}"/>
              </a:ext>
            </a:extLst>
          </p:cNvPr>
          <p:cNvSpPr/>
          <p:nvPr/>
        </p:nvSpPr>
        <p:spPr>
          <a:xfrm>
            <a:off x="0" y="-1"/>
            <a:ext cx="12191999" cy="1157469"/>
          </a:xfrm>
          <a:prstGeom prst="rect">
            <a:avLst/>
          </a:prstGeom>
          <a:solidFill>
            <a:srgbClr val="00B4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000">
              <a:latin typeface="Roboto Light" panose="02000000000000000000" pitchFamily="2" charset="0"/>
              <a:ea typeface="Roboto Light" panose="02000000000000000000" pitchFamily="2" charset="0"/>
            </a:endParaRPr>
          </a:p>
        </p:txBody>
      </p:sp>
      <p:sp>
        <p:nvSpPr>
          <p:cNvPr id="8" name="Title 1">
            <a:extLst>
              <a:ext uri="{FF2B5EF4-FFF2-40B4-BE49-F238E27FC236}">
                <a16:creationId xmlns:a16="http://schemas.microsoft.com/office/drawing/2014/main" id="{BF6CD17F-6E08-412A-80B8-3EE0E8CCFEC4}"/>
              </a:ext>
            </a:extLst>
          </p:cNvPr>
          <p:cNvSpPr txBox="1">
            <a:spLocks/>
          </p:cNvSpPr>
          <p:nvPr/>
        </p:nvSpPr>
        <p:spPr bwMode="auto">
          <a:xfrm>
            <a:off x="422477" y="244552"/>
            <a:ext cx="11810034" cy="66836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lvl1pPr algn="r" rtl="0" eaLnBrk="0" fontAlgn="base" hangingPunct="0">
              <a:spcBef>
                <a:spcPct val="0"/>
              </a:spcBef>
              <a:spcAft>
                <a:spcPct val="0"/>
              </a:spcAft>
              <a:defRPr sz="4400" kern="1200">
                <a:solidFill>
                  <a:srgbClr val="001D4D"/>
                </a:solidFill>
                <a:latin typeface="+mj-lt"/>
                <a:ea typeface="ＭＳ Ｐゴシック" pitchFamily="-111" charset="-128"/>
                <a:cs typeface="ＭＳ Ｐゴシック" pitchFamily="-111" charset="-128"/>
              </a:defRPr>
            </a:lvl1pPr>
            <a:lvl2pPr algn="l" rtl="0" eaLnBrk="0" fontAlgn="base" hangingPunct="0">
              <a:spcBef>
                <a:spcPct val="0"/>
              </a:spcBef>
              <a:spcAft>
                <a:spcPct val="0"/>
              </a:spcAft>
              <a:defRPr sz="3800">
                <a:solidFill>
                  <a:srgbClr val="001D4D"/>
                </a:solidFill>
                <a:latin typeface="Trebuchet MS" pitchFamily="-111" charset="0"/>
                <a:ea typeface="ＭＳ Ｐゴシック" pitchFamily="-111" charset="-128"/>
                <a:cs typeface="ＭＳ Ｐゴシック" pitchFamily="-111" charset="-128"/>
              </a:defRPr>
            </a:lvl2pPr>
            <a:lvl3pPr algn="l" rtl="0" eaLnBrk="0" fontAlgn="base" hangingPunct="0">
              <a:spcBef>
                <a:spcPct val="0"/>
              </a:spcBef>
              <a:spcAft>
                <a:spcPct val="0"/>
              </a:spcAft>
              <a:defRPr sz="3800">
                <a:solidFill>
                  <a:srgbClr val="001D4D"/>
                </a:solidFill>
                <a:latin typeface="Trebuchet MS" pitchFamily="-111" charset="0"/>
                <a:ea typeface="ＭＳ Ｐゴシック" pitchFamily="-111" charset="-128"/>
                <a:cs typeface="ＭＳ Ｐゴシック" pitchFamily="-111" charset="-128"/>
              </a:defRPr>
            </a:lvl3pPr>
            <a:lvl4pPr algn="l" rtl="0" eaLnBrk="0" fontAlgn="base" hangingPunct="0">
              <a:spcBef>
                <a:spcPct val="0"/>
              </a:spcBef>
              <a:spcAft>
                <a:spcPct val="0"/>
              </a:spcAft>
              <a:defRPr sz="3800">
                <a:solidFill>
                  <a:srgbClr val="001D4D"/>
                </a:solidFill>
                <a:latin typeface="Trebuchet MS" pitchFamily="-111" charset="0"/>
                <a:ea typeface="ＭＳ Ｐゴシック" pitchFamily="-111" charset="-128"/>
                <a:cs typeface="ＭＳ Ｐゴシック" pitchFamily="-111" charset="-128"/>
              </a:defRPr>
            </a:lvl4pPr>
            <a:lvl5pPr algn="l" rtl="0" eaLnBrk="0" fontAlgn="base" hangingPunct="0">
              <a:spcBef>
                <a:spcPct val="0"/>
              </a:spcBef>
              <a:spcAft>
                <a:spcPct val="0"/>
              </a:spcAft>
              <a:defRPr sz="3800">
                <a:solidFill>
                  <a:srgbClr val="001D4D"/>
                </a:solidFill>
                <a:latin typeface="Trebuchet MS" pitchFamily="-111" charset="0"/>
                <a:ea typeface="ＭＳ Ｐゴシック" pitchFamily="-111" charset="-128"/>
                <a:cs typeface="ＭＳ Ｐゴシック" pitchFamily="-111" charset="-128"/>
              </a:defRPr>
            </a:lvl5pPr>
            <a:lvl6pPr marL="457200" algn="l" rtl="0" eaLnBrk="1" fontAlgn="base" hangingPunct="1">
              <a:spcBef>
                <a:spcPct val="0"/>
              </a:spcBef>
              <a:spcAft>
                <a:spcPct val="0"/>
              </a:spcAft>
              <a:defRPr sz="3800">
                <a:solidFill>
                  <a:srgbClr val="001D4D"/>
                </a:solidFill>
                <a:latin typeface="Trebuchet MS" pitchFamily="-111" charset="0"/>
                <a:ea typeface="ＭＳ Ｐゴシック" pitchFamily="-111" charset="-128"/>
                <a:cs typeface="ＭＳ Ｐゴシック" pitchFamily="-111" charset="-128"/>
              </a:defRPr>
            </a:lvl6pPr>
            <a:lvl7pPr marL="914400" algn="l" rtl="0" eaLnBrk="1" fontAlgn="base" hangingPunct="1">
              <a:spcBef>
                <a:spcPct val="0"/>
              </a:spcBef>
              <a:spcAft>
                <a:spcPct val="0"/>
              </a:spcAft>
              <a:defRPr sz="3800">
                <a:solidFill>
                  <a:srgbClr val="001D4D"/>
                </a:solidFill>
                <a:latin typeface="Trebuchet MS" pitchFamily="-111" charset="0"/>
                <a:ea typeface="ＭＳ Ｐゴシック" pitchFamily="-111" charset="-128"/>
                <a:cs typeface="ＭＳ Ｐゴシック" pitchFamily="-111" charset="-128"/>
              </a:defRPr>
            </a:lvl7pPr>
            <a:lvl8pPr marL="1371600" algn="l" rtl="0" eaLnBrk="1" fontAlgn="base" hangingPunct="1">
              <a:spcBef>
                <a:spcPct val="0"/>
              </a:spcBef>
              <a:spcAft>
                <a:spcPct val="0"/>
              </a:spcAft>
              <a:defRPr sz="3800">
                <a:solidFill>
                  <a:srgbClr val="001D4D"/>
                </a:solidFill>
                <a:latin typeface="Trebuchet MS" pitchFamily="-111" charset="0"/>
                <a:ea typeface="ＭＳ Ｐゴシック" pitchFamily="-111" charset="-128"/>
                <a:cs typeface="ＭＳ Ｐゴシック" pitchFamily="-111" charset="-128"/>
              </a:defRPr>
            </a:lvl8pPr>
            <a:lvl9pPr marL="1828800" algn="l" rtl="0" eaLnBrk="1" fontAlgn="base" hangingPunct="1">
              <a:spcBef>
                <a:spcPct val="0"/>
              </a:spcBef>
              <a:spcAft>
                <a:spcPct val="0"/>
              </a:spcAft>
              <a:defRPr sz="3800">
                <a:solidFill>
                  <a:srgbClr val="001D4D"/>
                </a:solidFill>
                <a:latin typeface="Trebuchet MS" pitchFamily="-111" charset="0"/>
                <a:ea typeface="ＭＳ Ｐゴシック" pitchFamily="-111" charset="-128"/>
                <a:cs typeface="ＭＳ Ｐゴシック" pitchFamily="-111" charset="-128"/>
              </a:defRPr>
            </a:lvl9pPr>
          </a:lstStyle>
          <a:p>
            <a:pPr algn="l" eaLnBrk="1" hangingPunct="1"/>
            <a:r>
              <a:rPr lang="en-US" altLang="en-US" sz="3600">
                <a:solidFill>
                  <a:schemeClr val="bg1"/>
                </a:solidFill>
                <a:latin typeface="Roboto Black" panose="02000000000000000000" pitchFamily="2" charset="0"/>
                <a:ea typeface="Roboto Black" panose="02000000000000000000" pitchFamily="2" charset="0"/>
              </a:rPr>
              <a:t>Test Suites and Test Cases</a:t>
            </a:r>
            <a:endParaRPr lang="en-US">
              <a:solidFill>
                <a:schemeClr val="bg1"/>
              </a:solidFill>
              <a:latin typeface="Roboto Black" panose="02000000000000000000" pitchFamily="2" charset="0"/>
              <a:ea typeface="Roboto Black" panose="02000000000000000000" pitchFamily="2" charset="0"/>
              <a:cs typeface="+mj-lt"/>
            </a:endParaRPr>
          </a:p>
        </p:txBody>
      </p:sp>
      <p:sp>
        <p:nvSpPr>
          <p:cNvPr id="5" name="Arrow: Bent 4">
            <a:extLst>
              <a:ext uri="{FF2B5EF4-FFF2-40B4-BE49-F238E27FC236}">
                <a16:creationId xmlns:a16="http://schemas.microsoft.com/office/drawing/2014/main" id="{5EF40376-D9D5-47D8-B811-B92BDB2C5E89}"/>
              </a:ext>
            </a:extLst>
          </p:cNvPr>
          <p:cNvSpPr/>
          <p:nvPr/>
        </p:nvSpPr>
        <p:spPr>
          <a:xfrm rot="5400000">
            <a:off x="5731392" y="3002405"/>
            <a:ext cx="813370" cy="864741"/>
          </a:xfrm>
          <a:prstGeom prst="ben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pic>
        <p:nvPicPr>
          <p:cNvPr id="7" name="Picture 8" descr="A screenshot of text&#10;&#10;Description automatically generated">
            <a:extLst>
              <a:ext uri="{FF2B5EF4-FFF2-40B4-BE49-F238E27FC236}">
                <a16:creationId xmlns:a16="http://schemas.microsoft.com/office/drawing/2014/main" id="{93903AAA-A3B4-46BA-9993-442EF14BAECA}"/>
              </a:ext>
            </a:extLst>
          </p:cNvPr>
          <p:cNvPicPr>
            <a:picLocks noChangeAspect="1"/>
          </p:cNvPicPr>
          <p:nvPr/>
        </p:nvPicPr>
        <p:blipFill>
          <a:blip r:embed="rId3"/>
          <a:stretch>
            <a:fillRect/>
          </a:stretch>
        </p:blipFill>
        <p:spPr>
          <a:xfrm>
            <a:off x="774467" y="1348111"/>
            <a:ext cx="4635357" cy="5299607"/>
          </a:xfrm>
          <a:prstGeom prst="rect">
            <a:avLst/>
          </a:prstGeom>
          <a:solidFill>
            <a:srgbClr val="FFFFFF">
              <a:shade val="85000"/>
            </a:srgbClr>
          </a:solidFill>
          <a:ln w="190500" cap="rnd">
            <a:no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pic>
        <p:nvPicPr>
          <p:cNvPr id="2" name="Picture 2" descr="A screenshot of a cell phone&#10;&#10;Description automatically generated">
            <a:extLst>
              <a:ext uri="{FF2B5EF4-FFF2-40B4-BE49-F238E27FC236}">
                <a16:creationId xmlns:a16="http://schemas.microsoft.com/office/drawing/2014/main" id="{8DC1BB80-BD2B-42F5-99CD-18380B5F48CA}"/>
              </a:ext>
            </a:extLst>
          </p:cNvPr>
          <p:cNvPicPr>
            <a:picLocks noChangeAspect="1"/>
          </p:cNvPicPr>
          <p:nvPr/>
        </p:nvPicPr>
        <p:blipFill>
          <a:blip r:embed="rId4"/>
          <a:stretch>
            <a:fillRect/>
          </a:stretch>
        </p:blipFill>
        <p:spPr>
          <a:xfrm>
            <a:off x="4509807" y="4023872"/>
            <a:ext cx="7155540" cy="1667977"/>
          </a:xfrm>
          <a:prstGeom prst="rect">
            <a:avLst/>
          </a:prstGeom>
          <a:solidFill>
            <a:srgbClr val="FFFFFF">
              <a:shade val="85000"/>
            </a:srgbClr>
          </a:solidFill>
          <a:ln w="190500" cap="rnd">
            <a:no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sp>
        <p:nvSpPr>
          <p:cNvPr id="3" name="Rectangle 2">
            <a:extLst>
              <a:ext uri="{FF2B5EF4-FFF2-40B4-BE49-F238E27FC236}">
                <a16:creationId xmlns:a16="http://schemas.microsoft.com/office/drawing/2014/main" id="{CFE742CA-EE46-4740-8004-E54EF1C8B47C}"/>
              </a:ext>
            </a:extLst>
          </p:cNvPr>
          <p:cNvSpPr/>
          <p:nvPr/>
        </p:nvSpPr>
        <p:spPr>
          <a:xfrm>
            <a:off x="6998450" y="1451683"/>
            <a:ext cx="4890809" cy="1690206"/>
          </a:xfrm>
          <a:prstGeom prst="rect">
            <a:avLst/>
          </a:prstGeom>
        </p:spPr>
        <p:txBody>
          <a:bodyPr wrap="square" anchor="t">
            <a:spAutoFit/>
          </a:bodyPr>
          <a:lstStyle/>
          <a:p>
            <a:pPr marL="285750" indent="-285750">
              <a:lnSpc>
                <a:spcPct val="200000"/>
              </a:lnSpc>
              <a:buFont typeface="Arial" panose="020B0604020202020204" pitchFamily="34" charset="0"/>
              <a:buChar char="•"/>
            </a:pPr>
            <a:r>
              <a:rPr lang="en-US" sz="2800" b="1">
                <a:solidFill>
                  <a:srgbClr val="004237"/>
                </a:solidFill>
                <a:latin typeface="Roboto"/>
                <a:ea typeface="Roboto" panose="02000000000000000000" pitchFamily="2" charset="0"/>
              </a:rPr>
              <a:t>98</a:t>
            </a:r>
            <a:r>
              <a:rPr lang="en-US" sz="2800">
                <a:solidFill>
                  <a:srgbClr val="004237"/>
                </a:solidFill>
                <a:latin typeface="Roboto"/>
                <a:ea typeface="Roboto" panose="02000000000000000000" pitchFamily="2" charset="0"/>
              </a:rPr>
              <a:t> System Tests</a:t>
            </a:r>
          </a:p>
          <a:p>
            <a:pPr marL="285750" indent="-285750">
              <a:lnSpc>
                <a:spcPct val="200000"/>
              </a:lnSpc>
              <a:buFont typeface="Arial" panose="020B0604020202020204" pitchFamily="34" charset="0"/>
              <a:buChar char="•"/>
            </a:pPr>
            <a:r>
              <a:rPr lang="en-US" sz="2800" b="1">
                <a:solidFill>
                  <a:srgbClr val="004237"/>
                </a:solidFill>
                <a:latin typeface="Roboto"/>
                <a:ea typeface="Roboto" panose="02000000000000000000" pitchFamily="2" charset="0"/>
              </a:rPr>
              <a:t>1202</a:t>
            </a:r>
            <a:r>
              <a:rPr lang="en-US" sz="2800">
                <a:solidFill>
                  <a:srgbClr val="004237"/>
                </a:solidFill>
                <a:latin typeface="Roboto"/>
                <a:ea typeface="Roboto" panose="02000000000000000000" pitchFamily="2" charset="0"/>
              </a:rPr>
              <a:t> System Assertions</a:t>
            </a:r>
          </a:p>
        </p:txBody>
      </p:sp>
    </p:spTree>
    <p:extLst>
      <p:ext uri="{BB962C8B-B14F-4D97-AF65-F5344CB8AC3E}">
        <p14:creationId xmlns:p14="http://schemas.microsoft.com/office/powerpoint/2010/main" val="291763363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descr="A close up of a sign&#10;&#10;Description automatically generated">
            <a:extLst>
              <a:ext uri="{FF2B5EF4-FFF2-40B4-BE49-F238E27FC236}">
                <a16:creationId xmlns:a16="http://schemas.microsoft.com/office/drawing/2014/main" id="{55D72C22-3C20-4EF8-B8C8-D03822C6768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168741" y="6053559"/>
            <a:ext cx="1720518" cy="593126"/>
          </a:xfrm>
          <a:prstGeom prst="rect">
            <a:avLst/>
          </a:prstGeom>
        </p:spPr>
      </p:pic>
      <p:sp>
        <p:nvSpPr>
          <p:cNvPr id="6" name="Rectangle 5">
            <a:extLst>
              <a:ext uri="{FF2B5EF4-FFF2-40B4-BE49-F238E27FC236}">
                <a16:creationId xmlns:a16="http://schemas.microsoft.com/office/drawing/2014/main" id="{ECFD305B-189A-4B3F-92BD-E974B589C1C5}"/>
              </a:ext>
            </a:extLst>
          </p:cNvPr>
          <p:cNvSpPr/>
          <p:nvPr/>
        </p:nvSpPr>
        <p:spPr>
          <a:xfrm>
            <a:off x="0" y="-1"/>
            <a:ext cx="12191999" cy="1157469"/>
          </a:xfrm>
          <a:prstGeom prst="rect">
            <a:avLst/>
          </a:prstGeom>
          <a:solidFill>
            <a:srgbClr val="00B4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000">
              <a:latin typeface="Roboto Light" panose="02000000000000000000" pitchFamily="2" charset="0"/>
              <a:ea typeface="Roboto Light" panose="02000000000000000000" pitchFamily="2" charset="0"/>
            </a:endParaRPr>
          </a:p>
        </p:txBody>
      </p:sp>
      <p:sp>
        <p:nvSpPr>
          <p:cNvPr id="8" name="Title 1">
            <a:extLst>
              <a:ext uri="{FF2B5EF4-FFF2-40B4-BE49-F238E27FC236}">
                <a16:creationId xmlns:a16="http://schemas.microsoft.com/office/drawing/2014/main" id="{BF6CD17F-6E08-412A-80B8-3EE0E8CCFEC4}"/>
              </a:ext>
            </a:extLst>
          </p:cNvPr>
          <p:cNvSpPr txBox="1">
            <a:spLocks/>
          </p:cNvSpPr>
          <p:nvPr/>
        </p:nvSpPr>
        <p:spPr bwMode="auto">
          <a:xfrm>
            <a:off x="422477" y="244552"/>
            <a:ext cx="11810034" cy="66836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lvl1pPr algn="r" rtl="0" eaLnBrk="0" fontAlgn="base" hangingPunct="0">
              <a:spcBef>
                <a:spcPct val="0"/>
              </a:spcBef>
              <a:spcAft>
                <a:spcPct val="0"/>
              </a:spcAft>
              <a:defRPr sz="4400" kern="1200">
                <a:solidFill>
                  <a:srgbClr val="001D4D"/>
                </a:solidFill>
                <a:latin typeface="+mj-lt"/>
                <a:ea typeface="ＭＳ Ｐゴシック" pitchFamily="-111" charset="-128"/>
                <a:cs typeface="ＭＳ Ｐゴシック" pitchFamily="-111" charset="-128"/>
              </a:defRPr>
            </a:lvl1pPr>
            <a:lvl2pPr algn="l" rtl="0" eaLnBrk="0" fontAlgn="base" hangingPunct="0">
              <a:spcBef>
                <a:spcPct val="0"/>
              </a:spcBef>
              <a:spcAft>
                <a:spcPct val="0"/>
              </a:spcAft>
              <a:defRPr sz="3800">
                <a:solidFill>
                  <a:srgbClr val="001D4D"/>
                </a:solidFill>
                <a:latin typeface="Trebuchet MS" pitchFamily="-111" charset="0"/>
                <a:ea typeface="ＭＳ Ｐゴシック" pitchFamily="-111" charset="-128"/>
                <a:cs typeface="ＭＳ Ｐゴシック" pitchFamily="-111" charset="-128"/>
              </a:defRPr>
            </a:lvl2pPr>
            <a:lvl3pPr algn="l" rtl="0" eaLnBrk="0" fontAlgn="base" hangingPunct="0">
              <a:spcBef>
                <a:spcPct val="0"/>
              </a:spcBef>
              <a:spcAft>
                <a:spcPct val="0"/>
              </a:spcAft>
              <a:defRPr sz="3800">
                <a:solidFill>
                  <a:srgbClr val="001D4D"/>
                </a:solidFill>
                <a:latin typeface="Trebuchet MS" pitchFamily="-111" charset="0"/>
                <a:ea typeface="ＭＳ Ｐゴシック" pitchFamily="-111" charset="-128"/>
                <a:cs typeface="ＭＳ Ｐゴシック" pitchFamily="-111" charset="-128"/>
              </a:defRPr>
            </a:lvl3pPr>
            <a:lvl4pPr algn="l" rtl="0" eaLnBrk="0" fontAlgn="base" hangingPunct="0">
              <a:spcBef>
                <a:spcPct val="0"/>
              </a:spcBef>
              <a:spcAft>
                <a:spcPct val="0"/>
              </a:spcAft>
              <a:defRPr sz="3800">
                <a:solidFill>
                  <a:srgbClr val="001D4D"/>
                </a:solidFill>
                <a:latin typeface="Trebuchet MS" pitchFamily="-111" charset="0"/>
                <a:ea typeface="ＭＳ Ｐゴシック" pitchFamily="-111" charset="-128"/>
                <a:cs typeface="ＭＳ Ｐゴシック" pitchFamily="-111" charset="-128"/>
              </a:defRPr>
            </a:lvl4pPr>
            <a:lvl5pPr algn="l" rtl="0" eaLnBrk="0" fontAlgn="base" hangingPunct="0">
              <a:spcBef>
                <a:spcPct val="0"/>
              </a:spcBef>
              <a:spcAft>
                <a:spcPct val="0"/>
              </a:spcAft>
              <a:defRPr sz="3800">
                <a:solidFill>
                  <a:srgbClr val="001D4D"/>
                </a:solidFill>
                <a:latin typeface="Trebuchet MS" pitchFamily="-111" charset="0"/>
                <a:ea typeface="ＭＳ Ｐゴシック" pitchFamily="-111" charset="-128"/>
                <a:cs typeface="ＭＳ Ｐゴシック" pitchFamily="-111" charset="-128"/>
              </a:defRPr>
            </a:lvl5pPr>
            <a:lvl6pPr marL="457200" algn="l" rtl="0" eaLnBrk="1" fontAlgn="base" hangingPunct="1">
              <a:spcBef>
                <a:spcPct val="0"/>
              </a:spcBef>
              <a:spcAft>
                <a:spcPct val="0"/>
              </a:spcAft>
              <a:defRPr sz="3800">
                <a:solidFill>
                  <a:srgbClr val="001D4D"/>
                </a:solidFill>
                <a:latin typeface="Trebuchet MS" pitchFamily="-111" charset="0"/>
                <a:ea typeface="ＭＳ Ｐゴシック" pitchFamily="-111" charset="-128"/>
                <a:cs typeface="ＭＳ Ｐゴシック" pitchFamily="-111" charset="-128"/>
              </a:defRPr>
            </a:lvl6pPr>
            <a:lvl7pPr marL="914400" algn="l" rtl="0" eaLnBrk="1" fontAlgn="base" hangingPunct="1">
              <a:spcBef>
                <a:spcPct val="0"/>
              </a:spcBef>
              <a:spcAft>
                <a:spcPct val="0"/>
              </a:spcAft>
              <a:defRPr sz="3800">
                <a:solidFill>
                  <a:srgbClr val="001D4D"/>
                </a:solidFill>
                <a:latin typeface="Trebuchet MS" pitchFamily="-111" charset="0"/>
                <a:ea typeface="ＭＳ Ｐゴシック" pitchFamily="-111" charset="-128"/>
                <a:cs typeface="ＭＳ Ｐゴシック" pitchFamily="-111" charset="-128"/>
              </a:defRPr>
            </a:lvl7pPr>
            <a:lvl8pPr marL="1371600" algn="l" rtl="0" eaLnBrk="1" fontAlgn="base" hangingPunct="1">
              <a:spcBef>
                <a:spcPct val="0"/>
              </a:spcBef>
              <a:spcAft>
                <a:spcPct val="0"/>
              </a:spcAft>
              <a:defRPr sz="3800">
                <a:solidFill>
                  <a:srgbClr val="001D4D"/>
                </a:solidFill>
                <a:latin typeface="Trebuchet MS" pitchFamily="-111" charset="0"/>
                <a:ea typeface="ＭＳ Ｐゴシック" pitchFamily="-111" charset="-128"/>
                <a:cs typeface="ＭＳ Ｐゴシック" pitchFamily="-111" charset="-128"/>
              </a:defRPr>
            </a:lvl8pPr>
            <a:lvl9pPr marL="1828800" algn="l" rtl="0" eaLnBrk="1" fontAlgn="base" hangingPunct="1">
              <a:spcBef>
                <a:spcPct val="0"/>
              </a:spcBef>
              <a:spcAft>
                <a:spcPct val="0"/>
              </a:spcAft>
              <a:defRPr sz="3800">
                <a:solidFill>
                  <a:srgbClr val="001D4D"/>
                </a:solidFill>
                <a:latin typeface="Trebuchet MS" pitchFamily="-111" charset="0"/>
                <a:ea typeface="ＭＳ Ｐゴシック" pitchFamily="-111" charset="-128"/>
                <a:cs typeface="ＭＳ Ｐゴシック" pitchFamily="-111" charset="-128"/>
              </a:defRPr>
            </a:lvl9pPr>
          </a:lstStyle>
          <a:p>
            <a:pPr algn="l" eaLnBrk="1" hangingPunct="1"/>
            <a:r>
              <a:rPr lang="en-US" altLang="en-US" sz="3600">
                <a:solidFill>
                  <a:schemeClr val="bg1"/>
                </a:solidFill>
                <a:latin typeface="Roboto Black" panose="02000000000000000000" pitchFamily="2" charset="0"/>
                <a:ea typeface="Roboto Black" panose="02000000000000000000" pitchFamily="2" charset="0"/>
              </a:rPr>
              <a:t>Summary</a:t>
            </a:r>
            <a:endParaRPr lang="en-US">
              <a:solidFill>
                <a:schemeClr val="bg1"/>
              </a:solidFill>
              <a:latin typeface="Roboto Black" panose="02000000000000000000" pitchFamily="2" charset="0"/>
              <a:ea typeface="Roboto Black" panose="02000000000000000000" pitchFamily="2" charset="0"/>
              <a:cs typeface="+mj-lt"/>
            </a:endParaRPr>
          </a:p>
        </p:txBody>
      </p:sp>
      <p:sp>
        <p:nvSpPr>
          <p:cNvPr id="5" name="Rectangle 4">
            <a:extLst>
              <a:ext uri="{FF2B5EF4-FFF2-40B4-BE49-F238E27FC236}">
                <a16:creationId xmlns:a16="http://schemas.microsoft.com/office/drawing/2014/main" id="{63EFCBD6-D6AE-4A0E-8EFC-48A708775024}"/>
              </a:ext>
            </a:extLst>
          </p:cNvPr>
          <p:cNvSpPr/>
          <p:nvPr/>
        </p:nvSpPr>
        <p:spPr>
          <a:xfrm>
            <a:off x="422477" y="1778751"/>
            <a:ext cx="6940952" cy="1384995"/>
          </a:xfrm>
          <a:prstGeom prst="rect">
            <a:avLst/>
          </a:prstGeom>
        </p:spPr>
        <p:txBody>
          <a:bodyPr wrap="square" anchor="t">
            <a:spAutoFit/>
          </a:bodyPr>
          <a:lstStyle/>
          <a:p>
            <a:pPr marL="285750" indent="-285750">
              <a:buFont typeface="Arial" panose="020B0604020202020204" pitchFamily="34" charset="0"/>
              <a:buChar char="•"/>
            </a:pPr>
            <a:r>
              <a:rPr lang="en-US" sz="2800">
                <a:solidFill>
                  <a:srgbClr val="004237"/>
                </a:solidFill>
                <a:latin typeface="Roboto"/>
                <a:ea typeface="Roboto" panose="02000000000000000000" pitchFamily="2" charset="0"/>
              </a:rPr>
              <a:t>An </a:t>
            </a:r>
            <a:r>
              <a:rPr lang="en-US" sz="2800" b="1">
                <a:solidFill>
                  <a:srgbClr val="004237"/>
                </a:solidFill>
                <a:latin typeface="Roboto"/>
                <a:ea typeface="Roboto" panose="02000000000000000000" pitchFamily="2" charset="0"/>
              </a:rPr>
              <a:t>automated dashboard system </a:t>
            </a:r>
            <a:r>
              <a:rPr lang="en-US" sz="2800">
                <a:solidFill>
                  <a:srgbClr val="004237"/>
                </a:solidFill>
                <a:latin typeface="Roboto"/>
                <a:ea typeface="Roboto" panose="02000000000000000000" pitchFamily="2" charset="0"/>
              </a:rPr>
              <a:t>that monitors and guides the shift selection process for all staff in the department</a:t>
            </a:r>
          </a:p>
        </p:txBody>
      </p:sp>
      <p:pic>
        <p:nvPicPr>
          <p:cNvPr id="9" name="Picture 8" descr="A close up of a sign&#10;&#10;Description automatically generated">
            <a:extLst>
              <a:ext uri="{FF2B5EF4-FFF2-40B4-BE49-F238E27FC236}">
                <a16:creationId xmlns:a16="http://schemas.microsoft.com/office/drawing/2014/main" id="{FF0EACF0-1E38-4729-A507-B1242ADC727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884504" y="1778751"/>
            <a:ext cx="3653525" cy="3653525"/>
          </a:xfrm>
          <a:prstGeom prst="rect">
            <a:avLst/>
          </a:prstGeom>
        </p:spPr>
      </p:pic>
      <p:sp>
        <p:nvSpPr>
          <p:cNvPr id="15" name="Rectangle 14">
            <a:extLst>
              <a:ext uri="{FF2B5EF4-FFF2-40B4-BE49-F238E27FC236}">
                <a16:creationId xmlns:a16="http://schemas.microsoft.com/office/drawing/2014/main" id="{9190A988-7B18-4190-BD24-BD01086C5DCE}"/>
              </a:ext>
            </a:extLst>
          </p:cNvPr>
          <p:cNvSpPr/>
          <p:nvPr/>
        </p:nvSpPr>
        <p:spPr>
          <a:xfrm>
            <a:off x="422477" y="3456123"/>
            <a:ext cx="6940952" cy="1384995"/>
          </a:xfrm>
          <a:prstGeom prst="rect">
            <a:avLst/>
          </a:prstGeom>
        </p:spPr>
        <p:txBody>
          <a:bodyPr wrap="square" anchor="t">
            <a:spAutoFit/>
          </a:bodyPr>
          <a:lstStyle/>
          <a:p>
            <a:pPr marL="285750" indent="-285750">
              <a:buFont typeface="Arial" panose="020B0604020202020204" pitchFamily="34" charset="0"/>
              <a:buChar char="•"/>
            </a:pPr>
            <a:r>
              <a:rPr lang="en-US" sz="2800">
                <a:solidFill>
                  <a:srgbClr val="004237"/>
                </a:solidFill>
                <a:latin typeface="Roboto"/>
                <a:ea typeface="Roboto" panose="02000000000000000000" pitchFamily="2" charset="0"/>
              </a:rPr>
              <a:t>Admins can </a:t>
            </a:r>
            <a:r>
              <a:rPr lang="en-US" sz="2800" b="1">
                <a:solidFill>
                  <a:srgbClr val="004237"/>
                </a:solidFill>
                <a:latin typeface="Roboto"/>
                <a:ea typeface="Roboto" panose="02000000000000000000" pitchFamily="2" charset="0"/>
              </a:rPr>
              <a:t>add and modify </a:t>
            </a:r>
            <a:r>
              <a:rPr lang="en-US" sz="2800">
                <a:solidFill>
                  <a:srgbClr val="004237"/>
                </a:solidFill>
                <a:latin typeface="Roboto"/>
                <a:ea typeface="Roboto" panose="02000000000000000000" pitchFamily="2" charset="0"/>
              </a:rPr>
              <a:t>most of the system’s content to make any changes as needed</a:t>
            </a:r>
            <a:endParaRPr lang="en-US" sz="2800">
              <a:solidFill>
                <a:srgbClr val="004237"/>
              </a:solidFill>
              <a:latin typeface="Roboto" panose="02000000000000000000" pitchFamily="2" charset="0"/>
              <a:ea typeface="Roboto" panose="02000000000000000000" pitchFamily="2" charset="0"/>
            </a:endParaRPr>
          </a:p>
        </p:txBody>
      </p:sp>
      <p:sp>
        <p:nvSpPr>
          <p:cNvPr id="16" name="Rectangle 15">
            <a:extLst>
              <a:ext uri="{FF2B5EF4-FFF2-40B4-BE49-F238E27FC236}">
                <a16:creationId xmlns:a16="http://schemas.microsoft.com/office/drawing/2014/main" id="{AB47653A-765E-44AE-BBE6-08A5EFACAFE5}"/>
              </a:ext>
            </a:extLst>
          </p:cNvPr>
          <p:cNvSpPr/>
          <p:nvPr/>
        </p:nvSpPr>
        <p:spPr>
          <a:xfrm>
            <a:off x="422477" y="5133495"/>
            <a:ext cx="6940952" cy="954107"/>
          </a:xfrm>
          <a:prstGeom prst="rect">
            <a:avLst/>
          </a:prstGeom>
        </p:spPr>
        <p:txBody>
          <a:bodyPr wrap="square" anchor="t">
            <a:spAutoFit/>
          </a:bodyPr>
          <a:lstStyle/>
          <a:p>
            <a:pPr marL="285750" indent="-285750">
              <a:buFont typeface="Arial" panose="020B0604020202020204" pitchFamily="34" charset="0"/>
              <a:buChar char="•"/>
            </a:pPr>
            <a:r>
              <a:rPr lang="en-US" sz="2800">
                <a:solidFill>
                  <a:srgbClr val="004237"/>
                </a:solidFill>
                <a:latin typeface="Roboto"/>
                <a:ea typeface="Roboto" panose="02000000000000000000" pitchFamily="2" charset="0"/>
              </a:rPr>
              <a:t>Users can </a:t>
            </a:r>
            <a:r>
              <a:rPr lang="en-US" sz="2800" b="1">
                <a:solidFill>
                  <a:srgbClr val="004237"/>
                </a:solidFill>
                <a:latin typeface="Roboto"/>
                <a:ea typeface="Roboto" panose="02000000000000000000" pitchFamily="2" charset="0"/>
              </a:rPr>
              <a:t>read</a:t>
            </a:r>
            <a:r>
              <a:rPr lang="en-US" sz="2800">
                <a:solidFill>
                  <a:srgbClr val="004237"/>
                </a:solidFill>
                <a:latin typeface="Roboto"/>
                <a:ea typeface="Roboto" panose="02000000000000000000" pitchFamily="2" charset="0"/>
              </a:rPr>
              <a:t> their upcoming schedule information and </a:t>
            </a:r>
            <a:r>
              <a:rPr lang="en-US" sz="2800" b="1">
                <a:solidFill>
                  <a:srgbClr val="004237"/>
                </a:solidFill>
                <a:latin typeface="Roboto"/>
                <a:ea typeface="Roboto" panose="02000000000000000000" pitchFamily="2" charset="0"/>
              </a:rPr>
              <a:t>select </a:t>
            </a:r>
            <a:r>
              <a:rPr lang="en-US" sz="2800">
                <a:solidFill>
                  <a:srgbClr val="004237"/>
                </a:solidFill>
                <a:latin typeface="Roboto"/>
                <a:ea typeface="Roboto" panose="02000000000000000000" pitchFamily="2" charset="0"/>
              </a:rPr>
              <a:t>their next shifts</a:t>
            </a:r>
          </a:p>
        </p:txBody>
      </p:sp>
    </p:spTree>
    <p:extLst>
      <p:ext uri="{BB962C8B-B14F-4D97-AF65-F5344CB8AC3E}">
        <p14:creationId xmlns:p14="http://schemas.microsoft.com/office/powerpoint/2010/main" val="380659095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descr="A close up of a sign&#10;&#10;Description automatically generated">
            <a:extLst>
              <a:ext uri="{FF2B5EF4-FFF2-40B4-BE49-F238E27FC236}">
                <a16:creationId xmlns:a16="http://schemas.microsoft.com/office/drawing/2014/main" id="{55D72C22-3C20-4EF8-B8C8-D03822C6768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168741" y="6053559"/>
            <a:ext cx="1720518" cy="593126"/>
          </a:xfrm>
          <a:prstGeom prst="rect">
            <a:avLst/>
          </a:prstGeom>
        </p:spPr>
      </p:pic>
      <p:sp>
        <p:nvSpPr>
          <p:cNvPr id="6" name="Rectangle 5">
            <a:extLst>
              <a:ext uri="{FF2B5EF4-FFF2-40B4-BE49-F238E27FC236}">
                <a16:creationId xmlns:a16="http://schemas.microsoft.com/office/drawing/2014/main" id="{ECFD305B-189A-4B3F-92BD-E974B589C1C5}"/>
              </a:ext>
            </a:extLst>
          </p:cNvPr>
          <p:cNvSpPr/>
          <p:nvPr/>
        </p:nvSpPr>
        <p:spPr>
          <a:xfrm>
            <a:off x="0" y="-1"/>
            <a:ext cx="12191999" cy="1157469"/>
          </a:xfrm>
          <a:prstGeom prst="rect">
            <a:avLst/>
          </a:prstGeom>
          <a:solidFill>
            <a:srgbClr val="00B4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000">
              <a:latin typeface="Roboto Light" panose="02000000000000000000" pitchFamily="2" charset="0"/>
              <a:ea typeface="Roboto Light" panose="02000000000000000000" pitchFamily="2" charset="0"/>
            </a:endParaRPr>
          </a:p>
        </p:txBody>
      </p:sp>
      <p:sp>
        <p:nvSpPr>
          <p:cNvPr id="8" name="Title 1">
            <a:extLst>
              <a:ext uri="{FF2B5EF4-FFF2-40B4-BE49-F238E27FC236}">
                <a16:creationId xmlns:a16="http://schemas.microsoft.com/office/drawing/2014/main" id="{BF6CD17F-6E08-412A-80B8-3EE0E8CCFEC4}"/>
              </a:ext>
            </a:extLst>
          </p:cNvPr>
          <p:cNvSpPr txBox="1">
            <a:spLocks/>
          </p:cNvSpPr>
          <p:nvPr/>
        </p:nvSpPr>
        <p:spPr bwMode="auto">
          <a:xfrm>
            <a:off x="422477" y="244552"/>
            <a:ext cx="11810034" cy="66836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lvl1pPr algn="r" rtl="0" eaLnBrk="0" fontAlgn="base" hangingPunct="0">
              <a:spcBef>
                <a:spcPct val="0"/>
              </a:spcBef>
              <a:spcAft>
                <a:spcPct val="0"/>
              </a:spcAft>
              <a:defRPr sz="4400" kern="1200">
                <a:solidFill>
                  <a:srgbClr val="001D4D"/>
                </a:solidFill>
                <a:latin typeface="+mj-lt"/>
                <a:ea typeface="ＭＳ Ｐゴシック" pitchFamily="-111" charset="-128"/>
                <a:cs typeface="ＭＳ Ｐゴシック" pitchFamily="-111" charset="-128"/>
              </a:defRPr>
            </a:lvl1pPr>
            <a:lvl2pPr algn="l" rtl="0" eaLnBrk="0" fontAlgn="base" hangingPunct="0">
              <a:spcBef>
                <a:spcPct val="0"/>
              </a:spcBef>
              <a:spcAft>
                <a:spcPct val="0"/>
              </a:spcAft>
              <a:defRPr sz="3800">
                <a:solidFill>
                  <a:srgbClr val="001D4D"/>
                </a:solidFill>
                <a:latin typeface="Trebuchet MS" pitchFamily="-111" charset="0"/>
                <a:ea typeface="ＭＳ Ｐゴシック" pitchFamily="-111" charset="-128"/>
                <a:cs typeface="ＭＳ Ｐゴシック" pitchFamily="-111" charset="-128"/>
              </a:defRPr>
            </a:lvl2pPr>
            <a:lvl3pPr algn="l" rtl="0" eaLnBrk="0" fontAlgn="base" hangingPunct="0">
              <a:spcBef>
                <a:spcPct val="0"/>
              </a:spcBef>
              <a:spcAft>
                <a:spcPct val="0"/>
              </a:spcAft>
              <a:defRPr sz="3800">
                <a:solidFill>
                  <a:srgbClr val="001D4D"/>
                </a:solidFill>
                <a:latin typeface="Trebuchet MS" pitchFamily="-111" charset="0"/>
                <a:ea typeface="ＭＳ Ｐゴシック" pitchFamily="-111" charset="-128"/>
                <a:cs typeface="ＭＳ Ｐゴシック" pitchFamily="-111" charset="-128"/>
              </a:defRPr>
            </a:lvl3pPr>
            <a:lvl4pPr algn="l" rtl="0" eaLnBrk="0" fontAlgn="base" hangingPunct="0">
              <a:spcBef>
                <a:spcPct val="0"/>
              </a:spcBef>
              <a:spcAft>
                <a:spcPct val="0"/>
              </a:spcAft>
              <a:defRPr sz="3800">
                <a:solidFill>
                  <a:srgbClr val="001D4D"/>
                </a:solidFill>
                <a:latin typeface="Trebuchet MS" pitchFamily="-111" charset="0"/>
                <a:ea typeface="ＭＳ Ｐゴシック" pitchFamily="-111" charset="-128"/>
                <a:cs typeface="ＭＳ Ｐゴシック" pitchFamily="-111" charset="-128"/>
              </a:defRPr>
            </a:lvl4pPr>
            <a:lvl5pPr algn="l" rtl="0" eaLnBrk="0" fontAlgn="base" hangingPunct="0">
              <a:spcBef>
                <a:spcPct val="0"/>
              </a:spcBef>
              <a:spcAft>
                <a:spcPct val="0"/>
              </a:spcAft>
              <a:defRPr sz="3800">
                <a:solidFill>
                  <a:srgbClr val="001D4D"/>
                </a:solidFill>
                <a:latin typeface="Trebuchet MS" pitchFamily="-111" charset="0"/>
                <a:ea typeface="ＭＳ Ｐゴシック" pitchFamily="-111" charset="-128"/>
                <a:cs typeface="ＭＳ Ｐゴシック" pitchFamily="-111" charset="-128"/>
              </a:defRPr>
            </a:lvl5pPr>
            <a:lvl6pPr marL="457200" algn="l" rtl="0" eaLnBrk="1" fontAlgn="base" hangingPunct="1">
              <a:spcBef>
                <a:spcPct val="0"/>
              </a:spcBef>
              <a:spcAft>
                <a:spcPct val="0"/>
              </a:spcAft>
              <a:defRPr sz="3800">
                <a:solidFill>
                  <a:srgbClr val="001D4D"/>
                </a:solidFill>
                <a:latin typeface="Trebuchet MS" pitchFamily="-111" charset="0"/>
                <a:ea typeface="ＭＳ Ｐゴシック" pitchFamily="-111" charset="-128"/>
                <a:cs typeface="ＭＳ Ｐゴシック" pitchFamily="-111" charset="-128"/>
              </a:defRPr>
            </a:lvl6pPr>
            <a:lvl7pPr marL="914400" algn="l" rtl="0" eaLnBrk="1" fontAlgn="base" hangingPunct="1">
              <a:spcBef>
                <a:spcPct val="0"/>
              </a:spcBef>
              <a:spcAft>
                <a:spcPct val="0"/>
              </a:spcAft>
              <a:defRPr sz="3800">
                <a:solidFill>
                  <a:srgbClr val="001D4D"/>
                </a:solidFill>
                <a:latin typeface="Trebuchet MS" pitchFamily="-111" charset="0"/>
                <a:ea typeface="ＭＳ Ｐゴシック" pitchFamily="-111" charset="-128"/>
                <a:cs typeface="ＭＳ Ｐゴシック" pitchFamily="-111" charset="-128"/>
              </a:defRPr>
            </a:lvl7pPr>
            <a:lvl8pPr marL="1371600" algn="l" rtl="0" eaLnBrk="1" fontAlgn="base" hangingPunct="1">
              <a:spcBef>
                <a:spcPct val="0"/>
              </a:spcBef>
              <a:spcAft>
                <a:spcPct val="0"/>
              </a:spcAft>
              <a:defRPr sz="3800">
                <a:solidFill>
                  <a:srgbClr val="001D4D"/>
                </a:solidFill>
                <a:latin typeface="Trebuchet MS" pitchFamily="-111" charset="0"/>
                <a:ea typeface="ＭＳ Ｐゴシック" pitchFamily="-111" charset="-128"/>
                <a:cs typeface="ＭＳ Ｐゴシック" pitchFamily="-111" charset="-128"/>
              </a:defRPr>
            </a:lvl8pPr>
            <a:lvl9pPr marL="1828800" algn="l" rtl="0" eaLnBrk="1" fontAlgn="base" hangingPunct="1">
              <a:spcBef>
                <a:spcPct val="0"/>
              </a:spcBef>
              <a:spcAft>
                <a:spcPct val="0"/>
              </a:spcAft>
              <a:defRPr sz="3800">
                <a:solidFill>
                  <a:srgbClr val="001D4D"/>
                </a:solidFill>
                <a:latin typeface="Trebuchet MS" pitchFamily="-111" charset="0"/>
                <a:ea typeface="ＭＳ Ｐゴシック" pitchFamily="-111" charset="-128"/>
                <a:cs typeface="ＭＳ Ｐゴシック" pitchFamily="-111" charset="-128"/>
              </a:defRPr>
            </a:lvl9pPr>
          </a:lstStyle>
          <a:p>
            <a:pPr algn="l" eaLnBrk="1" hangingPunct="1"/>
            <a:r>
              <a:rPr lang="en-US" altLang="en-US" sz="3600">
                <a:solidFill>
                  <a:schemeClr val="bg1"/>
                </a:solidFill>
                <a:latin typeface="Roboto Black" panose="02000000000000000000" pitchFamily="2" charset="0"/>
                <a:ea typeface="Roboto Black" panose="02000000000000000000" pitchFamily="2" charset="0"/>
              </a:rPr>
              <a:t>Contact Information</a:t>
            </a:r>
            <a:endParaRPr lang="en-US">
              <a:solidFill>
                <a:schemeClr val="bg1"/>
              </a:solidFill>
              <a:latin typeface="Roboto Black" panose="02000000000000000000" pitchFamily="2" charset="0"/>
              <a:ea typeface="Roboto Black" panose="02000000000000000000" pitchFamily="2" charset="0"/>
              <a:cs typeface="+mj-lt"/>
            </a:endParaRPr>
          </a:p>
        </p:txBody>
      </p:sp>
      <p:sp>
        <p:nvSpPr>
          <p:cNvPr id="5" name="Rectangle 4">
            <a:extLst>
              <a:ext uri="{FF2B5EF4-FFF2-40B4-BE49-F238E27FC236}">
                <a16:creationId xmlns:a16="http://schemas.microsoft.com/office/drawing/2014/main" id="{CEB8DA5D-934B-4A15-85F9-F63D29A8A124}"/>
              </a:ext>
            </a:extLst>
          </p:cNvPr>
          <p:cNvSpPr/>
          <p:nvPr/>
        </p:nvSpPr>
        <p:spPr>
          <a:xfrm>
            <a:off x="422477" y="1480871"/>
            <a:ext cx="6940952" cy="461665"/>
          </a:xfrm>
          <a:prstGeom prst="rect">
            <a:avLst/>
          </a:prstGeom>
        </p:spPr>
        <p:txBody>
          <a:bodyPr wrap="square">
            <a:spAutoFit/>
          </a:bodyPr>
          <a:lstStyle/>
          <a:p>
            <a:r>
              <a:rPr lang="en-US" sz="2400" b="1">
                <a:solidFill>
                  <a:srgbClr val="004237"/>
                </a:solidFill>
                <a:latin typeface="Roboto" panose="02000000000000000000" pitchFamily="2" charset="0"/>
                <a:ea typeface="Roboto" panose="02000000000000000000" pitchFamily="2" charset="0"/>
              </a:rPr>
              <a:t>Senior Project Team:</a:t>
            </a:r>
            <a:endParaRPr lang="en-US" sz="2400">
              <a:solidFill>
                <a:srgbClr val="004237"/>
              </a:solidFill>
              <a:latin typeface="Roboto" panose="02000000000000000000" pitchFamily="2" charset="0"/>
              <a:ea typeface="Roboto" panose="02000000000000000000" pitchFamily="2" charset="0"/>
            </a:endParaRPr>
          </a:p>
        </p:txBody>
      </p:sp>
      <p:sp>
        <p:nvSpPr>
          <p:cNvPr id="9" name="Rectangle 8">
            <a:extLst>
              <a:ext uri="{FF2B5EF4-FFF2-40B4-BE49-F238E27FC236}">
                <a16:creationId xmlns:a16="http://schemas.microsoft.com/office/drawing/2014/main" id="{D03DCB34-6DC1-4741-9B9E-9ADB0B6CD494}"/>
              </a:ext>
            </a:extLst>
          </p:cNvPr>
          <p:cNvSpPr/>
          <p:nvPr/>
        </p:nvSpPr>
        <p:spPr>
          <a:xfrm>
            <a:off x="6327494" y="1480871"/>
            <a:ext cx="6940952" cy="461665"/>
          </a:xfrm>
          <a:prstGeom prst="rect">
            <a:avLst/>
          </a:prstGeom>
        </p:spPr>
        <p:txBody>
          <a:bodyPr wrap="square">
            <a:spAutoFit/>
          </a:bodyPr>
          <a:lstStyle/>
          <a:p>
            <a:r>
              <a:rPr lang="en-US" sz="2400" b="1">
                <a:solidFill>
                  <a:srgbClr val="004237"/>
                </a:solidFill>
                <a:latin typeface="Roboto" panose="02000000000000000000" pitchFamily="2" charset="0"/>
                <a:ea typeface="Roboto" panose="02000000000000000000" pitchFamily="2" charset="0"/>
              </a:rPr>
              <a:t>Capstone I Team:</a:t>
            </a:r>
            <a:endParaRPr lang="en-US" sz="2400">
              <a:solidFill>
                <a:srgbClr val="004237"/>
              </a:solidFill>
              <a:latin typeface="Roboto" panose="02000000000000000000" pitchFamily="2" charset="0"/>
              <a:ea typeface="Roboto" panose="02000000000000000000" pitchFamily="2" charset="0"/>
            </a:endParaRPr>
          </a:p>
        </p:txBody>
      </p:sp>
      <p:grpSp>
        <p:nvGrpSpPr>
          <p:cNvPr id="2" name="Group 1">
            <a:extLst>
              <a:ext uri="{FF2B5EF4-FFF2-40B4-BE49-F238E27FC236}">
                <a16:creationId xmlns:a16="http://schemas.microsoft.com/office/drawing/2014/main" id="{BFE8E824-C735-4F47-94E2-989A2F34216C}"/>
              </a:ext>
            </a:extLst>
          </p:cNvPr>
          <p:cNvGrpSpPr/>
          <p:nvPr/>
        </p:nvGrpSpPr>
        <p:grpSpPr>
          <a:xfrm>
            <a:off x="6095999" y="2280586"/>
            <a:ext cx="5242561" cy="3856454"/>
            <a:chOff x="6095999" y="2280586"/>
            <a:chExt cx="5242561" cy="3856454"/>
          </a:xfrm>
        </p:grpSpPr>
        <p:sp>
          <p:nvSpPr>
            <p:cNvPr id="19" name="Rectangle 18">
              <a:extLst>
                <a:ext uri="{FF2B5EF4-FFF2-40B4-BE49-F238E27FC236}">
                  <a16:creationId xmlns:a16="http://schemas.microsoft.com/office/drawing/2014/main" id="{87DF57D5-E65C-4517-A744-A64B874B4210}"/>
                </a:ext>
              </a:extLst>
            </p:cNvPr>
            <p:cNvSpPr/>
            <p:nvPr/>
          </p:nvSpPr>
          <p:spPr>
            <a:xfrm>
              <a:off x="6106805" y="2280586"/>
              <a:ext cx="5231755" cy="369332"/>
            </a:xfrm>
            <a:prstGeom prst="rect">
              <a:avLst/>
            </a:prstGeom>
          </p:spPr>
          <p:txBody>
            <a:bodyPr wrap="square">
              <a:spAutoFit/>
            </a:bodyPr>
            <a:lstStyle/>
            <a:p>
              <a:pPr marL="285750" indent="-285750">
                <a:buFont typeface="Arial" panose="020B0604020202020204" pitchFamily="34" charset="0"/>
                <a:buChar char="•"/>
              </a:pPr>
              <a:r>
                <a:rPr lang="en-US" b="1">
                  <a:solidFill>
                    <a:srgbClr val="004237"/>
                  </a:solidFill>
                  <a:latin typeface="Roboto" panose="02000000000000000000" pitchFamily="2" charset="0"/>
                  <a:ea typeface="Roboto" panose="02000000000000000000" pitchFamily="2" charset="0"/>
                </a:rPr>
                <a:t>Mauricio Santos-</a:t>
              </a:r>
              <a:r>
                <a:rPr lang="en-US" b="1" err="1">
                  <a:solidFill>
                    <a:srgbClr val="004237"/>
                  </a:solidFill>
                  <a:latin typeface="Roboto" panose="02000000000000000000" pitchFamily="2" charset="0"/>
                  <a:ea typeface="Roboto" panose="02000000000000000000" pitchFamily="2" charset="0"/>
                </a:rPr>
                <a:t>Hoyos</a:t>
              </a:r>
              <a:endParaRPr lang="en-US" b="1">
                <a:solidFill>
                  <a:srgbClr val="004237"/>
                </a:solidFill>
                <a:latin typeface="Roboto" panose="02000000000000000000" pitchFamily="2" charset="0"/>
                <a:ea typeface="Roboto" panose="02000000000000000000" pitchFamily="2" charset="0"/>
              </a:endParaRPr>
            </a:p>
          </p:txBody>
        </p:sp>
        <p:sp>
          <p:nvSpPr>
            <p:cNvPr id="20" name="Rectangle 19">
              <a:extLst>
                <a:ext uri="{FF2B5EF4-FFF2-40B4-BE49-F238E27FC236}">
                  <a16:creationId xmlns:a16="http://schemas.microsoft.com/office/drawing/2014/main" id="{4BB56267-55EB-4368-800A-A5118B37337D}"/>
                </a:ext>
              </a:extLst>
            </p:cNvPr>
            <p:cNvSpPr/>
            <p:nvPr/>
          </p:nvSpPr>
          <p:spPr>
            <a:xfrm>
              <a:off x="6431087" y="2696531"/>
              <a:ext cx="4854132" cy="369332"/>
            </a:xfrm>
            <a:prstGeom prst="rect">
              <a:avLst/>
            </a:prstGeom>
          </p:spPr>
          <p:txBody>
            <a:bodyPr wrap="square" anchor="t">
              <a:spAutoFit/>
            </a:bodyPr>
            <a:lstStyle/>
            <a:p>
              <a:r>
                <a:rPr lang="en-US">
                  <a:solidFill>
                    <a:srgbClr val="004237"/>
                  </a:solidFill>
                  <a:latin typeface="Roboto"/>
                </a:rPr>
                <a:t>msant323@fiu.edu</a:t>
              </a:r>
              <a:endParaRPr lang="en-US"/>
            </a:p>
          </p:txBody>
        </p:sp>
        <p:sp>
          <p:nvSpPr>
            <p:cNvPr id="21" name="Rectangle 20">
              <a:extLst>
                <a:ext uri="{FF2B5EF4-FFF2-40B4-BE49-F238E27FC236}">
                  <a16:creationId xmlns:a16="http://schemas.microsoft.com/office/drawing/2014/main" id="{BAABB96A-74FA-4F07-8E85-339D5E027B97}"/>
                </a:ext>
              </a:extLst>
            </p:cNvPr>
            <p:cNvSpPr/>
            <p:nvPr/>
          </p:nvSpPr>
          <p:spPr>
            <a:xfrm>
              <a:off x="6096000" y="3311661"/>
              <a:ext cx="5231755" cy="369332"/>
            </a:xfrm>
            <a:prstGeom prst="rect">
              <a:avLst/>
            </a:prstGeom>
          </p:spPr>
          <p:txBody>
            <a:bodyPr wrap="square">
              <a:spAutoFit/>
            </a:bodyPr>
            <a:lstStyle/>
            <a:p>
              <a:pPr marL="285750" indent="-285750">
                <a:buFont typeface="Arial" panose="020B0604020202020204" pitchFamily="34" charset="0"/>
                <a:buChar char="•"/>
              </a:pPr>
              <a:r>
                <a:rPr lang="en-US" b="1">
                  <a:solidFill>
                    <a:srgbClr val="004237"/>
                  </a:solidFill>
                  <a:latin typeface="Roboto" panose="02000000000000000000" pitchFamily="2" charset="0"/>
                  <a:ea typeface="Roboto" panose="02000000000000000000" pitchFamily="2" charset="0"/>
                </a:rPr>
                <a:t>Victor Suarez</a:t>
              </a:r>
            </a:p>
          </p:txBody>
        </p:sp>
        <p:sp>
          <p:nvSpPr>
            <p:cNvPr id="22" name="Rectangle 21">
              <a:extLst>
                <a:ext uri="{FF2B5EF4-FFF2-40B4-BE49-F238E27FC236}">
                  <a16:creationId xmlns:a16="http://schemas.microsoft.com/office/drawing/2014/main" id="{21CB1D92-6AD6-4AAC-9BF8-E5FDC4E8B946}"/>
                </a:ext>
              </a:extLst>
            </p:cNvPr>
            <p:cNvSpPr/>
            <p:nvPr/>
          </p:nvSpPr>
          <p:spPr>
            <a:xfrm>
              <a:off x="6431087" y="3727606"/>
              <a:ext cx="4854132" cy="369332"/>
            </a:xfrm>
            <a:prstGeom prst="rect">
              <a:avLst/>
            </a:prstGeom>
          </p:spPr>
          <p:txBody>
            <a:bodyPr wrap="square" anchor="t">
              <a:spAutoFit/>
            </a:bodyPr>
            <a:lstStyle/>
            <a:p>
              <a:r>
                <a:rPr lang="en-US">
                  <a:solidFill>
                    <a:srgbClr val="004237"/>
                  </a:solidFill>
                  <a:latin typeface="Roboto"/>
                </a:rPr>
                <a:t>vsuar050@fiu.edu</a:t>
              </a:r>
              <a:endParaRPr lang="en-US"/>
            </a:p>
          </p:txBody>
        </p:sp>
        <p:sp>
          <p:nvSpPr>
            <p:cNvPr id="23" name="Rectangle 22">
              <a:extLst>
                <a:ext uri="{FF2B5EF4-FFF2-40B4-BE49-F238E27FC236}">
                  <a16:creationId xmlns:a16="http://schemas.microsoft.com/office/drawing/2014/main" id="{43CC9E61-0DD8-4BBA-B77F-6178A574AA67}"/>
                </a:ext>
              </a:extLst>
            </p:cNvPr>
            <p:cNvSpPr/>
            <p:nvPr/>
          </p:nvSpPr>
          <p:spPr>
            <a:xfrm>
              <a:off x="6096000" y="4342736"/>
              <a:ext cx="5231755" cy="369332"/>
            </a:xfrm>
            <a:prstGeom prst="rect">
              <a:avLst/>
            </a:prstGeom>
          </p:spPr>
          <p:txBody>
            <a:bodyPr wrap="square">
              <a:spAutoFit/>
            </a:bodyPr>
            <a:lstStyle/>
            <a:p>
              <a:pPr marL="285750" indent="-285750">
                <a:buFont typeface="Arial" panose="020B0604020202020204" pitchFamily="34" charset="0"/>
                <a:buChar char="•"/>
              </a:pPr>
              <a:r>
                <a:rPr lang="en-US" b="1">
                  <a:solidFill>
                    <a:srgbClr val="004237"/>
                  </a:solidFill>
                  <a:latin typeface="Roboto" panose="02000000000000000000" pitchFamily="2" charset="0"/>
                  <a:ea typeface="Roboto" panose="02000000000000000000" pitchFamily="2" charset="0"/>
                </a:rPr>
                <a:t>Shanna Sit</a:t>
              </a:r>
            </a:p>
          </p:txBody>
        </p:sp>
        <p:sp>
          <p:nvSpPr>
            <p:cNvPr id="24" name="Rectangle 23">
              <a:extLst>
                <a:ext uri="{FF2B5EF4-FFF2-40B4-BE49-F238E27FC236}">
                  <a16:creationId xmlns:a16="http://schemas.microsoft.com/office/drawing/2014/main" id="{CF9B2516-066D-4B82-8601-C09032EBB5A0}"/>
                </a:ext>
              </a:extLst>
            </p:cNvPr>
            <p:cNvSpPr/>
            <p:nvPr/>
          </p:nvSpPr>
          <p:spPr>
            <a:xfrm>
              <a:off x="6431087" y="4758681"/>
              <a:ext cx="4854132" cy="369332"/>
            </a:xfrm>
            <a:prstGeom prst="rect">
              <a:avLst/>
            </a:prstGeom>
          </p:spPr>
          <p:txBody>
            <a:bodyPr wrap="square" anchor="t">
              <a:spAutoFit/>
            </a:bodyPr>
            <a:lstStyle/>
            <a:p>
              <a:r>
                <a:rPr lang="en-US">
                  <a:solidFill>
                    <a:srgbClr val="004237"/>
                  </a:solidFill>
                  <a:latin typeface="Roboto"/>
                </a:rPr>
                <a:t>ssit002@fiu.edu</a:t>
              </a:r>
              <a:endParaRPr lang="en-US"/>
            </a:p>
          </p:txBody>
        </p:sp>
        <p:sp>
          <p:nvSpPr>
            <p:cNvPr id="25" name="Rectangle 24">
              <a:extLst>
                <a:ext uri="{FF2B5EF4-FFF2-40B4-BE49-F238E27FC236}">
                  <a16:creationId xmlns:a16="http://schemas.microsoft.com/office/drawing/2014/main" id="{B603BBFC-D3EF-4D2E-9BA8-9D26C1F45265}"/>
                </a:ext>
              </a:extLst>
            </p:cNvPr>
            <p:cNvSpPr/>
            <p:nvPr/>
          </p:nvSpPr>
          <p:spPr>
            <a:xfrm>
              <a:off x="6095999" y="5351763"/>
              <a:ext cx="5231755" cy="369332"/>
            </a:xfrm>
            <a:prstGeom prst="rect">
              <a:avLst/>
            </a:prstGeom>
          </p:spPr>
          <p:txBody>
            <a:bodyPr wrap="square" anchor="t">
              <a:spAutoFit/>
            </a:bodyPr>
            <a:lstStyle/>
            <a:p>
              <a:pPr marL="285750" indent="-285750">
                <a:buFont typeface="Arial" panose="020B0604020202020204" pitchFamily="34" charset="0"/>
                <a:buChar char="•"/>
              </a:pPr>
              <a:r>
                <a:rPr lang="en-US" b="1">
                  <a:solidFill>
                    <a:srgbClr val="004237"/>
                  </a:solidFill>
                  <a:latin typeface="Roboto"/>
                  <a:ea typeface="Roboto" panose="02000000000000000000" pitchFamily="2" charset="0"/>
                </a:rPr>
                <a:t>Nathan Pabon</a:t>
              </a:r>
            </a:p>
          </p:txBody>
        </p:sp>
        <p:sp>
          <p:nvSpPr>
            <p:cNvPr id="26" name="Rectangle 25">
              <a:extLst>
                <a:ext uri="{FF2B5EF4-FFF2-40B4-BE49-F238E27FC236}">
                  <a16:creationId xmlns:a16="http://schemas.microsoft.com/office/drawing/2014/main" id="{A1D51349-3F68-4ED7-A82E-D9B3B8C4F173}"/>
                </a:ext>
              </a:extLst>
            </p:cNvPr>
            <p:cNvSpPr/>
            <p:nvPr/>
          </p:nvSpPr>
          <p:spPr>
            <a:xfrm>
              <a:off x="6431087" y="5767708"/>
              <a:ext cx="4854132" cy="369332"/>
            </a:xfrm>
            <a:prstGeom prst="rect">
              <a:avLst/>
            </a:prstGeom>
          </p:spPr>
          <p:txBody>
            <a:bodyPr wrap="square" anchor="t">
              <a:spAutoFit/>
            </a:bodyPr>
            <a:lstStyle/>
            <a:p>
              <a:r>
                <a:rPr lang="en-US">
                  <a:solidFill>
                    <a:srgbClr val="004237"/>
                  </a:solidFill>
                  <a:latin typeface="Roboto"/>
                </a:rPr>
                <a:t>npabo003@fiu.edu</a:t>
              </a:r>
              <a:endParaRPr lang="en-US"/>
            </a:p>
          </p:txBody>
        </p:sp>
      </p:grpSp>
      <p:grpSp>
        <p:nvGrpSpPr>
          <p:cNvPr id="27" name="Group 26">
            <a:extLst>
              <a:ext uri="{FF2B5EF4-FFF2-40B4-BE49-F238E27FC236}">
                <a16:creationId xmlns:a16="http://schemas.microsoft.com/office/drawing/2014/main" id="{AE1F6EE7-E645-4A82-923E-67A34092159D}"/>
              </a:ext>
            </a:extLst>
          </p:cNvPr>
          <p:cNvGrpSpPr/>
          <p:nvPr/>
        </p:nvGrpSpPr>
        <p:grpSpPr>
          <a:xfrm>
            <a:off x="518353" y="2280586"/>
            <a:ext cx="5242561" cy="3856454"/>
            <a:chOff x="6095999" y="2280586"/>
            <a:chExt cx="5242561" cy="3856454"/>
          </a:xfrm>
        </p:grpSpPr>
        <p:sp>
          <p:nvSpPr>
            <p:cNvPr id="28" name="Rectangle 27">
              <a:extLst>
                <a:ext uri="{FF2B5EF4-FFF2-40B4-BE49-F238E27FC236}">
                  <a16:creationId xmlns:a16="http://schemas.microsoft.com/office/drawing/2014/main" id="{46AF3406-95FB-4F36-85E3-D68EFA2C3C95}"/>
                </a:ext>
              </a:extLst>
            </p:cNvPr>
            <p:cNvSpPr/>
            <p:nvPr/>
          </p:nvSpPr>
          <p:spPr>
            <a:xfrm>
              <a:off x="6106805" y="2280586"/>
              <a:ext cx="5231755" cy="369332"/>
            </a:xfrm>
            <a:prstGeom prst="rect">
              <a:avLst/>
            </a:prstGeom>
          </p:spPr>
          <p:txBody>
            <a:bodyPr wrap="square">
              <a:spAutoFit/>
            </a:bodyPr>
            <a:lstStyle/>
            <a:p>
              <a:pPr marL="285750" indent="-285750">
                <a:buFont typeface="Arial" panose="020B0604020202020204" pitchFamily="34" charset="0"/>
                <a:buChar char="•"/>
              </a:pPr>
              <a:r>
                <a:rPr lang="en-US" b="1">
                  <a:solidFill>
                    <a:srgbClr val="004237"/>
                  </a:solidFill>
                  <a:latin typeface="Roboto" panose="02000000000000000000" pitchFamily="2" charset="0"/>
                  <a:ea typeface="Roboto" panose="02000000000000000000" pitchFamily="2" charset="0"/>
                </a:rPr>
                <a:t>Justin Alfonso: </a:t>
              </a:r>
            </a:p>
          </p:txBody>
        </p:sp>
        <p:sp>
          <p:nvSpPr>
            <p:cNvPr id="29" name="Rectangle 28">
              <a:extLst>
                <a:ext uri="{FF2B5EF4-FFF2-40B4-BE49-F238E27FC236}">
                  <a16:creationId xmlns:a16="http://schemas.microsoft.com/office/drawing/2014/main" id="{5C79FA3B-6327-47A7-9793-68BE08035270}"/>
                </a:ext>
              </a:extLst>
            </p:cNvPr>
            <p:cNvSpPr/>
            <p:nvPr/>
          </p:nvSpPr>
          <p:spPr>
            <a:xfrm>
              <a:off x="6431087" y="2696531"/>
              <a:ext cx="4854132" cy="369332"/>
            </a:xfrm>
            <a:prstGeom prst="rect">
              <a:avLst/>
            </a:prstGeom>
          </p:spPr>
          <p:txBody>
            <a:bodyPr wrap="square" anchor="t">
              <a:spAutoFit/>
            </a:bodyPr>
            <a:lstStyle/>
            <a:p>
              <a:r>
                <a:rPr lang="en-US">
                  <a:solidFill>
                    <a:srgbClr val="004237"/>
                  </a:solidFill>
                  <a:latin typeface="Roboto"/>
                  <a:ea typeface="+mn-lt"/>
                  <a:cs typeface="+mn-lt"/>
                </a:rPr>
                <a:t>jalfo095@fiu.edu</a:t>
              </a:r>
              <a:endParaRPr lang="en-US"/>
            </a:p>
          </p:txBody>
        </p:sp>
        <p:sp>
          <p:nvSpPr>
            <p:cNvPr id="30" name="Rectangle 29">
              <a:extLst>
                <a:ext uri="{FF2B5EF4-FFF2-40B4-BE49-F238E27FC236}">
                  <a16:creationId xmlns:a16="http://schemas.microsoft.com/office/drawing/2014/main" id="{44DD9B35-D3F0-4BD0-9FB3-F5397127705A}"/>
                </a:ext>
              </a:extLst>
            </p:cNvPr>
            <p:cNvSpPr/>
            <p:nvPr/>
          </p:nvSpPr>
          <p:spPr>
            <a:xfrm>
              <a:off x="6096000" y="3311661"/>
              <a:ext cx="5231755" cy="369332"/>
            </a:xfrm>
            <a:prstGeom prst="rect">
              <a:avLst/>
            </a:prstGeom>
          </p:spPr>
          <p:txBody>
            <a:bodyPr wrap="square">
              <a:spAutoFit/>
            </a:bodyPr>
            <a:lstStyle/>
            <a:p>
              <a:pPr marL="285750" indent="-285750">
                <a:buFont typeface="Arial" panose="020B0604020202020204" pitchFamily="34" charset="0"/>
                <a:buChar char="•"/>
              </a:pPr>
              <a:r>
                <a:rPr lang="en-US" b="1">
                  <a:solidFill>
                    <a:srgbClr val="004237"/>
                  </a:solidFill>
                  <a:latin typeface="Roboto" panose="02000000000000000000" pitchFamily="2" charset="0"/>
                  <a:ea typeface="Roboto" panose="02000000000000000000" pitchFamily="2" charset="0"/>
                </a:rPr>
                <a:t>Steven Wang:</a:t>
              </a:r>
            </a:p>
          </p:txBody>
        </p:sp>
        <p:sp>
          <p:nvSpPr>
            <p:cNvPr id="31" name="Rectangle 30">
              <a:extLst>
                <a:ext uri="{FF2B5EF4-FFF2-40B4-BE49-F238E27FC236}">
                  <a16:creationId xmlns:a16="http://schemas.microsoft.com/office/drawing/2014/main" id="{B606DFD5-7AFA-4B85-B7B9-4027B41CEECA}"/>
                </a:ext>
              </a:extLst>
            </p:cNvPr>
            <p:cNvSpPr/>
            <p:nvPr/>
          </p:nvSpPr>
          <p:spPr>
            <a:xfrm>
              <a:off x="6431087" y="3727606"/>
              <a:ext cx="4854132" cy="369332"/>
            </a:xfrm>
            <a:prstGeom prst="rect">
              <a:avLst/>
            </a:prstGeom>
          </p:spPr>
          <p:txBody>
            <a:bodyPr wrap="square" anchor="t">
              <a:spAutoFit/>
            </a:bodyPr>
            <a:lstStyle/>
            <a:p>
              <a:r>
                <a:rPr lang="en-US">
                  <a:solidFill>
                    <a:srgbClr val="004237"/>
                  </a:solidFill>
                  <a:latin typeface="Roboto"/>
                </a:rPr>
                <a:t>swang042@fiu.edu</a:t>
              </a:r>
              <a:endParaRPr lang="en-US"/>
            </a:p>
          </p:txBody>
        </p:sp>
        <p:sp>
          <p:nvSpPr>
            <p:cNvPr id="32" name="Rectangle 31">
              <a:extLst>
                <a:ext uri="{FF2B5EF4-FFF2-40B4-BE49-F238E27FC236}">
                  <a16:creationId xmlns:a16="http://schemas.microsoft.com/office/drawing/2014/main" id="{ACF28E7F-38A4-4FAB-AF5D-B013137C893D}"/>
                </a:ext>
              </a:extLst>
            </p:cNvPr>
            <p:cNvSpPr/>
            <p:nvPr/>
          </p:nvSpPr>
          <p:spPr>
            <a:xfrm>
              <a:off x="6096000" y="4342736"/>
              <a:ext cx="5231755" cy="369332"/>
            </a:xfrm>
            <a:prstGeom prst="rect">
              <a:avLst/>
            </a:prstGeom>
          </p:spPr>
          <p:txBody>
            <a:bodyPr wrap="square">
              <a:spAutoFit/>
            </a:bodyPr>
            <a:lstStyle/>
            <a:p>
              <a:pPr marL="285750" indent="-285750">
                <a:buFont typeface="Arial" panose="020B0604020202020204" pitchFamily="34" charset="0"/>
                <a:buChar char="•"/>
              </a:pPr>
              <a:r>
                <a:rPr lang="en-US" b="1">
                  <a:solidFill>
                    <a:srgbClr val="004237"/>
                  </a:solidFill>
                  <a:latin typeface="Roboto" panose="02000000000000000000" pitchFamily="2" charset="0"/>
                  <a:ea typeface="Roboto" panose="02000000000000000000" pitchFamily="2" charset="0"/>
                </a:rPr>
                <a:t>Jeremiah </a:t>
              </a:r>
              <a:r>
                <a:rPr lang="en-US" b="1" err="1">
                  <a:solidFill>
                    <a:srgbClr val="004237"/>
                  </a:solidFill>
                  <a:latin typeface="Roboto" panose="02000000000000000000" pitchFamily="2" charset="0"/>
                  <a:ea typeface="Roboto" panose="02000000000000000000" pitchFamily="2" charset="0"/>
                </a:rPr>
                <a:t>Mirander</a:t>
              </a:r>
              <a:endParaRPr lang="en-US" b="1">
                <a:solidFill>
                  <a:srgbClr val="004237"/>
                </a:solidFill>
                <a:latin typeface="Roboto" panose="02000000000000000000" pitchFamily="2" charset="0"/>
                <a:ea typeface="Roboto" panose="02000000000000000000" pitchFamily="2" charset="0"/>
              </a:endParaRPr>
            </a:p>
          </p:txBody>
        </p:sp>
        <p:sp>
          <p:nvSpPr>
            <p:cNvPr id="33" name="Rectangle 32">
              <a:extLst>
                <a:ext uri="{FF2B5EF4-FFF2-40B4-BE49-F238E27FC236}">
                  <a16:creationId xmlns:a16="http://schemas.microsoft.com/office/drawing/2014/main" id="{53DBC4DD-4EB2-4F10-AB1D-63EDDC9AC003}"/>
                </a:ext>
              </a:extLst>
            </p:cNvPr>
            <p:cNvSpPr/>
            <p:nvPr/>
          </p:nvSpPr>
          <p:spPr>
            <a:xfrm>
              <a:off x="6431087" y="4758681"/>
              <a:ext cx="4854132" cy="369332"/>
            </a:xfrm>
            <a:prstGeom prst="rect">
              <a:avLst/>
            </a:prstGeom>
          </p:spPr>
          <p:txBody>
            <a:bodyPr wrap="square" anchor="t">
              <a:spAutoFit/>
            </a:bodyPr>
            <a:lstStyle/>
            <a:p>
              <a:r>
                <a:rPr lang="en-US">
                  <a:solidFill>
                    <a:srgbClr val="004237"/>
                  </a:solidFill>
                  <a:latin typeface="Roboto"/>
                  <a:ea typeface="Roboto" panose="02000000000000000000" pitchFamily="2" charset="0"/>
                </a:rPr>
                <a:t>jmira094@fiu.edu</a:t>
              </a:r>
            </a:p>
          </p:txBody>
        </p:sp>
        <p:sp>
          <p:nvSpPr>
            <p:cNvPr id="34" name="Rectangle 33">
              <a:extLst>
                <a:ext uri="{FF2B5EF4-FFF2-40B4-BE49-F238E27FC236}">
                  <a16:creationId xmlns:a16="http://schemas.microsoft.com/office/drawing/2014/main" id="{25DCB1C5-C18C-453A-B5CC-1FCC98B351B9}"/>
                </a:ext>
              </a:extLst>
            </p:cNvPr>
            <p:cNvSpPr/>
            <p:nvPr/>
          </p:nvSpPr>
          <p:spPr>
            <a:xfrm>
              <a:off x="6095999" y="5351763"/>
              <a:ext cx="5231755" cy="369332"/>
            </a:xfrm>
            <a:prstGeom prst="rect">
              <a:avLst/>
            </a:prstGeom>
          </p:spPr>
          <p:txBody>
            <a:bodyPr wrap="square">
              <a:spAutoFit/>
            </a:bodyPr>
            <a:lstStyle/>
            <a:p>
              <a:pPr marL="285750" indent="-285750">
                <a:buFont typeface="Arial" panose="020B0604020202020204" pitchFamily="34" charset="0"/>
                <a:buChar char="•"/>
              </a:pPr>
              <a:r>
                <a:rPr lang="en-US" b="1" err="1">
                  <a:solidFill>
                    <a:srgbClr val="004237"/>
                  </a:solidFill>
                  <a:latin typeface="Roboto" panose="02000000000000000000" pitchFamily="2" charset="0"/>
                  <a:ea typeface="Roboto" panose="02000000000000000000" pitchFamily="2" charset="0"/>
                </a:rPr>
                <a:t>Sohail</a:t>
              </a:r>
              <a:r>
                <a:rPr lang="en-US" b="1">
                  <a:solidFill>
                    <a:srgbClr val="004237"/>
                  </a:solidFill>
                  <a:latin typeface="Roboto" panose="02000000000000000000" pitchFamily="2" charset="0"/>
                  <a:ea typeface="Roboto" panose="02000000000000000000" pitchFamily="2" charset="0"/>
                </a:rPr>
                <a:t> Monga:</a:t>
              </a:r>
            </a:p>
          </p:txBody>
        </p:sp>
        <p:sp>
          <p:nvSpPr>
            <p:cNvPr id="35" name="Rectangle 34">
              <a:extLst>
                <a:ext uri="{FF2B5EF4-FFF2-40B4-BE49-F238E27FC236}">
                  <a16:creationId xmlns:a16="http://schemas.microsoft.com/office/drawing/2014/main" id="{2F71878D-6E9F-43AC-89AD-7B5E2D1CD7AD}"/>
                </a:ext>
              </a:extLst>
            </p:cNvPr>
            <p:cNvSpPr/>
            <p:nvPr/>
          </p:nvSpPr>
          <p:spPr>
            <a:xfrm>
              <a:off x="6431087" y="5767708"/>
              <a:ext cx="4854132" cy="369332"/>
            </a:xfrm>
            <a:prstGeom prst="rect">
              <a:avLst/>
            </a:prstGeom>
          </p:spPr>
          <p:txBody>
            <a:bodyPr wrap="square" anchor="t">
              <a:spAutoFit/>
            </a:bodyPr>
            <a:lstStyle/>
            <a:p>
              <a:r>
                <a:rPr lang="en-US">
                  <a:solidFill>
                    <a:srgbClr val="004237"/>
                  </a:solidFill>
                  <a:latin typeface="Roboto"/>
                </a:rPr>
                <a:t>Smong006@fiu.edu</a:t>
              </a:r>
              <a:endParaRPr lang="en-US"/>
            </a:p>
          </p:txBody>
        </p:sp>
      </p:grpSp>
    </p:spTree>
    <p:extLst>
      <p:ext uri="{BB962C8B-B14F-4D97-AF65-F5344CB8AC3E}">
        <p14:creationId xmlns:p14="http://schemas.microsoft.com/office/powerpoint/2010/main" val="134135446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13363BD8-B46B-4DF4-9AA2-2E5BE81E9A6F}"/>
              </a:ext>
            </a:extLst>
          </p:cNvPr>
          <p:cNvSpPr/>
          <p:nvPr/>
        </p:nvSpPr>
        <p:spPr>
          <a:xfrm>
            <a:off x="0" y="0"/>
            <a:ext cx="12191999" cy="6858000"/>
          </a:xfrm>
          <a:prstGeom prst="rect">
            <a:avLst/>
          </a:prstGeom>
          <a:solidFill>
            <a:srgbClr val="00B4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000">
              <a:latin typeface="Roboto Light" panose="02000000000000000000" pitchFamily="2" charset="0"/>
              <a:ea typeface="Roboto Light" panose="02000000000000000000" pitchFamily="2" charset="0"/>
            </a:endParaRPr>
          </a:p>
        </p:txBody>
      </p:sp>
      <p:pic>
        <p:nvPicPr>
          <p:cNvPr id="16" name="Picture 15" descr="A close up of a sign&#10;&#10;Description automatically generated">
            <a:extLst>
              <a:ext uri="{FF2B5EF4-FFF2-40B4-BE49-F238E27FC236}">
                <a16:creationId xmlns:a16="http://schemas.microsoft.com/office/drawing/2014/main" id="{9FE98246-970A-4736-8098-A98F7FB69047}"/>
              </a:ext>
            </a:extLst>
          </p:cNvPr>
          <p:cNvPicPr>
            <a:picLocks noChangeAspect="1"/>
          </p:cNvPicPr>
          <p:nvPr/>
        </p:nvPicPr>
        <p:blipFill>
          <a:blip r:embed="rId2">
            <a:biLevel thresh="25000"/>
            <a:extLst>
              <a:ext uri="{28A0092B-C50C-407E-A947-70E740481C1C}">
                <a14:useLocalDpi xmlns:a14="http://schemas.microsoft.com/office/drawing/2010/main" val="0"/>
              </a:ext>
            </a:extLst>
          </a:blip>
          <a:stretch>
            <a:fillRect/>
          </a:stretch>
        </p:blipFill>
        <p:spPr>
          <a:xfrm>
            <a:off x="10168741" y="6053559"/>
            <a:ext cx="1720519" cy="593126"/>
          </a:xfrm>
          <a:prstGeom prst="rect">
            <a:avLst/>
          </a:prstGeom>
        </p:spPr>
      </p:pic>
      <p:sp>
        <p:nvSpPr>
          <p:cNvPr id="18" name="Title 1">
            <a:extLst>
              <a:ext uri="{FF2B5EF4-FFF2-40B4-BE49-F238E27FC236}">
                <a16:creationId xmlns:a16="http://schemas.microsoft.com/office/drawing/2014/main" id="{148D40C5-6079-48F1-AD83-857C03FFA5AD}"/>
              </a:ext>
            </a:extLst>
          </p:cNvPr>
          <p:cNvSpPr txBox="1">
            <a:spLocks/>
          </p:cNvSpPr>
          <p:nvPr/>
        </p:nvSpPr>
        <p:spPr bwMode="auto">
          <a:xfrm>
            <a:off x="727273" y="3377085"/>
            <a:ext cx="10880203" cy="1219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lvl1pPr algn="r" rtl="0" eaLnBrk="0" fontAlgn="base" hangingPunct="0">
              <a:spcBef>
                <a:spcPct val="0"/>
              </a:spcBef>
              <a:spcAft>
                <a:spcPct val="0"/>
              </a:spcAft>
              <a:defRPr sz="4400" kern="1200">
                <a:solidFill>
                  <a:srgbClr val="001D4D"/>
                </a:solidFill>
                <a:latin typeface="+mj-lt"/>
                <a:ea typeface="ＭＳ Ｐゴシック" pitchFamily="-111" charset="-128"/>
                <a:cs typeface="ＭＳ Ｐゴシック" pitchFamily="-111" charset="-128"/>
              </a:defRPr>
            </a:lvl1pPr>
            <a:lvl2pPr algn="l" rtl="0" eaLnBrk="0" fontAlgn="base" hangingPunct="0">
              <a:spcBef>
                <a:spcPct val="0"/>
              </a:spcBef>
              <a:spcAft>
                <a:spcPct val="0"/>
              </a:spcAft>
              <a:defRPr sz="3800">
                <a:solidFill>
                  <a:srgbClr val="001D4D"/>
                </a:solidFill>
                <a:latin typeface="Trebuchet MS" pitchFamily="-111" charset="0"/>
                <a:ea typeface="ＭＳ Ｐゴシック" pitchFamily="-111" charset="-128"/>
                <a:cs typeface="ＭＳ Ｐゴシック" pitchFamily="-111" charset="-128"/>
              </a:defRPr>
            </a:lvl2pPr>
            <a:lvl3pPr algn="l" rtl="0" eaLnBrk="0" fontAlgn="base" hangingPunct="0">
              <a:spcBef>
                <a:spcPct val="0"/>
              </a:spcBef>
              <a:spcAft>
                <a:spcPct val="0"/>
              </a:spcAft>
              <a:defRPr sz="3800">
                <a:solidFill>
                  <a:srgbClr val="001D4D"/>
                </a:solidFill>
                <a:latin typeface="Trebuchet MS" pitchFamily="-111" charset="0"/>
                <a:ea typeface="ＭＳ Ｐゴシック" pitchFamily="-111" charset="-128"/>
                <a:cs typeface="ＭＳ Ｐゴシック" pitchFamily="-111" charset="-128"/>
              </a:defRPr>
            </a:lvl3pPr>
            <a:lvl4pPr algn="l" rtl="0" eaLnBrk="0" fontAlgn="base" hangingPunct="0">
              <a:spcBef>
                <a:spcPct val="0"/>
              </a:spcBef>
              <a:spcAft>
                <a:spcPct val="0"/>
              </a:spcAft>
              <a:defRPr sz="3800">
                <a:solidFill>
                  <a:srgbClr val="001D4D"/>
                </a:solidFill>
                <a:latin typeface="Trebuchet MS" pitchFamily="-111" charset="0"/>
                <a:ea typeface="ＭＳ Ｐゴシック" pitchFamily="-111" charset="-128"/>
                <a:cs typeface="ＭＳ Ｐゴシック" pitchFamily="-111" charset="-128"/>
              </a:defRPr>
            </a:lvl4pPr>
            <a:lvl5pPr algn="l" rtl="0" eaLnBrk="0" fontAlgn="base" hangingPunct="0">
              <a:spcBef>
                <a:spcPct val="0"/>
              </a:spcBef>
              <a:spcAft>
                <a:spcPct val="0"/>
              </a:spcAft>
              <a:defRPr sz="3800">
                <a:solidFill>
                  <a:srgbClr val="001D4D"/>
                </a:solidFill>
                <a:latin typeface="Trebuchet MS" pitchFamily="-111" charset="0"/>
                <a:ea typeface="ＭＳ Ｐゴシック" pitchFamily="-111" charset="-128"/>
                <a:cs typeface="ＭＳ Ｐゴシック" pitchFamily="-111" charset="-128"/>
              </a:defRPr>
            </a:lvl5pPr>
            <a:lvl6pPr marL="457200" algn="l" rtl="0" eaLnBrk="1" fontAlgn="base" hangingPunct="1">
              <a:spcBef>
                <a:spcPct val="0"/>
              </a:spcBef>
              <a:spcAft>
                <a:spcPct val="0"/>
              </a:spcAft>
              <a:defRPr sz="3800">
                <a:solidFill>
                  <a:srgbClr val="001D4D"/>
                </a:solidFill>
                <a:latin typeface="Trebuchet MS" pitchFamily="-111" charset="0"/>
                <a:ea typeface="ＭＳ Ｐゴシック" pitchFamily="-111" charset="-128"/>
                <a:cs typeface="ＭＳ Ｐゴシック" pitchFamily="-111" charset="-128"/>
              </a:defRPr>
            </a:lvl6pPr>
            <a:lvl7pPr marL="914400" algn="l" rtl="0" eaLnBrk="1" fontAlgn="base" hangingPunct="1">
              <a:spcBef>
                <a:spcPct val="0"/>
              </a:spcBef>
              <a:spcAft>
                <a:spcPct val="0"/>
              </a:spcAft>
              <a:defRPr sz="3800">
                <a:solidFill>
                  <a:srgbClr val="001D4D"/>
                </a:solidFill>
                <a:latin typeface="Trebuchet MS" pitchFamily="-111" charset="0"/>
                <a:ea typeface="ＭＳ Ｐゴシック" pitchFamily="-111" charset="-128"/>
                <a:cs typeface="ＭＳ Ｐゴシック" pitchFamily="-111" charset="-128"/>
              </a:defRPr>
            </a:lvl7pPr>
            <a:lvl8pPr marL="1371600" algn="l" rtl="0" eaLnBrk="1" fontAlgn="base" hangingPunct="1">
              <a:spcBef>
                <a:spcPct val="0"/>
              </a:spcBef>
              <a:spcAft>
                <a:spcPct val="0"/>
              </a:spcAft>
              <a:defRPr sz="3800">
                <a:solidFill>
                  <a:srgbClr val="001D4D"/>
                </a:solidFill>
                <a:latin typeface="Trebuchet MS" pitchFamily="-111" charset="0"/>
                <a:ea typeface="ＭＳ Ｐゴシック" pitchFamily="-111" charset="-128"/>
                <a:cs typeface="ＭＳ Ｐゴシック" pitchFamily="-111" charset="-128"/>
              </a:defRPr>
            </a:lvl8pPr>
            <a:lvl9pPr marL="1828800" algn="l" rtl="0" eaLnBrk="1" fontAlgn="base" hangingPunct="1">
              <a:spcBef>
                <a:spcPct val="0"/>
              </a:spcBef>
              <a:spcAft>
                <a:spcPct val="0"/>
              </a:spcAft>
              <a:defRPr sz="3800">
                <a:solidFill>
                  <a:srgbClr val="001D4D"/>
                </a:solidFill>
                <a:latin typeface="Trebuchet MS" pitchFamily="-111" charset="0"/>
                <a:ea typeface="ＭＳ Ｐゴシック" pitchFamily="-111" charset="-128"/>
                <a:cs typeface="ＭＳ Ｐゴシック" pitchFamily="-111" charset="-128"/>
              </a:defRPr>
            </a:lvl9pPr>
          </a:lstStyle>
          <a:p>
            <a:pPr algn="ctr" eaLnBrk="1" hangingPunct="1"/>
            <a:endParaRPr lang="en-US" altLang="en-US" sz="4800">
              <a:solidFill>
                <a:schemeClr val="bg1"/>
              </a:solidFill>
              <a:latin typeface="Roboto Light" panose="02000000000000000000" pitchFamily="2" charset="0"/>
              <a:ea typeface="Roboto Light" panose="02000000000000000000" pitchFamily="2" charset="0"/>
              <a:cs typeface="+mj-lt"/>
            </a:endParaRPr>
          </a:p>
        </p:txBody>
      </p:sp>
      <p:sp>
        <p:nvSpPr>
          <p:cNvPr id="13" name="Title 1">
            <a:extLst>
              <a:ext uri="{FF2B5EF4-FFF2-40B4-BE49-F238E27FC236}">
                <a16:creationId xmlns:a16="http://schemas.microsoft.com/office/drawing/2014/main" id="{D38F93D6-9E90-44DB-B03B-D43E6B0E3AE2}"/>
              </a:ext>
            </a:extLst>
          </p:cNvPr>
          <p:cNvSpPr txBox="1">
            <a:spLocks/>
          </p:cNvSpPr>
          <p:nvPr/>
        </p:nvSpPr>
        <p:spPr bwMode="auto">
          <a:xfrm>
            <a:off x="727274" y="2363336"/>
            <a:ext cx="10880203" cy="1219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lvl1pPr algn="r" rtl="0" eaLnBrk="0" fontAlgn="base" hangingPunct="0">
              <a:spcBef>
                <a:spcPct val="0"/>
              </a:spcBef>
              <a:spcAft>
                <a:spcPct val="0"/>
              </a:spcAft>
              <a:defRPr sz="4400" kern="1200">
                <a:solidFill>
                  <a:srgbClr val="001D4D"/>
                </a:solidFill>
                <a:latin typeface="+mj-lt"/>
                <a:ea typeface="ＭＳ Ｐゴシック" pitchFamily="-111" charset="-128"/>
                <a:cs typeface="ＭＳ Ｐゴシック" pitchFamily="-111" charset="-128"/>
              </a:defRPr>
            </a:lvl1pPr>
            <a:lvl2pPr algn="l" rtl="0" eaLnBrk="0" fontAlgn="base" hangingPunct="0">
              <a:spcBef>
                <a:spcPct val="0"/>
              </a:spcBef>
              <a:spcAft>
                <a:spcPct val="0"/>
              </a:spcAft>
              <a:defRPr sz="3800">
                <a:solidFill>
                  <a:srgbClr val="001D4D"/>
                </a:solidFill>
                <a:latin typeface="Trebuchet MS" pitchFamily="-111" charset="0"/>
                <a:ea typeface="ＭＳ Ｐゴシック" pitchFamily="-111" charset="-128"/>
                <a:cs typeface="ＭＳ Ｐゴシック" pitchFamily="-111" charset="-128"/>
              </a:defRPr>
            </a:lvl2pPr>
            <a:lvl3pPr algn="l" rtl="0" eaLnBrk="0" fontAlgn="base" hangingPunct="0">
              <a:spcBef>
                <a:spcPct val="0"/>
              </a:spcBef>
              <a:spcAft>
                <a:spcPct val="0"/>
              </a:spcAft>
              <a:defRPr sz="3800">
                <a:solidFill>
                  <a:srgbClr val="001D4D"/>
                </a:solidFill>
                <a:latin typeface="Trebuchet MS" pitchFamily="-111" charset="0"/>
                <a:ea typeface="ＭＳ Ｐゴシック" pitchFamily="-111" charset="-128"/>
                <a:cs typeface="ＭＳ Ｐゴシック" pitchFamily="-111" charset="-128"/>
              </a:defRPr>
            </a:lvl3pPr>
            <a:lvl4pPr algn="l" rtl="0" eaLnBrk="0" fontAlgn="base" hangingPunct="0">
              <a:spcBef>
                <a:spcPct val="0"/>
              </a:spcBef>
              <a:spcAft>
                <a:spcPct val="0"/>
              </a:spcAft>
              <a:defRPr sz="3800">
                <a:solidFill>
                  <a:srgbClr val="001D4D"/>
                </a:solidFill>
                <a:latin typeface="Trebuchet MS" pitchFamily="-111" charset="0"/>
                <a:ea typeface="ＭＳ Ｐゴシック" pitchFamily="-111" charset="-128"/>
                <a:cs typeface="ＭＳ Ｐゴシック" pitchFamily="-111" charset="-128"/>
              </a:defRPr>
            </a:lvl4pPr>
            <a:lvl5pPr algn="l" rtl="0" eaLnBrk="0" fontAlgn="base" hangingPunct="0">
              <a:spcBef>
                <a:spcPct val="0"/>
              </a:spcBef>
              <a:spcAft>
                <a:spcPct val="0"/>
              </a:spcAft>
              <a:defRPr sz="3800">
                <a:solidFill>
                  <a:srgbClr val="001D4D"/>
                </a:solidFill>
                <a:latin typeface="Trebuchet MS" pitchFamily="-111" charset="0"/>
                <a:ea typeface="ＭＳ Ｐゴシック" pitchFamily="-111" charset="-128"/>
                <a:cs typeface="ＭＳ Ｐゴシック" pitchFamily="-111" charset="-128"/>
              </a:defRPr>
            </a:lvl5pPr>
            <a:lvl6pPr marL="457200" algn="l" rtl="0" eaLnBrk="1" fontAlgn="base" hangingPunct="1">
              <a:spcBef>
                <a:spcPct val="0"/>
              </a:spcBef>
              <a:spcAft>
                <a:spcPct val="0"/>
              </a:spcAft>
              <a:defRPr sz="3800">
                <a:solidFill>
                  <a:srgbClr val="001D4D"/>
                </a:solidFill>
                <a:latin typeface="Trebuchet MS" pitchFamily="-111" charset="0"/>
                <a:ea typeface="ＭＳ Ｐゴシック" pitchFamily="-111" charset="-128"/>
                <a:cs typeface="ＭＳ Ｐゴシック" pitchFamily="-111" charset="-128"/>
              </a:defRPr>
            </a:lvl6pPr>
            <a:lvl7pPr marL="914400" algn="l" rtl="0" eaLnBrk="1" fontAlgn="base" hangingPunct="1">
              <a:spcBef>
                <a:spcPct val="0"/>
              </a:spcBef>
              <a:spcAft>
                <a:spcPct val="0"/>
              </a:spcAft>
              <a:defRPr sz="3800">
                <a:solidFill>
                  <a:srgbClr val="001D4D"/>
                </a:solidFill>
                <a:latin typeface="Trebuchet MS" pitchFamily="-111" charset="0"/>
                <a:ea typeface="ＭＳ Ｐゴシック" pitchFamily="-111" charset="-128"/>
                <a:cs typeface="ＭＳ Ｐゴシック" pitchFamily="-111" charset="-128"/>
              </a:defRPr>
            </a:lvl7pPr>
            <a:lvl8pPr marL="1371600" algn="l" rtl="0" eaLnBrk="1" fontAlgn="base" hangingPunct="1">
              <a:spcBef>
                <a:spcPct val="0"/>
              </a:spcBef>
              <a:spcAft>
                <a:spcPct val="0"/>
              </a:spcAft>
              <a:defRPr sz="3800">
                <a:solidFill>
                  <a:srgbClr val="001D4D"/>
                </a:solidFill>
                <a:latin typeface="Trebuchet MS" pitchFamily="-111" charset="0"/>
                <a:ea typeface="ＭＳ Ｐゴシック" pitchFamily="-111" charset="-128"/>
                <a:cs typeface="ＭＳ Ｐゴシック" pitchFamily="-111" charset="-128"/>
              </a:defRPr>
            </a:lvl8pPr>
            <a:lvl9pPr marL="1828800" algn="l" rtl="0" eaLnBrk="1" fontAlgn="base" hangingPunct="1">
              <a:spcBef>
                <a:spcPct val="0"/>
              </a:spcBef>
              <a:spcAft>
                <a:spcPct val="0"/>
              </a:spcAft>
              <a:defRPr sz="3800">
                <a:solidFill>
                  <a:srgbClr val="001D4D"/>
                </a:solidFill>
                <a:latin typeface="Trebuchet MS" pitchFamily="-111" charset="0"/>
                <a:ea typeface="ＭＳ Ｐゴシック" pitchFamily="-111" charset="-128"/>
                <a:cs typeface="ＭＳ Ｐゴシック" pitchFamily="-111" charset="-128"/>
              </a:defRPr>
            </a:lvl9pPr>
          </a:lstStyle>
          <a:p>
            <a:pPr algn="ctr" eaLnBrk="1" hangingPunct="1"/>
            <a:r>
              <a:rPr lang="en-US" altLang="en-US" sz="7200">
                <a:solidFill>
                  <a:schemeClr val="bg1"/>
                </a:solidFill>
                <a:latin typeface="Roboto Black"/>
                <a:ea typeface="Roboto Black" panose="02000000000000000000" pitchFamily="2" charset="0"/>
              </a:rPr>
              <a:t>Thank you</a:t>
            </a:r>
            <a:endParaRPr lang="en-US" sz="8800">
              <a:solidFill>
                <a:schemeClr val="bg1"/>
              </a:solidFill>
              <a:latin typeface="Roboto Black"/>
              <a:ea typeface="Roboto Black" panose="02000000000000000000" pitchFamily="2" charset="0"/>
              <a:cs typeface="+mj-lt"/>
            </a:endParaRPr>
          </a:p>
        </p:txBody>
      </p:sp>
    </p:spTree>
    <p:extLst>
      <p:ext uri="{BB962C8B-B14F-4D97-AF65-F5344CB8AC3E}">
        <p14:creationId xmlns:p14="http://schemas.microsoft.com/office/powerpoint/2010/main" val="341119990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descr="A close up of a sign&#10;&#10;Description automatically generated">
            <a:extLst>
              <a:ext uri="{FF2B5EF4-FFF2-40B4-BE49-F238E27FC236}">
                <a16:creationId xmlns:a16="http://schemas.microsoft.com/office/drawing/2014/main" id="{55D72C22-3C20-4EF8-B8C8-D03822C6768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168741" y="6053559"/>
            <a:ext cx="1720518" cy="593126"/>
          </a:xfrm>
          <a:prstGeom prst="rect">
            <a:avLst/>
          </a:prstGeom>
        </p:spPr>
      </p:pic>
      <p:sp>
        <p:nvSpPr>
          <p:cNvPr id="6" name="Rectangle 5">
            <a:extLst>
              <a:ext uri="{FF2B5EF4-FFF2-40B4-BE49-F238E27FC236}">
                <a16:creationId xmlns:a16="http://schemas.microsoft.com/office/drawing/2014/main" id="{ECFD305B-189A-4B3F-92BD-E974B589C1C5}"/>
              </a:ext>
            </a:extLst>
          </p:cNvPr>
          <p:cNvSpPr/>
          <p:nvPr/>
        </p:nvSpPr>
        <p:spPr>
          <a:xfrm>
            <a:off x="0" y="-1"/>
            <a:ext cx="12191999" cy="1157469"/>
          </a:xfrm>
          <a:prstGeom prst="rect">
            <a:avLst/>
          </a:prstGeom>
          <a:solidFill>
            <a:srgbClr val="00B4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000">
              <a:latin typeface="Roboto Light" panose="02000000000000000000" pitchFamily="2" charset="0"/>
              <a:ea typeface="Roboto Light" panose="02000000000000000000" pitchFamily="2" charset="0"/>
            </a:endParaRPr>
          </a:p>
        </p:txBody>
      </p:sp>
      <p:sp>
        <p:nvSpPr>
          <p:cNvPr id="8" name="Title 1">
            <a:extLst>
              <a:ext uri="{FF2B5EF4-FFF2-40B4-BE49-F238E27FC236}">
                <a16:creationId xmlns:a16="http://schemas.microsoft.com/office/drawing/2014/main" id="{BF6CD17F-6E08-412A-80B8-3EE0E8CCFEC4}"/>
              </a:ext>
            </a:extLst>
          </p:cNvPr>
          <p:cNvSpPr txBox="1">
            <a:spLocks/>
          </p:cNvSpPr>
          <p:nvPr/>
        </p:nvSpPr>
        <p:spPr bwMode="auto">
          <a:xfrm>
            <a:off x="422477" y="244552"/>
            <a:ext cx="11810034" cy="66836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lvl1pPr algn="r" rtl="0" eaLnBrk="0" fontAlgn="base" hangingPunct="0">
              <a:spcBef>
                <a:spcPct val="0"/>
              </a:spcBef>
              <a:spcAft>
                <a:spcPct val="0"/>
              </a:spcAft>
              <a:defRPr sz="4400" kern="1200">
                <a:solidFill>
                  <a:srgbClr val="001D4D"/>
                </a:solidFill>
                <a:latin typeface="+mj-lt"/>
                <a:ea typeface="ＭＳ Ｐゴシック" pitchFamily="-111" charset="-128"/>
                <a:cs typeface="ＭＳ Ｐゴシック" pitchFamily="-111" charset="-128"/>
              </a:defRPr>
            </a:lvl1pPr>
            <a:lvl2pPr algn="l" rtl="0" eaLnBrk="0" fontAlgn="base" hangingPunct="0">
              <a:spcBef>
                <a:spcPct val="0"/>
              </a:spcBef>
              <a:spcAft>
                <a:spcPct val="0"/>
              </a:spcAft>
              <a:defRPr sz="3800">
                <a:solidFill>
                  <a:srgbClr val="001D4D"/>
                </a:solidFill>
                <a:latin typeface="Trebuchet MS" pitchFamily="-111" charset="0"/>
                <a:ea typeface="ＭＳ Ｐゴシック" pitchFamily="-111" charset="-128"/>
                <a:cs typeface="ＭＳ Ｐゴシック" pitchFamily="-111" charset="-128"/>
              </a:defRPr>
            </a:lvl2pPr>
            <a:lvl3pPr algn="l" rtl="0" eaLnBrk="0" fontAlgn="base" hangingPunct="0">
              <a:spcBef>
                <a:spcPct val="0"/>
              </a:spcBef>
              <a:spcAft>
                <a:spcPct val="0"/>
              </a:spcAft>
              <a:defRPr sz="3800">
                <a:solidFill>
                  <a:srgbClr val="001D4D"/>
                </a:solidFill>
                <a:latin typeface="Trebuchet MS" pitchFamily="-111" charset="0"/>
                <a:ea typeface="ＭＳ Ｐゴシック" pitchFamily="-111" charset="-128"/>
                <a:cs typeface="ＭＳ Ｐゴシック" pitchFamily="-111" charset="-128"/>
              </a:defRPr>
            </a:lvl3pPr>
            <a:lvl4pPr algn="l" rtl="0" eaLnBrk="0" fontAlgn="base" hangingPunct="0">
              <a:spcBef>
                <a:spcPct val="0"/>
              </a:spcBef>
              <a:spcAft>
                <a:spcPct val="0"/>
              </a:spcAft>
              <a:defRPr sz="3800">
                <a:solidFill>
                  <a:srgbClr val="001D4D"/>
                </a:solidFill>
                <a:latin typeface="Trebuchet MS" pitchFamily="-111" charset="0"/>
                <a:ea typeface="ＭＳ Ｐゴシック" pitchFamily="-111" charset="-128"/>
                <a:cs typeface="ＭＳ Ｐゴシック" pitchFamily="-111" charset="-128"/>
              </a:defRPr>
            </a:lvl4pPr>
            <a:lvl5pPr algn="l" rtl="0" eaLnBrk="0" fontAlgn="base" hangingPunct="0">
              <a:spcBef>
                <a:spcPct val="0"/>
              </a:spcBef>
              <a:spcAft>
                <a:spcPct val="0"/>
              </a:spcAft>
              <a:defRPr sz="3800">
                <a:solidFill>
                  <a:srgbClr val="001D4D"/>
                </a:solidFill>
                <a:latin typeface="Trebuchet MS" pitchFamily="-111" charset="0"/>
                <a:ea typeface="ＭＳ Ｐゴシック" pitchFamily="-111" charset="-128"/>
                <a:cs typeface="ＭＳ Ｐゴシック" pitchFamily="-111" charset="-128"/>
              </a:defRPr>
            </a:lvl5pPr>
            <a:lvl6pPr marL="457200" algn="l" rtl="0" eaLnBrk="1" fontAlgn="base" hangingPunct="1">
              <a:spcBef>
                <a:spcPct val="0"/>
              </a:spcBef>
              <a:spcAft>
                <a:spcPct val="0"/>
              </a:spcAft>
              <a:defRPr sz="3800">
                <a:solidFill>
                  <a:srgbClr val="001D4D"/>
                </a:solidFill>
                <a:latin typeface="Trebuchet MS" pitchFamily="-111" charset="0"/>
                <a:ea typeface="ＭＳ Ｐゴシック" pitchFamily="-111" charset="-128"/>
                <a:cs typeface="ＭＳ Ｐゴシック" pitchFamily="-111" charset="-128"/>
              </a:defRPr>
            </a:lvl6pPr>
            <a:lvl7pPr marL="914400" algn="l" rtl="0" eaLnBrk="1" fontAlgn="base" hangingPunct="1">
              <a:spcBef>
                <a:spcPct val="0"/>
              </a:spcBef>
              <a:spcAft>
                <a:spcPct val="0"/>
              </a:spcAft>
              <a:defRPr sz="3800">
                <a:solidFill>
                  <a:srgbClr val="001D4D"/>
                </a:solidFill>
                <a:latin typeface="Trebuchet MS" pitchFamily="-111" charset="0"/>
                <a:ea typeface="ＭＳ Ｐゴシック" pitchFamily="-111" charset="-128"/>
                <a:cs typeface="ＭＳ Ｐゴシック" pitchFamily="-111" charset="-128"/>
              </a:defRPr>
            </a:lvl7pPr>
            <a:lvl8pPr marL="1371600" algn="l" rtl="0" eaLnBrk="1" fontAlgn="base" hangingPunct="1">
              <a:spcBef>
                <a:spcPct val="0"/>
              </a:spcBef>
              <a:spcAft>
                <a:spcPct val="0"/>
              </a:spcAft>
              <a:defRPr sz="3800">
                <a:solidFill>
                  <a:srgbClr val="001D4D"/>
                </a:solidFill>
                <a:latin typeface="Trebuchet MS" pitchFamily="-111" charset="0"/>
                <a:ea typeface="ＭＳ Ｐゴシック" pitchFamily="-111" charset="-128"/>
                <a:cs typeface="ＭＳ Ｐゴシック" pitchFamily="-111" charset="-128"/>
              </a:defRPr>
            </a:lvl8pPr>
            <a:lvl9pPr marL="1828800" algn="l" rtl="0" eaLnBrk="1" fontAlgn="base" hangingPunct="1">
              <a:spcBef>
                <a:spcPct val="0"/>
              </a:spcBef>
              <a:spcAft>
                <a:spcPct val="0"/>
              </a:spcAft>
              <a:defRPr sz="3800">
                <a:solidFill>
                  <a:srgbClr val="001D4D"/>
                </a:solidFill>
                <a:latin typeface="Trebuchet MS" pitchFamily="-111" charset="0"/>
                <a:ea typeface="ＭＳ Ｐゴシック" pitchFamily="-111" charset="-128"/>
                <a:cs typeface="ＭＳ Ｐゴシック" pitchFamily="-111" charset="-128"/>
              </a:defRPr>
            </a:lvl9pPr>
          </a:lstStyle>
          <a:p>
            <a:pPr algn="l" eaLnBrk="1" hangingPunct="1"/>
            <a:r>
              <a:rPr lang="en-US" altLang="en-US" sz="3600">
                <a:solidFill>
                  <a:schemeClr val="bg1"/>
                </a:solidFill>
                <a:latin typeface="Roboto Black" panose="02000000000000000000" pitchFamily="2" charset="0"/>
                <a:ea typeface="Roboto Black" panose="02000000000000000000" pitchFamily="2" charset="0"/>
              </a:rPr>
              <a:t>Problem Definition – Main Team Contributions</a:t>
            </a:r>
            <a:endParaRPr lang="en-US">
              <a:solidFill>
                <a:schemeClr val="bg1"/>
              </a:solidFill>
              <a:latin typeface="Roboto Black" panose="02000000000000000000" pitchFamily="2" charset="0"/>
              <a:ea typeface="Roboto Black" panose="02000000000000000000" pitchFamily="2" charset="0"/>
              <a:cs typeface="+mj-lt"/>
            </a:endParaRPr>
          </a:p>
        </p:txBody>
      </p:sp>
      <p:sp>
        <p:nvSpPr>
          <p:cNvPr id="12" name="Rectangle 11">
            <a:extLst>
              <a:ext uri="{FF2B5EF4-FFF2-40B4-BE49-F238E27FC236}">
                <a16:creationId xmlns:a16="http://schemas.microsoft.com/office/drawing/2014/main" id="{F0A6B91A-B174-4840-AC23-EEF9E6C5EC45}"/>
              </a:ext>
            </a:extLst>
          </p:cNvPr>
          <p:cNvSpPr/>
          <p:nvPr/>
        </p:nvSpPr>
        <p:spPr>
          <a:xfrm>
            <a:off x="422477" y="1442771"/>
            <a:ext cx="6940952" cy="461665"/>
          </a:xfrm>
          <a:prstGeom prst="rect">
            <a:avLst/>
          </a:prstGeom>
        </p:spPr>
        <p:txBody>
          <a:bodyPr wrap="square">
            <a:spAutoFit/>
          </a:bodyPr>
          <a:lstStyle/>
          <a:p>
            <a:r>
              <a:rPr lang="en-US" sz="2400" b="1">
                <a:solidFill>
                  <a:srgbClr val="004237"/>
                </a:solidFill>
                <a:latin typeface="Roboto" panose="02000000000000000000" pitchFamily="2" charset="0"/>
                <a:ea typeface="Roboto" panose="02000000000000000000" pitchFamily="2" charset="0"/>
              </a:rPr>
              <a:t>Senior Project Team:</a:t>
            </a:r>
            <a:endParaRPr lang="en-US" sz="2400">
              <a:solidFill>
                <a:srgbClr val="004237"/>
              </a:solidFill>
              <a:latin typeface="Roboto" panose="02000000000000000000" pitchFamily="2" charset="0"/>
              <a:ea typeface="Roboto" panose="02000000000000000000" pitchFamily="2" charset="0"/>
            </a:endParaRPr>
          </a:p>
        </p:txBody>
      </p:sp>
      <p:sp>
        <p:nvSpPr>
          <p:cNvPr id="15" name="Rectangle 14">
            <a:extLst>
              <a:ext uri="{FF2B5EF4-FFF2-40B4-BE49-F238E27FC236}">
                <a16:creationId xmlns:a16="http://schemas.microsoft.com/office/drawing/2014/main" id="{5A3A8DF4-7690-4835-9B28-2A0681D9CC53}"/>
              </a:ext>
            </a:extLst>
          </p:cNvPr>
          <p:cNvSpPr/>
          <p:nvPr/>
        </p:nvSpPr>
        <p:spPr>
          <a:xfrm>
            <a:off x="422478" y="2128186"/>
            <a:ext cx="5231755" cy="923330"/>
          </a:xfrm>
          <a:prstGeom prst="rect">
            <a:avLst/>
          </a:prstGeom>
        </p:spPr>
        <p:txBody>
          <a:bodyPr wrap="square" anchor="t">
            <a:spAutoFit/>
          </a:bodyPr>
          <a:lstStyle/>
          <a:p>
            <a:pPr marL="285750" indent="-285750">
              <a:buFont typeface="Arial" panose="020B0604020202020204" pitchFamily="34" charset="0"/>
              <a:buChar char="•"/>
            </a:pPr>
            <a:r>
              <a:rPr lang="en-US" b="1">
                <a:solidFill>
                  <a:srgbClr val="004237"/>
                </a:solidFill>
                <a:latin typeface="Roboto"/>
                <a:ea typeface="Roboto" panose="02000000000000000000" pitchFamily="2" charset="0"/>
              </a:rPr>
              <a:t>Justin Alfonso:</a:t>
            </a:r>
            <a:r>
              <a:rPr lang="en-US">
                <a:solidFill>
                  <a:srgbClr val="004237"/>
                </a:solidFill>
                <a:latin typeface="Roboto"/>
                <a:ea typeface="Roboto" panose="02000000000000000000" pitchFamily="2" charset="0"/>
              </a:rPr>
              <a:t> Lead the backend team to create and manage the entire server-</a:t>
            </a:r>
            <a:r>
              <a:rPr lang="en-US" err="1">
                <a:solidFill>
                  <a:srgbClr val="004237"/>
                </a:solidFill>
                <a:latin typeface="Roboto"/>
                <a:ea typeface="Roboto" panose="02000000000000000000" pitchFamily="2" charset="0"/>
              </a:rPr>
              <a:t>db</a:t>
            </a:r>
            <a:r>
              <a:rPr lang="en-US">
                <a:solidFill>
                  <a:srgbClr val="004237"/>
                </a:solidFill>
                <a:latin typeface="Roboto"/>
                <a:ea typeface="Roboto" panose="02000000000000000000" pitchFamily="2" charset="0"/>
              </a:rPr>
              <a:t> setup and hooked everything to a docker container</a:t>
            </a:r>
          </a:p>
        </p:txBody>
      </p:sp>
      <p:sp>
        <p:nvSpPr>
          <p:cNvPr id="9" name="Rectangle 8">
            <a:extLst>
              <a:ext uri="{FF2B5EF4-FFF2-40B4-BE49-F238E27FC236}">
                <a16:creationId xmlns:a16="http://schemas.microsoft.com/office/drawing/2014/main" id="{6B8A062A-F783-4C4A-9C07-74447A2ED863}"/>
              </a:ext>
            </a:extLst>
          </p:cNvPr>
          <p:cNvSpPr/>
          <p:nvPr/>
        </p:nvSpPr>
        <p:spPr>
          <a:xfrm>
            <a:off x="6327494" y="1442771"/>
            <a:ext cx="6940952" cy="461665"/>
          </a:xfrm>
          <a:prstGeom prst="rect">
            <a:avLst/>
          </a:prstGeom>
        </p:spPr>
        <p:txBody>
          <a:bodyPr wrap="square">
            <a:spAutoFit/>
          </a:bodyPr>
          <a:lstStyle/>
          <a:p>
            <a:r>
              <a:rPr lang="en-US" sz="2400" b="1">
                <a:solidFill>
                  <a:srgbClr val="004237"/>
                </a:solidFill>
                <a:latin typeface="Roboto" panose="02000000000000000000" pitchFamily="2" charset="0"/>
                <a:ea typeface="Roboto" panose="02000000000000000000" pitchFamily="2" charset="0"/>
              </a:rPr>
              <a:t>Capstone I Team:</a:t>
            </a:r>
            <a:endParaRPr lang="en-US" sz="2400">
              <a:solidFill>
                <a:srgbClr val="004237"/>
              </a:solidFill>
              <a:latin typeface="Roboto" panose="02000000000000000000" pitchFamily="2" charset="0"/>
              <a:ea typeface="Roboto" panose="02000000000000000000" pitchFamily="2" charset="0"/>
            </a:endParaRPr>
          </a:p>
        </p:txBody>
      </p:sp>
      <p:sp>
        <p:nvSpPr>
          <p:cNvPr id="20" name="Rectangle 19">
            <a:extLst>
              <a:ext uri="{FF2B5EF4-FFF2-40B4-BE49-F238E27FC236}">
                <a16:creationId xmlns:a16="http://schemas.microsoft.com/office/drawing/2014/main" id="{F9F130BB-173D-4DDA-8ACC-748724520EC2}"/>
              </a:ext>
            </a:extLst>
          </p:cNvPr>
          <p:cNvSpPr/>
          <p:nvPr/>
        </p:nvSpPr>
        <p:spPr>
          <a:xfrm>
            <a:off x="422477" y="3166050"/>
            <a:ext cx="5231755" cy="923330"/>
          </a:xfrm>
          <a:prstGeom prst="rect">
            <a:avLst/>
          </a:prstGeom>
        </p:spPr>
        <p:txBody>
          <a:bodyPr wrap="square" anchor="t">
            <a:spAutoFit/>
          </a:bodyPr>
          <a:lstStyle/>
          <a:p>
            <a:pPr marL="285750" indent="-285750">
              <a:buFont typeface="Arial" panose="020B0604020202020204" pitchFamily="34" charset="0"/>
              <a:buChar char="•"/>
            </a:pPr>
            <a:r>
              <a:rPr lang="en-US" b="1">
                <a:solidFill>
                  <a:srgbClr val="004237"/>
                </a:solidFill>
                <a:latin typeface="Roboto"/>
                <a:ea typeface="Roboto" panose="02000000000000000000" pitchFamily="2" charset="0"/>
              </a:rPr>
              <a:t>Steven Wang: </a:t>
            </a:r>
            <a:r>
              <a:rPr lang="en-US">
                <a:solidFill>
                  <a:srgbClr val="004237"/>
                </a:solidFill>
                <a:latin typeface="Roboto"/>
                <a:ea typeface="Roboto" panose="02000000000000000000" pitchFamily="2" charset="0"/>
              </a:rPr>
              <a:t>Worked on code for the backend such as position controller and copy schedule feature.</a:t>
            </a:r>
          </a:p>
        </p:txBody>
      </p:sp>
      <p:grpSp>
        <p:nvGrpSpPr>
          <p:cNvPr id="3" name="Group 2">
            <a:extLst>
              <a:ext uri="{FF2B5EF4-FFF2-40B4-BE49-F238E27FC236}">
                <a16:creationId xmlns:a16="http://schemas.microsoft.com/office/drawing/2014/main" id="{262F3580-8757-418D-AB8D-37BBE6131D14}"/>
              </a:ext>
            </a:extLst>
          </p:cNvPr>
          <p:cNvGrpSpPr/>
          <p:nvPr/>
        </p:nvGrpSpPr>
        <p:grpSpPr>
          <a:xfrm>
            <a:off x="422477" y="4203914"/>
            <a:ext cx="5231756" cy="1684195"/>
            <a:chOff x="574877" y="2280586"/>
            <a:chExt cx="5231756" cy="1684195"/>
          </a:xfrm>
        </p:grpSpPr>
        <p:sp>
          <p:nvSpPr>
            <p:cNvPr id="21" name="Rectangle 20">
              <a:extLst>
                <a:ext uri="{FF2B5EF4-FFF2-40B4-BE49-F238E27FC236}">
                  <a16:creationId xmlns:a16="http://schemas.microsoft.com/office/drawing/2014/main" id="{1E7ACB10-37D3-4095-80A8-3D362390C4AB}"/>
                </a:ext>
              </a:extLst>
            </p:cNvPr>
            <p:cNvSpPr/>
            <p:nvPr/>
          </p:nvSpPr>
          <p:spPr>
            <a:xfrm>
              <a:off x="574878" y="2280586"/>
              <a:ext cx="5231755" cy="923330"/>
            </a:xfrm>
            <a:prstGeom prst="rect">
              <a:avLst/>
            </a:prstGeom>
          </p:spPr>
          <p:txBody>
            <a:bodyPr wrap="square" anchor="t">
              <a:spAutoFit/>
            </a:bodyPr>
            <a:lstStyle/>
            <a:p>
              <a:pPr marL="285750" indent="-285750">
                <a:buFont typeface="Arial" panose="020B0604020202020204" pitchFamily="34" charset="0"/>
                <a:buChar char="•"/>
              </a:pPr>
              <a:r>
                <a:rPr lang="en-US" b="1">
                  <a:solidFill>
                    <a:srgbClr val="004237"/>
                  </a:solidFill>
                  <a:latin typeface="Roboto"/>
                  <a:ea typeface="Roboto" panose="02000000000000000000" pitchFamily="2" charset="0"/>
                </a:rPr>
                <a:t>Jeremiah </a:t>
              </a:r>
              <a:r>
                <a:rPr lang="en-US" b="1" err="1">
                  <a:solidFill>
                    <a:srgbClr val="004237"/>
                  </a:solidFill>
                  <a:latin typeface="Roboto"/>
                  <a:ea typeface="Roboto" panose="02000000000000000000" pitchFamily="2" charset="0"/>
                </a:rPr>
                <a:t>Mirander</a:t>
              </a:r>
              <a:r>
                <a:rPr lang="en-US" b="1">
                  <a:solidFill>
                    <a:srgbClr val="004237"/>
                  </a:solidFill>
                  <a:latin typeface="Roboto"/>
                  <a:ea typeface="Roboto" panose="02000000000000000000" pitchFamily="2" charset="0"/>
                </a:rPr>
                <a:t>: </a:t>
              </a:r>
              <a:r>
                <a:rPr lang="en-US">
                  <a:solidFill>
                    <a:srgbClr val="004237"/>
                  </a:solidFill>
                  <a:latin typeface="Roboto"/>
                  <a:ea typeface="Roboto" panose="02000000000000000000" pitchFamily="2" charset="0"/>
                </a:rPr>
                <a:t>Worked on the backend controllers such as schedules and user alerts for schedules starting and in need of review</a:t>
              </a:r>
            </a:p>
          </p:txBody>
        </p:sp>
        <p:sp>
          <p:nvSpPr>
            <p:cNvPr id="22" name="Rectangle 21">
              <a:extLst>
                <a:ext uri="{FF2B5EF4-FFF2-40B4-BE49-F238E27FC236}">
                  <a16:creationId xmlns:a16="http://schemas.microsoft.com/office/drawing/2014/main" id="{57A56485-C9CA-459B-9252-3B82031EE66F}"/>
                </a:ext>
              </a:extLst>
            </p:cNvPr>
            <p:cNvSpPr/>
            <p:nvPr/>
          </p:nvSpPr>
          <p:spPr>
            <a:xfrm>
              <a:off x="574877" y="3318450"/>
              <a:ext cx="5231755" cy="646331"/>
            </a:xfrm>
            <a:prstGeom prst="rect">
              <a:avLst/>
            </a:prstGeom>
          </p:spPr>
          <p:txBody>
            <a:bodyPr wrap="square" anchor="t">
              <a:spAutoFit/>
            </a:bodyPr>
            <a:lstStyle/>
            <a:p>
              <a:pPr marL="285750" indent="-285750">
                <a:buFont typeface="Arial" panose="020B0604020202020204" pitchFamily="34" charset="0"/>
                <a:buChar char="•"/>
              </a:pPr>
              <a:r>
                <a:rPr lang="en-US" b="1">
                  <a:solidFill>
                    <a:srgbClr val="004237"/>
                  </a:solidFill>
                  <a:latin typeface="Roboto"/>
                  <a:ea typeface="Roboto" panose="02000000000000000000" pitchFamily="2" charset="0"/>
                </a:rPr>
                <a:t>Sohail Monga:</a:t>
              </a:r>
              <a:r>
                <a:rPr lang="en-US">
                  <a:solidFill>
                    <a:srgbClr val="004237"/>
                  </a:solidFill>
                  <a:latin typeface="Roboto"/>
                  <a:ea typeface="Roboto" panose="02000000000000000000" pitchFamily="2" charset="0"/>
                </a:rPr>
                <a:t> Worked on code for the backend</a:t>
              </a:r>
            </a:p>
          </p:txBody>
        </p:sp>
      </p:grpSp>
      <p:sp>
        <p:nvSpPr>
          <p:cNvPr id="23" name="Rectangle 22">
            <a:extLst>
              <a:ext uri="{FF2B5EF4-FFF2-40B4-BE49-F238E27FC236}">
                <a16:creationId xmlns:a16="http://schemas.microsoft.com/office/drawing/2014/main" id="{5A3AA25A-C3F7-444E-B31C-67B44BE2C9DF}"/>
              </a:ext>
            </a:extLst>
          </p:cNvPr>
          <p:cNvSpPr/>
          <p:nvPr/>
        </p:nvSpPr>
        <p:spPr>
          <a:xfrm>
            <a:off x="6096001" y="2128186"/>
            <a:ext cx="5231755" cy="923330"/>
          </a:xfrm>
          <a:prstGeom prst="rect">
            <a:avLst/>
          </a:prstGeom>
        </p:spPr>
        <p:txBody>
          <a:bodyPr wrap="square">
            <a:spAutoFit/>
          </a:bodyPr>
          <a:lstStyle/>
          <a:p>
            <a:pPr marL="285750" indent="-285750">
              <a:buFont typeface="Arial" panose="020B0604020202020204" pitchFamily="34" charset="0"/>
              <a:buChar char="•"/>
            </a:pPr>
            <a:r>
              <a:rPr lang="en-US" b="1">
                <a:solidFill>
                  <a:srgbClr val="004237"/>
                </a:solidFill>
                <a:latin typeface="Roboto" panose="02000000000000000000" pitchFamily="2" charset="0"/>
                <a:ea typeface="Roboto" panose="02000000000000000000" pitchFamily="2" charset="0"/>
              </a:rPr>
              <a:t>Mauricio Santos-</a:t>
            </a:r>
            <a:r>
              <a:rPr lang="en-US" b="1" err="1">
                <a:solidFill>
                  <a:srgbClr val="004237"/>
                </a:solidFill>
                <a:latin typeface="Roboto" panose="02000000000000000000" pitchFamily="2" charset="0"/>
                <a:ea typeface="Roboto" panose="02000000000000000000" pitchFamily="2" charset="0"/>
              </a:rPr>
              <a:t>Hoyos</a:t>
            </a:r>
            <a:r>
              <a:rPr lang="en-US" b="1">
                <a:solidFill>
                  <a:srgbClr val="004237"/>
                </a:solidFill>
                <a:latin typeface="Roboto" panose="02000000000000000000" pitchFamily="2" charset="0"/>
                <a:ea typeface="Roboto" panose="02000000000000000000" pitchFamily="2" charset="0"/>
              </a:rPr>
              <a:t>:</a:t>
            </a:r>
            <a:r>
              <a:rPr lang="en-US">
                <a:solidFill>
                  <a:srgbClr val="004237"/>
                </a:solidFill>
                <a:latin typeface="Roboto" panose="02000000000000000000" pitchFamily="2" charset="0"/>
                <a:ea typeface="Roboto" panose="02000000000000000000" pitchFamily="2" charset="0"/>
              </a:rPr>
              <a:t> Lead the entire project and created the architecture for the frontend and UI</a:t>
            </a:r>
          </a:p>
        </p:txBody>
      </p:sp>
      <p:sp>
        <p:nvSpPr>
          <p:cNvPr id="24" name="Rectangle 23">
            <a:extLst>
              <a:ext uri="{FF2B5EF4-FFF2-40B4-BE49-F238E27FC236}">
                <a16:creationId xmlns:a16="http://schemas.microsoft.com/office/drawing/2014/main" id="{1A98DC6E-A8C5-4B5B-86DD-BDBE90CCA181}"/>
              </a:ext>
            </a:extLst>
          </p:cNvPr>
          <p:cNvSpPr/>
          <p:nvPr/>
        </p:nvSpPr>
        <p:spPr>
          <a:xfrm>
            <a:off x="6096000" y="3166050"/>
            <a:ext cx="5231755" cy="923330"/>
          </a:xfrm>
          <a:prstGeom prst="rect">
            <a:avLst/>
          </a:prstGeom>
        </p:spPr>
        <p:txBody>
          <a:bodyPr wrap="square">
            <a:spAutoFit/>
          </a:bodyPr>
          <a:lstStyle/>
          <a:p>
            <a:pPr marL="285750" indent="-285750">
              <a:buFont typeface="Arial" panose="020B0604020202020204" pitchFamily="34" charset="0"/>
              <a:buChar char="•"/>
            </a:pPr>
            <a:r>
              <a:rPr lang="en-US" b="1">
                <a:solidFill>
                  <a:srgbClr val="004237"/>
                </a:solidFill>
                <a:latin typeface="Roboto" panose="02000000000000000000" pitchFamily="2" charset="0"/>
                <a:ea typeface="Roboto" panose="02000000000000000000" pitchFamily="2" charset="0"/>
              </a:rPr>
              <a:t>Victor Suarez:</a:t>
            </a:r>
            <a:r>
              <a:rPr lang="en-US">
                <a:solidFill>
                  <a:srgbClr val="004237"/>
                </a:solidFill>
                <a:latin typeface="Roboto" panose="02000000000000000000" pitchFamily="2" charset="0"/>
                <a:ea typeface="Roboto" panose="02000000000000000000" pitchFamily="2" charset="0"/>
              </a:rPr>
              <a:t> Focused on connecting the frontend and backend, while designing all the API functions the frontend will use</a:t>
            </a:r>
          </a:p>
        </p:txBody>
      </p:sp>
      <p:grpSp>
        <p:nvGrpSpPr>
          <p:cNvPr id="25" name="Group 24">
            <a:extLst>
              <a:ext uri="{FF2B5EF4-FFF2-40B4-BE49-F238E27FC236}">
                <a16:creationId xmlns:a16="http://schemas.microsoft.com/office/drawing/2014/main" id="{4FB6EFC7-AB8B-45F0-8E16-746D78A619A9}"/>
              </a:ext>
            </a:extLst>
          </p:cNvPr>
          <p:cNvGrpSpPr/>
          <p:nvPr/>
        </p:nvGrpSpPr>
        <p:grpSpPr>
          <a:xfrm>
            <a:off x="6096000" y="4203914"/>
            <a:ext cx="5231756" cy="1961194"/>
            <a:chOff x="574877" y="2280586"/>
            <a:chExt cx="5231756" cy="1961194"/>
          </a:xfrm>
        </p:grpSpPr>
        <p:sp>
          <p:nvSpPr>
            <p:cNvPr id="26" name="Rectangle 25">
              <a:extLst>
                <a:ext uri="{FF2B5EF4-FFF2-40B4-BE49-F238E27FC236}">
                  <a16:creationId xmlns:a16="http://schemas.microsoft.com/office/drawing/2014/main" id="{F83CE201-174D-4056-A31E-86D5837C6123}"/>
                </a:ext>
              </a:extLst>
            </p:cNvPr>
            <p:cNvSpPr/>
            <p:nvPr/>
          </p:nvSpPr>
          <p:spPr>
            <a:xfrm>
              <a:off x="574878" y="2280586"/>
              <a:ext cx="5231755" cy="923330"/>
            </a:xfrm>
            <a:prstGeom prst="rect">
              <a:avLst/>
            </a:prstGeom>
          </p:spPr>
          <p:txBody>
            <a:bodyPr wrap="square" anchor="t">
              <a:spAutoFit/>
            </a:bodyPr>
            <a:lstStyle/>
            <a:p>
              <a:pPr marL="285750" indent="-285750">
                <a:buFont typeface="Arial" panose="020B0604020202020204" pitchFamily="34" charset="0"/>
                <a:buChar char="•"/>
              </a:pPr>
              <a:r>
                <a:rPr lang="en-US" b="1">
                  <a:solidFill>
                    <a:srgbClr val="004237"/>
                  </a:solidFill>
                  <a:latin typeface="Roboto"/>
                  <a:ea typeface="Roboto" panose="02000000000000000000" pitchFamily="2" charset="0"/>
                </a:rPr>
                <a:t>Shanna Sit:</a:t>
              </a:r>
              <a:r>
                <a:rPr lang="en-US">
                  <a:solidFill>
                    <a:srgbClr val="004237"/>
                  </a:solidFill>
                  <a:latin typeface="Roboto"/>
                  <a:ea typeface="Roboto" panose="02000000000000000000" pitchFamily="2" charset="0"/>
                </a:rPr>
                <a:t> Designed the UI / UX for the project. Worked on frontend tasks, with most focused-on styling</a:t>
              </a:r>
            </a:p>
          </p:txBody>
        </p:sp>
        <p:sp>
          <p:nvSpPr>
            <p:cNvPr id="27" name="Rectangle 26">
              <a:extLst>
                <a:ext uri="{FF2B5EF4-FFF2-40B4-BE49-F238E27FC236}">
                  <a16:creationId xmlns:a16="http://schemas.microsoft.com/office/drawing/2014/main" id="{004034AC-5EE3-4875-9184-E7B5167B279C}"/>
                </a:ext>
              </a:extLst>
            </p:cNvPr>
            <p:cNvSpPr/>
            <p:nvPr/>
          </p:nvSpPr>
          <p:spPr>
            <a:xfrm>
              <a:off x="574877" y="3318450"/>
              <a:ext cx="5231755" cy="923330"/>
            </a:xfrm>
            <a:prstGeom prst="rect">
              <a:avLst/>
            </a:prstGeom>
          </p:spPr>
          <p:txBody>
            <a:bodyPr wrap="square" anchor="t">
              <a:spAutoFit/>
            </a:bodyPr>
            <a:lstStyle/>
            <a:p>
              <a:pPr marL="285750" indent="-285750">
                <a:buFont typeface="Arial" panose="020B0604020202020204" pitchFamily="34" charset="0"/>
                <a:buChar char="•"/>
              </a:pPr>
              <a:r>
                <a:rPr lang="en-US" b="1">
                  <a:solidFill>
                    <a:srgbClr val="004237"/>
                  </a:solidFill>
                  <a:latin typeface="Roboto"/>
                  <a:ea typeface="Roboto" panose="02000000000000000000" pitchFamily="2" charset="0"/>
                </a:rPr>
                <a:t>Nathan Pabon:</a:t>
              </a:r>
              <a:r>
                <a:rPr lang="en-US">
                  <a:solidFill>
                    <a:srgbClr val="004237"/>
                  </a:solidFill>
                  <a:latin typeface="Roboto"/>
                  <a:ea typeface="Roboto" panose="02000000000000000000" pitchFamily="2" charset="0"/>
                </a:rPr>
                <a:t> Created multiple frontend pages including but not limited to login, forgot password, schedules and time slots</a:t>
              </a:r>
            </a:p>
          </p:txBody>
        </p:sp>
      </p:grpSp>
    </p:spTree>
    <p:extLst>
      <p:ext uri="{BB962C8B-B14F-4D97-AF65-F5344CB8AC3E}">
        <p14:creationId xmlns:p14="http://schemas.microsoft.com/office/powerpoint/2010/main" val="191040087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descr="A close up of a sign&#10;&#10;Description automatically generated">
            <a:extLst>
              <a:ext uri="{FF2B5EF4-FFF2-40B4-BE49-F238E27FC236}">
                <a16:creationId xmlns:a16="http://schemas.microsoft.com/office/drawing/2014/main" id="{55D72C22-3C20-4EF8-B8C8-D03822C6768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168741" y="6053559"/>
            <a:ext cx="1720518" cy="593126"/>
          </a:xfrm>
          <a:prstGeom prst="rect">
            <a:avLst/>
          </a:prstGeom>
        </p:spPr>
      </p:pic>
      <p:pic>
        <p:nvPicPr>
          <p:cNvPr id="9" name="Picture 8" descr="A close up of a map&#10;&#10;Description automatically generated">
            <a:extLst>
              <a:ext uri="{FF2B5EF4-FFF2-40B4-BE49-F238E27FC236}">
                <a16:creationId xmlns:a16="http://schemas.microsoft.com/office/drawing/2014/main" id="{0C2E5DC8-5EA3-4ED4-9E34-BD595534AA0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02741" y="132705"/>
            <a:ext cx="9825667" cy="6592589"/>
          </a:xfrm>
          <a:prstGeom prst="rect">
            <a:avLst/>
          </a:prstGeom>
        </p:spPr>
      </p:pic>
    </p:spTree>
    <p:extLst>
      <p:ext uri="{BB962C8B-B14F-4D97-AF65-F5344CB8AC3E}">
        <p14:creationId xmlns:p14="http://schemas.microsoft.com/office/powerpoint/2010/main" val="52410974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descr="A close up of a sign&#10;&#10;Description automatically generated">
            <a:extLst>
              <a:ext uri="{FF2B5EF4-FFF2-40B4-BE49-F238E27FC236}">
                <a16:creationId xmlns:a16="http://schemas.microsoft.com/office/drawing/2014/main" id="{55D72C22-3C20-4EF8-B8C8-D03822C6768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168741" y="6053559"/>
            <a:ext cx="1720518" cy="593126"/>
          </a:xfrm>
          <a:prstGeom prst="rect">
            <a:avLst/>
          </a:prstGeom>
        </p:spPr>
      </p:pic>
      <p:sp>
        <p:nvSpPr>
          <p:cNvPr id="6" name="Rectangle 5">
            <a:extLst>
              <a:ext uri="{FF2B5EF4-FFF2-40B4-BE49-F238E27FC236}">
                <a16:creationId xmlns:a16="http://schemas.microsoft.com/office/drawing/2014/main" id="{ECFD305B-189A-4B3F-92BD-E974B589C1C5}"/>
              </a:ext>
            </a:extLst>
          </p:cNvPr>
          <p:cNvSpPr/>
          <p:nvPr/>
        </p:nvSpPr>
        <p:spPr>
          <a:xfrm>
            <a:off x="0" y="-1"/>
            <a:ext cx="12191999" cy="1157469"/>
          </a:xfrm>
          <a:prstGeom prst="rect">
            <a:avLst/>
          </a:prstGeom>
          <a:solidFill>
            <a:srgbClr val="00B4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000">
              <a:latin typeface="Roboto Light" panose="02000000000000000000" pitchFamily="2" charset="0"/>
              <a:ea typeface="Roboto Light" panose="02000000000000000000" pitchFamily="2" charset="0"/>
            </a:endParaRPr>
          </a:p>
        </p:txBody>
      </p:sp>
      <p:sp>
        <p:nvSpPr>
          <p:cNvPr id="8" name="Title 1">
            <a:extLst>
              <a:ext uri="{FF2B5EF4-FFF2-40B4-BE49-F238E27FC236}">
                <a16:creationId xmlns:a16="http://schemas.microsoft.com/office/drawing/2014/main" id="{BF6CD17F-6E08-412A-80B8-3EE0E8CCFEC4}"/>
              </a:ext>
            </a:extLst>
          </p:cNvPr>
          <p:cNvSpPr txBox="1">
            <a:spLocks/>
          </p:cNvSpPr>
          <p:nvPr/>
        </p:nvSpPr>
        <p:spPr bwMode="auto">
          <a:xfrm>
            <a:off x="422477" y="244552"/>
            <a:ext cx="11810034" cy="66836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lvl1pPr algn="r" rtl="0" eaLnBrk="0" fontAlgn="base" hangingPunct="0">
              <a:spcBef>
                <a:spcPct val="0"/>
              </a:spcBef>
              <a:spcAft>
                <a:spcPct val="0"/>
              </a:spcAft>
              <a:defRPr sz="4400" kern="1200">
                <a:solidFill>
                  <a:srgbClr val="001D4D"/>
                </a:solidFill>
                <a:latin typeface="+mj-lt"/>
                <a:ea typeface="ＭＳ Ｐゴシック" pitchFamily="-111" charset="-128"/>
                <a:cs typeface="ＭＳ Ｐゴシック" pitchFamily="-111" charset="-128"/>
              </a:defRPr>
            </a:lvl1pPr>
            <a:lvl2pPr algn="l" rtl="0" eaLnBrk="0" fontAlgn="base" hangingPunct="0">
              <a:spcBef>
                <a:spcPct val="0"/>
              </a:spcBef>
              <a:spcAft>
                <a:spcPct val="0"/>
              </a:spcAft>
              <a:defRPr sz="3800">
                <a:solidFill>
                  <a:srgbClr val="001D4D"/>
                </a:solidFill>
                <a:latin typeface="Trebuchet MS" pitchFamily="-111" charset="0"/>
                <a:ea typeface="ＭＳ Ｐゴシック" pitchFamily="-111" charset="-128"/>
                <a:cs typeface="ＭＳ Ｐゴシック" pitchFamily="-111" charset="-128"/>
              </a:defRPr>
            </a:lvl2pPr>
            <a:lvl3pPr algn="l" rtl="0" eaLnBrk="0" fontAlgn="base" hangingPunct="0">
              <a:spcBef>
                <a:spcPct val="0"/>
              </a:spcBef>
              <a:spcAft>
                <a:spcPct val="0"/>
              </a:spcAft>
              <a:defRPr sz="3800">
                <a:solidFill>
                  <a:srgbClr val="001D4D"/>
                </a:solidFill>
                <a:latin typeface="Trebuchet MS" pitchFamily="-111" charset="0"/>
                <a:ea typeface="ＭＳ Ｐゴシック" pitchFamily="-111" charset="-128"/>
                <a:cs typeface="ＭＳ Ｐゴシック" pitchFamily="-111" charset="-128"/>
              </a:defRPr>
            </a:lvl3pPr>
            <a:lvl4pPr algn="l" rtl="0" eaLnBrk="0" fontAlgn="base" hangingPunct="0">
              <a:spcBef>
                <a:spcPct val="0"/>
              </a:spcBef>
              <a:spcAft>
                <a:spcPct val="0"/>
              </a:spcAft>
              <a:defRPr sz="3800">
                <a:solidFill>
                  <a:srgbClr val="001D4D"/>
                </a:solidFill>
                <a:latin typeface="Trebuchet MS" pitchFamily="-111" charset="0"/>
                <a:ea typeface="ＭＳ Ｐゴシック" pitchFamily="-111" charset="-128"/>
                <a:cs typeface="ＭＳ Ｐゴシック" pitchFamily="-111" charset="-128"/>
              </a:defRPr>
            </a:lvl4pPr>
            <a:lvl5pPr algn="l" rtl="0" eaLnBrk="0" fontAlgn="base" hangingPunct="0">
              <a:spcBef>
                <a:spcPct val="0"/>
              </a:spcBef>
              <a:spcAft>
                <a:spcPct val="0"/>
              </a:spcAft>
              <a:defRPr sz="3800">
                <a:solidFill>
                  <a:srgbClr val="001D4D"/>
                </a:solidFill>
                <a:latin typeface="Trebuchet MS" pitchFamily="-111" charset="0"/>
                <a:ea typeface="ＭＳ Ｐゴシック" pitchFamily="-111" charset="-128"/>
                <a:cs typeface="ＭＳ Ｐゴシック" pitchFamily="-111" charset="-128"/>
              </a:defRPr>
            </a:lvl5pPr>
            <a:lvl6pPr marL="457200" algn="l" rtl="0" eaLnBrk="1" fontAlgn="base" hangingPunct="1">
              <a:spcBef>
                <a:spcPct val="0"/>
              </a:spcBef>
              <a:spcAft>
                <a:spcPct val="0"/>
              </a:spcAft>
              <a:defRPr sz="3800">
                <a:solidFill>
                  <a:srgbClr val="001D4D"/>
                </a:solidFill>
                <a:latin typeface="Trebuchet MS" pitchFamily="-111" charset="0"/>
                <a:ea typeface="ＭＳ Ｐゴシック" pitchFamily="-111" charset="-128"/>
                <a:cs typeface="ＭＳ Ｐゴシック" pitchFamily="-111" charset="-128"/>
              </a:defRPr>
            </a:lvl6pPr>
            <a:lvl7pPr marL="914400" algn="l" rtl="0" eaLnBrk="1" fontAlgn="base" hangingPunct="1">
              <a:spcBef>
                <a:spcPct val="0"/>
              </a:spcBef>
              <a:spcAft>
                <a:spcPct val="0"/>
              </a:spcAft>
              <a:defRPr sz="3800">
                <a:solidFill>
                  <a:srgbClr val="001D4D"/>
                </a:solidFill>
                <a:latin typeface="Trebuchet MS" pitchFamily="-111" charset="0"/>
                <a:ea typeface="ＭＳ Ｐゴシック" pitchFamily="-111" charset="-128"/>
                <a:cs typeface="ＭＳ Ｐゴシック" pitchFamily="-111" charset="-128"/>
              </a:defRPr>
            </a:lvl7pPr>
            <a:lvl8pPr marL="1371600" algn="l" rtl="0" eaLnBrk="1" fontAlgn="base" hangingPunct="1">
              <a:spcBef>
                <a:spcPct val="0"/>
              </a:spcBef>
              <a:spcAft>
                <a:spcPct val="0"/>
              </a:spcAft>
              <a:defRPr sz="3800">
                <a:solidFill>
                  <a:srgbClr val="001D4D"/>
                </a:solidFill>
                <a:latin typeface="Trebuchet MS" pitchFamily="-111" charset="0"/>
                <a:ea typeface="ＭＳ Ｐゴシック" pitchFamily="-111" charset="-128"/>
                <a:cs typeface="ＭＳ Ｐゴシック" pitchFamily="-111" charset="-128"/>
              </a:defRPr>
            </a:lvl8pPr>
            <a:lvl9pPr marL="1828800" algn="l" rtl="0" eaLnBrk="1" fontAlgn="base" hangingPunct="1">
              <a:spcBef>
                <a:spcPct val="0"/>
              </a:spcBef>
              <a:spcAft>
                <a:spcPct val="0"/>
              </a:spcAft>
              <a:defRPr sz="3800">
                <a:solidFill>
                  <a:srgbClr val="001D4D"/>
                </a:solidFill>
                <a:latin typeface="Trebuchet MS" pitchFamily="-111" charset="0"/>
                <a:ea typeface="ＭＳ Ｐゴシック" pitchFamily="-111" charset="-128"/>
                <a:cs typeface="ＭＳ Ｐゴシック" pitchFamily="-111" charset="-128"/>
              </a:defRPr>
            </a:lvl9pPr>
          </a:lstStyle>
          <a:p>
            <a:pPr algn="l" eaLnBrk="1" hangingPunct="1"/>
            <a:r>
              <a:rPr lang="en-US" altLang="en-US" sz="3600">
                <a:solidFill>
                  <a:schemeClr val="bg1"/>
                </a:solidFill>
                <a:latin typeface="Roboto Black" panose="02000000000000000000" pitchFamily="2" charset="0"/>
                <a:ea typeface="Roboto Black" panose="02000000000000000000" pitchFamily="2" charset="0"/>
              </a:rPr>
              <a:t>User Stories</a:t>
            </a:r>
            <a:endParaRPr lang="en-US">
              <a:solidFill>
                <a:schemeClr val="bg1"/>
              </a:solidFill>
              <a:latin typeface="Roboto Black" panose="02000000000000000000" pitchFamily="2" charset="0"/>
              <a:ea typeface="Roboto Black" panose="02000000000000000000" pitchFamily="2" charset="0"/>
              <a:cs typeface="+mj-lt"/>
            </a:endParaRPr>
          </a:p>
        </p:txBody>
      </p:sp>
      <p:grpSp>
        <p:nvGrpSpPr>
          <p:cNvPr id="11" name="Group 10">
            <a:extLst>
              <a:ext uri="{FF2B5EF4-FFF2-40B4-BE49-F238E27FC236}">
                <a16:creationId xmlns:a16="http://schemas.microsoft.com/office/drawing/2014/main" id="{79EEA3AA-8A81-493A-8112-E8BC6B2DF421}"/>
              </a:ext>
            </a:extLst>
          </p:cNvPr>
          <p:cNvGrpSpPr/>
          <p:nvPr/>
        </p:nvGrpSpPr>
        <p:grpSpPr>
          <a:xfrm>
            <a:off x="184862" y="1402021"/>
            <a:ext cx="4117257" cy="2297555"/>
            <a:chOff x="422477" y="1402021"/>
            <a:chExt cx="4117257" cy="2297555"/>
          </a:xfrm>
        </p:grpSpPr>
        <p:sp>
          <p:nvSpPr>
            <p:cNvPr id="2" name="Rectangle 1">
              <a:extLst>
                <a:ext uri="{FF2B5EF4-FFF2-40B4-BE49-F238E27FC236}">
                  <a16:creationId xmlns:a16="http://schemas.microsoft.com/office/drawing/2014/main" id="{00877718-B874-43DF-981B-05938E3132B4}"/>
                </a:ext>
              </a:extLst>
            </p:cNvPr>
            <p:cNvSpPr/>
            <p:nvPr/>
          </p:nvSpPr>
          <p:spPr>
            <a:xfrm>
              <a:off x="546519" y="2376137"/>
              <a:ext cx="3993215" cy="1323439"/>
            </a:xfrm>
            <a:prstGeom prst="rect">
              <a:avLst/>
            </a:prstGeom>
          </p:spPr>
          <p:txBody>
            <a:bodyPr wrap="square">
              <a:spAutoFit/>
            </a:bodyPr>
            <a:lstStyle/>
            <a:p>
              <a:pPr fontAlgn="base"/>
              <a:r>
                <a:rPr lang="en-US" sz="1600" b="1">
                  <a:solidFill>
                    <a:srgbClr val="004237"/>
                  </a:solidFill>
                  <a:latin typeface="Roboto" panose="02000000000000000000" pitchFamily="2" charset="0"/>
                  <a:ea typeface="Roboto" panose="02000000000000000000" pitchFamily="2" charset="0"/>
                </a:rPr>
                <a:t>Acceptance Criteria: </a:t>
              </a:r>
            </a:p>
            <a:p>
              <a:pPr marL="285750" indent="-285750" fontAlgn="base">
                <a:buFont typeface="Arial" panose="020B0604020202020204" pitchFamily="34" charset="0"/>
                <a:buChar char="•"/>
              </a:pPr>
              <a:r>
                <a:rPr lang="en-US" sz="1600">
                  <a:solidFill>
                    <a:srgbClr val="004237"/>
                  </a:solidFill>
                  <a:latin typeface="Roboto Light" panose="02000000000000000000" pitchFamily="2" charset="0"/>
                  <a:ea typeface="Roboto Light" panose="02000000000000000000" pitchFamily="2" charset="0"/>
                </a:rPr>
                <a:t>The user should be able to enter their username and password and if such a user exists in the system, it should authenticate the user. </a:t>
              </a:r>
            </a:p>
          </p:txBody>
        </p:sp>
        <p:grpSp>
          <p:nvGrpSpPr>
            <p:cNvPr id="5" name="Group 4">
              <a:extLst>
                <a:ext uri="{FF2B5EF4-FFF2-40B4-BE49-F238E27FC236}">
                  <a16:creationId xmlns:a16="http://schemas.microsoft.com/office/drawing/2014/main" id="{2B7EAD3D-511C-4BBB-87B8-8E05CF741C48}"/>
                </a:ext>
              </a:extLst>
            </p:cNvPr>
            <p:cNvGrpSpPr/>
            <p:nvPr/>
          </p:nvGrpSpPr>
          <p:grpSpPr>
            <a:xfrm>
              <a:off x="422477" y="1402021"/>
              <a:ext cx="4065703" cy="472440"/>
              <a:chOff x="889418" y="2456885"/>
              <a:chExt cx="4065703" cy="472440"/>
            </a:xfrm>
          </p:grpSpPr>
          <p:sp>
            <p:nvSpPr>
              <p:cNvPr id="4" name="Rectangle 3">
                <a:extLst>
                  <a:ext uri="{FF2B5EF4-FFF2-40B4-BE49-F238E27FC236}">
                    <a16:creationId xmlns:a16="http://schemas.microsoft.com/office/drawing/2014/main" id="{7F875E4D-42D1-423F-B157-BA3D0B9526C8}"/>
                  </a:ext>
                </a:extLst>
              </p:cNvPr>
              <p:cNvSpPr/>
              <p:nvPr/>
            </p:nvSpPr>
            <p:spPr>
              <a:xfrm>
                <a:off x="889418" y="2456885"/>
                <a:ext cx="4065703" cy="472440"/>
              </a:xfrm>
              <a:prstGeom prst="rect">
                <a:avLst/>
              </a:prstGeom>
              <a:solidFill>
                <a:srgbClr val="00B4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8F7C17B5-B099-453A-A28D-0D1ABA1EFA7F}"/>
                  </a:ext>
                </a:extLst>
              </p:cNvPr>
              <p:cNvSpPr/>
              <p:nvPr/>
            </p:nvSpPr>
            <p:spPr>
              <a:xfrm>
                <a:off x="1013460" y="2505852"/>
                <a:ext cx="3817620" cy="374507"/>
              </a:xfrm>
              <a:prstGeom prst="rect">
                <a:avLst/>
              </a:prstGeom>
            </p:spPr>
            <p:txBody>
              <a:bodyPr wrap="square">
                <a:spAutoFit/>
              </a:bodyPr>
              <a:lstStyle/>
              <a:p>
                <a:r>
                  <a:rPr lang="en-US" b="1">
                    <a:solidFill>
                      <a:schemeClr val="bg1"/>
                    </a:solidFill>
                    <a:latin typeface="Roboto" panose="02000000000000000000" pitchFamily="2" charset="0"/>
                    <a:ea typeface="Roboto" panose="02000000000000000000" pitchFamily="2" charset="0"/>
                  </a:rPr>
                  <a:t>User can login</a:t>
                </a:r>
                <a:endParaRPr lang="en-US">
                  <a:solidFill>
                    <a:schemeClr val="bg1"/>
                  </a:solidFill>
                  <a:latin typeface="Roboto" panose="02000000000000000000" pitchFamily="2" charset="0"/>
                  <a:ea typeface="Roboto" panose="02000000000000000000" pitchFamily="2" charset="0"/>
                </a:endParaRPr>
              </a:p>
            </p:txBody>
          </p:sp>
        </p:grpSp>
        <p:sp>
          <p:nvSpPr>
            <p:cNvPr id="10" name="Rectangle 9">
              <a:extLst>
                <a:ext uri="{FF2B5EF4-FFF2-40B4-BE49-F238E27FC236}">
                  <a16:creationId xmlns:a16="http://schemas.microsoft.com/office/drawing/2014/main" id="{4CEBC779-011A-4C9F-9A8A-BA908FBA18D1}"/>
                </a:ext>
              </a:extLst>
            </p:cNvPr>
            <p:cNvSpPr/>
            <p:nvPr/>
          </p:nvSpPr>
          <p:spPr>
            <a:xfrm>
              <a:off x="546519" y="1956022"/>
              <a:ext cx="3894015" cy="338554"/>
            </a:xfrm>
            <a:prstGeom prst="rect">
              <a:avLst/>
            </a:prstGeom>
          </p:spPr>
          <p:txBody>
            <a:bodyPr wrap="none">
              <a:spAutoFit/>
            </a:bodyPr>
            <a:lstStyle/>
            <a:p>
              <a:r>
                <a:rPr lang="en-US" sz="1600">
                  <a:solidFill>
                    <a:srgbClr val="004237"/>
                  </a:solidFill>
                  <a:latin typeface="Roboto Light" panose="02000000000000000000" pitchFamily="2" charset="0"/>
                  <a:ea typeface="Roboto Light" panose="02000000000000000000" pitchFamily="2" charset="0"/>
                </a:rPr>
                <a:t>An existing user can log in to the system. </a:t>
              </a:r>
              <a:endParaRPr lang="en-US" sz="1600">
                <a:solidFill>
                  <a:srgbClr val="004237"/>
                </a:solidFill>
              </a:endParaRPr>
            </a:p>
          </p:txBody>
        </p:sp>
      </p:grpSp>
      <p:grpSp>
        <p:nvGrpSpPr>
          <p:cNvPr id="16" name="Group 15">
            <a:extLst>
              <a:ext uri="{FF2B5EF4-FFF2-40B4-BE49-F238E27FC236}">
                <a16:creationId xmlns:a16="http://schemas.microsoft.com/office/drawing/2014/main" id="{556DC1B6-5409-48B9-9274-A64002608FE3}"/>
              </a:ext>
            </a:extLst>
          </p:cNvPr>
          <p:cNvGrpSpPr/>
          <p:nvPr/>
        </p:nvGrpSpPr>
        <p:grpSpPr>
          <a:xfrm>
            <a:off x="4374607" y="1409582"/>
            <a:ext cx="4117257" cy="4472823"/>
            <a:chOff x="422477" y="1402021"/>
            <a:chExt cx="4117257" cy="4472823"/>
          </a:xfrm>
        </p:grpSpPr>
        <p:sp>
          <p:nvSpPr>
            <p:cNvPr id="17" name="Rectangle 16">
              <a:extLst>
                <a:ext uri="{FF2B5EF4-FFF2-40B4-BE49-F238E27FC236}">
                  <a16:creationId xmlns:a16="http://schemas.microsoft.com/office/drawing/2014/main" id="{F6787782-7441-474E-A527-FD3F7773741D}"/>
                </a:ext>
              </a:extLst>
            </p:cNvPr>
            <p:cNvSpPr/>
            <p:nvPr/>
          </p:nvSpPr>
          <p:spPr>
            <a:xfrm>
              <a:off x="546519" y="2581635"/>
              <a:ext cx="3993215" cy="3293209"/>
            </a:xfrm>
            <a:prstGeom prst="rect">
              <a:avLst/>
            </a:prstGeom>
          </p:spPr>
          <p:txBody>
            <a:bodyPr wrap="square">
              <a:spAutoFit/>
            </a:bodyPr>
            <a:lstStyle/>
            <a:p>
              <a:pPr fontAlgn="base"/>
              <a:r>
                <a:rPr lang="en-US" sz="1600" b="1">
                  <a:solidFill>
                    <a:srgbClr val="004237"/>
                  </a:solidFill>
                  <a:latin typeface="Roboto" panose="02000000000000000000" pitchFamily="2" charset="0"/>
                  <a:ea typeface="Roboto" panose="02000000000000000000" pitchFamily="2" charset="0"/>
                </a:rPr>
                <a:t>Acceptance Criteria: </a:t>
              </a:r>
            </a:p>
            <a:p>
              <a:pPr marL="285750" indent="-285750" fontAlgn="base">
                <a:buFont typeface="Arial" panose="020B0604020202020204" pitchFamily="34" charset="0"/>
                <a:buChar char="•"/>
              </a:pPr>
              <a:r>
                <a:rPr lang="en-US" sz="1600">
                  <a:solidFill>
                    <a:srgbClr val="004237"/>
                  </a:solidFill>
                  <a:latin typeface="Roboto Light" panose="02000000000000000000" pitchFamily="2" charset="0"/>
                  <a:ea typeface="Roboto Light" panose="02000000000000000000" pitchFamily="2" charset="0"/>
                </a:rPr>
                <a:t>In the Manage Schedules page, an admin should be able to edit the details of a schedule such as the name, start date, end date, selection start, and selection end.  </a:t>
              </a:r>
            </a:p>
            <a:p>
              <a:pPr marL="285750" indent="-285750" fontAlgn="base">
                <a:buFont typeface="Arial" panose="020B0604020202020204" pitchFamily="34" charset="0"/>
                <a:buChar char="•"/>
              </a:pPr>
              <a:endParaRPr lang="en-US" sz="1600">
                <a:solidFill>
                  <a:srgbClr val="004237"/>
                </a:solidFill>
                <a:latin typeface="Roboto Light" panose="02000000000000000000" pitchFamily="2" charset="0"/>
                <a:ea typeface="Roboto Light" panose="02000000000000000000" pitchFamily="2" charset="0"/>
              </a:endParaRPr>
            </a:p>
            <a:p>
              <a:pPr marL="285750" indent="-285750" fontAlgn="base">
                <a:buFont typeface="Arial" panose="020B0604020202020204" pitchFamily="34" charset="0"/>
                <a:buChar char="•"/>
              </a:pPr>
              <a:r>
                <a:rPr lang="en-US" sz="1600">
                  <a:solidFill>
                    <a:srgbClr val="004237"/>
                  </a:solidFill>
                  <a:latin typeface="Roboto Light" panose="02000000000000000000" pitchFamily="2" charset="0"/>
                  <a:ea typeface="Roboto Light" panose="02000000000000000000" pitchFamily="2" charset="0"/>
                </a:rPr>
                <a:t>An admin should also be able to edit and add time slots. </a:t>
              </a:r>
            </a:p>
            <a:p>
              <a:pPr marL="285750" indent="-285750" fontAlgn="base">
                <a:buFont typeface="Arial" panose="020B0604020202020204" pitchFamily="34" charset="0"/>
                <a:buChar char="•"/>
              </a:pPr>
              <a:endParaRPr lang="en-US" sz="1600">
                <a:solidFill>
                  <a:srgbClr val="004237"/>
                </a:solidFill>
                <a:latin typeface="Roboto Light" panose="02000000000000000000" pitchFamily="2" charset="0"/>
                <a:ea typeface="Roboto Light" panose="02000000000000000000" pitchFamily="2" charset="0"/>
              </a:endParaRPr>
            </a:p>
            <a:p>
              <a:pPr marL="285750" indent="-285750" fontAlgn="base">
                <a:buFont typeface="Arial" panose="020B0604020202020204" pitchFamily="34" charset="0"/>
                <a:buChar char="•"/>
              </a:pPr>
              <a:r>
                <a:rPr lang="en-US" sz="1600">
                  <a:solidFill>
                    <a:srgbClr val="004237"/>
                  </a:solidFill>
                  <a:latin typeface="Roboto Light" panose="02000000000000000000" pitchFamily="2" charset="0"/>
                  <a:ea typeface="Roboto Light" panose="02000000000000000000" pitchFamily="2" charset="0"/>
                </a:rPr>
                <a:t>An admin should also be able to delete schedules by clicking the delete icon on the schedule tile. </a:t>
              </a:r>
            </a:p>
          </p:txBody>
        </p:sp>
        <p:grpSp>
          <p:nvGrpSpPr>
            <p:cNvPr id="18" name="Group 17">
              <a:extLst>
                <a:ext uri="{FF2B5EF4-FFF2-40B4-BE49-F238E27FC236}">
                  <a16:creationId xmlns:a16="http://schemas.microsoft.com/office/drawing/2014/main" id="{8523F217-93E9-4C41-A868-3324A3805415}"/>
                </a:ext>
              </a:extLst>
            </p:cNvPr>
            <p:cNvGrpSpPr/>
            <p:nvPr/>
          </p:nvGrpSpPr>
          <p:grpSpPr>
            <a:xfrm>
              <a:off x="422477" y="1402021"/>
              <a:ext cx="4065703" cy="472440"/>
              <a:chOff x="889418" y="2456885"/>
              <a:chExt cx="4065703" cy="472440"/>
            </a:xfrm>
          </p:grpSpPr>
          <p:sp>
            <p:nvSpPr>
              <p:cNvPr id="20" name="Rectangle 19">
                <a:extLst>
                  <a:ext uri="{FF2B5EF4-FFF2-40B4-BE49-F238E27FC236}">
                    <a16:creationId xmlns:a16="http://schemas.microsoft.com/office/drawing/2014/main" id="{C595478E-43DD-4D24-99A1-4165C4204841}"/>
                  </a:ext>
                </a:extLst>
              </p:cNvPr>
              <p:cNvSpPr/>
              <p:nvPr/>
            </p:nvSpPr>
            <p:spPr>
              <a:xfrm>
                <a:off x="889418" y="2456885"/>
                <a:ext cx="4065703" cy="472440"/>
              </a:xfrm>
              <a:prstGeom prst="rect">
                <a:avLst/>
              </a:prstGeom>
              <a:solidFill>
                <a:srgbClr val="00B4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a:extLst>
                  <a:ext uri="{FF2B5EF4-FFF2-40B4-BE49-F238E27FC236}">
                    <a16:creationId xmlns:a16="http://schemas.microsoft.com/office/drawing/2014/main" id="{D2B97155-AAE7-4C40-AD68-F268AE7296FA}"/>
                  </a:ext>
                </a:extLst>
              </p:cNvPr>
              <p:cNvSpPr/>
              <p:nvPr/>
            </p:nvSpPr>
            <p:spPr>
              <a:xfrm>
                <a:off x="1013460" y="2505852"/>
                <a:ext cx="3817620" cy="374507"/>
              </a:xfrm>
              <a:prstGeom prst="rect">
                <a:avLst/>
              </a:prstGeom>
            </p:spPr>
            <p:txBody>
              <a:bodyPr wrap="square">
                <a:spAutoFit/>
              </a:bodyPr>
              <a:lstStyle/>
              <a:p>
                <a:r>
                  <a:rPr lang="en-US" b="1">
                    <a:solidFill>
                      <a:schemeClr val="bg1"/>
                    </a:solidFill>
                    <a:latin typeface="Roboto" panose="02000000000000000000" pitchFamily="2" charset="0"/>
                    <a:ea typeface="Roboto" panose="02000000000000000000" pitchFamily="2" charset="0"/>
                  </a:rPr>
                  <a:t>Admin can edit schedules </a:t>
                </a:r>
                <a:endParaRPr lang="en-US">
                  <a:solidFill>
                    <a:schemeClr val="bg1"/>
                  </a:solidFill>
                  <a:latin typeface="Roboto" panose="02000000000000000000" pitchFamily="2" charset="0"/>
                  <a:ea typeface="Roboto" panose="02000000000000000000" pitchFamily="2" charset="0"/>
                </a:endParaRPr>
              </a:p>
            </p:txBody>
          </p:sp>
        </p:grpSp>
        <p:sp>
          <p:nvSpPr>
            <p:cNvPr id="19" name="Rectangle 18">
              <a:extLst>
                <a:ext uri="{FF2B5EF4-FFF2-40B4-BE49-F238E27FC236}">
                  <a16:creationId xmlns:a16="http://schemas.microsoft.com/office/drawing/2014/main" id="{C65D6B41-B916-439F-A7F9-4466F60AD2B1}"/>
                </a:ext>
              </a:extLst>
            </p:cNvPr>
            <p:cNvSpPr/>
            <p:nvPr/>
          </p:nvSpPr>
          <p:spPr>
            <a:xfrm>
              <a:off x="546519" y="1900153"/>
              <a:ext cx="3941661" cy="584775"/>
            </a:xfrm>
            <a:prstGeom prst="rect">
              <a:avLst/>
            </a:prstGeom>
          </p:spPr>
          <p:txBody>
            <a:bodyPr wrap="square">
              <a:spAutoFit/>
            </a:bodyPr>
            <a:lstStyle/>
            <a:p>
              <a:r>
                <a:rPr lang="en-US" sz="1600">
                  <a:solidFill>
                    <a:srgbClr val="004237"/>
                  </a:solidFill>
                  <a:latin typeface="Roboto Light" panose="02000000000000000000" pitchFamily="2" charset="0"/>
                  <a:ea typeface="Roboto Light" panose="02000000000000000000" pitchFamily="2" charset="0"/>
                </a:rPr>
                <a:t>An admin should be able to read, update, and delete schedules. </a:t>
              </a:r>
              <a:endParaRPr lang="en-US" sz="1600">
                <a:solidFill>
                  <a:srgbClr val="004237"/>
                </a:solidFill>
              </a:endParaRPr>
            </a:p>
          </p:txBody>
        </p:sp>
      </p:grpSp>
      <p:grpSp>
        <p:nvGrpSpPr>
          <p:cNvPr id="22" name="Group 21">
            <a:extLst>
              <a:ext uri="{FF2B5EF4-FFF2-40B4-BE49-F238E27FC236}">
                <a16:creationId xmlns:a16="http://schemas.microsoft.com/office/drawing/2014/main" id="{306B6B54-C3E9-4A68-AD72-2813DBD7714B}"/>
              </a:ext>
            </a:extLst>
          </p:cNvPr>
          <p:cNvGrpSpPr/>
          <p:nvPr/>
        </p:nvGrpSpPr>
        <p:grpSpPr>
          <a:xfrm>
            <a:off x="184862" y="4080530"/>
            <a:ext cx="4117257" cy="2463594"/>
            <a:chOff x="422477" y="1402021"/>
            <a:chExt cx="4117257" cy="2463594"/>
          </a:xfrm>
        </p:grpSpPr>
        <p:sp>
          <p:nvSpPr>
            <p:cNvPr id="23" name="Rectangle 22">
              <a:extLst>
                <a:ext uri="{FF2B5EF4-FFF2-40B4-BE49-F238E27FC236}">
                  <a16:creationId xmlns:a16="http://schemas.microsoft.com/office/drawing/2014/main" id="{E1F98923-636E-4503-94A4-80ADDDC6ABB3}"/>
                </a:ext>
              </a:extLst>
            </p:cNvPr>
            <p:cNvSpPr/>
            <p:nvPr/>
          </p:nvSpPr>
          <p:spPr>
            <a:xfrm>
              <a:off x="546519" y="2542176"/>
              <a:ext cx="3993215" cy="1323439"/>
            </a:xfrm>
            <a:prstGeom prst="rect">
              <a:avLst/>
            </a:prstGeom>
          </p:spPr>
          <p:txBody>
            <a:bodyPr wrap="square" anchor="t">
              <a:spAutoFit/>
            </a:bodyPr>
            <a:lstStyle/>
            <a:p>
              <a:pPr fontAlgn="base"/>
              <a:r>
                <a:rPr lang="en-US" sz="1600" b="1">
                  <a:solidFill>
                    <a:srgbClr val="004237"/>
                  </a:solidFill>
                  <a:latin typeface="Roboto"/>
                  <a:ea typeface="Roboto" panose="02000000000000000000" pitchFamily="2" charset="0"/>
                </a:rPr>
                <a:t>Acceptance Criteria: </a:t>
              </a:r>
            </a:p>
            <a:p>
              <a:pPr marL="285750" indent="-285750" fontAlgn="base">
                <a:buFont typeface="Arial" panose="020B0604020202020204" pitchFamily="34" charset="0"/>
                <a:buChar char="•"/>
              </a:pPr>
              <a:r>
                <a:rPr lang="en-US" sz="1600">
                  <a:solidFill>
                    <a:srgbClr val="004237"/>
                  </a:solidFill>
                  <a:latin typeface="Roboto Light"/>
                  <a:ea typeface="Roboto Light" panose="02000000000000000000" pitchFamily="2" charset="0"/>
                </a:rPr>
                <a:t>The admin, upon clicking the copy icon on a schedule tile, should be able to copy a schedule with the exact same information. </a:t>
              </a:r>
            </a:p>
          </p:txBody>
        </p:sp>
        <p:grpSp>
          <p:nvGrpSpPr>
            <p:cNvPr id="24" name="Group 23">
              <a:extLst>
                <a:ext uri="{FF2B5EF4-FFF2-40B4-BE49-F238E27FC236}">
                  <a16:creationId xmlns:a16="http://schemas.microsoft.com/office/drawing/2014/main" id="{84FAA33E-A45D-4E1A-A5B9-ADC29BD39E9F}"/>
                </a:ext>
              </a:extLst>
            </p:cNvPr>
            <p:cNvGrpSpPr/>
            <p:nvPr/>
          </p:nvGrpSpPr>
          <p:grpSpPr>
            <a:xfrm>
              <a:off x="422477" y="1402021"/>
              <a:ext cx="4065703" cy="472440"/>
              <a:chOff x="889418" y="2456885"/>
              <a:chExt cx="4065703" cy="472440"/>
            </a:xfrm>
          </p:grpSpPr>
          <p:sp>
            <p:nvSpPr>
              <p:cNvPr id="26" name="Rectangle 25">
                <a:extLst>
                  <a:ext uri="{FF2B5EF4-FFF2-40B4-BE49-F238E27FC236}">
                    <a16:creationId xmlns:a16="http://schemas.microsoft.com/office/drawing/2014/main" id="{E7188974-56F1-43ED-98AC-BB1E7C864878}"/>
                  </a:ext>
                </a:extLst>
              </p:cNvPr>
              <p:cNvSpPr/>
              <p:nvPr/>
            </p:nvSpPr>
            <p:spPr>
              <a:xfrm>
                <a:off x="889418" y="2456885"/>
                <a:ext cx="4065703" cy="472440"/>
              </a:xfrm>
              <a:prstGeom prst="rect">
                <a:avLst/>
              </a:prstGeom>
              <a:solidFill>
                <a:srgbClr val="00B4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ectangle 26">
                <a:extLst>
                  <a:ext uri="{FF2B5EF4-FFF2-40B4-BE49-F238E27FC236}">
                    <a16:creationId xmlns:a16="http://schemas.microsoft.com/office/drawing/2014/main" id="{4A6639DD-473B-49A8-B497-163F89FCA470}"/>
                  </a:ext>
                </a:extLst>
              </p:cNvPr>
              <p:cNvSpPr/>
              <p:nvPr/>
            </p:nvSpPr>
            <p:spPr>
              <a:xfrm>
                <a:off x="1013460" y="2505852"/>
                <a:ext cx="3817620" cy="374507"/>
              </a:xfrm>
              <a:prstGeom prst="rect">
                <a:avLst/>
              </a:prstGeom>
            </p:spPr>
            <p:txBody>
              <a:bodyPr wrap="square">
                <a:spAutoFit/>
              </a:bodyPr>
              <a:lstStyle/>
              <a:p>
                <a:r>
                  <a:rPr lang="en-US" b="1">
                    <a:solidFill>
                      <a:schemeClr val="bg1"/>
                    </a:solidFill>
                    <a:latin typeface="Roboto" panose="02000000000000000000" pitchFamily="2" charset="0"/>
                    <a:ea typeface="Roboto" panose="02000000000000000000" pitchFamily="2" charset="0"/>
                  </a:rPr>
                  <a:t>Admin can copy a schedule </a:t>
                </a:r>
                <a:endParaRPr lang="en-US">
                  <a:solidFill>
                    <a:schemeClr val="bg1"/>
                  </a:solidFill>
                  <a:latin typeface="Roboto" panose="02000000000000000000" pitchFamily="2" charset="0"/>
                  <a:ea typeface="Roboto" panose="02000000000000000000" pitchFamily="2" charset="0"/>
                </a:endParaRPr>
              </a:p>
            </p:txBody>
          </p:sp>
        </p:grpSp>
        <p:sp>
          <p:nvSpPr>
            <p:cNvPr id="25" name="Rectangle 24">
              <a:extLst>
                <a:ext uri="{FF2B5EF4-FFF2-40B4-BE49-F238E27FC236}">
                  <a16:creationId xmlns:a16="http://schemas.microsoft.com/office/drawing/2014/main" id="{B4A97AC8-708D-453C-B1E7-37906A268117}"/>
                </a:ext>
              </a:extLst>
            </p:cNvPr>
            <p:cNvSpPr/>
            <p:nvPr/>
          </p:nvSpPr>
          <p:spPr>
            <a:xfrm>
              <a:off x="546519" y="1923428"/>
              <a:ext cx="3941661" cy="584775"/>
            </a:xfrm>
            <a:prstGeom prst="rect">
              <a:avLst/>
            </a:prstGeom>
          </p:spPr>
          <p:txBody>
            <a:bodyPr wrap="square">
              <a:spAutoFit/>
            </a:bodyPr>
            <a:lstStyle/>
            <a:p>
              <a:r>
                <a:rPr lang="en-US" sz="1600">
                  <a:solidFill>
                    <a:srgbClr val="004237"/>
                  </a:solidFill>
                  <a:latin typeface="Roboto Light" panose="02000000000000000000" pitchFamily="2" charset="0"/>
                  <a:ea typeface="Roboto Light" panose="02000000000000000000" pitchFamily="2" charset="0"/>
                </a:rPr>
                <a:t>An admin should be able to copy an existing schedule </a:t>
              </a:r>
              <a:endParaRPr lang="en-US" sz="1600">
                <a:solidFill>
                  <a:srgbClr val="004237"/>
                </a:solidFill>
              </a:endParaRPr>
            </a:p>
          </p:txBody>
        </p:sp>
      </p:grpSp>
      <p:grpSp>
        <p:nvGrpSpPr>
          <p:cNvPr id="40" name="Group 39">
            <a:extLst>
              <a:ext uri="{FF2B5EF4-FFF2-40B4-BE49-F238E27FC236}">
                <a16:creationId xmlns:a16="http://schemas.microsoft.com/office/drawing/2014/main" id="{5D3623E5-3992-41A1-97FC-1BB63E382A4F}"/>
              </a:ext>
            </a:extLst>
          </p:cNvPr>
          <p:cNvGrpSpPr/>
          <p:nvPr/>
        </p:nvGrpSpPr>
        <p:grpSpPr>
          <a:xfrm>
            <a:off x="8638074" y="1394224"/>
            <a:ext cx="3424275" cy="3749517"/>
            <a:chOff x="357624" y="1402021"/>
            <a:chExt cx="4413126" cy="3749517"/>
          </a:xfrm>
        </p:grpSpPr>
        <p:sp>
          <p:nvSpPr>
            <p:cNvPr id="41" name="Rectangle 40">
              <a:extLst>
                <a:ext uri="{FF2B5EF4-FFF2-40B4-BE49-F238E27FC236}">
                  <a16:creationId xmlns:a16="http://schemas.microsoft.com/office/drawing/2014/main" id="{44E8B1CE-29B0-40AF-B722-0360A101146F}"/>
                </a:ext>
              </a:extLst>
            </p:cNvPr>
            <p:cNvSpPr/>
            <p:nvPr/>
          </p:nvSpPr>
          <p:spPr>
            <a:xfrm>
              <a:off x="546519" y="2596993"/>
              <a:ext cx="3993215" cy="2554545"/>
            </a:xfrm>
            <a:prstGeom prst="rect">
              <a:avLst/>
            </a:prstGeom>
          </p:spPr>
          <p:txBody>
            <a:bodyPr wrap="square">
              <a:spAutoFit/>
            </a:bodyPr>
            <a:lstStyle/>
            <a:p>
              <a:pPr fontAlgn="base"/>
              <a:r>
                <a:rPr lang="en-US" sz="1600" b="1">
                  <a:solidFill>
                    <a:srgbClr val="004237"/>
                  </a:solidFill>
                  <a:latin typeface="Roboto" panose="02000000000000000000" pitchFamily="2" charset="0"/>
                  <a:ea typeface="Roboto" panose="02000000000000000000" pitchFamily="2" charset="0"/>
                </a:rPr>
                <a:t>Acceptance Criteria: </a:t>
              </a:r>
            </a:p>
            <a:p>
              <a:pPr marL="285750" indent="-285750" fontAlgn="base">
                <a:buFont typeface="Arial" panose="020B0604020202020204" pitchFamily="34" charset="0"/>
                <a:buChar char="•"/>
              </a:pPr>
              <a:r>
                <a:rPr lang="en-US" sz="1600">
                  <a:solidFill>
                    <a:srgbClr val="004237"/>
                  </a:solidFill>
                  <a:latin typeface="Roboto Light" panose="02000000000000000000" pitchFamily="2" charset="0"/>
                  <a:ea typeface="Roboto Light" panose="02000000000000000000" pitchFamily="2" charset="0"/>
                </a:rPr>
                <a:t>In the Manage Schedules page, an admin should be able to create a schedule with the name, start date, end date, selection start, and selection end. </a:t>
              </a:r>
            </a:p>
            <a:p>
              <a:pPr marL="285750" indent="-285750" fontAlgn="base">
                <a:buFont typeface="Arial" panose="020B0604020202020204" pitchFamily="34" charset="0"/>
                <a:buChar char="•"/>
              </a:pPr>
              <a:endParaRPr lang="en-US" sz="1600">
                <a:solidFill>
                  <a:srgbClr val="004237"/>
                </a:solidFill>
                <a:latin typeface="Roboto Light" panose="02000000000000000000" pitchFamily="2" charset="0"/>
                <a:ea typeface="Roboto Light" panose="02000000000000000000" pitchFamily="2" charset="0"/>
              </a:endParaRPr>
            </a:p>
            <a:p>
              <a:pPr marL="285750" indent="-285750" fontAlgn="base">
                <a:buFont typeface="Arial" panose="020B0604020202020204" pitchFamily="34" charset="0"/>
                <a:buChar char="•"/>
              </a:pPr>
              <a:r>
                <a:rPr lang="en-US" sz="1600">
                  <a:solidFill>
                    <a:srgbClr val="004237"/>
                  </a:solidFill>
                  <a:latin typeface="Roboto Light" panose="02000000000000000000" pitchFamily="2" charset="0"/>
                  <a:ea typeface="Roboto Light" panose="02000000000000000000" pitchFamily="2" charset="0"/>
                </a:rPr>
                <a:t>An admin should also be able to add in time slots. </a:t>
              </a:r>
            </a:p>
          </p:txBody>
        </p:sp>
        <p:grpSp>
          <p:nvGrpSpPr>
            <p:cNvPr id="42" name="Group 41">
              <a:extLst>
                <a:ext uri="{FF2B5EF4-FFF2-40B4-BE49-F238E27FC236}">
                  <a16:creationId xmlns:a16="http://schemas.microsoft.com/office/drawing/2014/main" id="{B03996A8-866F-46DC-9C71-46072267A7DD}"/>
                </a:ext>
              </a:extLst>
            </p:cNvPr>
            <p:cNvGrpSpPr/>
            <p:nvPr/>
          </p:nvGrpSpPr>
          <p:grpSpPr>
            <a:xfrm>
              <a:off x="357624" y="1402021"/>
              <a:ext cx="4413126" cy="472440"/>
              <a:chOff x="824565" y="2456885"/>
              <a:chExt cx="4413126" cy="472440"/>
            </a:xfrm>
          </p:grpSpPr>
          <p:sp>
            <p:nvSpPr>
              <p:cNvPr id="44" name="Rectangle 43">
                <a:extLst>
                  <a:ext uri="{FF2B5EF4-FFF2-40B4-BE49-F238E27FC236}">
                    <a16:creationId xmlns:a16="http://schemas.microsoft.com/office/drawing/2014/main" id="{117FDDD3-E7D6-4E18-B36A-D91620899DE6}"/>
                  </a:ext>
                </a:extLst>
              </p:cNvPr>
              <p:cNvSpPr/>
              <p:nvPr/>
            </p:nvSpPr>
            <p:spPr>
              <a:xfrm>
                <a:off x="889418" y="2456885"/>
                <a:ext cx="4065703" cy="472440"/>
              </a:xfrm>
              <a:prstGeom prst="rect">
                <a:avLst/>
              </a:prstGeom>
              <a:solidFill>
                <a:srgbClr val="00B4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Rectangle 44">
                <a:extLst>
                  <a:ext uri="{FF2B5EF4-FFF2-40B4-BE49-F238E27FC236}">
                    <a16:creationId xmlns:a16="http://schemas.microsoft.com/office/drawing/2014/main" id="{2C43223D-4CE2-4663-99EF-5FF1688DA2C0}"/>
                  </a:ext>
                </a:extLst>
              </p:cNvPr>
              <p:cNvSpPr/>
              <p:nvPr/>
            </p:nvSpPr>
            <p:spPr>
              <a:xfrm>
                <a:off x="824565" y="2513472"/>
                <a:ext cx="4413126" cy="369332"/>
              </a:xfrm>
              <a:prstGeom prst="rect">
                <a:avLst/>
              </a:prstGeom>
            </p:spPr>
            <p:txBody>
              <a:bodyPr wrap="square">
                <a:spAutoFit/>
              </a:bodyPr>
              <a:lstStyle/>
              <a:p>
                <a:r>
                  <a:rPr lang="en-US" b="1">
                    <a:solidFill>
                      <a:schemeClr val="bg1"/>
                    </a:solidFill>
                    <a:latin typeface="Roboto" panose="02000000000000000000" pitchFamily="2" charset="0"/>
                    <a:ea typeface="Roboto" panose="02000000000000000000" pitchFamily="2" charset="0"/>
                  </a:rPr>
                  <a:t>Admin can create schedules </a:t>
                </a:r>
                <a:endParaRPr lang="en-US">
                  <a:solidFill>
                    <a:schemeClr val="bg1"/>
                  </a:solidFill>
                  <a:latin typeface="Roboto" panose="02000000000000000000" pitchFamily="2" charset="0"/>
                  <a:ea typeface="Roboto" panose="02000000000000000000" pitchFamily="2" charset="0"/>
                </a:endParaRPr>
              </a:p>
            </p:txBody>
          </p:sp>
        </p:grpSp>
        <p:sp>
          <p:nvSpPr>
            <p:cNvPr id="43" name="Rectangle 42">
              <a:extLst>
                <a:ext uri="{FF2B5EF4-FFF2-40B4-BE49-F238E27FC236}">
                  <a16:creationId xmlns:a16="http://schemas.microsoft.com/office/drawing/2014/main" id="{2955BED2-84CF-402E-B1E0-0DC6FA19243C}"/>
                </a:ext>
              </a:extLst>
            </p:cNvPr>
            <p:cNvSpPr/>
            <p:nvPr/>
          </p:nvSpPr>
          <p:spPr>
            <a:xfrm>
              <a:off x="546519" y="1956022"/>
              <a:ext cx="3894015" cy="584775"/>
            </a:xfrm>
            <a:prstGeom prst="rect">
              <a:avLst/>
            </a:prstGeom>
          </p:spPr>
          <p:txBody>
            <a:bodyPr wrap="square">
              <a:spAutoFit/>
            </a:bodyPr>
            <a:lstStyle/>
            <a:p>
              <a:r>
                <a:rPr lang="en-US" sz="1600">
                  <a:solidFill>
                    <a:srgbClr val="004237"/>
                  </a:solidFill>
                  <a:latin typeface="Roboto Light" panose="02000000000000000000" pitchFamily="2" charset="0"/>
                  <a:ea typeface="Roboto Light" panose="02000000000000000000" pitchFamily="2" charset="0"/>
                </a:rPr>
                <a:t>An admin should be able to create schedules. </a:t>
              </a:r>
              <a:endParaRPr lang="en-US" sz="1600">
                <a:solidFill>
                  <a:srgbClr val="004237"/>
                </a:solidFill>
              </a:endParaRPr>
            </a:p>
          </p:txBody>
        </p:sp>
      </p:grpSp>
    </p:spTree>
    <p:extLst>
      <p:ext uri="{BB962C8B-B14F-4D97-AF65-F5344CB8AC3E}">
        <p14:creationId xmlns:p14="http://schemas.microsoft.com/office/powerpoint/2010/main" val="331699492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descr="A close up of a sign&#10;&#10;Description automatically generated">
            <a:extLst>
              <a:ext uri="{FF2B5EF4-FFF2-40B4-BE49-F238E27FC236}">
                <a16:creationId xmlns:a16="http://schemas.microsoft.com/office/drawing/2014/main" id="{55D72C22-3C20-4EF8-B8C8-D03822C6768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168741" y="6053559"/>
            <a:ext cx="1720518" cy="593126"/>
          </a:xfrm>
          <a:prstGeom prst="rect">
            <a:avLst/>
          </a:prstGeom>
        </p:spPr>
      </p:pic>
      <p:grpSp>
        <p:nvGrpSpPr>
          <p:cNvPr id="11" name="Group 10">
            <a:extLst>
              <a:ext uri="{FF2B5EF4-FFF2-40B4-BE49-F238E27FC236}">
                <a16:creationId xmlns:a16="http://schemas.microsoft.com/office/drawing/2014/main" id="{79EEA3AA-8A81-493A-8112-E8BC6B2DF421}"/>
              </a:ext>
            </a:extLst>
          </p:cNvPr>
          <p:cNvGrpSpPr/>
          <p:nvPr/>
        </p:nvGrpSpPr>
        <p:grpSpPr>
          <a:xfrm>
            <a:off x="184862" y="244552"/>
            <a:ext cx="4117257" cy="3955916"/>
            <a:chOff x="422477" y="1402021"/>
            <a:chExt cx="4117257" cy="3955916"/>
          </a:xfrm>
        </p:grpSpPr>
        <p:sp>
          <p:nvSpPr>
            <p:cNvPr id="2" name="Rectangle 1">
              <a:extLst>
                <a:ext uri="{FF2B5EF4-FFF2-40B4-BE49-F238E27FC236}">
                  <a16:creationId xmlns:a16="http://schemas.microsoft.com/office/drawing/2014/main" id="{00877718-B874-43DF-981B-05938E3132B4}"/>
                </a:ext>
              </a:extLst>
            </p:cNvPr>
            <p:cNvSpPr/>
            <p:nvPr/>
          </p:nvSpPr>
          <p:spPr>
            <a:xfrm>
              <a:off x="546519" y="2557170"/>
              <a:ext cx="3993215" cy="2800767"/>
            </a:xfrm>
            <a:prstGeom prst="rect">
              <a:avLst/>
            </a:prstGeom>
          </p:spPr>
          <p:txBody>
            <a:bodyPr wrap="square">
              <a:spAutoFit/>
            </a:bodyPr>
            <a:lstStyle/>
            <a:p>
              <a:pPr fontAlgn="base"/>
              <a:r>
                <a:rPr lang="en-US" sz="1600" b="1">
                  <a:solidFill>
                    <a:srgbClr val="004237"/>
                  </a:solidFill>
                  <a:latin typeface="Roboto" panose="02000000000000000000" pitchFamily="2" charset="0"/>
                  <a:ea typeface="Roboto" panose="02000000000000000000" pitchFamily="2" charset="0"/>
                </a:rPr>
                <a:t>Acceptance Criteria: </a:t>
              </a:r>
            </a:p>
            <a:p>
              <a:pPr marL="285750" indent="-285750" fontAlgn="base">
                <a:buFont typeface="Arial" panose="020B0604020202020204" pitchFamily="34" charset="0"/>
                <a:buChar char="•"/>
              </a:pPr>
              <a:r>
                <a:rPr lang="en-US" sz="1600">
                  <a:solidFill>
                    <a:srgbClr val="004237"/>
                  </a:solidFill>
                  <a:latin typeface="Roboto Light" panose="02000000000000000000" pitchFamily="2" charset="0"/>
                  <a:ea typeface="Roboto Light" panose="02000000000000000000" pitchFamily="2" charset="0"/>
                </a:rPr>
                <a:t>In a schedule, an admin should be able to edit a time slot by clicking on it and changing any of the following: position, assignee, start date, end date, start time, end time, work days, overtime, unit number, vehicle number, radio number, partial edit. </a:t>
              </a:r>
            </a:p>
            <a:p>
              <a:pPr marL="285750" indent="-285750" fontAlgn="base">
                <a:buFont typeface="Arial" panose="020B0604020202020204" pitchFamily="34" charset="0"/>
                <a:buChar char="•"/>
              </a:pPr>
              <a:endParaRPr lang="en-US" sz="1600">
                <a:solidFill>
                  <a:srgbClr val="004237"/>
                </a:solidFill>
                <a:latin typeface="Roboto Light" panose="02000000000000000000" pitchFamily="2" charset="0"/>
                <a:ea typeface="Roboto Light" panose="02000000000000000000" pitchFamily="2" charset="0"/>
              </a:endParaRPr>
            </a:p>
            <a:p>
              <a:pPr marL="285750" indent="-285750" fontAlgn="base">
                <a:buFont typeface="Arial" panose="020B0604020202020204" pitchFamily="34" charset="0"/>
                <a:buChar char="•"/>
              </a:pPr>
              <a:r>
                <a:rPr lang="en-US" sz="1600">
                  <a:solidFill>
                    <a:srgbClr val="004237"/>
                  </a:solidFill>
                  <a:latin typeface="Roboto Light" panose="02000000000000000000" pitchFamily="2" charset="0"/>
                  <a:ea typeface="Roboto Light" panose="02000000000000000000" pitchFamily="2" charset="0"/>
                </a:rPr>
                <a:t>An admin should also be able to delete a time slot by clicking the delete button. </a:t>
              </a:r>
            </a:p>
          </p:txBody>
        </p:sp>
        <p:grpSp>
          <p:nvGrpSpPr>
            <p:cNvPr id="5" name="Group 4">
              <a:extLst>
                <a:ext uri="{FF2B5EF4-FFF2-40B4-BE49-F238E27FC236}">
                  <a16:creationId xmlns:a16="http://schemas.microsoft.com/office/drawing/2014/main" id="{2B7EAD3D-511C-4BBB-87B8-8E05CF741C48}"/>
                </a:ext>
              </a:extLst>
            </p:cNvPr>
            <p:cNvGrpSpPr/>
            <p:nvPr/>
          </p:nvGrpSpPr>
          <p:grpSpPr>
            <a:xfrm>
              <a:off x="422477" y="1402021"/>
              <a:ext cx="4065703" cy="472440"/>
              <a:chOff x="889418" y="2456885"/>
              <a:chExt cx="4065703" cy="472440"/>
            </a:xfrm>
          </p:grpSpPr>
          <p:sp>
            <p:nvSpPr>
              <p:cNvPr id="4" name="Rectangle 3">
                <a:extLst>
                  <a:ext uri="{FF2B5EF4-FFF2-40B4-BE49-F238E27FC236}">
                    <a16:creationId xmlns:a16="http://schemas.microsoft.com/office/drawing/2014/main" id="{7F875E4D-42D1-423F-B157-BA3D0B9526C8}"/>
                  </a:ext>
                </a:extLst>
              </p:cNvPr>
              <p:cNvSpPr/>
              <p:nvPr/>
            </p:nvSpPr>
            <p:spPr>
              <a:xfrm>
                <a:off x="889418" y="2456885"/>
                <a:ext cx="4065703" cy="472440"/>
              </a:xfrm>
              <a:prstGeom prst="rect">
                <a:avLst/>
              </a:prstGeom>
              <a:solidFill>
                <a:srgbClr val="00B4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8F7C17B5-B099-453A-A28D-0D1ABA1EFA7F}"/>
                  </a:ext>
                </a:extLst>
              </p:cNvPr>
              <p:cNvSpPr/>
              <p:nvPr/>
            </p:nvSpPr>
            <p:spPr>
              <a:xfrm>
                <a:off x="1013460" y="2505852"/>
                <a:ext cx="3817620" cy="374507"/>
              </a:xfrm>
              <a:prstGeom prst="rect">
                <a:avLst/>
              </a:prstGeom>
            </p:spPr>
            <p:txBody>
              <a:bodyPr wrap="square">
                <a:spAutoFit/>
              </a:bodyPr>
              <a:lstStyle/>
              <a:p>
                <a:r>
                  <a:rPr lang="en-US" b="1">
                    <a:solidFill>
                      <a:schemeClr val="bg1"/>
                    </a:solidFill>
                    <a:latin typeface="Roboto" panose="02000000000000000000" pitchFamily="2" charset="0"/>
                    <a:ea typeface="Roboto" panose="02000000000000000000" pitchFamily="2" charset="0"/>
                  </a:rPr>
                  <a:t>Admin can edit time slots </a:t>
                </a:r>
                <a:endParaRPr lang="en-US">
                  <a:solidFill>
                    <a:schemeClr val="bg1"/>
                  </a:solidFill>
                  <a:latin typeface="Roboto" panose="02000000000000000000" pitchFamily="2" charset="0"/>
                  <a:ea typeface="Roboto" panose="02000000000000000000" pitchFamily="2" charset="0"/>
                </a:endParaRPr>
              </a:p>
            </p:txBody>
          </p:sp>
        </p:grpSp>
        <p:sp>
          <p:nvSpPr>
            <p:cNvPr id="10" name="Rectangle 9">
              <a:extLst>
                <a:ext uri="{FF2B5EF4-FFF2-40B4-BE49-F238E27FC236}">
                  <a16:creationId xmlns:a16="http://schemas.microsoft.com/office/drawing/2014/main" id="{4CEBC779-011A-4C9F-9A8A-BA908FBA18D1}"/>
                </a:ext>
              </a:extLst>
            </p:cNvPr>
            <p:cNvSpPr/>
            <p:nvPr/>
          </p:nvSpPr>
          <p:spPr>
            <a:xfrm>
              <a:off x="546519" y="1923428"/>
              <a:ext cx="3817620" cy="584775"/>
            </a:xfrm>
            <a:prstGeom prst="rect">
              <a:avLst/>
            </a:prstGeom>
          </p:spPr>
          <p:txBody>
            <a:bodyPr wrap="square">
              <a:spAutoFit/>
            </a:bodyPr>
            <a:lstStyle/>
            <a:p>
              <a:r>
                <a:rPr lang="en-US" sz="1600">
                  <a:solidFill>
                    <a:srgbClr val="004237"/>
                  </a:solidFill>
                  <a:latin typeface="Roboto Light" panose="02000000000000000000" pitchFamily="2" charset="0"/>
                  <a:ea typeface="Roboto Light" panose="02000000000000000000" pitchFamily="2" charset="0"/>
                </a:rPr>
                <a:t>An admin should be able to read, update, and delete time slots. </a:t>
              </a:r>
              <a:endParaRPr lang="en-US" sz="1600">
                <a:solidFill>
                  <a:srgbClr val="004237"/>
                </a:solidFill>
              </a:endParaRPr>
            </a:p>
          </p:txBody>
        </p:sp>
      </p:grpSp>
      <p:grpSp>
        <p:nvGrpSpPr>
          <p:cNvPr id="29" name="Group 28">
            <a:extLst>
              <a:ext uri="{FF2B5EF4-FFF2-40B4-BE49-F238E27FC236}">
                <a16:creationId xmlns:a16="http://schemas.microsoft.com/office/drawing/2014/main" id="{4D81691C-E433-4BC1-943F-A2BA8BB7351D}"/>
              </a:ext>
            </a:extLst>
          </p:cNvPr>
          <p:cNvGrpSpPr/>
          <p:nvPr/>
        </p:nvGrpSpPr>
        <p:grpSpPr>
          <a:xfrm>
            <a:off x="184862" y="4552915"/>
            <a:ext cx="8362992" cy="3001288"/>
            <a:chOff x="422477" y="1402021"/>
            <a:chExt cx="4117257" cy="3001288"/>
          </a:xfrm>
        </p:grpSpPr>
        <p:sp>
          <p:nvSpPr>
            <p:cNvPr id="30" name="Rectangle 29">
              <a:extLst>
                <a:ext uri="{FF2B5EF4-FFF2-40B4-BE49-F238E27FC236}">
                  <a16:creationId xmlns:a16="http://schemas.microsoft.com/office/drawing/2014/main" id="{72C12163-A34C-4BFC-A0D7-F1425A0C15BA}"/>
                </a:ext>
              </a:extLst>
            </p:cNvPr>
            <p:cNvSpPr/>
            <p:nvPr/>
          </p:nvSpPr>
          <p:spPr>
            <a:xfrm>
              <a:off x="546519" y="2341206"/>
              <a:ext cx="3993215" cy="2062103"/>
            </a:xfrm>
            <a:prstGeom prst="rect">
              <a:avLst/>
            </a:prstGeom>
          </p:spPr>
          <p:txBody>
            <a:bodyPr wrap="square">
              <a:spAutoFit/>
            </a:bodyPr>
            <a:lstStyle/>
            <a:p>
              <a:pPr fontAlgn="base"/>
              <a:r>
                <a:rPr lang="en-US" sz="1600" b="1">
                  <a:solidFill>
                    <a:srgbClr val="004237"/>
                  </a:solidFill>
                  <a:latin typeface="Roboto" panose="02000000000000000000" pitchFamily="2" charset="0"/>
                  <a:ea typeface="Roboto" panose="02000000000000000000" pitchFamily="2" charset="0"/>
                </a:rPr>
                <a:t>Acceptance Criteria: </a:t>
              </a:r>
            </a:p>
            <a:p>
              <a:pPr marL="285750" indent="-285750" fontAlgn="base">
                <a:buFont typeface="Arial" panose="020B0604020202020204" pitchFamily="34" charset="0"/>
                <a:buChar char="•"/>
              </a:pPr>
              <a:r>
                <a:rPr lang="en-US" sz="1600">
                  <a:solidFill>
                    <a:srgbClr val="004237"/>
                  </a:solidFill>
                  <a:latin typeface="Roboto Light" panose="02000000000000000000" pitchFamily="2" charset="0"/>
                  <a:ea typeface="Roboto Light" panose="02000000000000000000" pitchFamily="2" charset="0"/>
                </a:rPr>
                <a:t>In a schedule, an admin should be able to create a time slot by clicking the add button and editing the fields: position, assignee, start date, end date, start time, end time, work days, overtime, unit number, vehicle number, radio number, partial edit. </a:t>
              </a:r>
            </a:p>
          </p:txBody>
        </p:sp>
        <p:grpSp>
          <p:nvGrpSpPr>
            <p:cNvPr id="31" name="Group 30">
              <a:extLst>
                <a:ext uri="{FF2B5EF4-FFF2-40B4-BE49-F238E27FC236}">
                  <a16:creationId xmlns:a16="http://schemas.microsoft.com/office/drawing/2014/main" id="{6AAC4AB0-3009-47DF-9097-49581B56BC33}"/>
                </a:ext>
              </a:extLst>
            </p:cNvPr>
            <p:cNvGrpSpPr/>
            <p:nvPr/>
          </p:nvGrpSpPr>
          <p:grpSpPr>
            <a:xfrm>
              <a:off x="422477" y="1402021"/>
              <a:ext cx="4065703" cy="472440"/>
              <a:chOff x="889418" y="2456885"/>
              <a:chExt cx="4065703" cy="472440"/>
            </a:xfrm>
          </p:grpSpPr>
          <p:sp>
            <p:nvSpPr>
              <p:cNvPr id="33" name="Rectangle 32">
                <a:extLst>
                  <a:ext uri="{FF2B5EF4-FFF2-40B4-BE49-F238E27FC236}">
                    <a16:creationId xmlns:a16="http://schemas.microsoft.com/office/drawing/2014/main" id="{F82283D6-B5B8-46D4-96D6-A22CAC797258}"/>
                  </a:ext>
                </a:extLst>
              </p:cNvPr>
              <p:cNvSpPr/>
              <p:nvPr/>
            </p:nvSpPr>
            <p:spPr>
              <a:xfrm>
                <a:off x="889418" y="2456885"/>
                <a:ext cx="4065703" cy="472440"/>
              </a:xfrm>
              <a:prstGeom prst="rect">
                <a:avLst/>
              </a:prstGeom>
              <a:solidFill>
                <a:srgbClr val="00B4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Rectangle 33">
                <a:extLst>
                  <a:ext uri="{FF2B5EF4-FFF2-40B4-BE49-F238E27FC236}">
                    <a16:creationId xmlns:a16="http://schemas.microsoft.com/office/drawing/2014/main" id="{4933AC6E-1350-4147-B5AE-F2637AACDFAE}"/>
                  </a:ext>
                </a:extLst>
              </p:cNvPr>
              <p:cNvSpPr/>
              <p:nvPr/>
            </p:nvSpPr>
            <p:spPr>
              <a:xfrm>
                <a:off x="1013460" y="2505852"/>
                <a:ext cx="3817620" cy="374507"/>
              </a:xfrm>
              <a:prstGeom prst="rect">
                <a:avLst/>
              </a:prstGeom>
            </p:spPr>
            <p:txBody>
              <a:bodyPr wrap="square">
                <a:spAutoFit/>
              </a:bodyPr>
              <a:lstStyle/>
              <a:p>
                <a:r>
                  <a:rPr lang="en-US" b="1">
                    <a:solidFill>
                      <a:schemeClr val="bg1"/>
                    </a:solidFill>
                    <a:latin typeface="Roboto" panose="02000000000000000000" pitchFamily="2" charset="0"/>
                    <a:ea typeface="Roboto" panose="02000000000000000000" pitchFamily="2" charset="0"/>
                  </a:rPr>
                  <a:t>Admin can create time slot </a:t>
                </a:r>
                <a:endParaRPr lang="en-US">
                  <a:solidFill>
                    <a:schemeClr val="bg1"/>
                  </a:solidFill>
                  <a:latin typeface="Roboto" panose="02000000000000000000" pitchFamily="2" charset="0"/>
                  <a:ea typeface="Roboto" panose="02000000000000000000" pitchFamily="2" charset="0"/>
                </a:endParaRPr>
              </a:p>
            </p:txBody>
          </p:sp>
        </p:grpSp>
        <p:sp>
          <p:nvSpPr>
            <p:cNvPr id="32" name="Rectangle 31">
              <a:extLst>
                <a:ext uri="{FF2B5EF4-FFF2-40B4-BE49-F238E27FC236}">
                  <a16:creationId xmlns:a16="http://schemas.microsoft.com/office/drawing/2014/main" id="{255BF5EF-7D84-4FEB-8FED-D8116F1505E9}"/>
                </a:ext>
              </a:extLst>
            </p:cNvPr>
            <p:cNvSpPr/>
            <p:nvPr/>
          </p:nvSpPr>
          <p:spPr>
            <a:xfrm>
              <a:off x="546519" y="1923428"/>
              <a:ext cx="3817620" cy="584775"/>
            </a:xfrm>
            <a:prstGeom prst="rect">
              <a:avLst/>
            </a:prstGeom>
          </p:spPr>
          <p:txBody>
            <a:bodyPr wrap="square">
              <a:spAutoFit/>
            </a:bodyPr>
            <a:lstStyle/>
            <a:p>
              <a:r>
                <a:rPr lang="en-US" sz="1600">
                  <a:solidFill>
                    <a:srgbClr val="004237"/>
                  </a:solidFill>
                  <a:latin typeface="Roboto Light" panose="02000000000000000000" pitchFamily="2" charset="0"/>
                  <a:ea typeface="Roboto Light" panose="02000000000000000000" pitchFamily="2" charset="0"/>
                </a:rPr>
                <a:t>An admin should be able to create time slots. </a:t>
              </a:r>
              <a:endParaRPr lang="en-US" sz="1600">
                <a:solidFill>
                  <a:srgbClr val="004237"/>
                </a:solidFill>
              </a:endParaRPr>
            </a:p>
          </p:txBody>
        </p:sp>
      </p:grpSp>
      <p:grpSp>
        <p:nvGrpSpPr>
          <p:cNvPr id="35" name="Group 34">
            <a:extLst>
              <a:ext uri="{FF2B5EF4-FFF2-40B4-BE49-F238E27FC236}">
                <a16:creationId xmlns:a16="http://schemas.microsoft.com/office/drawing/2014/main" id="{51147013-5759-41B5-B644-798940DB5498}"/>
              </a:ext>
            </a:extLst>
          </p:cNvPr>
          <p:cNvGrpSpPr/>
          <p:nvPr/>
        </p:nvGrpSpPr>
        <p:grpSpPr>
          <a:xfrm>
            <a:off x="8633788" y="261275"/>
            <a:ext cx="3424904" cy="5032310"/>
            <a:chOff x="422477" y="1402021"/>
            <a:chExt cx="4117257" cy="5032310"/>
          </a:xfrm>
        </p:grpSpPr>
        <p:sp>
          <p:nvSpPr>
            <p:cNvPr id="36" name="Rectangle 35">
              <a:extLst>
                <a:ext uri="{FF2B5EF4-FFF2-40B4-BE49-F238E27FC236}">
                  <a16:creationId xmlns:a16="http://schemas.microsoft.com/office/drawing/2014/main" id="{8FEEC214-0686-4410-8D77-51F7405B1B7B}"/>
                </a:ext>
              </a:extLst>
            </p:cNvPr>
            <p:cNvSpPr/>
            <p:nvPr/>
          </p:nvSpPr>
          <p:spPr>
            <a:xfrm>
              <a:off x="546519" y="3387343"/>
              <a:ext cx="3993215" cy="3046988"/>
            </a:xfrm>
            <a:prstGeom prst="rect">
              <a:avLst/>
            </a:prstGeom>
          </p:spPr>
          <p:txBody>
            <a:bodyPr wrap="square">
              <a:spAutoFit/>
            </a:bodyPr>
            <a:lstStyle/>
            <a:p>
              <a:pPr fontAlgn="base"/>
              <a:r>
                <a:rPr lang="en-US" sz="1600" b="1">
                  <a:solidFill>
                    <a:srgbClr val="004237"/>
                  </a:solidFill>
                  <a:latin typeface="Roboto" panose="02000000000000000000" pitchFamily="2" charset="0"/>
                  <a:ea typeface="Roboto" panose="02000000000000000000" pitchFamily="2" charset="0"/>
                </a:rPr>
                <a:t>Acceptance Criteria: </a:t>
              </a:r>
            </a:p>
            <a:p>
              <a:pPr marL="285750" indent="-285750" fontAlgn="base">
                <a:buFont typeface="Arial" panose="020B0604020202020204" pitchFamily="34" charset="0"/>
                <a:buChar char="•"/>
              </a:pPr>
              <a:r>
                <a:rPr lang="en-US" sz="1600">
                  <a:solidFill>
                    <a:srgbClr val="004237"/>
                  </a:solidFill>
                  <a:latin typeface="Roboto Light" panose="02000000000000000000" pitchFamily="2" charset="0"/>
                  <a:ea typeface="Roboto Light" panose="02000000000000000000" pitchFamily="2" charset="0"/>
                </a:rPr>
                <a:t>The user, after requesting a password reset with their email, should get an email with a link to choose their new password.  </a:t>
              </a:r>
            </a:p>
            <a:p>
              <a:pPr marL="285750" indent="-285750" fontAlgn="base">
                <a:buFont typeface="Arial" panose="020B0604020202020204" pitchFamily="34" charset="0"/>
                <a:buChar char="•"/>
              </a:pPr>
              <a:endParaRPr lang="en-US" sz="1600">
                <a:solidFill>
                  <a:srgbClr val="004237"/>
                </a:solidFill>
                <a:latin typeface="Roboto Light" panose="02000000000000000000" pitchFamily="2" charset="0"/>
                <a:ea typeface="Roboto Light" panose="02000000000000000000" pitchFamily="2" charset="0"/>
              </a:endParaRPr>
            </a:p>
            <a:p>
              <a:pPr marL="285750" indent="-285750" fontAlgn="base">
                <a:buFont typeface="Arial" panose="020B0604020202020204" pitchFamily="34" charset="0"/>
                <a:buChar char="•"/>
              </a:pPr>
              <a:r>
                <a:rPr lang="en-US" sz="1600">
                  <a:solidFill>
                    <a:srgbClr val="004237"/>
                  </a:solidFill>
                  <a:latin typeface="Roboto Light" panose="02000000000000000000" pitchFamily="2" charset="0"/>
                  <a:ea typeface="Roboto Light" panose="02000000000000000000" pitchFamily="2" charset="0"/>
                </a:rPr>
                <a:t>After choosing their new password they should be automatically logged in.  </a:t>
              </a:r>
            </a:p>
            <a:p>
              <a:pPr marL="285750" indent="-285750" fontAlgn="base">
                <a:buFont typeface="Arial" panose="020B0604020202020204" pitchFamily="34" charset="0"/>
                <a:buChar char="•"/>
              </a:pPr>
              <a:endParaRPr lang="en-US" sz="1600">
                <a:solidFill>
                  <a:srgbClr val="004237"/>
                </a:solidFill>
                <a:latin typeface="Roboto Light" panose="02000000000000000000" pitchFamily="2" charset="0"/>
                <a:ea typeface="Roboto Light" panose="02000000000000000000" pitchFamily="2" charset="0"/>
              </a:endParaRPr>
            </a:p>
            <a:p>
              <a:pPr marL="285750" indent="-285750" fontAlgn="base">
                <a:buFont typeface="Arial" panose="020B0604020202020204" pitchFamily="34" charset="0"/>
                <a:buChar char="•"/>
              </a:pPr>
              <a:r>
                <a:rPr lang="en-US" sz="1600">
                  <a:solidFill>
                    <a:srgbClr val="004237"/>
                  </a:solidFill>
                  <a:latin typeface="Roboto Light" panose="02000000000000000000" pitchFamily="2" charset="0"/>
                  <a:ea typeface="Roboto Light" panose="02000000000000000000" pitchFamily="2" charset="0"/>
                </a:rPr>
                <a:t>After logging out and logging in again, their new password should allow them to log in. </a:t>
              </a:r>
            </a:p>
          </p:txBody>
        </p:sp>
        <p:grpSp>
          <p:nvGrpSpPr>
            <p:cNvPr id="37" name="Group 36">
              <a:extLst>
                <a:ext uri="{FF2B5EF4-FFF2-40B4-BE49-F238E27FC236}">
                  <a16:creationId xmlns:a16="http://schemas.microsoft.com/office/drawing/2014/main" id="{1F5F94D1-67B4-4527-9182-60D990B011EE}"/>
                </a:ext>
              </a:extLst>
            </p:cNvPr>
            <p:cNvGrpSpPr/>
            <p:nvPr/>
          </p:nvGrpSpPr>
          <p:grpSpPr>
            <a:xfrm>
              <a:off x="422477" y="1402021"/>
              <a:ext cx="4065703" cy="472440"/>
              <a:chOff x="889418" y="2456885"/>
              <a:chExt cx="4065703" cy="472440"/>
            </a:xfrm>
          </p:grpSpPr>
          <p:sp>
            <p:nvSpPr>
              <p:cNvPr id="39" name="Rectangle 38">
                <a:extLst>
                  <a:ext uri="{FF2B5EF4-FFF2-40B4-BE49-F238E27FC236}">
                    <a16:creationId xmlns:a16="http://schemas.microsoft.com/office/drawing/2014/main" id="{58F51E1F-98A6-4A4B-A2E8-DA6A97705AAB}"/>
                  </a:ext>
                </a:extLst>
              </p:cNvPr>
              <p:cNvSpPr/>
              <p:nvPr/>
            </p:nvSpPr>
            <p:spPr>
              <a:xfrm>
                <a:off x="889418" y="2456885"/>
                <a:ext cx="4065703" cy="472440"/>
              </a:xfrm>
              <a:prstGeom prst="rect">
                <a:avLst/>
              </a:prstGeom>
              <a:solidFill>
                <a:srgbClr val="00B4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 name="Rectangle 45">
                <a:extLst>
                  <a:ext uri="{FF2B5EF4-FFF2-40B4-BE49-F238E27FC236}">
                    <a16:creationId xmlns:a16="http://schemas.microsoft.com/office/drawing/2014/main" id="{5284717A-2A43-4F09-9FFE-4F829620D1CB}"/>
                  </a:ext>
                </a:extLst>
              </p:cNvPr>
              <p:cNvSpPr/>
              <p:nvPr/>
            </p:nvSpPr>
            <p:spPr>
              <a:xfrm>
                <a:off x="1013460" y="2505852"/>
                <a:ext cx="3817620" cy="374507"/>
              </a:xfrm>
              <a:prstGeom prst="rect">
                <a:avLst/>
              </a:prstGeom>
            </p:spPr>
            <p:txBody>
              <a:bodyPr wrap="square">
                <a:spAutoFit/>
              </a:bodyPr>
              <a:lstStyle/>
              <a:p>
                <a:r>
                  <a:rPr lang="en-US" b="1">
                    <a:solidFill>
                      <a:schemeClr val="bg1"/>
                    </a:solidFill>
                    <a:latin typeface="Roboto" panose="02000000000000000000" pitchFamily="2" charset="0"/>
                    <a:ea typeface="Roboto" panose="02000000000000000000" pitchFamily="2" charset="0"/>
                  </a:rPr>
                  <a:t>User can reset  their PW </a:t>
                </a:r>
                <a:endParaRPr lang="en-US">
                  <a:solidFill>
                    <a:schemeClr val="bg1"/>
                  </a:solidFill>
                  <a:latin typeface="Roboto" panose="02000000000000000000" pitchFamily="2" charset="0"/>
                  <a:ea typeface="Roboto" panose="02000000000000000000" pitchFamily="2" charset="0"/>
                </a:endParaRPr>
              </a:p>
            </p:txBody>
          </p:sp>
        </p:grpSp>
        <p:sp>
          <p:nvSpPr>
            <p:cNvPr id="38" name="Rectangle 37">
              <a:extLst>
                <a:ext uri="{FF2B5EF4-FFF2-40B4-BE49-F238E27FC236}">
                  <a16:creationId xmlns:a16="http://schemas.microsoft.com/office/drawing/2014/main" id="{B3EC1C20-189D-4797-87DA-BF89B06A3663}"/>
                </a:ext>
              </a:extLst>
            </p:cNvPr>
            <p:cNvSpPr/>
            <p:nvPr/>
          </p:nvSpPr>
          <p:spPr>
            <a:xfrm>
              <a:off x="546519" y="1923428"/>
              <a:ext cx="3817620" cy="1077218"/>
            </a:xfrm>
            <a:prstGeom prst="rect">
              <a:avLst/>
            </a:prstGeom>
          </p:spPr>
          <p:txBody>
            <a:bodyPr wrap="square">
              <a:spAutoFit/>
            </a:bodyPr>
            <a:lstStyle/>
            <a:p>
              <a:r>
                <a:rPr lang="en-US" sz="1600">
                  <a:solidFill>
                    <a:srgbClr val="004237"/>
                  </a:solidFill>
                  <a:latin typeface="Roboto Light" panose="02000000000000000000" pitchFamily="2" charset="0"/>
                  <a:ea typeface="Roboto Light" panose="02000000000000000000" pitchFamily="2" charset="0"/>
                </a:rPr>
                <a:t>An existing user should be able to reset their password after requesting a password reset and clicking the link received in their email. </a:t>
              </a:r>
              <a:endParaRPr lang="en-US" sz="1600">
                <a:solidFill>
                  <a:srgbClr val="004237"/>
                </a:solidFill>
              </a:endParaRPr>
            </a:p>
          </p:txBody>
        </p:sp>
      </p:grpSp>
      <p:grpSp>
        <p:nvGrpSpPr>
          <p:cNvPr id="47" name="Group 46">
            <a:extLst>
              <a:ext uri="{FF2B5EF4-FFF2-40B4-BE49-F238E27FC236}">
                <a16:creationId xmlns:a16="http://schemas.microsoft.com/office/drawing/2014/main" id="{A645805C-1F77-42F9-8D58-D2241ACC4EA2}"/>
              </a:ext>
            </a:extLst>
          </p:cNvPr>
          <p:cNvGrpSpPr/>
          <p:nvPr/>
        </p:nvGrpSpPr>
        <p:grpSpPr>
          <a:xfrm>
            <a:off x="4447020" y="235112"/>
            <a:ext cx="4117257" cy="2780663"/>
            <a:chOff x="422477" y="1402021"/>
            <a:chExt cx="4117257" cy="2780663"/>
          </a:xfrm>
        </p:grpSpPr>
        <p:sp>
          <p:nvSpPr>
            <p:cNvPr id="48" name="Rectangle 47">
              <a:extLst>
                <a:ext uri="{FF2B5EF4-FFF2-40B4-BE49-F238E27FC236}">
                  <a16:creationId xmlns:a16="http://schemas.microsoft.com/office/drawing/2014/main" id="{5E146632-B7A2-4D7C-8048-E00490A3DBCD}"/>
                </a:ext>
              </a:extLst>
            </p:cNvPr>
            <p:cNvSpPr/>
            <p:nvPr/>
          </p:nvSpPr>
          <p:spPr>
            <a:xfrm>
              <a:off x="546519" y="2613024"/>
              <a:ext cx="3993215" cy="1569660"/>
            </a:xfrm>
            <a:prstGeom prst="rect">
              <a:avLst/>
            </a:prstGeom>
          </p:spPr>
          <p:txBody>
            <a:bodyPr wrap="square">
              <a:spAutoFit/>
            </a:bodyPr>
            <a:lstStyle/>
            <a:p>
              <a:pPr fontAlgn="base"/>
              <a:r>
                <a:rPr lang="en-US" sz="1600" b="1">
                  <a:solidFill>
                    <a:srgbClr val="004237"/>
                  </a:solidFill>
                  <a:latin typeface="Roboto" panose="02000000000000000000" pitchFamily="2" charset="0"/>
                  <a:ea typeface="Roboto" panose="02000000000000000000" pitchFamily="2" charset="0"/>
                </a:rPr>
                <a:t>Acceptance Criteria: </a:t>
              </a:r>
            </a:p>
            <a:p>
              <a:pPr marL="285750" indent="-285750" fontAlgn="base">
                <a:buFont typeface="Arial" panose="020B0604020202020204" pitchFamily="34" charset="0"/>
                <a:buChar char="•"/>
              </a:pPr>
              <a:r>
                <a:rPr lang="en-US" sz="1600">
                  <a:solidFill>
                    <a:srgbClr val="004237"/>
                  </a:solidFill>
                  <a:latin typeface="Roboto Light" panose="02000000000000000000" pitchFamily="2" charset="0"/>
                  <a:ea typeface="Roboto Light" panose="02000000000000000000" pitchFamily="2" charset="0"/>
                </a:rPr>
                <a:t>The user, after clicking on User Profile on the top right menu, should be able to see their full name, email, position, role, skills, start date, unit number, vehicle number, and  radio number. </a:t>
              </a:r>
            </a:p>
          </p:txBody>
        </p:sp>
        <p:grpSp>
          <p:nvGrpSpPr>
            <p:cNvPr id="49" name="Group 48">
              <a:extLst>
                <a:ext uri="{FF2B5EF4-FFF2-40B4-BE49-F238E27FC236}">
                  <a16:creationId xmlns:a16="http://schemas.microsoft.com/office/drawing/2014/main" id="{48230CA5-4AA9-4CD6-A31C-F537E35F7E2D}"/>
                </a:ext>
              </a:extLst>
            </p:cNvPr>
            <p:cNvGrpSpPr/>
            <p:nvPr/>
          </p:nvGrpSpPr>
          <p:grpSpPr>
            <a:xfrm>
              <a:off x="422477" y="1402021"/>
              <a:ext cx="4065703" cy="472440"/>
              <a:chOff x="889418" y="2456885"/>
              <a:chExt cx="4065703" cy="472440"/>
            </a:xfrm>
          </p:grpSpPr>
          <p:sp>
            <p:nvSpPr>
              <p:cNvPr id="51" name="Rectangle 50">
                <a:extLst>
                  <a:ext uri="{FF2B5EF4-FFF2-40B4-BE49-F238E27FC236}">
                    <a16:creationId xmlns:a16="http://schemas.microsoft.com/office/drawing/2014/main" id="{3FA96B1A-072C-4772-B98D-A97F7CC5E16A}"/>
                  </a:ext>
                </a:extLst>
              </p:cNvPr>
              <p:cNvSpPr/>
              <p:nvPr/>
            </p:nvSpPr>
            <p:spPr>
              <a:xfrm>
                <a:off x="889418" y="2456885"/>
                <a:ext cx="4065703" cy="472440"/>
              </a:xfrm>
              <a:prstGeom prst="rect">
                <a:avLst/>
              </a:prstGeom>
              <a:solidFill>
                <a:srgbClr val="00B4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Rectangle 51">
                <a:extLst>
                  <a:ext uri="{FF2B5EF4-FFF2-40B4-BE49-F238E27FC236}">
                    <a16:creationId xmlns:a16="http://schemas.microsoft.com/office/drawing/2014/main" id="{42D3FFEE-C9E7-4A8B-878C-A9500381D97F}"/>
                  </a:ext>
                </a:extLst>
              </p:cNvPr>
              <p:cNvSpPr/>
              <p:nvPr/>
            </p:nvSpPr>
            <p:spPr>
              <a:xfrm>
                <a:off x="1013460" y="2505852"/>
                <a:ext cx="3817620" cy="374507"/>
              </a:xfrm>
              <a:prstGeom prst="rect">
                <a:avLst/>
              </a:prstGeom>
            </p:spPr>
            <p:txBody>
              <a:bodyPr wrap="square">
                <a:spAutoFit/>
              </a:bodyPr>
              <a:lstStyle/>
              <a:p>
                <a:r>
                  <a:rPr lang="en-US" b="1">
                    <a:solidFill>
                      <a:schemeClr val="bg1"/>
                    </a:solidFill>
                    <a:latin typeface="Roboto" panose="02000000000000000000" pitchFamily="2" charset="0"/>
                    <a:ea typeface="Roboto" panose="02000000000000000000" pitchFamily="2" charset="0"/>
                  </a:rPr>
                  <a:t>Admin can edit time slots </a:t>
                </a:r>
                <a:endParaRPr lang="en-US">
                  <a:solidFill>
                    <a:schemeClr val="bg1"/>
                  </a:solidFill>
                  <a:latin typeface="Roboto" panose="02000000000000000000" pitchFamily="2" charset="0"/>
                  <a:ea typeface="Roboto" panose="02000000000000000000" pitchFamily="2" charset="0"/>
                </a:endParaRPr>
              </a:p>
            </p:txBody>
          </p:sp>
        </p:grpSp>
        <p:sp>
          <p:nvSpPr>
            <p:cNvPr id="50" name="Rectangle 49">
              <a:extLst>
                <a:ext uri="{FF2B5EF4-FFF2-40B4-BE49-F238E27FC236}">
                  <a16:creationId xmlns:a16="http://schemas.microsoft.com/office/drawing/2014/main" id="{06F0FC17-ED77-45B1-B73E-D1E14992AEE5}"/>
                </a:ext>
              </a:extLst>
            </p:cNvPr>
            <p:cNvSpPr/>
            <p:nvPr/>
          </p:nvSpPr>
          <p:spPr>
            <a:xfrm>
              <a:off x="546519" y="1923428"/>
              <a:ext cx="3817620" cy="584775"/>
            </a:xfrm>
            <a:prstGeom prst="rect">
              <a:avLst/>
            </a:prstGeom>
          </p:spPr>
          <p:txBody>
            <a:bodyPr wrap="square">
              <a:spAutoFit/>
            </a:bodyPr>
            <a:lstStyle/>
            <a:p>
              <a:r>
                <a:rPr lang="en-US" sz="1600">
                  <a:solidFill>
                    <a:srgbClr val="004237"/>
                  </a:solidFill>
                  <a:latin typeface="Roboto Light" panose="02000000000000000000" pitchFamily="2" charset="0"/>
                  <a:ea typeface="Roboto Light" panose="02000000000000000000" pitchFamily="2" charset="0"/>
                </a:rPr>
                <a:t>A logged in user should be able to read the details of their profile </a:t>
              </a:r>
              <a:endParaRPr lang="en-US" sz="1600">
                <a:solidFill>
                  <a:srgbClr val="004237"/>
                </a:solidFill>
              </a:endParaRPr>
            </a:p>
          </p:txBody>
        </p:sp>
      </p:grpSp>
    </p:spTree>
    <p:extLst>
      <p:ext uri="{BB962C8B-B14F-4D97-AF65-F5344CB8AC3E}">
        <p14:creationId xmlns:p14="http://schemas.microsoft.com/office/powerpoint/2010/main" val="380434354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descr="A close up of a sign&#10;&#10;Description automatically generated">
            <a:extLst>
              <a:ext uri="{FF2B5EF4-FFF2-40B4-BE49-F238E27FC236}">
                <a16:creationId xmlns:a16="http://schemas.microsoft.com/office/drawing/2014/main" id="{55D72C22-3C20-4EF8-B8C8-D03822C6768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168741" y="6053559"/>
            <a:ext cx="1720518" cy="593126"/>
          </a:xfrm>
          <a:prstGeom prst="rect">
            <a:avLst/>
          </a:prstGeom>
        </p:spPr>
      </p:pic>
      <p:grpSp>
        <p:nvGrpSpPr>
          <p:cNvPr id="11" name="Group 10">
            <a:extLst>
              <a:ext uri="{FF2B5EF4-FFF2-40B4-BE49-F238E27FC236}">
                <a16:creationId xmlns:a16="http://schemas.microsoft.com/office/drawing/2014/main" id="{79EEA3AA-8A81-493A-8112-E8BC6B2DF421}"/>
              </a:ext>
            </a:extLst>
          </p:cNvPr>
          <p:cNvGrpSpPr/>
          <p:nvPr/>
        </p:nvGrpSpPr>
        <p:grpSpPr>
          <a:xfrm>
            <a:off x="184862" y="244552"/>
            <a:ext cx="4410286" cy="2232367"/>
            <a:chOff x="422477" y="1402021"/>
            <a:chExt cx="4410286" cy="2232367"/>
          </a:xfrm>
        </p:grpSpPr>
        <p:sp>
          <p:nvSpPr>
            <p:cNvPr id="2" name="Rectangle 1">
              <a:extLst>
                <a:ext uri="{FF2B5EF4-FFF2-40B4-BE49-F238E27FC236}">
                  <a16:creationId xmlns:a16="http://schemas.microsoft.com/office/drawing/2014/main" id="{00877718-B874-43DF-981B-05938E3132B4}"/>
                </a:ext>
              </a:extLst>
            </p:cNvPr>
            <p:cNvSpPr/>
            <p:nvPr/>
          </p:nvSpPr>
          <p:spPr>
            <a:xfrm>
              <a:off x="546519" y="2557170"/>
              <a:ext cx="3993215" cy="1077218"/>
            </a:xfrm>
            <a:prstGeom prst="rect">
              <a:avLst/>
            </a:prstGeom>
          </p:spPr>
          <p:txBody>
            <a:bodyPr wrap="square">
              <a:spAutoFit/>
            </a:bodyPr>
            <a:lstStyle/>
            <a:p>
              <a:pPr fontAlgn="base"/>
              <a:r>
                <a:rPr lang="en-US" sz="1600" b="1">
                  <a:solidFill>
                    <a:srgbClr val="004237"/>
                  </a:solidFill>
                  <a:latin typeface="Roboto" panose="02000000000000000000" pitchFamily="2" charset="0"/>
                  <a:ea typeface="Roboto" panose="02000000000000000000" pitchFamily="2" charset="0"/>
                </a:rPr>
                <a:t>Acceptance Criteria: </a:t>
              </a:r>
            </a:p>
            <a:p>
              <a:pPr marL="285750" indent="-285750" fontAlgn="base">
                <a:buFont typeface="Arial" panose="020B0604020202020204" pitchFamily="34" charset="0"/>
                <a:buChar char="•"/>
              </a:pPr>
              <a:r>
                <a:rPr lang="en-US" sz="1600">
                  <a:solidFill>
                    <a:srgbClr val="004237"/>
                  </a:solidFill>
                  <a:latin typeface="Roboto Light" panose="02000000000000000000" pitchFamily="2" charset="0"/>
                  <a:ea typeface="Roboto Light" panose="02000000000000000000" pitchFamily="2" charset="0"/>
                </a:rPr>
                <a:t>The user, after clicking the Help page in the top right menu, should be able to read the questions and answers. </a:t>
              </a:r>
            </a:p>
          </p:txBody>
        </p:sp>
        <p:grpSp>
          <p:nvGrpSpPr>
            <p:cNvPr id="5" name="Group 4">
              <a:extLst>
                <a:ext uri="{FF2B5EF4-FFF2-40B4-BE49-F238E27FC236}">
                  <a16:creationId xmlns:a16="http://schemas.microsoft.com/office/drawing/2014/main" id="{2B7EAD3D-511C-4BBB-87B8-8E05CF741C48}"/>
                </a:ext>
              </a:extLst>
            </p:cNvPr>
            <p:cNvGrpSpPr/>
            <p:nvPr/>
          </p:nvGrpSpPr>
          <p:grpSpPr>
            <a:xfrm>
              <a:off x="422477" y="1402021"/>
              <a:ext cx="4065703" cy="472440"/>
              <a:chOff x="889418" y="2456885"/>
              <a:chExt cx="4065703" cy="472440"/>
            </a:xfrm>
          </p:grpSpPr>
          <p:sp>
            <p:nvSpPr>
              <p:cNvPr id="4" name="Rectangle 3">
                <a:extLst>
                  <a:ext uri="{FF2B5EF4-FFF2-40B4-BE49-F238E27FC236}">
                    <a16:creationId xmlns:a16="http://schemas.microsoft.com/office/drawing/2014/main" id="{7F875E4D-42D1-423F-B157-BA3D0B9526C8}"/>
                  </a:ext>
                </a:extLst>
              </p:cNvPr>
              <p:cNvSpPr/>
              <p:nvPr/>
            </p:nvSpPr>
            <p:spPr>
              <a:xfrm>
                <a:off x="889418" y="2456885"/>
                <a:ext cx="4065703" cy="472440"/>
              </a:xfrm>
              <a:prstGeom prst="rect">
                <a:avLst/>
              </a:prstGeom>
              <a:solidFill>
                <a:srgbClr val="00B4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8F7C17B5-B099-453A-A28D-0D1ABA1EFA7F}"/>
                  </a:ext>
                </a:extLst>
              </p:cNvPr>
              <p:cNvSpPr/>
              <p:nvPr/>
            </p:nvSpPr>
            <p:spPr>
              <a:xfrm>
                <a:off x="1013460" y="2505852"/>
                <a:ext cx="3817620" cy="374507"/>
              </a:xfrm>
              <a:prstGeom prst="rect">
                <a:avLst/>
              </a:prstGeom>
            </p:spPr>
            <p:txBody>
              <a:bodyPr wrap="square">
                <a:spAutoFit/>
              </a:bodyPr>
              <a:lstStyle/>
              <a:p>
                <a:r>
                  <a:rPr lang="en-US" b="1">
                    <a:solidFill>
                      <a:schemeClr val="bg1"/>
                    </a:solidFill>
                    <a:latin typeface="Roboto" panose="02000000000000000000" pitchFamily="2" charset="0"/>
                    <a:ea typeface="Roboto" panose="02000000000000000000" pitchFamily="2" charset="0"/>
                  </a:rPr>
                  <a:t>User can read Help page </a:t>
                </a:r>
                <a:endParaRPr lang="en-US">
                  <a:solidFill>
                    <a:schemeClr val="bg1"/>
                  </a:solidFill>
                  <a:latin typeface="Roboto" panose="02000000000000000000" pitchFamily="2" charset="0"/>
                  <a:ea typeface="Roboto" panose="02000000000000000000" pitchFamily="2" charset="0"/>
                </a:endParaRPr>
              </a:p>
            </p:txBody>
          </p:sp>
        </p:grpSp>
        <p:sp>
          <p:nvSpPr>
            <p:cNvPr id="10" name="Rectangle 9">
              <a:extLst>
                <a:ext uri="{FF2B5EF4-FFF2-40B4-BE49-F238E27FC236}">
                  <a16:creationId xmlns:a16="http://schemas.microsoft.com/office/drawing/2014/main" id="{4CEBC779-011A-4C9F-9A8A-BA908FBA18D1}"/>
                </a:ext>
              </a:extLst>
            </p:cNvPr>
            <p:cNvSpPr/>
            <p:nvPr/>
          </p:nvSpPr>
          <p:spPr>
            <a:xfrm>
              <a:off x="546518" y="1923428"/>
              <a:ext cx="4286245" cy="584775"/>
            </a:xfrm>
            <a:prstGeom prst="rect">
              <a:avLst/>
            </a:prstGeom>
          </p:spPr>
          <p:txBody>
            <a:bodyPr wrap="square">
              <a:spAutoFit/>
            </a:bodyPr>
            <a:lstStyle/>
            <a:p>
              <a:r>
                <a:rPr lang="en-US" sz="1600">
                  <a:solidFill>
                    <a:srgbClr val="004237"/>
                  </a:solidFill>
                  <a:latin typeface="Roboto Light" panose="02000000000000000000" pitchFamily="2" charset="0"/>
                  <a:ea typeface="Roboto Light" panose="02000000000000000000" pitchFamily="2" charset="0"/>
                </a:rPr>
                <a:t>A logged in user should be able to read the questions and answers in the Help page </a:t>
              </a:r>
              <a:endParaRPr lang="en-US" sz="1600">
                <a:solidFill>
                  <a:srgbClr val="004237"/>
                </a:solidFill>
              </a:endParaRPr>
            </a:p>
          </p:txBody>
        </p:sp>
      </p:grpSp>
      <p:grpSp>
        <p:nvGrpSpPr>
          <p:cNvPr id="27" name="Group 26">
            <a:extLst>
              <a:ext uri="{FF2B5EF4-FFF2-40B4-BE49-F238E27FC236}">
                <a16:creationId xmlns:a16="http://schemas.microsoft.com/office/drawing/2014/main" id="{15E44959-77F3-4232-A571-46582A257A6D}"/>
              </a:ext>
            </a:extLst>
          </p:cNvPr>
          <p:cNvGrpSpPr/>
          <p:nvPr/>
        </p:nvGrpSpPr>
        <p:grpSpPr>
          <a:xfrm>
            <a:off x="100368" y="2758188"/>
            <a:ext cx="5397607" cy="3955916"/>
            <a:chOff x="422477" y="1402021"/>
            <a:chExt cx="5397607" cy="3955916"/>
          </a:xfrm>
        </p:grpSpPr>
        <p:sp>
          <p:nvSpPr>
            <p:cNvPr id="28" name="Rectangle 27">
              <a:extLst>
                <a:ext uri="{FF2B5EF4-FFF2-40B4-BE49-F238E27FC236}">
                  <a16:creationId xmlns:a16="http://schemas.microsoft.com/office/drawing/2014/main" id="{FD523A2E-ECE8-4AEF-B7C4-A57B749C41E7}"/>
                </a:ext>
              </a:extLst>
            </p:cNvPr>
            <p:cNvSpPr/>
            <p:nvPr/>
          </p:nvSpPr>
          <p:spPr>
            <a:xfrm>
              <a:off x="546519" y="2557170"/>
              <a:ext cx="5273565" cy="2800767"/>
            </a:xfrm>
            <a:prstGeom prst="rect">
              <a:avLst/>
            </a:prstGeom>
          </p:spPr>
          <p:txBody>
            <a:bodyPr wrap="square">
              <a:spAutoFit/>
            </a:bodyPr>
            <a:lstStyle/>
            <a:p>
              <a:pPr fontAlgn="base"/>
              <a:r>
                <a:rPr lang="en-US" sz="1600" b="1">
                  <a:solidFill>
                    <a:srgbClr val="004237"/>
                  </a:solidFill>
                  <a:latin typeface="Roboto" panose="02000000000000000000" pitchFamily="2" charset="0"/>
                  <a:ea typeface="Roboto" panose="02000000000000000000" pitchFamily="2" charset="0"/>
                </a:rPr>
                <a:t>Acceptance Criteria: </a:t>
              </a:r>
            </a:p>
            <a:p>
              <a:pPr marL="285750" indent="-285750" fontAlgn="base">
                <a:buFont typeface="Arial" panose="020B0604020202020204" pitchFamily="34" charset="0"/>
                <a:buChar char="•"/>
              </a:pPr>
              <a:r>
                <a:rPr lang="en-US" sz="1600">
                  <a:solidFill>
                    <a:srgbClr val="004237"/>
                  </a:solidFill>
                  <a:latin typeface="Roboto Light" panose="02000000000000000000" pitchFamily="2" charset="0"/>
                  <a:ea typeface="Roboto Light" panose="02000000000000000000" pitchFamily="2" charset="0"/>
                </a:rPr>
                <a:t>Admin should be able to edit the details of a particular user in the Manage Users page such as the first name, middle initial, last name, email, start date, role, skills, unit number, vehicle number, and radio number. </a:t>
              </a:r>
            </a:p>
            <a:p>
              <a:pPr marL="285750" indent="-285750" fontAlgn="base">
                <a:buFont typeface="Arial" panose="020B0604020202020204" pitchFamily="34" charset="0"/>
                <a:buChar char="•"/>
              </a:pPr>
              <a:endParaRPr lang="en-US" sz="1600">
                <a:solidFill>
                  <a:srgbClr val="004237"/>
                </a:solidFill>
                <a:latin typeface="Roboto Light" panose="02000000000000000000" pitchFamily="2" charset="0"/>
                <a:ea typeface="Roboto Light" panose="02000000000000000000" pitchFamily="2" charset="0"/>
              </a:endParaRPr>
            </a:p>
            <a:p>
              <a:pPr marL="285750" indent="-285750" fontAlgn="base">
                <a:buFont typeface="Arial" panose="020B0604020202020204" pitchFamily="34" charset="0"/>
                <a:buChar char="•"/>
              </a:pPr>
              <a:r>
                <a:rPr lang="en-US" sz="1600">
                  <a:solidFill>
                    <a:srgbClr val="004237"/>
                  </a:solidFill>
                  <a:latin typeface="Roboto Light" panose="02000000000000000000" pitchFamily="2" charset="0"/>
                  <a:ea typeface="Roboto Light" panose="02000000000000000000" pitchFamily="2" charset="0"/>
                </a:rPr>
                <a:t>Admin should be able to submit these changes and these changes should reflect on the user. </a:t>
              </a:r>
            </a:p>
            <a:p>
              <a:pPr marL="285750" indent="-285750" fontAlgn="base">
                <a:buFont typeface="Arial" panose="020B0604020202020204" pitchFamily="34" charset="0"/>
                <a:buChar char="•"/>
              </a:pPr>
              <a:endParaRPr lang="en-US" sz="1600">
                <a:solidFill>
                  <a:srgbClr val="004237"/>
                </a:solidFill>
                <a:latin typeface="Roboto Light" panose="02000000000000000000" pitchFamily="2" charset="0"/>
                <a:ea typeface="Roboto Light" panose="02000000000000000000" pitchFamily="2" charset="0"/>
              </a:endParaRPr>
            </a:p>
            <a:p>
              <a:pPr marL="285750" indent="-285750" fontAlgn="base">
                <a:buFont typeface="Arial" panose="020B0604020202020204" pitchFamily="34" charset="0"/>
                <a:buChar char="•"/>
              </a:pPr>
              <a:r>
                <a:rPr lang="en-US" sz="1600">
                  <a:solidFill>
                    <a:srgbClr val="004237"/>
                  </a:solidFill>
                  <a:latin typeface="Roboto Light" panose="02000000000000000000" pitchFamily="2" charset="0"/>
                  <a:ea typeface="Roboto Light" panose="02000000000000000000" pitchFamily="2" charset="0"/>
                </a:rPr>
                <a:t>Admin should be able to delete a user by clicking the delete button. </a:t>
              </a:r>
            </a:p>
          </p:txBody>
        </p:sp>
        <p:grpSp>
          <p:nvGrpSpPr>
            <p:cNvPr id="40" name="Group 39">
              <a:extLst>
                <a:ext uri="{FF2B5EF4-FFF2-40B4-BE49-F238E27FC236}">
                  <a16:creationId xmlns:a16="http://schemas.microsoft.com/office/drawing/2014/main" id="{B99023B4-F01F-48CC-8B8B-97A431B65089}"/>
                </a:ext>
              </a:extLst>
            </p:cNvPr>
            <p:cNvGrpSpPr/>
            <p:nvPr/>
          </p:nvGrpSpPr>
          <p:grpSpPr>
            <a:xfrm>
              <a:off x="422477" y="1402021"/>
              <a:ext cx="5397607" cy="472440"/>
              <a:chOff x="889418" y="2456885"/>
              <a:chExt cx="5397607" cy="472440"/>
            </a:xfrm>
          </p:grpSpPr>
          <p:sp>
            <p:nvSpPr>
              <p:cNvPr id="42" name="Rectangle 41">
                <a:extLst>
                  <a:ext uri="{FF2B5EF4-FFF2-40B4-BE49-F238E27FC236}">
                    <a16:creationId xmlns:a16="http://schemas.microsoft.com/office/drawing/2014/main" id="{905300B7-295D-4252-9A6F-C9EA0A974C04}"/>
                  </a:ext>
                </a:extLst>
              </p:cNvPr>
              <p:cNvSpPr/>
              <p:nvPr/>
            </p:nvSpPr>
            <p:spPr>
              <a:xfrm>
                <a:off x="889418" y="2456885"/>
                <a:ext cx="5397607" cy="472440"/>
              </a:xfrm>
              <a:prstGeom prst="rect">
                <a:avLst/>
              </a:prstGeom>
              <a:solidFill>
                <a:srgbClr val="00B4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 name="Rectangle 42">
                <a:extLst>
                  <a:ext uri="{FF2B5EF4-FFF2-40B4-BE49-F238E27FC236}">
                    <a16:creationId xmlns:a16="http://schemas.microsoft.com/office/drawing/2014/main" id="{68E7928E-03FE-4900-B9F7-30A4852FE3AF}"/>
                  </a:ext>
                </a:extLst>
              </p:cNvPr>
              <p:cNvSpPr/>
              <p:nvPr/>
            </p:nvSpPr>
            <p:spPr>
              <a:xfrm>
                <a:off x="1013460" y="2505852"/>
                <a:ext cx="3817620" cy="374507"/>
              </a:xfrm>
              <a:prstGeom prst="rect">
                <a:avLst/>
              </a:prstGeom>
            </p:spPr>
            <p:txBody>
              <a:bodyPr wrap="square">
                <a:spAutoFit/>
              </a:bodyPr>
              <a:lstStyle/>
              <a:p>
                <a:r>
                  <a:rPr lang="en-US" b="1">
                    <a:solidFill>
                      <a:schemeClr val="bg1"/>
                    </a:solidFill>
                    <a:latin typeface="Roboto" panose="02000000000000000000" pitchFamily="2" charset="0"/>
                    <a:ea typeface="Roboto" panose="02000000000000000000" pitchFamily="2" charset="0"/>
                  </a:rPr>
                  <a:t>Admin can edit Users</a:t>
                </a:r>
                <a:endParaRPr lang="en-US">
                  <a:solidFill>
                    <a:schemeClr val="bg1"/>
                  </a:solidFill>
                  <a:latin typeface="Roboto" panose="02000000000000000000" pitchFamily="2" charset="0"/>
                  <a:ea typeface="Roboto" panose="02000000000000000000" pitchFamily="2" charset="0"/>
                </a:endParaRPr>
              </a:p>
            </p:txBody>
          </p:sp>
        </p:grpSp>
        <p:sp>
          <p:nvSpPr>
            <p:cNvPr id="41" name="Rectangle 40">
              <a:extLst>
                <a:ext uri="{FF2B5EF4-FFF2-40B4-BE49-F238E27FC236}">
                  <a16:creationId xmlns:a16="http://schemas.microsoft.com/office/drawing/2014/main" id="{2A351DFD-7D89-4BF4-965C-427040A2E5AF}"/>
                </a:ext>
              </a:extLst>
            </p:cNvPr>
            <p:cNvSpPr/>
            <p:nvPr/>
          </p:nvSpPr>
          <p:spPr>
            <a:xfrm>
              <a:off x="546518" y="1923428"/>
              <a:ext cx="5273565" cy="584775"/>
            </a:xfrm>
            <a:prstGeom prst="rect">
              <a:avLst/>
            </a:prstGeom>
          </p:spPr>
          <p:txBody>
            <a:bodyPr wrap="square">
              <a:spAutoFit/>
            </a:bodyPr>
            <a:lstStyle/>
            <a:p>
              <a:r>
                <a:rPr lang="en-US" sz="1600">
                  <a:solidFill>
                    <a:srgbClr val="004237"/>
                  </a:solidFill>
                  <a:latin typeface="Roboto Light" panose="02000000000000000000" pitchFamily="2" charset="0"/>
                  <a:ea typeface="Roboto Light" panose="02000000000000000000" pitchFamily="2" charset="0"/>
                </a:rPr>
                <a:t>A logged in admin should be able to read, update, and delete users. </a:t>
              </a:r>
              <a:endParaRPr lang="en-US" sz="1600">
                <a:solidFill>
                  <a:srgbClr val="004237"/>
                </a:solidFill>
              </a:endParaRPr>
            </a:p>
          </p:txBody>
        </p:sp>
      </p:grpSp>
      <p:grpSp>
        <p:nvGrpSpPr>
          <p:cNvPr id="44" name="Group 43">
            <a:extLst>
              <a:ext uri="{FF2B5EF4-FFF2-40B4-BE49-F238E27FC236}">
                <a16:creationId xmlns:a16="http://schemas.microsoft.com/office/drawing/2014/main" id="{493009A1-4317-4480-B8D4-CC045E6A1881}"/>
              </a:ext>
            </a:extLst>
          </p:cNvPr>
          <p:cNvGrpSpPr/>
          <p:nvPr/>
        </p:nvGrpSpPr>
        <p:grpSpPr>
          <a:xfrm>
            <a:off x="4426160" y="218723"/>
            <a:ext cx="7765839" cy="2513636"/>
            <a:chOff x="422477" y="1337227"/>
            <a:chExt cx="4764138" cy="2513636"/>
          </a:xfrm>
        </p:grpSpPr>
        <p:sp>
          <p:nvSpPr>
            <p:cNvPr id="45" name="Rectangle 44">
              <a:extLst>
                <a:ext uri="{FF2B5EF4-FFF2-40B4-BE49-F238E27FC236}">
                  <a16:creationId xmlns:a16="http://schemas.microsoft.com/office/drawing/2014/main" id="{B62BF515-650C-40B4-92D7-75334014F50E}"/>
                </a:ext>
              </a:extLst>
            </p:cNvPr>
            <p:cNvSpPr/>
            <p:nvPr/>
          </p:nvSpPr>
          <p:spPr>
            <a:xfrm>
              <a:off x="494964" y="2281203"/>
              <a:ext cx="4691651" cy="1569660"/>
            </a:xfrm>
            <a:prstGeom prst="rect">
              <a:avLst/>
            </a:prstGeom>
          </p:spPr>
          <p:txBody>
            <a:bodyPr wrap="square">
              <a:spAutoFit/>
            </a:bodyPr>
            <a:lstStyle/>
            <a:p>
              <a:pPr fontAlgn="base"/>
              <a:r>
                <a:rPr lang="en-US" sz="1600" b="1">
                  <a:solidFill>
                    <a:srgbClr val="004237"/>
                  </a:solidFill>
                  <a:latin typeface="Roboto" panose="02000000000000000000" pitchFamily="2" charset="0"/>
                  <a:ea typeface="Roboto" panose="02000000000000000000" pitchFamily="2" charset="0"/>
                </a:rPr>
                <a:t>Acceptance Criteria: </a:t>
              </a:r>
            </a:p>
            <a:p>
              <a:pPr marL="285750" indent="-285750" fontAlgn="base">
                <a:buFont typeface="Arial" panose="020B0604020202020204" pitchFamily="34" charset="0"/>
                <a:buChar char="•"/>
              </a:pPr>
              <a:r>
                <a:rPr lang="en-US" sz="1600">
                  <a:solidFill>
                    <a:srgbClr val="004237"/>
                  </a:solidFill>
                  <a:latin typeface="Roboto Light" panose="02000000000000000000" pitchFamily="2" charset="0"/>
                  <a:ea typeface="Roboto Light" panose="02000000000000000000" pitchFamily="2" charset="0"/>
                </a:rPr>
                <a:t>In the Manage Users page, an admin should be able to click on the add button to create a user with the first name, middle initial, last name, email, start date, role, skills, unit number, vehicle number, and radio number. </a:t>
              </a:r>
            </a:p>
          </p:txBody>
        </p:sp>
        <p:grpSp>
          <p:nvGrpSpPr>
            <p:cNvPr id="53" name="Group 52">
              <a:extLst>
                <a:ext uri="{FF2B5EF4-FFF2-40B4-BE49-F238E27FC236}">
                  <a16:creationId xmlns:a16="http://schemas.microsoft.com/office/drawing/2014/main" id="{D856A575-83A6-447E-9121-6741CFBB8964}"/>
                </a:ext>
              </a:extLst>
            </p:cNvPr>
            <p:cNvGrpSpPr/>
            <p:nvPr/>
          </p:nvGrpSpPr>
          <p:grpSpPr>
            <a:xfrm>
              <a:off x="422477" y="1337227"/>
              <a:ext cx="4764138" cy="537234"/>
              <a:chOff x="889418" y="2392091"/>
              <a:chExt cx="4764138" cy="537234"/>
            </a:xfrm>
          </p:grpSpPr>
          <p:sp>
            <p:nvSpPr>
              <p:cNvPr id="55" name="Rectangle 54">
                <a:extLst>
                  <a:ext uri="{FF2B5EF4-FFF2-40B4-BE49-F238E27FC236}">
                    <a16:creationId xmlns:a16="http://schemas.microsoft.com/office/drawing/2014/main" id="{1D24CD19-D136-4335-B0B5-756F8E03C817}"/>
                  </a:ext>
                </a:extLst>
              </p:cNvPr>
              <p:cNvSpPr/>
              <p:nvPr/>
            </p:nvSpPr>
            <p:spPr>
              <a:xfrm>
                <a:off x="889418" y="2392091"/>
                <a:ext cx="4764138" cy="537234"/>
              </a:xfrm>
              <a:prstGeom prst="rect">
                <a:avLst/>
              </a:prstGeom>
              <a:solidFill>
                <a:srgbClr val="00B4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Rectangle 55">
                <a:extLst>
                  <a:ext uri="{FF2B5EF4-FFF2-40B4-BE49-F238E27FC236}">
                    <a16:creationId xmlns:a16="http://schemas.microsoft.com/office/drawing/2014/main" id="{D5EE8369-FC42-4CB6-87F2-21E9527ECA2F}"/>
                  </a:ext>
                </a:extLst>
              </p:cNvPr>
              <p:cNvSpPr/>
              <p:nvPr/>
            </p:nvSpPr>
            <p:spPr>
              <a:xfrm>
                <a:off x="1013460" y="2505852"/>
                <a:ext cx="3817620" cy="374507"/>
              </a:xfrm>
              <a:prstGeom prst="rect">
                <a:avLst/>
              </a:prstGeom>
            </p:spPr>
            <p:txBody>
              <a:bodyPr wrap="square">
                <a:spAutoFit/>
              </a:bodyPr>
              <a:lstStyle/>
              <a:p>
                <a:r>
                  <a:rPr lang="en-US" b="1">
                    <a:solidFill>
                      <a:schemeClr val="bg1"/>
                    </a:solidFill>
                    <a:latin typeface="Roboto" panose="02000000000000000000" pitchFamily="2" charset="0"/>
                    <a:ea typeface="Roboto" panose="02000000000000000000" pitchFamily="2" charset="0"/>
                  </a:rPr>
                  <a:t>Admin can create Users</a:t>
                </a:r>
                <a:endParaRPr lang="en-US">
                  <a:solidFill>
                    <a:schemeClr val="bg1"/>
                  </a:solidFill>
                  <a:latin typeface="Roboto" panose="02000000000000000000" pitchFamily="2" charset="0"/>
                  <a:ea typeface="Roboto" panose="02000000000000000000" pitchFamily="2" charset="0"/>
                </a:endParaRPr>
              </a:p>
            </p:txBody>
          </p:sp>
        </p:grpSp>
        <p:sp>
          <p:nvSpPr>
            <p:cNvPr id="54" name="Rectangle 53">
              <a:extLst>
                <a:ext uri="{FF2B5EF4-FFF2-40B4-BE49-F238E27FC236}">
                  <a16:creationId xmlns:a16="http://schemas.microsoft.com/office/drawing/2014/main" id="{555B4CB0-81F4-4C1A-8148-0343EA7DF2DE}"/>
                </a:ext>
              </a:extLst>
            </p:cNvPr>
            <p:cNvSpPr/>
            <p:nvPr/>
          </p:nvSpPr>
          <p:spPr>
            <a:xfrm>
              <a:off x="546518" y="1923428"/>
              <a:ext cx="4286245" cy="338554"/>
            </a:xfrm>
            <a:prstGeom prst="rect">
              <a:avLst/>
            </a:prstGeom>
          </p:spPr>
          <p:txBody>
            <a:bodyPr wrap="square">
              <a:spAutoFit/>
            </a:bodyPr>
            <a:lstStyle/>
            <a:p>
              <a:r>
                <a:rPr lang="en-US" sz="1600">
                  <a:solidFill>
                    <a:srgbClr val="004237"/>
                  </a:solidFill>
                  <a:latin typeface="Roboto Light" panose="02000000000000000000" pitchFamily="2" charset="0"/>
                  <a:ea typeface="Roboto Light" panose="02000000000000000000" pitchFamily="2" charset="0"/>
                </a:rPr>
                <a:t>An admin should be able to create users. </a:t>
              </a:r>
              <a:endParaRPr lang="en-US" sz="1600">
                <a:solidFill>
                  <a:srgbClr val="004237"/>
                </a:solidFill>
              </a:endParaRPr>
            </a:p>
          </p:txBody>
        </p:sp>
      </p:grpSp>
      <p:grpSp>
        <p:nvGrpSpPr>
          <p:cNvPr id="57" name="Group 56">
            <a:extLst>
              <a:ext uri="{FF2B5EF4-FFF2-40B4-BE49-F238E27FC236}">
                <a16:creationId xmlns:a16="http://schemas.microsoft.com/office/drawing/2014/main" id="{292472AE-173C-4883-A5A5-EDA0EDE9F7A7}"/>
              </a:ext>
            </a:extLst>
          </p:cNvPr>
          <p:cNvGrpSpPr/>
          <p:nvPr/>
        </p:nvGrpSpPr>
        <p:grpSpPr>
          <a:xfrm>
            <a:off x="5622016" y="2751580"/>
            <a:ext cx="6469616" cy="2831665"/>
            <a:chOff x="422477" y="1385215"/>
            <a:chExt cx="6469616" cy="2831665"/>
          </a:xfrm>
        </p:grpSpPr>
        <p:sp>
          <p:nvSpPr>
            <p:cNvPr id="58" name="Rectangle 57">
              <a:extLst>
                <a:ext uri="{FF2B5EF4-FFF2-40B4-BE49-F238E27FC236}">
                  <a16:creationId xmlns:a16="http://schemas.microsoft.com/office/drawing/2014/main" id="{FB2E6D70-2D89-4D70-884F-3AF5FF5D37B9}"/>
                </a:ext>
              </a:extLst>
            </p:cNvPr>
            <p:cNvSpPr/>
            <p:nvPr/>
          </p:nvSpPr>
          <p:spPr>
            <a:xfrm>
              <a:off x="494964" y="2647220"/>
              <a:ext cx="6273087" cy="1569660"/>
            </a:xfrm>
            <a:prstGeom prst="rect">
              <a:avLst/>
            </a:prstGeom>
          </p:spPr>
          <p:txBody>
            <a:bodyPr wrap="square">
              <a:spAutoFit/>
            </a:bodyPr>
            <a:lstStyle/>
            <a:p>
              <a:pPr fontAlgn="base"/>
              <a:r>
                <a:rPr lang="en-US" sz="1600" b="1">
                  <a:solidFill>
                    <a:srgbClr val="004237"/>
                  </a:solidFill>
                  <a:latin typeface="Roboto" panose="02000000000000000000" pitchFamily="2" charset="0"/>
                  <a:ea typeface="Roboto" panose="02000000000000000000" pitchFamily="2" charset="0"/>
                </a:rPr>
                <a:t>Acceptance Criteria: </a:t>
              </a:r>
            </a:p>
            <a:p>
              <a:pPr marL="285750" indent="-285750" fontAlgn="base">
                <a:buFont typeface="Arial" panose="020B0604020202020204" pitchFamily="34" charset="0"/>
                <a:buChar char="•"/>
              </a:pPr>
              <a:r>
                <a:rPr lang="en-US" sz="1600">
                  <a:solidFill>
                    <a:srgbClr val="004237"/>
                  </a:solidFill>
                  <a:latin typeface="Roboto Light" panose="02000000000000000000" pitchFamily="2" charset="0"/>
                  <a:ea typeface="Roboto Light" panose="02000000000000000000" pitchFamily="2" charset="0"/>
                </a:rPr>
                <a:t>In the Manage Users page, an admin should be able to order users, in their respective position columns, in terms of seniority. </a:t>
              </a:r>
            </a:p>
            <a:p>
              <a:pPr marL="285750" indent="-285750" fontAlgn="base">
                <a:buFont typeface="Arial" panose="020B0604020202020204" pitchFamily="34" charset="0"/>
                <a:buChar char="•"/>
              </a:pPr>
              <a:endParaRPr lang="en-US" sz="1600">
                <a:solidFill>
                  <a:srgbClr val="004237"/>
                </a:solidFill>
                <a:latin typeface="Roboto Light" panose="02000000000000000000" pitchFamily="2" charset="0"/>
                <a:ea typeface="Roboto Light" panose="02000000000000000000" pitchFamily="2" charset="0"/>
              </a:endParaRPr>
            </a:p>
            <a:p>
              <a:pPr marL="285750" indent="-285750" fontAlgn="base">
                <a:buFont typeface="Arial" panose="020B0604020202020204" pitchFamily="34" charset="0"/>
                <a:buChar char="•"/>
              </a:pPr>
              <a:r>
                <a:rPr lang="en-US" sz="1600">
                  <a:solidFill>
                    <a:srgbClr val="004237"/>
                  </a:solidFill>
                  <a:latin typeface="Roboto Light" panose="02000000000000000000" pitchFamily="2" charset="0"/>
                  <a:ea typeface="Roboto Light" panose="02000000000000000000" pitchFamily="2" charset="0"/>
                </a:rPr>
                <a:t>An admin should be able to unassign a user from any position column. </a:t>
              </a:r>
            </a:p>
          </p:txBody>
        </p:sp>
        <p:grpSp>
          <p:nvGrpSpPr>
            <p:cNvPr id="59" name="Group 58">
              <a:extLst>
                <a:ext uri="{FF2B5EF4-FFF2-40B4-BE49-F238E27FC236}">
                  <a16:creationId xmlns:a16="http://schemas.microsoft.com/office/drawing/2014/main" id="{FB145CA8-9C81-485C-99D8-FCE0ADEEA779}"/>
                </a:ext>
              </a:extLst>
            </p:cNvPr>
            <p:cNvGrpSpPr/>
            <p:nvPr/>
          </p:nvGrpSpPr>
          <p:grpSpPr>
            <a:xfrm>
              <a:off x="422477" y="1385215"/>
              <a:ext cx="6469616" cy="489246"/>
              <a:chOff x="889418" y="2440079"/>
              <a:chExt cx="6469616" cy="489246"/>
            </a:xfrm>
          </p:grpSpPr>
          <p:sp>
            <p:nvSpPr>
              <p:cNvPr id="61" name="Rectangle 60">
                <a:extLst>
                  <a:ext uri="{FF2B5EF4-FFF2-40B4-BE49-F238E27FC236}">
                    <a16:creationId xmlns:a16="http://schemas.microsoft.com/office/drawing/2014/main" id="{87F2215E-D350-49D9-AD1B-F1270B22AA25}"/>
                  </a:ext>
                </a:extLst>
              </p:cNvPr>
              <p:cNvSpPr/>
              <p:nvPr/>
            </p:nvSpPr>
            <p:spPr>
              <a:xfrm>
                <a:off x="889418" y="2440079"/>
                <a:ext cx="6469616" cy="489246"/>
              </a:xfrm>
              <a:prstGeom prst="rect">
                <a:avLst/>
              </a:prstGeom>
              <a:solidFill>
                <a:srgbClr val="00B4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Rectangle 61">
                <a:extLst>
                  <a:ext uri="{FF2B5EF4-FFF2-40B4-BE49-F238E27FC236}">
                    <a16:creationId xmlns:a16="http://schemas.microsoft.com/office/drawing/2014/main" id="{8F499BC4-2A27-4320-B80C-8DAA53EB5E8E}"/>
                  </a:ext>
                </a:extLst>
              </p:cNvPr>
              <p:cNvSpPr/>
              <p:nvPr/>
            </p:nvSpPr>
            <p:spPr>
              <a:xfrm>
                <a:off x="1013460" y="2505852"/>
                <a:ext cx="3817620" cy="374507"/>
              </a:xfrm>
              <a:prstGeom prst="rect">
                <a:avLst/>
              </a:prstGeom>
            </p:spPr>
            <p:txBody>
              <a:bodyPr wrap="square">
                <a:spAutoFit/>
              </a:bodyPr>
              <a:lstStyle/>
              <a:p>
                <a:r>
                  <a:rPr lang="en-US" b="1">
                    <a:solidFill>
                      <a:schemeClr val="bg1"/>
                    </a:solidFill>
                    <a:latin typeface="Roboto" panose="02000000000000000000" pitchFamily="2" charset="0"/>
                    <a:ea typeface="Roboto" panose="02000000000000000000" pitchFamily="2" charset="0"/>
                  </a:rPr>
                  <a:t>Admin can manage Users</a:t>
                </a:r>
                <a:endParaRPr lang="en-US">
                  <a:solidFill>
                    <a:schemeClr val="bg1"/>
                  </a:solidFill>
                  <a:latin typeface="Roboto" panose="02000000000000000000" pitchFamily="2" charset="0"/>
                  <a:ea typeface="Roboto" panose="02000000000000000000" pitchFamily="2" charset="0"/>
                </a:endParaRPr>
              </a:p>
            </p:txBody>
          </p:sp>
        </p:grpSp>
        <p:sp>
          <p:nvSpPr>
            <p:cNvPr id="60" name="Rectangle 59">
              <a:extLst>
                <a:ext uri="{FF2B5EF4-FFF2-40B4-BE49-F238E27FC236}">
                  <a16:creationId xmlns:a16="http://schemas.microsoft.com/office/drawing/2014/main" id="{FDB85758-C6EC-49ED-B2D7-6832A77FF97D}"/>
                </a:ext>
              </a:extLst>
            </p:cNvPr>
            <p:cNvSpPr/>
            <p:nvPr/>
          </p:nvSpPr>
          <p:spPr>
            <a:xfrm>
              <a:off x="546518" y="1923428"/>
              <a:ext cx="6345575" cy="584775"/>
            </a:xfrm>
            <a:prstGeom prst="rect">
              <a:avLst/>
            </a:prstGeom>
          </p:spPr>
          <p:txBody>
            <a:bodyPr wrap="square">
              <a:spAutoFit/>
            </a:bodyPr>
            <a:lstStyle/>
            <a:p>
              <a:r>
                <a:rPr lang="en-US" sz="1600">
                  <a:solidFill>
                    <a:srgbClr val="004237"/>
                  </a:solidFill>
                  <a:latin typeface="Roboto Light" panose="02000000000000000000" pitchFamily="2" charset="0"/>
                  <a:ea typeface="Roboto Light" panose="02000000000000000000" pitchFamily="2" charset="0"/>
                </a:rPr>
                <a:t>An admin should be able to manage users to order them by seniority in their respective positions. </a:t>
              </a:r>
              <a:endParaRPr lang="en-US" sz="1600">
                <a:solidFill>
                  <a:srgbClr val="004237"/>
                </a:solidFill>
              </a:endParaRPr>
            </a:p>
          </p:txBody>
        </p:sp>
      </p:grpSp>
    </p:spTree>
    <p:extLst>
      <p:ext uri="{BB962C8B-B14F-4D97-AF65-F5344CB8AC3E}">
        <p14:creationId xmlns:p14="http://schemas.microsoft.com/office/powerpoint/2010/main" val="79740892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descr="A close up of a sign&#10;&#10;Description automatically generated">
            <a:extLst>
              <a:ext uri="{FF2B5EF4-FFF2-40B4-BE49-F238E27FC236}">
                <a16:creationId xmlns:a16="http://schemas.microsoft.com/office/drawing/2014/main" id="{55D72C22-3C20-4EF8-B8C8-D03822C6768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168741" y="6053559"/>
            <a:ext cx="1720518" cy="593126"/>
          </a:xfrm>
          <a:prstGeom prst="rect">
            <a:avLst/>
          </a:prstGeom>
        </p:spPr>
      </p:pic>
      <p:grpSp>
        <p:nvGrpSpPr>
          <p:cNvPr id="11" name="Group 10">
            <a:extLst>
              <a:ext uri="{FF2B5EF4-FFF2-40B4-BE49-F238E27FC236}">
                <a16:creationId xmlns:a16="http://schemas.microsoft.com/office/drawing/2014/main" id="{79EEA3AA-8A81-493A-8112-E8BC6B2DF421}"/>
              </a:ext>
            </a:extLst>
          </p:cNvPr>
          <p:cNvGrpSpPr/>
          <p:nvPr/>
        </p:nvGrpSpPr>
        <p:grpSpPr>
          <a:xfrm>
            <a:off x="3888962" y="211748"/>
            <a:ext cx="4117257" cy="3217252"/>
            <a:chOff x="422477" y="1402021"/>
            <a:chExt cx="4117257" cy="3217252"/>
          </a:xfrm>
        </p:grpSpPr>
        <p:sp>
          <p:nvSpPr>
            <p:cNvPr id="2" name="Rectangle 1">
              <a:extLst>
                <a:ext uri="{FF2B5EF4-FFF2-40B4-BE49-F238E27FC236}">
                  <a16:creationId xmlns:a16="http://schemas.microsoft.com/office/drawing/2014/main" id="{00877718-B874-43DF-981B-05938E3132B4}"/>
                </a:ext>
              </a:extLst>
            </p:cNvPr>
            <p:cNvSpPr/>
            <p:nvPr/>
          </p:nvSpPr>
          <p:spPr>
            <a:xfrm>
              <a:off x="546519" y="2557170"/>
              <a:ext cx="3993215" cy="2062103"/>
            </a:xfrm>
            <a:prstGeom prst="rect">
              <a:avLst/>
            </a:prstGeom>
          </p:spPr>
          <p:txBody>
            <a:bodyPr wrap="square">
              <a:spAutoFit/>
            </a:bodyPr>
            <a:lstStyle/>
            <a:p>
              <a:pPr fontAlgn="base"/>
              <a:r>
                <a:rPr lang="en-US" sz="1600" b="1">
                  <a:solidFill>
                    <a:srgbClr val="004237"/>
                  </a:solidFill>
                  <a:latin typeface="Roboto" panose="02000000000000000000" pitchFamily="2" charset="0"/>
                  <a:ea typeface="Roboto" panose="02000000000000000000" pitchFamily="2" charset="0"/>
                </a:rPr>
                <a:t>Acceptance Criteria: </a:t>
              </a:r>
            </a:p>
            <a:p>
              <a:pPr marL="285750" indent="-285750" fontAlgn="base">
                <a:buFont typeface="Arial" panose="020B0604020202020204" pitchFamily="34" charset="0"/>
                <a:buChar char="•"/>
              </a:pPr>
              <a:r>
                <a:rPr lang="en-US" sz="1600">
                  <a:solidFill>
                    <a:srgbClr val="004237"/>
                  </a:solidFill>
                  <a:latin typeface="Roboto Light" panose="02000000000000000000" pitchFamily="2" charset="0"/>
                  <a:ea typeface="Roboto Light" panose="02000000000000000000" pitchFamily="2" charset="0"/>
                </a:rPr>
                <a:t>When clicking a particular time slot, user should be able view the details of said time slot and select it. </a:t>
              </a:r>
            </a:p>
            <a:p>
              <a:pPr marL="285750" indent="-285750" fontAlgn="base">
                <a:buFont typeface="Arial" panose="020B0604020202020204" pitchFamily="34" charset="0"/>
                <a:buChar char="•"/>
              </a:pPr>
              <a:endParaRPr lang="en-US" sz="1600">
                <a:solidFill>
                  <a:srgbClr val="004237"/>
                </a:solidFill>
                <a:latin typeface="Roboto Light" panose="02000000000000000000" pitchFamily="2" charset="0"/>
                <a:ea typeface="Roboto Light" panose="02000000000000000000" pitchFamily="2" charset="0"/>
              </a:endParaRPr>
            </a:p>
            <a:p>
              <a:pPr marL="285750" indent="-285750" fontAlgn="base">
                <a:buFont typeface="Arial" panose="020B0604020202020204" pitchFamily="34" charset="0"/>
                <a:buChar char="•"/>
              </a:pPr>
              <a:r>
                <a:rPr lang="en-US" sz="1600">
                  <a:solidFill>
                    <a:srgbClr val="004237"/>
                  </a:solidFill>
                  <a:latin typeface="Roboto Light" panose="02000000000000000000" pitchFamily="2" charset="0"/>
                  <a:ea typeface="Roboto Light" panose="02000000000000000000" pitchFamily="2" charset="0"/>
                </a:rPr>
                <a:t>This choice should reflect on the system by showing the time slot as assigned to the user that selected it. </a:t>
              </a:r>
            </a:p>
          </p:txBody>
        </p:sp>
        <p:grpSp>
          <p:nvGrpSpPr>
            <p:cNvPr id="5" name="Group 4">
              <a:extLst>
                <a:ext uri="{FF2B5EF4-FFF2-40B4-BE49-F238E27FC236}">
                  <a16:creationId xmlns:a16="http://schemas.microsoft.com/office/drawing/2014/main" id="{2B7EAD3D-511C-4BBB-87B8-8E05CF741C48}"/>
                </a:ext>
              </a:extLst>
            </p:cNvPr>
            <p:cNvGrpSpPr/>
            <p:nvPr/>
          </p:nvGrpSpPr>
          <p:grpSpPr>
            <a:xfrm>
              <a:off x="422477" y="1402021"/>
              <a:ext cx="4065703" cy="472440"/>
              <a:chOff x="889418" y="2456885"/>
              <a:chExt cx="4065703" cy="472440"/>
            </a:xfrm>
          </p:grpSpPr>
          <p:sp>
            <p:nvSpPr>
              <p:cNvPr id="4" name="Rectangle 3">
                <a:extLst>
                  <a:ext uri="{FF2B5EF4-FFF2-40B4-BE49-F238E27FC236}">
                    <a16:creationId xmlns:a16="http://schemas.microsoft.com/office/drawing/2014/main" id="{7F875E4D-42D1-423F-B157-BA3D0B9526C8}"/>
                  </a:ext>
                </a:extLst>
              </p:cNvPr>
              <p:cNvSpPr/>
              <p:nvPr/>
            </p:nvSpPr>
            <p:spPr>
              <a:xfrm>
                <a:off x="889418" y="2456885"/>
                <a:ext cx="4065703" cy="472440"/>
              </a:xfrm>
              <a:prstGeom prst="rect">
                <a:avLst/>
              </a:prstGeom>
              <a:solidFill>
                <a:srgbClr val="00B4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8F7C17B5-B099-453A-A28D-0D1ABA1EFA7F}"/>
                  </a:ext>
                </a:extLst>
              </p:cNvPr>
              <p:cNvSpPr/>
              <p:nvPr/>
            </p:nvSpPr>
            <p:spPr>
              <a:xfrm>
                <a:off x="1013460" y="2505852"/>
                <a:ext cx="3817620" cy="374507"/>
              </a:xfrm>
              <a:prstGeom prst="rect">
                <a:avLst/>
              </a:prstGeom>
            </p:spPr>
            <p:txBody>
              <a:bodyPr wrap="square">
                <a:spAutoFit/>
              </a:bodyPr>
              <a:lstStyle/>
              <a:p>
                <a:r>
                  <a:rPr lang="en-US" b="1">
                    <a:solidFill>
                      <a:schemeClr val="bg1"/>
                    </a:solidFill>
                    <a:latin typeface="Roboto" panose="02000000000000000000" pitchFamily="2" charset="0"/>
                    <a:ea typeface="Roboto" panose="02000000000000000000" pitchFamily="2" charset="0"/>
                  </a:rPr>
                  <a:t>User can select a time slot</a:t>
                </a:r>
                <a:endParaRPr lang="en-US">
                  <a:solidFill>
                    <a:schemeClr val="bg1"/>
                  </a:solidFill>
                  <a:latin typeface="Roboto" panose="02000000000000000000" pitchFamily="2" charset="0"/>
                  <a:ea typeface="Roboto" panose="02000000000000000000" pitchFamily="2" charset="0"/>
                </a:endParaRPr>
              </a:p>
            </p:txBody>
          </p:sp>
        </p:grpSp>
        <p:sp>
          <p:nvSpPr>
            <p:cNvPr id="10" name="Rectangle 9">
              <a:extLst>
                <a:ext uri="{FF2B5EF4-FFF2-40B4-BE49-F238E27FC236}">
                  <a16:creationId xmlns:a16="http://schemas.microsoft.com/office/drawing/2014/main" id="{4CEBC779-011A-4C9F-9A8A-BA908FBA18D1}"/>
                </a:ext>
              </a:extLst>
            </p:cNvPr>
            <p:cNvSpPr/>
            <p:nvPr/>
          </p:nvSpPr>
          <p:spPr>
            <a:xfrm>
              <a:off x="546519" y="1923428"/>
              <a:ext cx="3817620" cy="584775"/>
            </a:xfrm>
            <a:prstGeom prst="rect">
              <a:avLst/>
            </a:prstGeom>
          </p:spPr>
          <p:txBody>
            <a:bodyPr wrap="square">
              <a:spAutoFit/>
            </a:bodyPr>
            <a:lstStyle/>
            <a:p>
              <a:r>
                <a:rPr lang="en-US" sz="1600">
                  <a:solidFill>
                    <a:srgbClr val="004237"/>
                  </a:solidFill>
                  <a:latin typeface="Roboto Light" panose="02000000000000000000" pitchFamily="2" charset="0"/>
                  <a:ea typeface="Roboto Light" panose="02000000000000000000" pitchFamily="2" charset="0"/>
                </a:rPr>
                <a:t>A logged in user should be able to select a time slot. </a:t>
              </a:r>
              <a:endParaRPr lang="en-US" sz="1600">
                <a:solidFill>
                  <a:srgbClr val="004237"/>
                </a:solidFill>
              </a:endParaRPr>
            </a:p>
          </p:txBody>
        </p:sp>
      </p:grpSp>
      <p:grpSp>
        <p:nvGrpSpPr>
          <p:cNvPr id="27" name="Group 26">
            <a:extLst>
              <a:ext uri="{FF2B5EF4-FFF2-40B4-BE49-F238E27FC236}">
                <a16:creationId xmlns:a16="http://schemas.microsoft.com/office/drawing/2014/main" id="{8AB01644-50B0-43DB-B857-3E5D9316E68E}"/>
              </a:ext>
            </a:extLst>
          </p:cNvPr>
          <p:cNvGrpSpPr/>
          <p:nvPr/>
        </p:nvGrpSpPr>
        <p:grpSpPr>
          <a:xfrm>
            <a:off x="193108" y="234991"/>
            <a:ext cx="3587764" cy="5433243"/>
            <a:chOff x="422477" y="1402021"/>
            <a:chExt cx="4117257" cy="5433243"/>
          </a:xfrm>
        </p:grpSpPr>
        <p:sp>
          <p:nvSpPr>
            <p:cNvPr id="28" name="Rectangle 27">
              <a:extLst>
                <a:ext uri="{FF2B5EF4-FFF2-40B4-BE49-F238E27FC236}">
                  <a16:creationId xmlns:a16="http://schemas.microsoft.com/office/drawing/2014/main" id="{0521D866-21D4-4510-AE89-4EEA1E37FBC4}"/>
                </a:ext>
              </a:extLst>
            </p:cNvPr>
            <p:cNvSpPr/>
            <p:nvPr/>
          </p:nvSpPr>
          <p:spPr>
            <a:xfrm>
              <a:off x="546519" y="2557170"/>
              <a:ext cx="3993215" cy="4278094"/>
            </a:xfrm>
            <a:prstGeom prst="rect">
              <a:avLst/>
            </a:prstGeom>
          </p:spPr>
          <p:txBody>
            <a:bodyPr wrap="square">
              <a:spAutoFit/>
            </a:bodyPr>
            <a:lstStyle/>
            <a:p>
              <a:pPr fontAlgn="base"/>
              <a:r>
                <a:rPr lang="en-US" sz="1600" b="1">
                  <a:solidFill>
                    <a:srgbClr val="004237"/>
                  </a:solidFill>
                  <a:latin typeface="Roboto" panose="02000000000000000000" pitchFamily="2" charset="0"/>
                  <a:ea typeface="Roboto" panose="02000000000000000000" pitchFamily="2" charset="0"/>
                </a:rPr>
                <a:t>Acceptance Criteria: </a:t>
              </a:r>
            </a:p>
            <a:p>
              <a:pPr marL="285750" indent="-285750" fontAlgn="base">
                <a:buFont typeface="Arial" panose="020B0604020202020204" pitchFamily="34" charset="0"/>
                <a:buChar char="•"/>
              </a:pPr>
              <a:r>
                <a:rPr lang="en-US" sz="1600">
                  <a:solidFill>
                    <a:srgbClr val="004237"/>
                  </a:solidFill>
                  <a:latin typeface="Roboto Light" panose="02000000000000000000" pitchFamily="2" charset="0"/>
                  <a:ea typeface="Roboto Light" panose="02000000000000000000" pitchFamily="2" charset="0"/>
                </a:rPr>
                <a:t>After clicking to go to the Manage Shifts page on the top-left menu, an admin should be able to see all current shifts with color, name, and hours.  </a:t>
              </a:r>
            </a:p>
            <a:p>
              <a:pPr marL="285750" indent="-285750" fontAlgn="base">
                <a:buFont typeface="Arial" panose="020B0604020202020204" pitchFamily="34" charset="0"/>
                <a:buChar char="•"/>
              </a:pPr>
              <a:endParaRPr lang="en-US" sz="1600">
                <a:solidFill>
                  <a:srgbClr val="004237"/>
                </a:solidFill>
                <a:latin typeface="Roboto Light" panose="02000000000000000000" pitchFamily="2" charset="0"/>
                <a:ea typeface="Roboto Light" panose="02000000000000000000" pitchFamily="2" charset="0"/>
              </a:endParaRPr>
            </a:p>
            <a:p>
              <a:pPr marL="285750" indent="-285750" fontAlgn="base">
                <a:buFont typeface="Arial" panose="020B0604020202020204" pitchFamily="34" charset="0"/>
                <a:buChar char="•"/>
              </a:pPr>
              <a:r>
                <a:rPr lang="en-US" sz="1600">
                  <a:solidFill>
                    <a:srgbClr val="004237"/>
                  </a:solidFill>
                  <a:latin typeface="Roboto Light" panose="02000000000000000000" pitchFamily="2" charset="0"/>
                  <a:ea typeface="Roboto Light" panose="02000000000000000000" pitchFamily="2" charset="0"/>
                </a:rPr>
                <a:t>After clicking a particular shift, an admin should be able change the shift name, color, start time, and end time. </a:t>
              </a:r>
            </a:p>
            <a:p>
              <a:pPr marL="285750" indent="-285750" fontAlgn="base">
                <a:buFont typeface="Arial" panose="020B0604020202020204" pitchFamily="34" charset="0"/>
                <a:buChar char="•"/>
              </a:pPr>
              <a:endParaRPr lang="en-US" sz="1600">
                <a:solidFill>
                  <a:srgbClr val="004237"/>
                </a:solidFill>
                <a:latin typeface="Roboto Light" panose="02000000000000000000" pitchFamily="2" charset="0"/>
                <a:ea typeface="Roboto Light" panose="02000000000000000000" pitchFamily="2" charset="0"/>
              </a:endParaRPr>
            </a:p>
            <a:p>
              <a:pPr marL="285750" indent="-285750" fontAlgn="base">
                <a:buFont typeface="Arial" panose="020B0604020202020204" pitchFamily="34" charset="0"/>
                <a:buChar char="•"/>
              </a:pPr>
              <a:r>
                <a:rPr lang="en-US" sz="1600">
                  <a:solidFill>
                    <a:srgbClr val="004237"/>
                  </a:solidFill>
                  <a:latin typeface="Roboto Light" panose="02000000000000000000" pitchFamily="2" charset="0"/>
                  <a:ea typeface="Roboto Light" panose="02000000000000000000" pitchFamily="2" charset="0"/>
                </a:rPr>
                <a:t>Upon submitting changes, they should be reflected on the Manage Shifts page. </a:t>
              </a:r>
            </a:p>
            <a:p>
              <a:pPr marL="285750" indent="-285750" fontAlgn="base">
                <a:buFont typeface="Arial" panose="020B0604020202020204" pitchFamily="34" charset="0"/>
                <a:buChar char="•"/>
              </a:pPr>
              <a:endParaRPr lang="en-US" sz="1600">
                <a:solidFill>
                  <a:srgbClr val="004237"/>
                </a:solidFill>
                <a:latin typeface="Roboto Light" panose="02000000000000000000" pitchFamily="2" charset="0"/>
                <a:ea typeface="Roboto Light" panose="02000000000000000000" pitchFamily="2" charset="0"/>
              </a:endParaRPr>
            </a:p>
            <a:p>
              <a:pPr marL="285750" indent="-285750" fontAlgn="base">
                <a:buFont typeface="Arial" panose="020B0604020202020204" pitchFamily="34" charset="0"/>
                <a:buChar char="•"/>
              </a:pPr>
              <a:r>
                <a:rPr lang="en-US" sz="1600">
                  <a:solidFill>
                    <a:srgbClr val="004237"/>
                  </a:solidFill>
                  <a:latin typeface="Roboto Light" panose="02000000000000000000" pitchFamily="2" charset="0"/>
                  <a:ea typeface="Roboto Light" panose="02000000000000000000" pitchFamily="2" charset="0"/>
                </a:rPr>
                <a:t>An admin upon clicking on a particular shift, should be able to delete said shift and this change should reflect on the Manage Shifts page. </a:t>
              </a:r>
            </a:p>
          </p:txBody>
        </p:sp>
        <p:grpSp>
          <p:nvGrpSpPr>
            <p:cNvPr id="40" name="Group 39">
              <a:extLst>
                <a:ext uri="{FF2B5EF4-FFF2-40B4-BE49-F238E27FC236}">
                  <a16:creationId xmlns:a16="http://schemas.microsoft.com/office/drawing/2014/main" id="{BE9E9AA2-1F88-4263-9393-ADBED237FD6A}"/>
                </a:ext>
              </a:extLst>
            </p:cNvPr>
            <p:cNvGrpSpPr/>
            <p:nvPr/>
          </p:nvGrpSpPr>
          <p:grpSpPr>
            <a:xfrm>
              <a:off x="422477" y="1402021"/>
              <a:ext cx="4065703" cy="472440"/>
              <a:chOff x="889418" y="2456885"/>
              <a:chExt cx="4065703" cy="472440"/>
            </a:xfrm>
          </p:grpSpPr>
          <p:sp>
            <p:nvSpPr>
              <p:cNvPr id="42" name="Rectangle 41">
                <a:extLst>
                  <a:ext uri="{FF2B5EF4-FFF2-40B4-BE49-F238E27FC236}">
                    <a16:creationId xmlns:a16="http://schemas.microsoft.com/office/drawing/2014/main" id="{9957C3F2-BA49-4AF3-AE42-8189AAE80E46}"/>
                  </a:ext>
                </a:extLst>
              </p:cNvPr>
              <p:cNvSpPr/>
              <p:nvPr/>
            </p:nvSpPr>
            <p:spPr>
              <a:xfrm>
                <a:off x="889418" y="2456885"/>
                <a:ext cx="4065703" cy="472440"/>
              </a:xfrm>
              <a:prstGeom prst="rect">
                <a:avLst/>
              </a:prstGeom>
              <a:solidFill>
                <a:srgbClr val="00B4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 name="Rectangle 42">
                <a:extLst>
                  <a:ext uri="{FF2B5EF4-FFF2-40B4-BE49-F238E27FC236}">
                    <a16:creationId xmlns:a16="http://schemas.microsoft.com/office/drawing/2014/main" id="{D03DA2AB-7CE7-4AAE-81A3-83B5BA2C763F}"/>
                  </a:ext>
                </a:extLst>
              </p:cNvPr>
              <p:cNvSpPr/>
              <p:nvPr/>
            </p:nvSpPr>
            <p:spPr>
              <a:xfrm>
                <a:off x="1013460" y="2505852"/>
                <a:ext cx="3817620" cy="374507"/>
              </a:xfrm>
              <a:prstGeom prst="rect">
                <a:avLst/>
              </a:prstGeom>
            </p:spPr>
            <p:txBody>
              <a:bodyPr wrap="square">
                <a:spAutoFit/>
              </a:bodyPr>
              <a:lstStyle/>
              <a:p>
                <a:r>
                  <a:rPr lang="en-US" b="1">
                    <a:solidFill>
                      <a:schemeClr val="bg1"/>
                    </a:solidFill>
                    <a:latin typeface="Roboto" panose="02000000000000000000" pitchFamily="2" charset="0"/>
                    <a:ea typeface="Roboto" panose="02000000000000000000" pitchFamily="2" charset="0"/>
                  </a:rPr>
                  <a:t>User can edit Shifts</a:t>
                </a:r>
                <a:endParaRPr lang="en-US">
                  <a:solidFill>
                    <a:schemeClr val="bg1"/>
                  </a:solidFill>
                  <a:latin typeface="Roboto" panose="02000000000000000000" pitchFamily="2" charset="0"/>
                  <a:ea typeface="Roboto" panose="02000000000000000000" pitchFamily="2" charset="0"/>
                </a:endParaRPr>
              </a:p>
            </p:txBody>
          </p:sp>
        </p:grpSp>
        <p:sp>
          <p:nvSpPr>
            <p:cNvPr id="41" name="Rectangle 40">
              <a:extLst>
                <a:ext uri="{FF2B5EF4-FFF2-40B4-BE49-F238E27FC236}">
                  <a16:creationId xmlns:a16="http://schemas.microsoft.com/office/drawing/2014/main" id="{D6E3D5B3-723F-442D-81D9-D8D057120556}"/>
                </a:ext>
              </a:extLst>
            </p:cNvPr>
            <p:cNvSpPr/>
            <p:nvPr/>
          </p:nvSpPr>
          <p:spPr>
            <a:xfrm>
              <a:off x="546519" y="1923428"/>
              <a:ext cx="3817620" cy="584775"/>
            </a:xfrm>
            <a:prstGeom prst="rect">
              <a:avLst/>
            </a:prstGeom>
          </p:spPr>
          <p:txBody>
            <a:bodyPr wrap="square">
              <a:spAutoFit/>
            </a:bodyPr>
            <a:lstStyle/>
            <a:p>
              <a:r>
                <a:rPr lang="en-US" sz="1600">
                  <a:solidFill>
                    <a:srgbClr val="004237"/>
                  </a:solidFill>
                  <a:latin typeface="Roboto Light" panose="02000000000000000000" pitchFamily="2" charset="0"/>
                  <a:ea typeface="Roboto Light" panose="02000000000000000000" pitchFamily="2" charset="0"/>
                </a:rPr>
                <a:t>An admin should be able to read, update, and delete shifts. </a:t>
              </a:r>
              <a:endParaRPr lang="en-US" sz="1600">
                <a:solidFill>
                  <a:srgbClr val="004237"/>
                </a:solidFill>
              </a:endParaRPr>
            </a:p>
          </p:txBody>
        </p:sp>
      </p:grpSp>
      <p:grpSp>
        <p:nvGrpSpPr>
          <p:cNvPr id="44" name="Group 43">
            <a:extLst>
              <a:ext uri="{FF2B5EF4-FFF2-40B4-BE49-F238E27FC236}">
                <a16:creationId xmlns:a16="http://schemas.microsoft.com/office/drawing/2014/main" id="{0722AF62-4551-442A-A001-FFE06EA3F631}"/>
              </a:ext>
            </a:extLst>
          </p:cNvPr>
          <p:cNvGrpSpPr/>
          <p:nvPr/>
        </p:nvGrpSpPr>
        <p:grpSpPr>
          <a:xfrm>
            <a:off x="8238351" y="211315"/>
            <a:ext cx="3884997" cy="2256043"/>
            <a:chOff x="422477" y="1402021"/>
            <a:chExt cx="4065703" cy="2256043"/>
          </a:xfrm>
        </p:grpSpPr>
        <p:sp>
          <p:nvSpPr>
            <p:cNvPr id="45" name="Rectangle 44">
              <a:extLst>
                <a:ext uri="{FF2B5EF4-FFF2-40B4-BE49-F238E27FC236}">
                  <a16:creationId xmlns:a16="http://schemas.microsoft.com/office/drawing/2014/main" id="{5712CD65-B73C-4897-B6D9-A71DA04F4AE2}"/>
                </a:ext>
              </a:extLst>
            </p:cNvPr>
            <p:cNvSpPr/>
            <p:nvPr/>
          </p:nvSpPr>
          <p:spPr>
            <a:xfrm>
              <a:off x="546518" y="2580846"/>
              <a:ext cx="3817620" cy="1077218"/>
            </a:xfrm>
            <a:prstGeom prst="rect">
              <a:avLst/>
            </a:prstGeom>
          </p:spPr>
          <p:txBody>
            <a:bodyPr wrap="square">
              <a:spAutoFit/>
            </a:bodyPr>
            <a:lstStyle/>
            <a:p>
              <a:pPr fontAlgn="base"/>
              <a:r>
                <a:rPr lang="en-US" sz="1600" b="1">
                  <a:solidFill>
                    <a:srgbClr val="004237"/>
                  </a:solidFill>
                  <a:latin typeface="Roboto" panose="02000000000000000000" pitchFamily="2" charset="0"/>
                  <a:ea typeface="Roboto" panose="02000000000000000000" pitchFamily="2" charset="0"/>
                </a:rPr>
                <a:t>Acceptance Criteria: </a:t>
              </a:r>
            </a:p>
            <a:p>
              <a:pPr marL="285750" indent="-285750" fontAlgn="base">
                <a:buFont typeface="Arial" panose="020B0604020202020204" pitchFamily="34" charset="0"/>
                <a:buChar char="•"/>
              </a:pPr>
              <a:r>
                <a:rPr lang="en-US" sz="1600">
                  <a:solidFill>
                    <a:srgbClr val="004237"/>
                  </a:solidFill>
                  <a:latin typeface="Roboto Light" panose="02000000000000000000" pitchFamily="2" charset="0"/>
                  <a:ea typeface="Roboto Light" panose="02000000000000000000" pitchFamily="2" charset="0"/>
                </a:rPr>
                <a:t>After clicking the add button, an admin should be able to create a shift with the code and description. </a:t>
              </a:r>
            </a:p>
          </p:txBody>
        </p:sp>
        <p:grpSp>
          <p:nvGrpSpPr>
            <p:cNvPr id="53" name="Group 52">
              <a:extLst>
                <a:ext uri="{FF2B5EF4-FFF2-40B4-BE49-F238E27FC236}">
                  <a16:creationId xmlns:a16="http://schemas.microsoft.com/office/drawing/2014/main" id="{DB09763D-FD94-4E51-9ECF-54C539BDCBC0}"/>
                </a:ext>
              </a:extLst>
            </p:cNvPr>
            <p:cNvGrpSpPr/>
            <p:nvPr/>
          </p:nvGrpSpPr>
          <p:grpSpPr>
            <a:xfrm>
              <a:off x="422477" y="1402021"/>
              <a:ext cx="4065703" cy="472440"/>
              <a:chOff x="889418" y="2456885"/>
              <a:chExt cx="4065703" cy="472440"/>
            </a:xfrm>
          </p:grpSpPr>
          <p:sp>
            <p:nvSpPr>
              <p:cNvPr id="55" name="Rectangle 54">
                <a:extLst>
                  <a:ext uri="{FF2B5EF4-FFF2-40B4-BE49-F238E27FC236}">
                    <a16:creationId xmlns:a16="http://schemas.microsoft.com/office/drawing/2014/main" id="{D3DA6D88-7057-47C9-8D2C-31D9AE5C6C27}"/>
                  </a:ext>
                </a:extLst>
              </p:cNvPr>
              <p:cNvSpPr/>
              <p:nvPr/>
            </p:nvSpPr>
            <p:spPr>
              <a:xfrm>
                <a:off x="889418" y="2456885"/>
                <a:ext cx="4065703" cy="472440"/>
              </a:xfrm>
              <a:prstGeom prst="rect">
                <a:avLst/>
              </a:prstGeom>
              <a:solidFill>
                <a:srgbClr val="00B4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Rectangle 55">
                <a:extLst>
                  <a:ext uri="{FF2B5EF4-FFF2-40B4-BE49-F238E27FC236}">
                    <a16:creationId xmlns:a16="http://schemas.microsoft.com/office/drawing/2014/main" id="{12CE25AD-2704-4BD5-A4AD-0E103AAAE972}"/>
                  </a:ext>
                </a:extLst>
              </p:cNvPr>
              <p:cNvSpPr/>
              <p:nvPr/>
            </p:nvSpPr>
            <p:spPr>
              <a:xfrm>
                <a:off x="1013460" y="2505852"/>
                <a:ext cx="3817620" cy="374507"/>
              </a:xfrm>
              <a:prstGeom prst="rect">
                <a:avLst/>
              </a:prstGeom>
            </p:spPr>
            <p:txBody>
              <a:bodyPr wrap="square">
                <a:spAutoFit/>
              </a:bodyPr>
              <a:lstStyle/>
              <a:p>
                <a:r>
                  <a:rPr lang="en-US" b="1">
                    <a:solidFill>
                      <a:schemeClr val="bg1"/>
                    </a:solidFill>
                    <a:latin typeface="Roboto" panose="02000000000000000000" pitchFamily="2" charset="0"/>
                    <a:ea typeface="Roboto" panose="02000000000000000000" pitchFamily="2" charset="0"/>
                  </a:rPr>
                  <a:t>Admin can create shifts </a:t>
                </a:r>
                <a:endParaRPr lang="en-US">
                  <a:solidFill>
                    <a:schemeClr val="bg1"/>
                  </a:solidFill>
                  <a:latin typeface="Roboto" panose="02000000000000000000" pitchFamily="2" charset="0"/>
                  <a:ea typeface="Roboto" panose="02000000000000000000" pitchFamily="2" charset="0"/>
                </a:endParaRPr>
              </a:p>
            </p:txBody>
          </p:sp>
        </p:grpSp>
        <p:sp>
          <p:nvSpPr>
            <p:cNvPr id="54" name="Rectangle 53">
              <a:extLst>
                <a:ext uri="{FF2B5EF4-FFF2-40B4-BE49-F238E27FC236}">
                  <a16:creationId xmlns:a16="http://schemas.microsoft.com/office/drawing/2014/main" id="{7778E2B6-FBD8-45FA-BCD5-85E87B67593E}"/>
                </a:ext>
              </a:extLst>
            </p:cNvPr>
            <p:cNvSpPr/>
            <p:nvPr/>
          </p:nvSpPr>
          <p:spPr>
            <a:xfrm>
              <a:off x="546519" y="1923428"/>
              <a:ext cx="3817620" cy="338554"/>
            </a:xfrm>
            <a:prstGeom prst="rect">
              <a:avLst/>
            </a:prstGeom>
          </p:spPr>
          <p:txBody>
            <a:bodyPr wrap="square">
              <a:spAutoFit/>
            </a:bodyPr>
            <a:lstStyle/>
            <a:p>
              <a:r>
                <a:rPr lang="en-US" sz="1600">
                  <a:solidFill>
                    <a:srgbClr val="004237"/>
                  </a:solidFill>
                  <a:latin typeface="Roboto Light" panose="02000000000000000000" pitchFamily="2" charset="0"/>
                  <a:ea typeface="Roboto Light" panose="02000000000000000000" pitchFamily="2" charset="0"/>
                </a:rPr>
                <a:t>An admin should be able to create shifts. </a:t>
              </a:r>
              <a:endParaRPr lang="en-US" sz="1600">
                <a:solidFill>
                  <a:srgbClr val="004237"/>
                </a:solidFill>
              </a:endParaRPr>
            </a:p>
          </p:txBody>
        </p:sp>
      </p:grpSp>
      <p:grpSp>
        <p:nvGrpSpPr>
          <p:cNvPr id="57" name="Group 56">
            <a:extLst>
              <a:ext uri="{FF2B5EF4-FFF2-40B4-BE49-F238E27FC236}">
                <a16:creationId xmlns:a16="http://schemas.microsoft.com/office/drawing/2014/main" id="{09D7CB5A-580C-4DA5-AACC-74929FA45DF6}"/>
              </a:ext>
            </a:extLst>
          </p:cNvPr>
          <p:cNvGrpSpPr/>
          <p:nvPr/>
        </p:nvGrpSpPr>
        <p:grpSpPr>
          <a:xfrm>
            <a:off x="8226242" y="2786222"/>
            <a:ext cx="3884997" cy="2502264"/>
            <a:chOff x="422477" y="1402021"/>
            <a:chExt cx="4065703" cy="2502264"/>
          </a:xfrm>
        </p:grpSpPr>
        <p:sp>
          <p:nvSpPr>
            <p:cNvPr id="58" name="Rectangle 57">
              <a:extLst>
                <a:ext uri="{FF2B5EF4-FFF2-40B4-BE49-F238E27FC236}">
                  <a16:creationId xmlns:a16="http://schemas.microsoft.com/office/drawing/2014/main" id="{6688CB98-CB87-4773-A535-27BC4B0E00BD}"/>
                </a:ext>
              </a:extLst>
            </p:cNvPr>
            <p:cNvSpPr/>
            <p:nvPr/>
          </p:nvSpPr>
          <p:spPr>
            <a:xfrm>
              <a:off x="546518" y="2580846"/>
              <a:ext cx="3817620" cy="1323439"/>
            </a:xfrm>
            <a:prstGeom prst="rect">
              <a:avLst/>
            </a:prstGeom>
          </p:spPr>
          <p:txBody>
            <a:bodyPr wrap="square">
              <a:spAutoFit/>
            </a:bodyPr>
            <a:lstStyle/>
            <a:p>
              <a:pPr fontAlgn="base"/>
              <a:r>
                <a:rPr lang="en-US" sz="1600" b="1">
                  <a:solidFill>
                    <a:srgbClr val="004237"/>
                  </a:solidFill>
                  <a:latin typeface="Roboto" panose="02000000000000000000" pitchFamily="2" charset="0"/>
                  <a:ea typeface="Roboto" panose="02000000000000000000" pitchFamily="2" charset="0"/>
                </a:rPr>
                <a:t>Acceptance Criteria: </a:t>
              </a:r>
            </a:p>
            <a:p>
              <a:pPr marL="285750" indent="-285750" fontAlgn="base">
                <a:buFont typeface="Arial" panose="020B0604020202020204" pitchFamily="34" charset="0"/>
                <a:buChar char="•"/>
              </a:pPr>
              <a:r>
                <a:rPr lang="en-US" sz="1600">
                  <a:solidFill>
                    <a:srgbClr val="004237"/>
                  </a:solidFill>
                  <a:latin typeface="Roboto Light" panose="02000000000000000000" pitchFamily="2" charset="0"/>
                  <a:ea typeface="Roboto Light" panose="02000000000000000000" pitchFamily="2" charset="0"/>
                </a:rPr>
                <a:t>After clicking the add button, an admin should be able to create a position with the name and description. </a:t>
              </a:r>
            </a:p>
          </p:txBody>
        </p:sp>
        <p:grpSp>
          <p:nvGrpSpPr>
            <p:cNvPr id="59" name="Group 58">
              <a:extLst>
                <a:ext uri="{FF2B5EF4-FFF2-40B4-BE49-F238E27FC236}">
                  <a16:creationId xmlns:a16="http://schemas.microsoft.com/office/drawing/2014/main" id="{BB7500A8-FAE4-4978-AC2E-F7287C51DC9A}"/>
                </a:ext>
              </a:extLst>
            </p:cNvPr>
            <p:cNvGrpSpPr/>
            <p:nvPr/>
          </p:nvGrpSpPr>
          <p:grpSpPr>
            <a:xfrm>
              <a:off x="422477" y="1402021"/>
              <a:ext cx="4065703" cy="472440"/>
              <a:chOff x="889418" y="2456885"/>
              <a:chExt cx="4065703" cy="472440"/>
            </a:xfrm>
          </p:grpSpPr>
          <p:sp>
            <p:nvSpPr>
              <p:cNvPr id="61" name="Rectangle 60">
                <a:extLst>
                  <a:ext uri="{FF2B5EF4-FFF2-40B4-BE49-F238E27FC236}">
                    <a16:creationId xmlns:a16="http://schemas.microsoft.com/office/drawing/2014/main" id="{98D2BD10-12CA-46F1-B5D7-EB4549E63AA4}"/>
                  </a:ext>
                </a:extLst>
              </p:cNvPr>
              <p:cNvSpPr/>
              <p:nvPr/>
            </p:nvSpPr>
            <p:spPr>
              <a:xfrm>
                <a:off x="889418" y="2456885"/>
                <a:ext cx="4065703" cy="472440"/>
              </a:xfrm>
              <a:prstGeom prst="rect">
                <a:avLst/>
              </a:prstGeom>
              <a:solidFill>
                <a:srgbClr val="00B4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Rectangle 61">
                <a:extLst>
                  <a:ext uri="{FF2B5EF4-FFF2-40B4-BE49-F238E27FC236}">
                    <a16:creationId xmlns:a16="http://schemas.microsoft.com/office/drawing/2014/main" id="{2FC4527D-5F36-4C82-AEA3-BA1298BCAF22}"/>
                  </a:ext>
                </a:extLst>
              </p:cNvPr>
              <p:cNvSpPr/>
              <p:nvPr/>
            </p:nvSpPr>
            <p:spPr>
              <a:xfrm>
                <a:off x="1013460" y="2505852"/>
                <a:ext cx="3817620" cy="374507"/>
              </a:xfrm>
              <a:prstGeom prst="rect">
                <a:avLst/>
              </a:prstGeom>
            </p:spPr>
            <p:txBody>
              <a:bodyPr wrap="square">
                <a:spAutoFit/>
              </a:bodyPr>
              <a:lstStyle/>
              <a:p>
                <a:r>
                  <a:rPr lang="en-US" b="1">
                    <a:solidFill>
                      <a:schemeClr val="bg1"/>
                    </a:solidFill>
                    <a:latin typeface="Roboto" panose="02000000000000000000" pitchFamily="2" charset="0"/>
                    <a:ea typeface="Roboto" panose="02000000000000000000" pitchFamily="2" charset="0"/>
                  </a:rPr>
                  <a:t>Admin can create positions</a:t>
                </a:r>
                <a:endParaRPr lang="en-US">
                  <a:solidFill>
                    <a:schemeClr val="bg1"/>
                  </a:solidFill>
                  <a:latin typeface="Roboto" panose="02000000000000000000" pitchFamily="2" charset="0"/>
                  <a:ea typeface="Roboto" panose="02000000000000000000" pitchFamily="2" charset="0"/>
                </a:endParaRPr>
              </a:p>
            </p:txBody>
          </p:sp>
        </p:grpSp>
        <p:sp>
          <p:nvSpPr>
            <p:cNvPr id="60" name="Rectangle 59">
              <a:extLst>
                <a:ext uri="{FF2B5EF4-FFF2-40B4-BE49-F238E27FC236}">
                  <a16:creationId xmlns:a16="http://schemas.microsoft.com/office/drawing/2014/main" id="{17D7E191-74C3-4BA6-8CBF-B38B19EF802A}"/>
                </a:ext>
              </a:extLst>
            </p:cNvPr>
            <p:cNvSpPr/>
            <p:nvPr/>
          </p:nvSpPr>
          <p:spPr>
            <a:xfrm>
              <a:off x="546519" y="1923428"/>
              <a:ext cx="3817620" cy="584775"/>
            </a:xfrm>
            <a:prstGeom prst="rect">
              <a:avLst/>
            </a:prstGeom>
          </p:spPr>
          <p:txBody>
            <a:bodyPr wrap="square">
              <a:spAutoFit/>
            </a:bodyPr>
            <a:lstStyle/>
            <a:p>
              <a:r>
                <a:rPr lang="en-US" sz="1600">
                  <a:solidFill>
                    <a:srgbClr val="004237"/>
                  </a:solidFill>
                  <a:latin typeface="Roboto Light" panose="02000000000000000000" pitchFamily="2" charset="0"/>
                  <a:ea typeface="Roboto Light" panose="02000000000000000000" pitchFamily="2" charset="0"/>
                </a:rPr>
                <a:t>An admin should be able to create a position.</a:t>
              </a:r>
              <a:endParaRPr lang="en-US" sz="1600">
                <a:solidFill>
                  <a:srgbClr val="004237"/>
                </a:solidFill>
              </a:endParaRPr>
            </a:p>
          </p:txBody>
        </p:sp>
      </p:grpSp>
      <p:grpSp>
        <p:nvGrpSpPr>
          <p:cNvPr id="63" name="Group 62">
            <a:extLst>
              <a:ext uri="{FF2B5EF4-FFF2-40B4-BE49-F238E27FC236}">
                <a16:creationId xmlns:a16="http://schemas.microsoft.com/office/drawing/2014/main" id="{28315E47-B284-4665-86DE-E32E76525325}"/>
              </a:ext>
            </a:extLst>
          </p:cNvPr>
          <p:cNvGrpSpPr/>
          <p:nvPr/>
        </p:nvGrpSpPr>
        <p:grpSpPr>
          <a:xfrm>
            <a:off x="4013004" y="3760424"/>
            <a:ext cx="3884997" cy="2256043"/>
            <a:chOff x="422477" y="1402021"/>
            <a:chExt cx="4065703" cy="2256043"/>
          </a:xfrm>
        </p:grpSpPr>
        <p:sp>
          <p:nvSpPr>
            <p:cNvPr id="64" name="Rectangle 63">
              <a:extLst>
                <a:ext uri="{FF2B5EF4-FFF2-40B4-BE49-F238E27FC236}">
                  <a16:creationId xmlns:a16="http://schemas.microsoft.com/office/drawing/2014/main" id="{E5C42C60-1A62-4E68-8A15-E94D392C5708}"/>
                </a:ext>
              </a:extLst>
            </p:cNvPr>
            <p:cNvSpPr/>
            <p:nvPr/>
          </p:nvSpPr>
          <p:spPr>
            <a:xfrm>
              <a:off x="546518" y="2580846"/>
              <a:ext cx="3817620" cy="1077218"/>
            </a:xfrm>
            <a:prstGeom prst="rect">
              <a:avLst/>
            </a:prstGeom>
          </p:spPr>
          <p:txBody>
            <a:bodyPr wrap="square">
              <a:spAutoFit/>
            </a:bodyPr>
            <a:lstStyle/>
            <a:p>
              <a:pPr fontAlgn="base"/>
              <a:r>
                <a:rPr lang="en-US" sz="1600" b="1">
                  <a:solidFill>
                    <a:srgbClr val="004237"/>
                  </a:solidFill>
                  <a:latin typeface="Roboto" panose="02000000000000000000" pitchFamily="2" charset="0"/>
                  <a:ea typeface="Roboto" panose="02000000000000000000" pitchFamily="2" charset="0"/>
                </a:rPr>
                <a:t>Acceptance Criteria: </a:t>
              </a:r>
            </a:p>
            <a:p>
              <a:pPr marL="285750" indent="-285750" fontAlgn="base">
                <a:buFont typeface="Arial" panose="020B0604020202020204" pitchFamily="34" charset="0"/>
                <a:buChar char="•"/>
              </a:pPr>
              <a:r>
                <a:rPr lang="en-US" sz="1600">
                  <a:solidFill>
                    <a:srgbClr val="004237"/>
                  </a:solidFill>
                  <a:latin typeface="Roboto Light" panose="02000000000000000000" pitchFamily="2" charset="0"/>
                  <a:ea typeface="Roboto Light" panose="02000000000000000000" pitchFamily="2" charset="0"/>
                </a:rPr>
                <a:t>After clicking the add button, an admin should be able to create a skill with the code and description. </a:t>
              </a:r>
            </a:p>
          </p:txBody>
        </p:sp>
        <p:grpSp>
          <p:nvGrpSpPr>
            <p:cNvPr id="65" name="Group 64">
              <a:extLst>
                <a:ext uri="{FF2B5EF4-FFF2-40B4-BE49-F238E27FC236}">
                  <a16:creationId xmlns:a16="http://schemas.microsoft.com/office/drawing/2014/main" id="{DF81A2A0-26CE-4DCF-A6F0-A2AF15F3D019}"/>
                </a:ext>
              </a:extLst>
            </p:cNvPr>
            <p:cNvGrpSpPr/>
            <p:nvPr/>
          </p:nvGrpSpPr>
          <p:grpSpPr>
            <a:xfrm>
              <a:off x="422477" y="1402021"/>
              <a:ext cx="4065703" cy="472440"/>
              <a:chOff x="889418" y="2456885"/>
              <a:chExt cx="4065703" cy="472440"/>
            </a:xfrm>
          </p:grpSpPr>
          <p:sp>
            <p:nvSpPr>
              <p:cNvPr id="67" name="Rectangle 66">
                <a:extLst>
                  <a:ext uri="{FF2B5EF4-FFF2-40B4-BE49-F238E27FC236}">
                    <a16:creationId xmlns:a16="http://schemas.microsoft.com/office/drawing/2014/main" id="{C73FC3F1-A21E-4495-82F0-1F087F38E0FE}"/>
                  </a:ext>
                </a:extLst>
              </p:cNvPr>
              <p:cNvSpPr/>
              <p:nvPr/>
            </p:nvSpPr>
            <p:spPr>
              <a:xfrm>
                <a:off x="889418" y="2456885"/>
                <a:ext cx="4065703" cy="472440"/>
              </a:xfrm>
              <a:prstGeom prst="rect">
                <a:avLst/>
              </a:prstGeom>
              <a:solidFill>
                <a:srgbClr val="00B4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8" name="Rectangle 67">
                <a:extLst>
                  <a:ext uri="{FF2B5EF4-FFF2-40B4-BE49-F238E27FC236}">
                    <a16:creationId xmlns:a16="http://schemas.microsoft.com/office/drawing/2014/main" id="{1BC0FD2A-E689-4D20-BC71-6E0767F5AF16}"/>
                  </a:ext>
                </a:extLst>
              </p:cNvPr>
              <p:cNvSpPr/>
              <p:nvPr/>
            </p:nvSpPr>
            <p:spPr>
              <a:xfrm>
                <a:off x="1013460" y="2505852"/>
                <a:ext cx="3817620" cy="374507"/>
              </a:xfrm>
              <a:prstGeom prst="rect">
                <a:avLst/>
              </a:prstGeom>
            </p:spPr>
            <p:txBody>
              <a:bodyPr wrap="square">
                <a:spAutoFit/>
              </a:bodyPr>
              <a:lstStyle/>
              <a:p>
                <a:r>
                  <a:rPr lang="en-US" b="1">
                    <a:solidFill>
                      <a:schemeClr val="bg1"/>
                    </a:solidFill>
                    <a:latin typeface="Roboto" panose="02000000000000000000" pitchFamily="2" charset="0"/>
                    <a:ea typeface="Roboto" panose="02000000000000000000" pitchFamily="2" charset="0"/>
                  </a:rPr>
                  <a:t>Admin can create skills</a:t>
                </a:r>
                <a:endParaRPr lang="en-US">
                  <a:solidFill>
                    <a:schemeClr val="bg1"/>
                  </a:solidFill>
                  <a:latin typeface="Roboto" panose="02000000000000000000" pitchFamily="2" charset="0"/>
                  <a:ea typeface="Roboto" panose="02000000000000000000" pitchFamily="2" charset="0"/>
                </a:endParaRPr>
              </a:p>
            </p:txBody>
          </p:sp>
        </p:grpSp>
        <p:sp>
          <p:nvSpPr>
            <p:cNvPr id="66" name="Rectangle 65">
              <a:extLst>
                <a:ext uri="{FF2B5EF4-FFF2-40B4-BE49-F238E27FC236}">
                  <a16:creationId xmlns:a16="http://schemas.microsoft.com/office/drawing/2014/main" id="{12A58379-1114-484B-863B-C5B9790113C3}"/>
                </a:ext>
              </a:extLst>
            </p:cNvPr>
            <p:cNvSpPr/>
            <p:nvPr/>
          </p:nvSpPr>
          <p:spPr>
            <a:xfrm>
              <a:off x="546519" y="1923428"/>
              <a:ext cx="3817620" cy="584775"/>
            </a:xfrm>
            <a:prstGeom prst="rect">
              <a:avLst/>
            </a:prstGeom>
          </p:spPr>
          <p:txBody>
            <a:bodyPr wrap="square">
              <a:spAutoFit/>
            </a:bodyPr>
            <a:lstStyle/>
            <a:p>
              <a:r>
                <a:rPr lang="en-US" sz="1600">
                  <a:solidFill>
                    <a:srgbClr val="004237"/>
                  </a:solidFill>
                  <a:latin typeface="Roboto Light" panose="02000000000000000000" pitchFamily="2" charset="0"/>
                  <a:ea typeface="Roboto Light" panose="02000000000000000000" pitchFamily="2" charset="0"/>
                </a:rPr>
                <a:t>An admin should be able to create skills. </a:t>
              </a:r>
              <a:endParaRPr lang="en-US" sz="1600">
                <a:solidFill>
                  <a:srgbClr val="004237"/>
                </a:solidFill>
              </a:endParaRPr>
            </a:p>
          </p:txBody>
        </p:sp>
      </p:grpSp>
    </p:spTree>
    <p:extLst>
      <p:ext uri="{BB962C8B-B14F-4D97-AF65-F5344CB8AC3E}">
        <p14:creationId xmlns:p14="http://schemas.microsoft.com/office/powerpoint/2010/main" val="14228443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descr="A close up of a sign&#10;&#10;Description automatically generated">
            <a:extLst>
              <a:ext uri="{FF2B5EF4-FFF2-40B4-BE49-F238E27FC236}">
                <a16:creationId xmlns:a16="http://schemas.microsoft.com/office/drawing/2014/main" id="{55D72C22-3C20-4EF8-B8C8-D03822C6768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168741" y="6053559"/>
            <a:ext cx="1720518" cy="593126"/>
          </a:xfrm>
          <a:prstGeom prst="rect">
            <a:avLst/>
          </a:prstGeom>
        </p:spPr>
      </p:pic>
      <p:grpSp>
        <p:nvGrpSpPr>
          <p:cNvPr id="27" name="Group 26">
            <a:extLst>
              <a:ext uri="{FF2B5EF4-FFF2-40B4-BE49-F238E27FC236}">
                <a16:creationId xmlns:a16="http://schemas.microsoft.com/office/drawing/2014/main" id="{8AB01644-50B0-43DB-B857-3E5D9316E68E}"/>
              </a:ext>
            </a:extLst>
          </p:cNvPr>
          <p:cNvGrpSpPr/>
          <p:nvPr/>
        </p:nvGrpSpPr>
        <p:grpSpPr>
          <a:xfrm>
            <a:off x="193108" y="234991"/>
            <a:ext cx="3587764" cy="5925686"/>
            <a:chOff x="422477" y="1402021"/>
            <a:chExt cx="4117257" cy="5925686"/>
          </a:xfrm>
        </p:grpSpPr>
        <p:sp>
          <p:nvSpPr>
            <p:cNvPr id="28" name="Rectangle 27">
              <a:extLst>
                <a:ext uri="{FF2B5EF4-FFF2-40B4-BE49-F238E27FC236}">
                  <a16:creationId xmlns:a16="http://schemas.microsoft.com/office/drawing/2014/main" id="{0521D866-21D4-4510-AE89-4EEA1E37FBC4}"/>
                </a:ext>
              </a:extLst>
            </p:cNvPr>
            <p:cNvSpPr/>
            <p:nvPr/>
          </p:nvSpPr>
          <p:spPr>
            <a:xfrm>
              <a:off x="546519" y="2557170"/>
              <a:ext cx="3993215" cy="4770537"/>
            </a:xfrm>
            <a:prstGeom prst="rect">
              <a:avLst/>
            </a:prstGeom>
          </p:spPr>
          <p:txBody>
            <a:bodyPr wrap="square">
              <a:spAutoFit/>
            </a:bodyPr>
            <a:lstStyle/>
            <a:p>
              <a:pPr fontAlgn="base"/>
              <a:r>
                <a:rPr lang="en-US" sz="1600" b="1">
                  <a:solidFill>
                    <a:srgbClr val="004237"/>
                  </a:solidFill>
                  <a:latin typeface="Roboto" panose="02000000000000000000" pitchFamily="2" charset="0"/>
                  <a:ea typeface="Roboto" panose="02000000000000000000" pitchFamily="2" charset="0"/>
                </a:rPr>
                <a:t>Acceptance Criteria: </a:t>
              </a:r>
            </a:p>
            <a:p>
              <a:pPr marL="285750" indent="-285750" fontAlgn="base">
                <a:buFont typeface="Arial" panose="020B0604020202020204" pitchFamily="34" charset="0"/>
                <a:buChar char="•"/>
              </a:pPr>
              <a:r>
                <a:rPr lang="en-US" sz="1600">
                  <a:solidFill>
                    <a:srgbClr val="004237"/>
                  </a:solidFill>
                  <a:latin typeface="Roboto Light" panose="02000000000000000000" pitchFamily="2" charset="0"/>
                  <a:ea typeface="Roboto Light" panose="02000000000000000000" pitchFamily="2" charset="0"/>
                </a:rPr>
                <a:t>After clicking to go to the Mange Skills page on the top-left menu, an admin should be able to see all current skills with code and description. </a:t>
              </a:r>
            </a:p>
            <a:p>
              <a:pPr marL="285750" indent="-285750" fontAlgn="base">
                <a:buFont typeface="Arial" panose="020B0604020202020204" pitchFamily="34" charset="0"/>
                <a:buChar char="•"/>
              </a:pPr>
              <a:endParaRPr lang="en-US" sz="1600">
                <a:solidFill>
                  <a:srgbClr val="004237"/>
                </a:solidFill>
                <a:latin typeface="Roboto Light" panose="02000000000000000000" pitchFamily="2" charset="0"/>
                <a:ea typeface="Roboto Light" panose="02000000000000000000" pitchFamily="2" charset="0"/>
              </a:endParaRPr>
            </a:p>
            <a:p>
              <a:pPr marL="285750" indent="-285750" fontAlgn="base">
                <a:buFont typeface="Arial" panose="020B0604020202020204" pitchFamily="34" charset="0"/>
                <a:buChar char="•"/>
              </a:pPr>
              <a:r>
                <a:rPr lang="en-US" sz="1600">
                  <a:solidFill>
                    <a:srgbClr val="004237"/>
                  </a:solidFill>
                  <a:latin typeface="Roboto Light" panose="02000000000000000000" pitchFamily="2" charset="0"/>
                  <a:ea typeface="Roboto Light" panose="02000000000000000000" pitchFamily="2" charset="0"/>
                </a:rPr>
                <a:t>After clicking on a particular skill, an admin should be able to edit the skill name and skill description. </a:t>
              </a:r>
            </a:p>
            <a:p>
              <a:pPr marL="285750" indent="-285750" fontAlgn="base">
                <a:buFont typeface="Arial" panose="020B0604020202020204" pitchFamily="34" charset="0"/>
                <a:buChar char="•"/>
              </a:pPr>
              <a:endParaRPr lang="en-US" sz="1600">
                <a:solidFill>
                  <a:srgbClr val="004237"/>
                </a:solidFill>
                <a:latin typeface="Roboto Light" panose="02000000000000000000" pitchFamily="2" charset="0"/>
                <a:ea typeface="Roboto Light" panose="02000000000000000000" pitchFamily="2" charset="0"/>
              </a:endParaRPr>
            </a:p>
            <a:p>
              <a:pPr marL="285750" indent="-285750" fontAlgn="base">
                <a:buFont typeface="Arial" panose="020B0604020202020204" pitchFamily="34" charset="0"/>
                <a:buChar char="•"/>
              </a:pPr>
              <a:r>
                <a:rPr lang="en-US" sz="1600">
                  <a:solidFill>
                    <a:srgbClr val="004237"/>
                  </a:solidFill>
                  <a:latin typeface="Roboto Light" panose="02000000000000000000" pitchFamily="2" charset="0"/>
                  <a:ea typeface="Roboto Light" panose="02000000000000000000" pitchFamily="2" charset="0"/>
                </a:rPr>
                <a:t>Upon submitting changes, they should be reflected on the Manage Skills page. </a:t>
              </a:r>
            </a:p>
            <a:p>
              <a:pPr marL="285750" indent="-285750" fontAlgn="base">
                <a:buFont typeface="Arial" panose="020B0604020202020204" pitchFamily="34" charset="0"/>
                <a:buChar char="•"/>
              </a:pPr>
              <a:endParaRPr lang="en-US" sz="1600">
                <a:solidFill>
                  <a:srgbClr val="004237"/>
                </a:solidFill>
                <a:latin typeface="Roboto Light" panose="02000000000000000000" pitchFamily="2" charset="0"/>
                <a:ea typeface="Roboto Light" panose="02000000000000000000" pitchFamily="2" charset="0"/>
              </a:endParaRPr>
            </a:p>
            <a:p>
              <a:pPr marL="285750" indent="-285750" fontAlgn="base">
                <a:buFont typeface="Arial" panose="020B0604020202020204" pitchFamily="34" charset="0"/>
                <a:buChar char="•"/>
              </a:pPr>
              <a:r>
                <a:rPr lang="en-US" sz="1600">
                  <a:solidFill>
                    <a:srgbClr val="004237"/>
                  </a:solidFill>
                  <a:latin typeface="Roboto Light" panose="02000000000000000000" pitchFamily="2" charset="0"/>
                  <a:ea typeface="Roboto Light" panose="02000000000000000000" pitchFamily="2" charset="0"/>
                </a:rPr>
                <a:t>An admin should be able to delete a skill after clicking the delete button within a skill. </a:t>
              </a:r>
            </a:p>
          </p:txBody>
        </p:sp>
        <p:grpSp>
          <p:nvGrpSpPr>
            <p:cNvPr id="40" name="Group 39">
              <a:extLst>
                <a:ext uri="{FF2B5EF4-FFF2-40B4-BE49-F238E27FC236}">
                  <a16:creationId xmlns:a16="http://schemas.microsoft.com/office/drawing/2014/main" id="{BE9E9AA2-1F88-4263-9393-ADBED237FD6A}"/>
                </a:ext>
              </a:extLst>
            </p:cNvPr>
            <p:cNvGrpSpPr/>
            <p:nvPr/>
          </p:nvGrpSpPr>
          <p:grpSpPr>
            <a:xfrm>
              <a:off x="422477" y="1402021"/>
              <a:ext cx="4065703" cy="472440"/>
              <a:chOff x="889418" y="2456885"/>
              <a:chExt cx="4065703" cy="472440"/>
            </a:xfrm>
          </p:grpSpPr>
          <p:sp>
            <p:nvSpPr>
              <p:cNvPr id="42" name="Rectangle 41">
                <a:extLst>
                  <a:ext uri="{FF2B5EF4-FFF2-40B4-BE49-F238E27FC236}">
                    <a16:creationId xmlns:a16="http://schemas.microsoft.com/office/drawing/2014/main" id="{9957C3F2-BA49-4AF3-AE42-8189AAE80E46}"/>
                  </a:ext>
                </a:extLst>
              </p:cNvPr>
              <p:cNvSpPr/>
              <p:nvPr/>
            </p:nvSpPr>
            <p:spPr>
              <a:xfrm>
                <a:off x="889418" y="2456885"/>
                <a:ext cx="4065703" cy="472440"/>
              </a:xfrm>
              <a:prstGeom prst="rect">
                <a:avLst/>
              </a:prstGeom>
              <a:solidFill>
                <a:srgbClr val="00B4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 name="Rectangle 42">
                <a:extLst>
                  <a:ext uri="{FF2B5EF4-FFF2-40B4-BE49-F238E27FC236}">
                    <a16:creationId xmlns:a16="http://schemas.microsoft.com/office/drawing/2014/main" id="{D03DA2AB-7CE7-4AAE-81A3-83B5BA2C763F}"/>
                  </a:ext>
                </a:extLst>
              </p:cNvPr>
              <p:cNvSpPr/>
              <p:nvPr/>
            </p:nvSpPr>
            <p:spPr>
              <a:xfrm>
                <a:off x="1013460" y="2505852"/>
                <a:ext cx="3817620" cy="374507"/>
              </a:xfrm>
              <a:prstGeom prst="rect">
                <a:avLst/>
              </a:prstGeom>
            </p:spPr>
            <p:txBody>
              <a:bodyPr wrap="square">
                <a:spAutoFit/>
              </a:bodyPr>
              <a:lstStyle/>
              <a:p>
                <a:r>
                  <a:rPr lang="en-US" b="1">
                    <a:solidFill>
                      <a:schemeClr val="bg1"/>
                    </a:solidFill>
                    <a:latin typeface="Roboto" panose="02000000000000000000" pitchFamily="2" charset="0"/>
                    <a:ea typeface="Roboto" panose="02000000000000000000" pitchFamily="2" charset="0"/>
                  </a:rPr>
                  <a:t>User can edit Skills</a:t>
                </a:r>
                <a:endParaRPr lang="en-US">
                  <a:solidFill>
                    <a:schemeClr val="bg1"/>
                  </a:solidFill>
                  <a:latin typeface="Roboto" panose="02000000000000000000" pitchFamily="2" charset="0"/>
                  <a:ea typeface="Roboto" panose="02000000000000000000" pitchFamily="2" charset="0"/>
                </a:endParaRPr>
              </a:p>
            </p:txBody>
          </p:sp>
        </p:grpSp>
        <p:sp>
          <p:nvSpPr>
            <p:cNvPr id="41" name="Rectangle 40">
              <a:extLst>
                <a:ext uri="{FF2B5EF4-FFF2-40B4-BE49-F238E27FC236}">
                  <a16:creationId xmlns:a16="http://schemas.microsoft.com/office/drawing/2014/main" id="{D6E3D5B3-723F-442D-81D9-D8D057120556}"/>
                </a:ext>
              </a:extLst>
            </p:cNvPr>
            <p:cNvSpPr/>
            <p:nvPr/>
          </p:nvSpPr>
          <p:spPr>
            <a:xfrm>
              <a:off x="546519" y="1923428"/>
              <a:ext cx="3817620" cy="584775"/>
            </a:xfrm>
            <a:prstGeom prst="rect">
              <a:avLst/>
            </a:prstGeom>
          </p:spPr>
          <p:txBody>
            <a:bodyPr wrap="square">
              <a:spAutoFit/>
            </a:bodyPr>
            <a:lstStyle/>
            <a:p>
              <a:r>
                <a:rPr lang="en-US" sz="1600">
                  <a:solidFill>
                    <a:srgbClr val="004237"/>
                  </a:solidFill>
                  <a:latin typeface="Roboto Light" panose="02000000000000000000" pitchFamily="2" charset="0"/>
                  <a:ea typeface="Roboto Light" panose="02000000000000000000" pitchFamily="2" charset="0"/>
                </a:rPr>
                <a:t>An admin should be able to read, update, and delete skills. </a:t>
              </a:r>
              <a:endParaRPr lang="en-US" sz="1600">
                <a:solidFill>
                  <a:srgbClr val="004237"/>
                </a:solidFill>
              </a:endParaRPr>
            </a:p>
          </p:txBody>
        </p:sp>
      </p:grpSp>
      <p:grpSp>
        <p:nvGrpSpPr>
          <p:cNvPr id="33" name="Group 32">
            <a:extLst>
              <a:ext uri="{FF2B5EF4-FFF2-40B4-BE49-F238E27FC236}">
                <a16:creationId xmlns:a16="http://schemas.microsoft.com/office/drawing/2014/main" id="{0D3C87D8-CB4D-4C2C-933A-D1D240ED64D9}"/>
              </a:ext>
            </a:extLst>
          </p:cNvPr>
          <p:cNvGrpSpPr/>
          <p:nvPr/>
        </p:nvGrpSpPr>
        <p:grpSpPr>
          <a:xfrm>
            <a:off x="3888962" y="234991"/>
            <a:ext cx="3587764" cy="5925686"/>
            <a:chOff x="422477" y="1402021"/>
            <a:chExt cx="4117257" cy="5925686"/>
          </a:xfrm>
        </p:grpSpPr>
        <p:sp>
          <p:nvSpPr>
            <p:cNvPr id="34" name="Rectangle 33">
              <a:extLst>
                <a:ext uri="{FF2B5EF4-FFF2-40B4-BE49-F238E27FC236}">
                  <a16:creationId xmlns:a16="http://schemas.microsoft.com/office/drawing/2014/main" id="{7B7AB348-236C-42C9-8C17-C4180F214CAD}"/>
                </a:ext>
              </a:extLst>
            </p:cNvPr>
            <p:cNvSpPr/>
            <p:nvPr/>
          </p:nvSpPr>
          <p:spPr>
            <a:xfrm>
              <a:off x="546519" y="2557170"/>
              <a:ext cx="3993215" cy="4770537"/>
            </a:xfrm>
            <a:prstGeom prst="rect">
              <a:avLst/>
            </a:prstGeom>
          </p:spPr>
          <p:txBody>
            <a:bodyPr wrap="square">
              <a:spAutoFit/>
            </a:bodyPr>
            <a:lstStyle/>
            <a:p>
              <a:pPr fontAlgn="base"/>
              <a:r>
                <a:rPr lang="en-US" sz="1600" b="1">
                  <a:solidFill>
                    <a:srgbClr val="004237"/>
                  </a:solidFill>
                  <a:latin typeface="Roboto" panose="02000000000000000000" pitchFamily="2" charset="0"/>
                  <a:ea typeface="Roboto" panose="02000000000000000000" pitchFamily="2" charset="0"/>
                </a:rPr>
                <a:t>Acceptance Criteria: </a:t>
              </a:r>
            </a:p>
            <a:p>
              <a:pPr marL="285750" indent="-285750" fontAlgn="base">
                <a:buFont typeface="Arial" panose="020B0604020202020204" pitchFamily="34" charset="0"/>
                <a:buChar char="•"/>
              </a:pPr>
              <a:r>
                <a:rPr lang="en-US" sz="1600">
                  <a:solidFill>
                    <a:srgbClr val="004237"/>
                  </a:solidFill>
                  <a:latin typeface="Roboto Light" panose="02000000000000000000" pitchFamily="2" charset="0"/>
                  <a:ea typeface="Roboto Light" panose="02000000000000000000" pitchFamily="2" charset="0"/>
                </a:rPr>
                <a:t>After clicking to go to the Manage Positions page on the top-left menu, an admin should be able to see all current positions with name and description. </a:t>
              </a:r>
            </a:p>
            <a:p>
              <a:pPr marL="285750" indent="-285750" fontAlgn="base">
                <a:buFont typeface="Arial" panose="020B0604020202020204" pitchFamily="34" charset="0"/>
                <a:buChar char="•"/>
              </a:pPr>
              <a:endParaRPr lang="en-US" sz="1600">
                <a:solidFill>
                  <a:srgbClr val="004237"/>
                </a:solidFill>
                <a:latin typeface="Roboto Light" panose="02000000000000000000" pitchFamily="2" charset="0"/>
                <a:ea typeface="Roboto Light" panose="02000000000000000000" pitchFamily="2" charset="0"/>
              </a:endParaRPr>
            </a:p>
            <a:p>
              <a:pPr marL="285750" indent="-285750" fontAlgn="base">
                <a:buFont typeface="Arial" panose="020B0604020202020204" pitchFamily="34" charset="0"/>
                <a:buChar char="•"/>
              </a:pPr>
              <a:r>
                <a:rPr lang="en-US" sz="1600">
                  <a:solidFill>
                    <a:srgbClr val="004237"/>
                  </a:solidFill>
                  <a:latin typeface="Roboto Light" panose="02000000000000000000" pitchFamily="2" charset="0"/>
                  <a:ea typeface="Roboto Light" panose="02000000000000000000" pitchFamily="2" charset="0"/>
                </a:rPr>
                <a:t>After clicking a particular position, an admin should be able to change the position name and position description. </a:t>
              </a:r>
            </a:p>
            <a:p>
              <a:pPr marL="285750" indent="-285750" fontAlgn="base">
                <a:buFont typeface="Arial" panose="020B0604020202020204" pitchFamily="34" charset="0"/>
                <a:buChar char="•"/>
              </a:pPr>
              <a:endParaRPr lang="en-US" sz="1600">
                <a:solidFill>
                  <a:srgbClr val="004237"/>
                </a:solidFill>
                <a:latin typeface="Roboto Light" panose="02000000000000000000" pitchFamily="2" charset="0"/>
                <a:ea typeface="Roboto Light" panose="02000000000000000000" pitchFamily="2" charset="0"/>
              </a:endParaRPr>
            </a:p>
            <a:p>
              <a:pPr marL="285750" indent="-285750" fontAlgn="base">
                <a:buFont typeface="Arial" panose="020B0604020202020204" pitchFamily="34" charset="0"/>
                <a:buChar char="•"/>
              </a:pPr>
              <a:r>
                <a:rPr lang="en-US" sz="1600">
                  <a:solidFill>
                    <a:srgbClr val="004237"/>
                  </a:solidFill>
                  <a:latin typeface="Roboto Light" panose="02000000000000000000" pitchFamily="2" charset="0"/>
                  <a:ea typeface="Roboto Light" panose="02000000000000000000" pitchFamily="2" charset="0"/>
                </a:rPr>
                <a:t>Upon submitting changes, they should be reflected on the Manage Positions page. </a:t>
              </a:r>
            </a:p>
            <a:p>
              <a:pPr marL="285750" indent="-285750" fontAlgn="base">
                <a:buFont typeface="Arial" panose="020B0604020202020204" pitchFamily="34" charset="0"/>
                <a:buChar char="•"/>
              </a:pPr>
              <a:endParaRPr lang="en-US" sz="1600">
                <a:solidFill>
                  <a:srgbClr val="004237"/>
                </a:solidFill>
                <a:latin typeface="Roboto Light" panose="02000000000000000000" pitchFamily="2" charset="0"/>
                <a:ea typeface="Roboto Light" panose="02000000000000000000" pitchFamily="2" charset="0"/>
              </a:endParaRPr>
            </a:p>
            <a:p>
              <a:pPr marL="285750" indent="-285750" fontAlgn="base">
                <a:buFont typeface="Arial" panose="020B0604020202020204" pitchFamily="34" charset="0"/>
                <a:buChar char="•"/>
              </a:pPr>
              <a:r>
                <a:rPr lang="en-US" sz="1600">
                  <a:solidFill>
                    <a:srgbClr val="004237"/>
                  </a:solidFill>
                  <a:latin typeface="Roboto Light" panose="02000000000000000000" pitchFamily="2" charset="0"/>
                  <a:ea typeface="Roboto Light" panose="02000000000000000000" pitchFamily="2" charset="0"/>
                </a:rPr>
                <a:t>An admin should be able to delete a position after clicking the delete button within a position. </a:t>
              </a:r>
            </a:p>
          </p:txBody>
        </p:sp>
        <p:grpSp>
          <p:nvGrpSpPr>
            <p:cNvPr id="35" name="Group 34">
              <a:extLst>
                <a:ext uri="{FF2B5EF4-FFF2-40B4-BE49-F238E27FC236}">
                  <a16:creationId xmlns:a16="http://schemas.microsoft.com/office/drawing/2014/main" id="{CF75B5F6-91EC-4E52-9B8E-1712A203D0F9}"/>
                </a:ext>
              </a:extLst>
            </p:cNvPr>
            <p:cNvGrpSpPr/>
            <p:nvPr/>
          </p:nvGrpSpPr>
          <p:grpSpPr>
            <a:xfrm>
              <a:off x="422477" y="1402021"/>
              <a:ext cx="4065703" cy="472440"/>
              <a:chOff x="889418" y="2456885"/>
              <a:chExt cx="4065703" cy="472440"/>
            </a:xfrm>
          </p:grpSpPr>
          <p:sp>
            <p:nvSpPr>
              <p:cNvPr id="37" name="Rectangle 36">
                <a:extLst>
                  <a:ext uri="{FF2B5EF4-FFF2-40B4-BE49-F238E27FC236}">
                    <a16:creationId xmlns:a16="http://schemas.microsoft.com/office/drawing/2014/main" id="{B53BE5C3-A39B-43DF-BDF0-68189CD2BDBF}"/>
                  </a:ext>
                </a:extLst>
              </p:cNvPr>
              <p:cNvSpPr/>
              <p:nvPr/>
            </p:nvSpPr>
            <p:spPr>
              <a:xfrm>
                <a:off x="889418" y="2456885"/>
                <a:ext cx="4065703" cy="472440"/>
              </a:xfrm>
              <a:prstGeom prst="rect">
                <a:avLst/>
              </a:prstGeom>
              <a:solidFill>
                <a:srgbClr val="00B4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Rectangle 37">
                <a:extLst>
                  <a:ext uri="{FF2B5EF4-FFF2-40B4-BE49-F238E27FC236}">
                    <a16:creationId xmlns:a16="http://schemas.microsoft.com/office/drawing/2014/main" id="{D44B2F31-AD8C-46BC-9CE9-247566444671}"/>
                  </a:ext>
                </a:extLst>
              </p:cNvPr>
              <p:cNvSpPr/>
              <p:nvPr/>
            </p:nvSpPr>
            <p:spPr>
              <a:xfrm>
                <a:off x="1013460" y="2505852"/>
                <a:ext cx="3817620" cy="374507"/>
              </a:xfrm>
              <a:prstGeom prst="rect">
                <a:avLst/>
              </a:prstGeom>
            </p:spPr>
            <p:txBody>
              <a:bodyPr wrap="square">
                <a:spAutoFit/>
              </a:bodyPr>
              <a:lstStyle/>
              <a:p>
                <a:r>
                  <a:rPr lang="en-US" b="1">
                    <a:solidFill>
                      <a:schemeClr val="bg1"/>
                    </a:solidFill>
                    <a:latin typeface="Roboto" panose="02000000000000000000" pitchFamily="2" charset="0"/>
                    <a:ea typeface="Roboto" panose="02000000000000000000" pitchFamily="2" charset="0"/>
                  </a:rPr>
                  <a:t>User can edit Positions</a:t>
                </a:r>
                <a:endParaRPr lang="en-US">
                  <a:solidFill>
                    <a:schemeClr val="bg1"/>
                  </a:solidFill>
                  <a:latin typeface="Roboto" panose="02000000000000000000" pitchFamily="2" charset="0"/>
                  <a:ea typeface="Roboto" panose="02000000000000000000" pitchFamily="2" charset="0"/>
                </a:endParaRPr>
              </a:p>
            </p:txBody>
          </p:sp>
        </p:grpSp>
        <p:sp>
          <p:nvSpPr>
            <p:cNvPr id="36" name="Rectangle 35">
              <a:extLst>
                <a:ext uri="{FF2B5EF4-FFF2-40B4-BE49-F238E27FC236}">
                  <a16:creationId xmlns:a16="http://schemas.microsoft.com/office/drawing/2014/main" id="{610C70F5-6493-46FB-B26C-06F37292415E}"/>
                </a:ext>
              </a:extLst>
            </p:cNvPr>
            <p:cNvSpPr/>
            <p:nvPr/>
          </p:nvSpPr>
          <p:spPr>
            <a:xfrm>
              <a:off x="546519" y="1923428"/>
              <a:ext cx="3817620" cy="584775"/>
            </a:xfrm>
            <a:prstGeom prst="rect">
              <a:avLst/>
            </a:prstGeom>
          </p:spPr>
          <p:txBody>
            <a:bodyPr wrap="square">
              <a:spAutoFit/>
            </a:bodyPr>
            <a:lstStyle/>
            <a:p>
              <a:r>
                <a:rPr lang="en-US" sz="1600">
                  <a:solidFill>
                    <a:srgbClr val="004237"/>
                  </a:solidFill>
                  <a:latin typeface="Roboto Light" panose="02000000000000000000" pitchFamily="2" charset="0"/>
                  <a:ea typeface="Roboto Light" panose="02000000000000000000" pitchFamily="2" charset="0"/>
                </a:rPr>
                <a:t>An admin should be able to read, update, and delete Positions. </a:t>
              </a:r>
              <a:endParaRPr lang="en-US" sz="1600">
                <a:solidFill>
                  <a:srgbClr val="004237"/>
                </a:solidFill>
              </a:endParaRPr>
            </a:p>
          </p:txBody>
        </p:sp>
      </p:grpSp>
      <p:grpSp>
        <p:nvGrpSpPr>
          <p:cNvPr id="39" name="Group 38">
            <a:extLst>
              <a:ext uri="{FF2B5EF4-FFF2-40B4-BE49-F238E27FC236}">
                <a16:creationId xmlns:a16="http://schemas.microsoft.com/office/drawing/2014/main" id="{8F007A21-9199-4238-A282-CCB15AA82AA2}"/>
              </a:ext>
            </a:extLst>
          </p:cNvPr>
          <p:cNvGrpSpPr/>
          <p:nvPr/>
        </p:nvGrpSpPr>
        <p:grpSpPr>
          <a:xfrm>
            <a:off x="7800995" y="234991"/>
            <a:ext cx="3884997" cy="2748485"/>
            <a:chOff x="422477" y="1402021"/>
            <a:chExt cx="4065703" cy="2748485"/>
          </a:xfrm>
        </p:grpSpPr>
        <p:sp>
          <p:nvSpPr>
            <p:cNvPr id="46" name="Rectangle 45">
              <a:extLst>
                <a:ext uri="{FF2B5EF4-FFF2-40B4-BE49-F238E27FC236}">
                  <a16:creationId xmlns:a16="http://schemas.microsoft.com/office/drawing/2014/main" id="{C2BA4889-1856-4B5E-BF2A-B8BBE90157DF}"/>
                </a:ext>
              </a:extLst>
            </p:cNvPr>
            <p:cNvSpPr/>
            <p:nvPr/>
          </p:nvSpPr>
          <p:spPr>
            <a:xfrm>
              <a:off x="546518" y="2580846"/>
              <a:ext cx="3817620" cy="1569660"/>
            </a:xfrm>
            <a:prstGeom prst="rect">
              <a:avLst/>
            </a:prstGeom>
          </p:spPr>
          <p:txBody>
            <a:bodyPr wrap="square">
              <a:spAutoFit/>
            </a:bodyPr>
            <a:lstStyle/>
            <a:p>
              <a:pPr fontAlgn="base"/>
              <a:r>
                <a:rPr lang="en-US" sz="1600" b="1">
                  <a:solidFill>
                    <a:srgbClr val="004237"/>
                  </a:solidFill>
                  <a:latin typeface="Roboto" panose="02000000000000000000" pitchFamily="2" charset="0"/>
                  <a:ea typeface="Roboto" panose="02000000000000000000" pitchFamily="2" charset="0"/>
                </a:rPr>
                <a:t>Acceptance Criteria: </a:t>
              </a:r>
            </a:p>
            <a:p>
              <a:pPr marL="285750" indent="-285750" fontAlgn="base">
                <a:buFont typeface="Arial" panose="020B0604020202020204" pitchFamily="34" charset="0"/>
                <a:buChar char="•"/>
              </a:pPr>
              <a:r>
                <a:rPr lang="en-US" sz="1600">
                  <a:solidFill>
                    <a:srgbClr val="004237"/>
                  </a:solidFill>
                  <a:latin typeface="Roboto Light" panose="02000000000000000000" pitchFamily="2" charset="0"/>
                  <a:ea typeface="Roboto Light" panose="02000000000000000000" pitchFamily="2" charset="0"/>
                </a:rPr>
                <a:t>The daily roster should contain the schedule for a particular day with shift, hours, position, assignee, unit number, vehicle number, radio number, and skills columns. </a:t>
              </a:r>
            </a:p>
          </p:txBody>
        </p:sp>
        <p:grpSp>
          <p:nvGrpSpPr>
            <p:cNvPr id="47" name="Group 46">
              <a:extLst>
                <a:ext uri="{FF2B5EF4-FFF2-40B4-BE49-F238E27FC236}">
                  <a16:creationId xmlns:a16="http://schemas.microsoft.com/office/drawing/2014/main" id="{A11D1708-0EDE-4171-9071-FBE70BD722A0}"/>
                </a:ext>
              </a:extLst>
            </p:cNvPr>
            <p:cNvGrpSpPr/>
            <p:nvPr/>
          </p:nvGrpSpPr>
          <p:grpSpPr>
            <a:xfrm>
              <a:off x="422477" y="1402021"/>
              <a:ext cx="4065703" cy="472440"/>
              <a:chOff x="889418" y="2456885"/>
              <a:chExt cx="4065703" cy="472440"/>
            </a:xfrm>
          </p:grpSpPr>
          <p:sp>
            <p:nvSpPr>
              <p:cNvPr id="49" name="Rectangle 48">
                <a:extLst>
                  <a:ext uri="{FF2B5EF4-FFF2-40B4-BE49-F238E27FC236}">
                    <a16:creationId xmlns:a16="http://schemas.microsoft.com/office/drawing/2014/main" id="{B4DA88D2-44B3-455D-9D01-D069AF092C5E}"/>
                  </a:ext>
                </a:extLst>
              </p:cNvPr>
              <p:cNvSpPr/>
              <p:nvPr/>
            </p:nvSpPr>
            <p:spPr>
              <a:xfrm>
                <a:off x="889418" y="2456885"/>
                <a:ext cx="4065703" cy="472440"/>
              </a:xfrm>
              <a:prstGeom prst="rect">
                <a:avLst/>
              </a:prstGeom>
              <a:solidFill>
                <a:srgbClr val="00B4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 name="Rectangle 49">
                <a:extLst>
                  <a:ext uri="{FF2B5EF4-FFF2-40B4-BE49-F238E27FC236}">
                    <a16:creationId xmlns:a16="http://schemas.microsoft.com/office/drawing/2014/main" id="{66E3649A-BBDF-4B09-92EC-316977EDD797}"/>
                  </a:ext>
                </a:extLst>
              </p:cNvPr>
              <p:cNvSpPr/>
              <p:nvPr/>
            </p:nvSpPr>
            <p:spPr>
              <a:xfrm>
                <a:off x="1013460" y="2505852"/>
                <a:ext cx="3817620" cy="374507"/>
              </a:xfrm>
              <a:prstGeom prst="rect">
                <a:avLst/>
              </a:prstGeom>
            </p:spPr>
            <p:txBody>
              <a:bodyPr wrap="square">
                <a:spAutoFit/>
              </a:bodyPr>
              <a:lstStyle/>
              <a:p>
                <a:r>
                  <a:rPr lang="en-US" b="1">
                    <a:solidFill>
                      <a:schemeClr val="bg1"/>
                    </a:solidFill>
                    <a:latin typeface="Roboto" panose="02000000000000000000" pitchFamily="2" charset="0"/>
                    <a:ea typeface="Roboto" panose="02000000000000000000" pitchFamily="2" charset="0"/>
                  </a:rPr>
                  <a:t>Admin can read the daily roster</a:t>
                </a:r>
                <a:endParaRPr lang="en-US">
                  <a:solidFill>
                    <a:schemeClr val="bg1"/>
                  </a:solidFill>
                  <a:latin typeface="Roboto" panose="02000000000000000000" pitchFamily="2" charset="0"/>
                  <a:ea typeface="Roboto" panose="02000000000000000000" pitchFamily="2" charset="0"/>
                </a:endParaRPr>
              </a:p>
            </p:txBody>
          </p:sp>
        </p:grpSp>
        <p:sp>
          <p:nvSpPr>
            <p:cNvPr id="48" name="Rectangle 47">
              <a:extLst>
                <a:ext uri="{FF2B5EF4-FFF2-40B4-BE49-F238E27FC236}">
                  <a16:creationId xmlns:a16="http://schemas.microsoft.com/office/drawing/2014/main" id="{E85CE147-3E3C-4731-84C2-7CC0B67492AE}"/>
                </a:ext>
              </a:extLst>
            </p:cNvPr>
            <p:cNvSpPr/>
            <p:nvPr/>
          </p:nvSpPr>
          <p:spPr>
            <a:xfrm>
              <a:off x="546519" y="1923428"/>
              <a:ext cx="3817620" cy="584775"/>
            </a:xfrm>
            <a:prstGeom prst="rect">
              <a:avLst/>
            </a:prstGeom>
          </p:spPr>
          <p:txBody>
            <a:bodyPr wrap="square">
              <a:spAutoFit/>
            </a:bodyPr>
            <a:lstStyle/>
            <a:p>
              <a:r>
                <a:rPr lang="en-US" sz="1600">
                  <a:solidFill>
                    <a:srgbClr val="004237"/>
                  </a:solidFill>
                  <a:latin typeface="Roboto Light" panose="02000000000000000000" pitchFamily="2" charset="0"/>
                  <a:ea typeface="Roboto Light" panose="02000000000000000000" pitchFamily="2" charset="0"/>
                </a:rPr>
                <a:t>A logged in user should be able to read the daily roster. </a:t>
              </a:r>
              <a:endParaRPr lang="en-US" sz="1600">
                <a:solidFill>
                  <a:srgbClr val="004237"/>
                </a:solidFill>
              </a:endParaRPr>
            </a:p>
          </p:txBody>
        </p:sp>
      </p:grpSp>
      <p:grpSp>
        <p:nvGrpSpPr>
          <p:cNvPr id="51" name="Group 50">
            <a:extLst>
              <a:ext uri="{FF2B5EF4-FFF2-40B4-BE49-F238E27FC236}">
                <a16:creationId xmlns:a16="http://schemas.microsoft.com/office/drawing/2014/main" id="{F91DAE4A-6CD1-45FB-B6BD-4FEB9C0258ED}"/>
              </a:ext>
            </a:extLst>
          </p:cNvPr>
          <p:cNvGrpSpPr/>
          <p:nvPr/>
        </p:nvGrpSpPr>
        <p:grpSpPr>
          <a:xfrm>
            <a:off x="7800995" y="3305074"/>
            <a:ext cx="3884997" cy="2748485"/>
            <a:chOff x="422477" y="1402021"/>
            <a:chExt cx="4065703" cy="2748485"/>
          </a:xfrm>
        </p:grpSpPr>
        <p:sp>
          <p:nvSpPr>
            <p:cNvPr id="52" name="Rectangle 51">
              <a:extLst>
                <a:ext uri="{FF2B5EF4-FFF2-40B4-BE49-F238E27FC236}">
                  <a16:creationId xmlns:a16="http://schemas.microsoft.com/office/drawing/2014/main" id="{C1D4EF16-042E-4B0C-9D11-A17258FD57D7}"/>
                </a:ext>
              </a:extLst>
            </p:cNvPr>
            <p:cNvSpPr/>
            <p:nvPr/>
          </p:nvSpPr>
          <p:spPr>
            <a:xfrm>
              <a:off x="546518" y="2827067"/>
              <a:ext cx="3817620" cy="1323439"/>
            </a:xfrm>
            <a:prstGeom prst="rect">
              <a:avLst/>
            </a:prstGeom>
          </p:spPr>
          <p:txBody>
            <a:bodyPr wrap="square">
              <a:spAutoFit/>
            </a:bodyPr>
            <a:lstStyle/>
            <a:p>
              <a:pPr fontAlgn="base"/>
              <a:r>
                <a:rPr lang="en-US" sz="1600" b="1">
                  <a:solidFill>
                    <a:srgbClr val="004237"/>
                  </a:solidFill>
                  <a:latin typeface="Roboto" panose="02000000000000000000" pitchFamily="2" charset="0"/>
                  <a:ea typeface="Roboto" panose="02000000000000000000" pitchFamily="2" charset="0"/>
                </a:rPr>
                <a:t>Acceptance Criteria: </a:t>
              </a:r>
            </a:p>
            <a:p>
              <a:pPr marL="285750" indent="-285750" fontAlgn="base">
                <a:buFont typeface="Arial" panose="020B0604020202020204" pitchFamily="34" charset="0"/>
                <a:buChar char="•"/>
              </a:pPr>
              <a:r>
                <a:rPr lang="en-US" sz="1600">
                  <a:solidFill>
                    <a:srgbClr val="004237"/>
                  </a:solidFill>
                  <a:latin typeface="Roboto Light" panose="02000000000000000000" pitchFamily="2" charset="0"/>
                  <a:ea typeface="Roboto Light" panose="02000000000000000000" pitchFamily="2" charset="0"/>
                </a:rPr>
                <a:t>The system should notify users via email in order of seniority when they can select their desired time slot. </a:t>
              </a:r>
            </a:p>
          </p:txBody>
        </p:sp>
        <p:grpSp>
          <p:nvGrpSpPr>
            <p:cNvPr id="69" name="Group 68">
              <a:extLst>
                <a:ext uri="{FF2B5EF4-FFF2-40B4-BE49-F238E27FC236}">
                  <a16:creationId xmlns:a16="http://schemas.microsoft.com/office/drawing/2014/main" id="{C58B9269-78CD-4DCC-86C8-CF6FAE80702C}"/>
                </a:ext>
              </a:extLst>
            </p:cNvPr>
            <p:cNvGrpSpPr/>
            <p:nvPr/>
          </p:nvGrpSpPr>
          <p:grpSpPr>
            <a:xfrm>
              <a:off x="422477" y="1402021"/>
              <a:ext cx="4065703" cy="472440"/>
              <a:chOff x="889418" y="2456885"/>
              <a:chExt cx="4065703" cy="472440"/>
            </a:xfrm>
          </p:grpSpPr>
          <p:sp>
            <p:nvSpPr>
              <p:cNvPr id="71" name="Rectangle 70">
                <a:extLst>
                  <a:ext uri="{FF2B5EF4-FFF2-40B4-BE49-F238E27FC236}">
                    <a16:creationId xmlns:a16="http://schemas.microsoft.com/office/drawing/2014/main" id="{ADA28930-37A0-430F-AA15-2D0FDC77F2D1}"/>
                  </a:ext>
                </a:extLst>
              </p:cNvPr>
              <p:cNvSpPr/>
              <p:nvPr/>
            </p:nvSpPr>
            <p:spPr>
              <a:xfrm>
                <a:off x="889418" y="2456885"/>
                <a:ext cx="4065703" cy="472440"/>
              </a:xfrm>
              <a:prstGeom prst="rect">
                <a:avLst/>
              </a:prstGeom>
              <a:solidFill>
                <a:srgbClr val="00B4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 name="Rectangle 71">
                <a:extLst>
                  <a:ext uri="{FF2B5EF4-FFF2-40B4-BE49-F238E27FC236}">
                    <a16:creationId xmlns:a16="http://schemas.microsoft.com/office/drawing/2014/main" id="{BAD38AB6-7BA1-479C-A155-A908CEAC9236}"/>
                  </a:ext>
                </a:extLst>
              </p:cNvPr>
              <p:cNvSpPr/>
              <p:nvPr/>
            </p:nvSpPr>
            <p:spPr>
              <a:xfrm>
                <a:off x="1013460" y="2505852"/>
                <a:ext cx="3817620" cy="374507"/>
              </a:xfrm>
              <a:prstGeom prst="rect">
                <a:avLst/>
              </a:prstGeom>
            </p:spPr>
            <p:txBody>
              <a:bodyPr wrap="square">
                <a:spAutoFit/>
              </a:bodyPr>
              <a:lstStyle/>
              <a:p>
                <a:r>
                  <a:rPr lang="en-US" b="1">
                    <a:solidFill>
                      <a:schemeClr val="bg1"/>
                    </a:solidFill>
                    <a:latin typeface="Roboto" panose="02000000000000000000" pitchFamily="2" charset="0"/>
                    <a:ea typeface="Roboto" panose="02000000000000000000" pitchFamily="2" charset="0"/>
                  </a:rPr>
                  <a:t>Notify Users when TS selection</a:t>
                </a:r>
                <a:endParaRPr lang="en-US">
                  <a:solidFill>
                    <a:schemeClr val="bg1"/>
                  </a:solidFill>
                  <a:latin typeface="Roboto" panose="02000000000000000000" pitchFamily="2" charset="0"/>
                  <a:ea typeface="Roboto" panose="02000000000000000000" pitchFamily="2" charset="0"/>
                </a:endParaRPr>
              </a:p>
            </p:txBody>
          </p:sp>
        </p:grpSp>
        <p:sp>
          <p:nvSpPr>
            <p:cNvPr id="70" name="Rectangle 69">
              <a:extLst>
                <a:ext uri="{FF2B5EF4-FFF2-40B4-BE49-F238E27FC236}">
                  <a16:creationId xmlns:a16="http://schemas.microsoft.com/office/drawing/2014/main" id="{A9F1C290-01B8-4F30-9285-E86F031CAE2F}"/>
                </a:ext>
              </a:extLst>
            </p:cNvPr>
            <p:cNvSpPr/>
            <p:nvPr/>
          </p:nvSpPr>
          <p:spPr>
            <a:xfrm>
              <a:off x="546519" y="1923428"/>
              <a:ext cx="3817620" cy="830997"/>
            </a:xfrm>
            <a:prstGeom prst="rect">
              <a:avLst/>
            </a:prstGeom>
          </p:spPr>
          <p:txBody>
            <a:bodyPr wrap="square">
              <a:spAutoFit/>
            </a:bodyPr>
            <a:lstStyle/>
            <a:p>
              <a:r>
                <a:rPr lang="en-US" sz="1600">
                  <a:solidFill>
                    <a:srgbClr val="004237"/>
                  </a:solidFill>
                  <a:latin typeface="Roboto Light" panose="02000000000000000000" pitchFamily="2" charset="0"/>
                  <a:ea typeface="Roboto Light" panose="02000000000000000000" pitchFamily="2" charset="0"/>
                </a:rPr>
                <a:t>Users are notified when it’s their turn to select a time slot on an active schedule </a:t>
              </a:r>
              <a:endParaRPr lang="en-US" sz="1600">
                <a:solidFill>
                  <a:srgbClr val="004237"/>
                </a:solidFill>
              </a:endParaRPr>
            </a:p>
          </p:txBody>
        </p:sp>
      </p:grpSp>
    </p:spTree>
    <p:extLst>
      <p:ext uri="{BB962C8B-B14F-4D97-AF65-F5344CB8AC3E}">
        <p14:creationId xmlns:p14="http://schemas.microsoft.com/office/powerpoint/2010/main" val="2315723475"/>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Application>Microsoft Office PowerPoint</Application>
  <PresentationFormat>Widescreen</PresentationFormat>
  <Slides>26</Slides>
  <Notes>0</Notes>
  <HiddenSlides>0</HiddenSlides>
  <ScaleCrop>false</ScaleCrop>
  <HeadingPairs>
    <vt:vector size="4" baseType="variant">
      <vt:variant>
        <vt:lpstr>Theme</vt:lpstr>
      </vt:variant>
      <vt:variant>
        <vt:i4>1</vt:i4>
      </vt:variant>
      <vt:variant>
        <vt:lpstr>Slide Titles</vt:lpstr>
      </vt:variant>
      <vt:variant>
        <vt:i4>26</vt:i4>
      </vt:variant>
    </vt:vector>
  </HeadingPairs>
  <TitlesOfParts>
    <vt:vector size="27" baseType="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sitshanna@gmail.com</dc:creator>
  <cp:revision>1</cp:revision>
  <dcterms:created xsi:type="dcterms:W3CDTF">2020-07-31T22:35:57Z</dcterms:created>
  <dcterms:modified xsi:type="dcterms:W3CDTF">2020-08-04T01:16:39Z</dcterms:modified>
</cp:coreProperties>
</file>