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3"/>
  </p:sldMasterIdLst>
  <p:notesMasterIdLst>
    <p:notesMasterId r:id="rId5"/>
  </p:notesMasterIdLst>
  <p:sldIdLst>
    <p:sldId id="257" r:id="rId4"/>
  </p:sldIdLst>
  <p:sldSz cx="32918400" cy="438912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8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8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8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8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8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sz="8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sz="8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sz="8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sz="8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3824">
          <p15:clr>
            <a:srgbClr val="A4A3A4"/>
          </p15:clr>
        </p15:guide>
        <p15:guide id="2" pos="1036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237"/>
    <a:srgbClr val="00B4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893C682-593B-2B46-E8E3-5A1549216733}" v="84" dt="2020-08-02T19:08:36.238"/>
    <p1510:client id="{67A087F9-C250-B976-A7CC-CAAD8ACE3B32}" v="609" dt="2020-08-02T19:29:10.26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3"/>
    <p:restoredTop sz="94694"/>
  </p:normalViewPr>
  <p:slideViewPr>
    <p:cSldViewPr>
      <p:cViewPr>
        <p:scale>
          <a:sx n="66" d="100"/>
          <a:sy n="66" d="100"/>
        </p:scale>
        <p:origin x="-420" y="-10104"/>
      </p:cViewPr>
      <p:guideLst>
        <p:guide orient="horz" pos="13824"/>
        <p:guide pos="1036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Master" Target="slideMasters/slideMaster1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notesMaster" Target="notesMasters/notesMaster1.xml"/><Relationship Id="rId10" Type="http://schemas.microsoft.com/office/2016/11/relationships/changesInfo" Target="changesInfos/changesInfo1.xml"/><Relationship Id="rId4" Type="http://schemas.openxmlformats.org/officeDocument/2006/relationships/slide" Target="slides/slide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than Pabon" userId="S::npabo003@fiu.edu::ce082fb9-d7c7-42c4-aa22-e01b44e80d99" providerId="AD" clId="Web-{90FE42A2-1206-71A3-FD84-F274C66070D5}"/>
    <pc:docChg chg="modSld">
      <pc:chgData name="Nathan Pabon" userId="S::npabo003@fiu.edu::ce082fb9-d7c7-42c4-aa22-e01b44e80d99" providerId="AD" clId="Web-{90FE42A2-1206-71A3-FD84-F274C66070D5}" dt="2020-08-02T00:19:32.925" v="1" actId="20577"/>
      <pc:docMkLst>
        <pc:docMk/>
      </pc:docMkLst>
      <pc:sldChg chg="modSp">
        <pc:chgData name="Nathan Pabon" userId="S::npabo003@fiu.edu::ce082fb9-d7c7-42c4-aa22-e01b44e80d99" providerId="AD" clId="Web-{90FE42A2-1206-71A3-FD84-F274C66070D5}" dt="2020-08-02T00:19:32.925" v="0" actId="20577"/>
        <pc:sldMkLst>
          <pc:docMk/>
          <pc:sldMk cId="0" sldId="257"/>
        </pc:sldMkLst>
        <pc:spChg chg="mod">
          <ac:chgData name="Nathan Pabon" userId="S::npabo003@fiu.edu::ce082fb9-d7c7-42c4-aa22-e01b44e80d99" providerId="AD" clId="Web-{90FE42A2-1206-71A3-FD84-F274C66070D5}" dt="2020-08-02T00:19:32.925" v="0" actId="20577"/>
          <ac:spMkLst>
            <pc:docMk/>
            <pc:sldMk cId="0" sldId="257"/>
            <ac:spMk id="3128" creationId="{537A25F2-1DFD-4691-ADB2-291504A1A01C}"/>
          </ac:spMkLst>
        </pc:spChg>
      </pc:sldChg>
    </pc:docChg>
  </pc:docChgLst>
  <pc:docChgLst>
    <pc:chgData name="Mauricio Santos-Hoyos" userId="S::msant323@fiu.edu::1c704766-7cb5-4ec5-b52e-54c766f1f352" providerId="AD" clId="Web-{4893C682-593B-2B46-E8E3-5A1549216733}"/>
    <pc:docChg chg="modSld">
      <pc:chgData name="Mauricio Santos-Hoyos" userId="S::msant323@fiu.edu::1c704766-7cb5-4ec5-b52e-54c766f1f352" providerId="AD" clId="Web-{4893C682-593B-2B46-E8E3-5A1549216733}" dt="2020-08-02T19:08:36.238" v="78" actId="20577"/>
      <pc:docMkLst>
        <pc:docMk/>
      </pc:docMkLst>
      <pc:sldChg chg="addSp delSp modSp">
        <pc:chgData name="Mauricio Santos-Hoyos" userId="S::msant323@fiu.edu::1c704766-7cb5-4ec5-b52e-54c766f1f352" providerId="AD" clId="Web-{4893C682-593B-2B46-E8E3-5A1549216733}" dt="2020-08-02T19:08:36.238" v="77" actId="20577"/>
        <pc:sldMkLst>
          <pc:docMk/>
          <pc:sldMk cId="0" sldId="257"/>
        </pc:sldMkLst>
        <pc:spChg chg="del mod topLvl">
          <ac:chgData name="Mauricio Santos-Hoyos" userId="S::msant323@fiu.edu::1c704766-7cb5-4ec5-b52e-54c766f1f352" providerId="AD" clId="Web-{4893C682-593B-2B46-E8E3-5A1549216733}" dt="2020-08-02T19:08:04.003" v="48"/>
          <ac:spMkLst>
            <pc:docMk/>
            <pc:sldMk cId="0" sldId="257"/>
            <ac:spMk id="85" creationId="{C84FD11E-FF09-45A0-A1BD-34BBB8151081}"/>
          </ac:spMkLst>
        </pc:spChg>
        <pc:spChg chg="mod topLvl">
          <ac:chgData name="Mauricio Santos-Hoyos" userId="S::msant323@fiu.edu::1c704766-7cb5-4ec5-b52e-54c766f1f352" providerId="AD" clId="Web-{4893C682-593B-2B46-E8E3-5A1549216733}" dt="2020-08-02T19:08:36.238" v="77" actId="20577"/>
          <ac:spMkLst>
            <pc:docMk/>
            <pc:sldMk cId="0" sldId="257"/>
            <ac:spMk id="87" creationId="{3A2E606C-8B68-4433-A5A2-D3E2454B262A}"/>
          </ac:spMkLst>
        </pc:spChg>
        <pc:spChg chg="del">
          <ac:chgData name="Mauricio Santos-Hoyos" userId="S::msant323@fiu.edu::1c704766-7cb5-4ec5-b52e-54c766f1f352" providerId="AD" clId="Web-{4893C682-593B-2B46-E8E3-5A1549216733}" dt="2020-08-02T19:07:56.924" v="41"/>
          <ac:spMkLst>
            <pc:docMk/>
            <pc:sldMk cId="0" sldId="257"/>
            <ac:spMk id="88" creationId="{DF24B100-3778-4877-9A65-C639568FACFF}"/>
          </ac:spMkLst>
        </pc:spChg>
        <pc:spChg chg="del mod">
          <ac:chgData name="Mauricio Santos-Hoyos" userId="S::msant323@fiu.edu::1c704766-7cb5-4ec5-b52e-54c766f1f352" providerId="AD" clId="Web-{4893C682-593B-2B46-E8E3-5A1549216733}" dt="2020-08-02T19:07:54.253" v="40"/>
          <ac:spMkLst>
            <pc:docMk/>
            <pc:sldMk cId="0" sldId="257"/>
            <ac:spMk id="95" creationId="{C003B7F5-1D7E-4E8A-AD14-D7351123AD4D}"/>
          </ac:spMkLst>
        </pc:spChg>
        <pc:spChg chg="del">
          <ac:chgData name="Mauricio Santos-Hoyos" userId="S::msant323@fiu.edu::1c704766-7cb5-4ec5-b52e-54c766f1f352" providerId="AD" clId="Web-{4893C682-593B-2B46-E8E3-5A1549216733}" dt="2020-08-02T19:05:46.343" v="28"/>
          <ac:spMkLst>
            <pc:docMk/>
            <pc:sldMk cId="0" sldId="257"/>
            <ac:spMk id="3096" creationId="{CDEF156F-9A94-49E5-93F7-23AF52736068}"/>
          </ac:spMkLst>
        </pc:spChg>
        <pc:spChg chg="del">
          <ac:chgData name="Mauricio Santos-Hoyos" userId="S::msant323@fiu.edu::1c704766-7cb5-4ec5-b52e-54c766f1f352" providerId="AD" clId="Web-{4893C682-593B-2B46-E8E3-5A1549216733}" dt="2020-08-02T19:05:39.906" v="23"/>
          <ac:spMkLst>
            <pc:docMk/>
            <pc:sldMk cId="0" sldId="257"/>
            <ac:spMk id="3098" creationId="{849C9521-AED8-4E73-9F71-60F51CA46F4A}"/>
          </ac:spMkLst>
        </pc:spChg>
        <pc:spChg chg="del mod topLvl">
          <ac:chgData name="Mauricio Santos-Hoyos" userId="S::msant323@fiu.edu::1c704766-7cb5-4ec5-b52e-54c766f1f352" providerId="AD" clId="Web-{4893C682-593B-2B46-E8E3-5A1549216733}" dt="2020-08-02T19:05:53.906" v="33"/>
          <ac:spMkLst>
            <pc:docMk/>
            <pc:sldMk cId="0" sldId="257"/>
            <ac:spMk id="3100" creationId="{5C187216-C51C-4B40-AF2C-23D6FFD7A65E}"/>
          </ac:spMkLst>
        </pc:spChg>
        <pc:spChg chg="del">
          <ac:chgData name="Mauricio Santos-Hoyos" userId="S::msant323@fiu.edu::1c704766-7cb5-4ec5-b52e-54c766f1f352" providerId="AD" clId="Web-{4893C682-593B-2B46-E8E3-5A1549216733}" dt="2020-08-02T19:05:39.968" v="24"/>
          <ac:spMkLst>
            <pc:docMk/>
            <pc:sldMk cId="0" sldId="257"/>
            <ac:spMk id="3102" creationId="{93E48623-C4EA-423B-856A-78D1C24DF2A4}"/>
          </ac:spMkLst>
        </pc:spChg>
        <pc:spChg chg="mod">
          <ac:chgData name="Mauricio Santos-Hoyos" userId="S::msant323@fiu.edu::1c704766-7cb5-4ec5-b52e-54c766f1f352" providerId="AD" clId="Web-{4893C682-593B-2B46-E8E3-5A1549216733}" dt="2020-08-02T19:05:17.093" v="16" actId="20577"/>
          <ac:spMkLst>
            <pc:docMk/>
            <pc:sldMk cId="0" sldId="257"/>
            <ac:spMk id="3104" creationId="{6882F680-5EA1-4278-9D91-86D76D0F29CA}"/>
          </ac:spMkLst>
        </pc:spChg>
        <pc:grpChg chg="add del mod">
          <ac:chgData name="Mauricio Santos-Hoyos" userId="S::msant323@fiu.edu::1c704766-7cb5-4ec5-b52e-54c766f1f352" providerId="AD" clId="Web-{4893C682-593B-2B46-E8E3-5A1549216733}" dt="2020-08-02T19:08:04.003" v="48"/>
          <ac:grpSpMkLst>
            <pc:docMk/>
            <pc:sldMk cId="0" sldId="257"/>
            <ac:grpSpMk id="76" creationId="{EDCA80FD-B485-4502-85C5-F52736741AD7}"/>
          </ac:grpSpMkLst>
        </pc:grpChg>
        <pc:grpChg chg="mod">
          <ac:chgData name="Mauricio Santos-Hoyos" userId="S::msant323@fiu.edu::1c704766-7cb5-4ec5-b52e-54c766f1f352" providerId="AD" clId="Web-{4893C682-593B-2B46-E8E3-5A1549216733}" dt="2020-08-02T19:06:05.360" v="35" actId="1076"/>
          <ac:grpSpMkLst>
            <pc:docMk/>
            <pc:sldMk cId="0" sldId="257"/>
            <ac:grpSpMk id="3079" creationId="{05283F37-5B6C-4303-86E7-813AFB8C31ED}"/>
          </ac:grpSpMkLst>
        </pc:grpChg>
        <pc:grpChg chg="del">
          <ac:chgData name="Mauricio Santos-Hoyos" userId="S::msant323@fiu.edu::1c704766-7cb5-4ec5-b52e-54c766f1f352" providerId="AD" clId="Web-{4893C682-593B-2B46-E8E3-5A1549216733}" dt="2020-08-02T19:05:53.906" v="33"/>
          <ac:grpSpMkLst>
            <pc:docMk/>
            <pc:sldMk cId="0" sldId="257"/>
            <ac:grpSpMk id="3086" creationId="{A1C39F58-D2E6-4AB2-8257-47F74B8D349A}"/>
          </ac:grpSpMkLst>
        </pc:grpChg>
        <pc:grpChg chg="topLvl">
          <ac:chgData name="Mauricio Santos-Hoyos" userId="S::msant323@fiu.edu::1c704766-7cb5-4ec5-b52e-54c766f1f352" providerId="AD" clId="Web-{4893C682-593B-2B46-E8E3-5A1549216733}" dt="2020-08-02T19:05:53.906" v="33"/>
          <ac:grpSpMkLst>
            <pc:docMk/>
            <pc:sldMk cId="0" sldId="257"/>
            <ac:grpSpMk id="3090" creationId="{435099DC-4662-43A1-A304-DE2FEA60A17A}"/>
          </ac:grpSpMkLst>
        </pc:grpChg>
        <pc:picChg chg="del">
          <ac:chgData name="Mauricio Santos-Hoyos" userId="S::msant323@fiu.edu::1c704766-7cb5-4ec5-b52e-54c766f1f352" providerId="AD" clId="Web-{4893C682-593B-2B46-E8E3-5A1549216733}" dt="2020-08-02T19:05:33.702" v="19"/>
          <ac:picMkLst>
            <pc:docMk/>
            <pc:sldMk cId="0" sldId="257"/>
            <ac:picMk id="8" creationId="{9AB83441-7DCC-4CF9-821E-523AA1E57DA7}"/>
          </ac:picMkLst>
        </pc:picChg>
        <pc:picChg chg="del">
          <ac:chgData name="Mauricio Santos-Hoyos" userId="S::msant323@fiu.edu::1c704766-7cb5-4ec5-b52e-54c766f1f352" providerId="AD" clId="Web-{4893C682-593B-2B46-E8E3-5A1549216733}" dt="2020-08-02T19:05:33.702" v="20"/>
          <ac:picMkLst>
            <pc:docMk/>
            <pc:sldMk cId="0" sldId="257"/>
            <ac:picMk id="9" creationId="{492970C1-E998-4A67-9F88-5B6776EEF285}"/>
          </ac:picMkLst>
        </pc:picChg>
        <pc:picChg chg="del">
          <ac:chgData name="Mauricio Santos-Hoyos" userId="S::msant323@fiu.edu::1c704766-7cb5-4ec5-b52e-54c766f1f352" providerId="AD" clId="Web-{4893C682-593B-2B46-E8E3-5A1549216733}" dt="2020-08-02T19:05:33.702" v="21"/>
          <ac:picMkLst>
            <pc:docMk/>
            <pc:sldMk cId="0" sldId="257"/>
            <ac:picMk id="10" creationId="{1C81A499-B6B4-4E40-95C8-30FD96C9F0A1}"/>
          </ac:picMkLst>
        </pc:picChg>
        <pc:picChg chg="del">
          <ac:chgData name="Mauricio Santos-Hoyos" userId="S::msant323@fiu.edu::1c704766-7cb5-4ec5-b52e-54c766f1f352" providerId="AD" clId="Web-{4893C682-593B-2B46-E8E3-5A1549216733}" dt="2020-08-02T19:05:33.702" v="22"/>
          <ac:picMkLst>
            <pc:docMk/>
            <pc:sldMk cId="0" sldId="257"/>
            <ac:picMk id="11" creationId="{014561F0-2A4D-414C-BA54-B20CC7E3AA89}"/>
          </ac:picMkLst>
        </pc:picChg>
      </pc:sldChg>
    </pc:docChg>
  </pc:docChgLst>
  <pc:docChgLst>
    <pc:chgData name="Victor" userId="4e681e60-c349-4d73-9802-ac7bdf9dd903" providerId="ADAL" clId="{E1F5D80B-A8E3-4001-97F2-BFF10656667A}"/>
    <pc:docChg chg="custSel modSld">
      <pc:chgData name="Victor" userId="4e681e60-c349-4d73-9802-ac7bdf9dd903" providerId="ADAL" clId="{E1F5D80B-A8E3-4001-97F2-BFF10656667A}" dt="2020-08-03T01:39:53.707" v="558" actId="20577"/>
      <pc:docMkLst>
        <pc:docMk/>
      </pc:docMkLst>
      <pc:sldChg chg="addSp delSp modSp mod">
        <pc:chgData name="Victor" userId="4e681e60-c349-4d73-9802-ac7bdf9dd903" providerId="ADAL" clId="{E1F5D80B-A8E3-4001-97F2-BFF10656667A}" dt="2020-08-03T01:39:53.707" v="558" actId="20577"/>
        <pc:sldMkLst>
          <pc:docMk/>
          <pc:sldMk cId="0" sldId="257"/>
        </pc:sldMkLst>
        <pc:spChg chg="del mod">
          <ac:chgData name="Victor" userId="4e681e60-c349-4d73-9802-ac7bdf9dd903" providerId="ADAL" clId="{E1F5D80B-A8E3-4001-97F2-BFF10656667A}" dt="2020-08-03T01:36:10.487" v="4" actId="478"/>
          <ac:spMkLst>
            <pc:docMk/>
            <pc:sldMk cId="0" sldId="257"/>
            <ac:spMk id="8" creationId="{24DF13F9-8A1B-4313-8446-51DBC6BC2F77}"/>
          </ac:spMkLst>
        </pc:spChg>
        <pc:spChg chg="mod">
          <ac:chgData name="Victor" userId="4e681e60-c349-4d73-9802-ac7bdf9dd903" providerId="ADAL" clId="{E1F5D80B-A8E3-4001-97F2-BFF10656667A}" dt="2020-08-03T01:36:34.749" v="28" actId="1076"/>
          <ac:spMkLst>
            <pc:docMk/>
            <pc:sldMk cId="0" sldId="257"/>
            <ac:spMk id="73" creationId="{1C082B44-3601-41C4-95D4-19677A96E47F}"/>
          </ac:spMkLst>
        </pc:spChg>
        <pc:spChg chg="mod">
          <ac:chgData name="Victor" userId="4e681e60-c349-4d73-9802-ac7bdf9dd903" providerId="ADAL" clId="{E1F5D80B-A8E3-4001-97F2-BFF10656667A}" dt="2020-08-03T01:39:53.707" v="558" actId="20577"/>
          <ac:spMkLst>
            <pc:docMk/>
            <pc:sldMk cId="0" sldId="257"/>
            <ac:spMk id="87" creationId="{3A2E606C-8B68-4433-A5A2-D3E2454B262A}"/>
          </ac:spMkLst>
        </pc:spChg>
        <pc:picChg chg="add mod">
          <ac:chgData name="Victor" userId="4e681e60-c349-4d73-9802-ac7bdf9dd903" providerId="ADAL" clId="{E1F5D80B-A8E3-4001-97F2-BFF10656667A}" dt="2020-08-03T01:36:37.489" v="29" actId="1076"/>
          <ac:picMkLst>
            <pc:docMk/>
            <pc:sldMk cId="0" sldId="257"/>
            <ac:picMk id="2" creationId="{4D674A24-42B2-43AD-A98C-711D542B7C8A}"/>
          </ac:picMkLst>
        </pc:picChg>
        <pc:picChg chg="del">
          <ac:chgData name="Victor" userId="4e681e60-c349-4d73-9802-ac7bdf9dd903" providerId="ADAL" clId="{E1F5D80B-A8E3-4001-97F2-BFF10656667A}" dt="2020-08-03T01:36:08.380" v="2" actId="478"/>
          <ac:picMkLst>
            <pc:docMk/>
            <pc:sldMk cId="0" sldId="257"/>
            <ac:picMk id="5" creationId="{7EAD64E1-ECCA-47F2-9F0C-0CF897F19863}"/>
          </ac:picMkLst>
        </pc:picChg>
        <pc:picChg chg="del">
          <ac:chgData name="Victor" userId="4e681e60-c349-4d73-9802-ac7bdf9dd903" providerId="ADAL" clId="{E1F5D80B-A8E3-4001-97F2-BFF10656667A}" dt="2020-08-03T01:36:12.040" v="6" actId="478"/>
          <ac:picMkLst>
            <pc:docMk/>
            <pc:sldMk cId="0" sldId="257"/>
            <ac:picMk id="6" creationId="{F08C463C-A76E-4A3A-8DDB-FF608E0A03DC}"/>
          </ac:picMkLst>
        </pc:picChg>
      </pc:sldChg>
    </pc:docChg>
  </pc:docChgLst>
  <pc:docChgLst>
    <pc:chgData name="Mauricio Santos-Hoyos" userId="S::msant323@fiu.edu::1c704766-7cb5-4ec5-b52e-54c766f1f352" providerId="AD" clId="Web-{67A087F9-C250-B976-A7CC-CAAD8ACE3B32}"/>
    <pc:docChg chg="modSld">
      <pc:chgData name="Mauricio Santos-Hoyos" userId="S::msant323@fiu.edu::1c704766-7cb5-4ec5-b52e-54c766f1f352" providerId="AD" clId="Web-{67A087F9-C250-B976-A7CC-CAAD8ACE3B32}" dt="2020-08-02T19:29:09.796" v="596" actId="20577"/>
      <pc:docMkLst>
        <pc:docMk/>
      </pc:docMkLst>
      <pc:sldChg chg="addSp delSp modSp">
        <pc:chgData name="Mauricio Santos-Hoyos" userId="S::msant323@fiu.edu::1c704766-7cb5-4ec5-b52e-54c766f1f352" providerId="AD" clId="Web-{67A087F9-C250-B976-A7CC-CAAD8ACE3B32}" dt="2020-08-02T19:29:08.156" v="594" actId="20577"/>
        <pc:sldMkLst>
          <pc:docMk/>
          <pc:sldMk cId="0" sldId="257"/>
        </pc:sldMkLst>
        <pc:spChg chg="add mod">
          <ac:chgData name="Mauricio Santos-Hoyos" userId="S::msant323@fiu.edu::1c704766-7cb5-4ec5-b52e-54c766f1f352" providerId="AD" clId="Web-{67A087F9-C250-B976-A7CC-CAAD8ACE3B32}" dt="2020-08-02T19:25:16.613" v="482" actId="20577"/>
          <ac:spMkLst>
            <pc:docMk/>
            <pc:sldMk cId="0" sldId="257"/>
            <ac:spMk id="8" creationId="{24DF13F9-8A1B-4313-8446-51DBC6BC2F77}"/>
          </ac:spMkLst>
        </pc:spChg>
        <pc:spChg chg="add mod">
          <ac:chgData name="Mauricio Santos-Hoyos" userId="S::msant323@fiu.edu::1c704766-7cb5-4ec5-b52e-54c766f1f352" providerId="AD" clId="Web-{67A087F9-C250-B976-A7CC-CAAD8ACE3B32}" dt="2020-08-02T19:26:57.430" v="590" actId="20577"/>
          <ac:spMkLst>
            <pc:docMk/>
            <pc:sldMk cId="0" sldId="257"/>
            <ac:spMk id="73" creationId="{1C082B44-3601-41C4-95D4-19677A96E47F}"/>
          </ac:spMkLst>
        </pc:spChg>
        <pc:spChg chg="mod">
          <ac:chgData name="Mauricio Santos-Hoyos" userId="S::msant323@fiu.edu::1c704766-7cb5-4ec5-b52e-54c766f1f352" providerId="AD" clId="Web-{67A087F9-C250-B976-A7CC-CAAD8ACE3B32}" dt="2020-08-02T19:29:08.156" v="594" actId="20577"/>
          <ac:spMkLst>
            <pc:docMk/>
            <pc:sldMk cId="0" sldId="257"/>
            <ac:spMk id="87" creationId="{3A2E606C-8B68-4433-A5A2-D3E2454B262A}"/>
          </ac:spMkLst>
        </pc:spChg>
        <pc:picChg chg="add del mod">
          <ac:chgData name="Mauricio Santos-Hoyos" userId="S::msant323@fiu.edu::1c704766-7cb5-4ec5-b52e-54c766f1f352" providerId="AD" clId="Web-{67A087F9-C250-B976-A7CC-CAAD8ACE3B32}" dt="2020-08-02T19:26:15.053" v="514"/>
          <ac:picMkLst>
            <pc:docMk/>
            <pc:sldMk cId="0" sldId="257"/>
            <ac:picMk id="2" creationId="{4D3B3E3C-928B-43DA-BFFC-137138B4E89A}"/>
          </ac:picMkLst>
        </pc:picChg>
        <pc:picChg chg="add mod">
          <ac:chgData name="Mauricio Santos-Hoyos" userId="S::msant323@fiu.edu::1c704766-7cb5-4ec5-b52e-54c766f1f352" providerId="AD" clId="Web-{67A087F9-C250-B976-A7CC-CAAD8ACE3B32}" dt="2020-08-02T19:24:24.860" v="438" actId="1076"/>
          <ac:picMkLst>
            <pc:docMk/>
            <pc:sldMk cId="0" sldId="257"/>
            <ac:picMk id="5" creationId="{7EAD64E1-ECCA-47F2-9F0C-0CF897F19863}"/>
          </ac:picMkLst>
        </pc:picChg>
        <pc:picChg chg="add mod">
          <ac:chgData name="Mauricio Santos-Hoyos" userId="S::msant323@fiu.edu::1c704766-7cb5-4ec5-b52e-54c766f1f352" providerId="AD" clId="Web-{67A087F9-C250-B976-A7CC-CAAD8ACE3B32}" dt="2020-08-02T19:27:03.853" v="593" actId="1076"/>
          <ac:picMkLst>
            <pc:docMk/>
            <pc:sldMk cId="0" sldId="257"/>
            <ac:picMk id="6" creationId="{F08C463C-A76E-4A3A-8DDB-FF608E0A03DC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B3E02F8-232B-4245-B29F-7C594049608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65006E1-452D-42ED-9200-E17FC0185D58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87ED95AE-D78A-4C32-BB82-0B06EAB7B2B0}" type="datetime1">
              <a:rPr lang="en-US" altLang="en-US"/>
              <a:pPr>
                <a:defRPr/>
              </a:pPr>
              <a:t>2020-08-02</a:t>
            </a:fld>
            <a:endParaRPr lang="en-US" alt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F013218B-86E9-488B-A87D-2A0DC016B18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AA805EC5-762E-4E93-A0BA-05C72CC9B8E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FA27D11-BC3A-46E5-94F5-1ECDE1D9A751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1B6941-4C3A-4AFE-AB9F-3D44691A05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67C61FE4-64FF-40C9-AE53-1B88884D45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>
            <a:extLst>
              <a:ext uri="{FF2B5EF4-FFF2-40B4-BE49-F238E27FC236}">
                <a16:creationId xmlns:a16="http://schemas.microsoft.com/office/drawing/2014/main" id="{08F0CA46-9638-4B59-A7D7-FB41F5853C0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>
            <a:extLst>
              <a:ext uri="{FF2B5EF4-FFF2-40B4-BE49-F238E27FC236}">
                <a16:creationId xmlns:a16="http://schemas.microsoft.com/office/drawing/2014/main" id="{A487081D-E275-406A-9FF5-C83E91587F2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4100" name="Slide Number Placeholder 3">
            <a:extLst>
              <a:ext uri="{FF2B5EF4-FFF2-40B4-BE49-F238E27FC236}">
                <a16:creationId xmlns:a16="http://schemas.microsoft.com/office/drawing/2014/main" id="{062B3DA7-8252-4BB8-91D9-57A3A744765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68C1139E-CD12-4908-90CD-49DE5997C9B8}" type="slidenum">
              <a:rPr lang="en-US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69358" y="13635321"/>
            <a:ext cx="27979687" cy="940845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37523" y="24872579"/>
            <a:ext cx="23043356" cy="11214847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9E3C5FB7-9B73-4262-9CC3-97D785199AE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8C84BD2A-6B9A-4D0F-9807-5AD1339D4E9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250552EF-588C-4940-B4E8-6C4CB460049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A6A131-50E5-43C9-AB79-3BC5200A5FD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521690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AB0B27F7-4169-4386-98F9-454CB6887F2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2CF917B4-77AE-4A07-8A28-41F78B6C4E7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248E3D3-0E6D-45F3-8078-5DD070E08B5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1098EC-E09B-46D2-B626-956B8C9730F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8317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3866079" y="1757084"/>
            <a:ext cx="7406878" cy="3745005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45446" y="1757084"/>
            <a:ext cx="22106335" cy="3745005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8929281D-A0BE-48FD-A1DB-B7625F9139A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BCCF654F-8B7B-4C61-8042-5369ACF8532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A8EA46FB-018B-4F72-8E44-74A1ABF3321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997399-0AE9-4927-B24A-B568CE1743C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512127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49DD4C51-9CD4-4398-91DE-881D4C12E9D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03EBD3C5-39F6-44E1-8D8E-F4279524E7F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3E1BE64-0D51-48B6-8726-E2E5391789C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21D4E7-BAD8-4B19-BBAE-92194D279CC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56134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0326" y="28205210"/>
            <a:ext cx="27980878" cy="871593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00326" y="18604007"/>
            <a:ext cx="27980878" cy="96012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96D10189-3C05-4D91-BFF1-3EE6ED62E4D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83FB779F-3639-46B9-AFF2-EEAABA8844F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679189BF-EF3A-4AEF-9AED-BFEF546F60B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2DBCFC-3F30-4604-B67B-F3ECBD0E9B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840542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45445" y="10242177"/>
            <a:ext cx="14756606" cy="2896496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516352" y="10242177"/>
            <a:ext cx="14756606" cy="2896496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398865-0E13-4C92-937C-55EA761DC09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4B9FF77-054E-4522-AA01-1CA70E5B12E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62164B8-88C1-4B14-A694-9D45A479A9C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7C0A67-7281-4C7C-BF42-48466E7BC50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158920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45444" y="9825318"/>
            <a:ext cx="14544676" cy="409463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45444" y="13919949"/>
            <a:ext cx="14544676" cy="2528719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6722328" y="9825318"/>
            <a:ext cx="14550628" cy="409463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6722328" y="13919949"/>
            <a:ext cx="14550628" cy="2528719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6DF124A4-053A-44A1-9877-93D86EE6ED5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D9AB2524-4DC3-48CA-A01D-C94C36606FF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81BECB8E-35C2-43F3-B339-F38FA35B3D9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38E161-6E3D-4474-BC8C-9FA441B859A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65634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A7F627CB-DE4A-4988-A1E3-AB2CD22F76F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D4D5D2C0-04E5-415E-9507-89EEC324A8C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91287526-2EC9-4C54-AC5E-47964EB5FDB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C3867C-E9FB-4C37-9AAB-5C0CAB18C70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057503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985C6163-EFD1-4AC9-B8D9-B52A8CE767D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7E778B35-2DDF-4924-A5CE-54D127BD421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6CA4D926-A861-46CC-9540-923DA782C8E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57B889-E3EE-4CBC-92FF-4B0F3B8EB33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847195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445" y="1748118"/>
            <a:ext cx="10829926" cy="743622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870656" y="1748118"/>
            <a:ext cx="18402300" cy="374590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445" y="9184341"/>
            <a:ext cx="10829926" cy="300228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DE79B7E-5A6F-4AE9-A080-B2719A37D5D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F8EDE0F-D66B-4042-9F16-41603CEDAC1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748F47B-D57C-4124-ABC3-143C685D6D8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4E0556-B766-4B88-B1FC-0CA0F82DB91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86483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51999" y="30724289"/>
            <a:ext cx="19751278" cy="362622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451999" y="3922059"/>
            <a:ext cx="19751278" cy="2633382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51999" y="34350512"/>
            <a:ext cx="19751278" cy="515246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F13F50F-08EC-430B-9298-19A3EB9F417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1A6D99E-CB77-42F7-8617-17B8C49E94A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ADBAADD-B94C-45B8-B00A-71895E31D7C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0B8110-D5B0-4D2B-9004-4B05E6FFD4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622333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6D0D02EA-F4DC-4A5A-96A7-01BA64EB423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1646238" y="1757363"/>
            <a:ext cx="29627512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28460" tIns="214230" rIns="428460" bIns="21423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Haga clic para cambiar el estilo de título	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9A6450FF-E226-4215-B5EE-C5EAE2F19ED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1646238" y="10242550"/>
            <a:ext cx="29627512" cy="28963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28460" tIns="214230" rIns="428460" bIns="2142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Haga clic para modificar el estilo de texto del patrón</a:t>
            </a:r>
          </a:p>
          <a:p>
            <a:pPr lvl="1"/>
            <a:r>
              <a:rPr lang="en-US" altLang="en-US"/>
              <a:t>Segundo nivel</a:t>
            </a:r>
          </a:p>
          <a:p>
            <a:pPr lvl="2"/>
            <a:r>
              <a:rPr lang="en-US" altLang="en-US"/>
              <a:t>Tercer nivel</a:t>
            </a:r>
          </a:p>
          <a:p>
            <a:pPr lvl="3"/>
            <a:r>
              <a:rPr lang="en-US" altLang="en-US"/>
              <a:t>Cuarto nivel</a:t>
            </a:r>
          </a:p>
          <a:p>
            <a:pPr lvl="4"/>
            <a:r>
              <a:rPr lang="en-US" altLang="en-US"/>
              <a:t>Quinto nivel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E129E4F9-B8FE-43F5-BEE4-67515273A03D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644650" y="39968488"/>
            <a:ext cx="7681913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28460" tIns="214230" rIns="428460" bIns="21423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66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D24E0FC6-B9AF-43EC-AEA8-BADEE1695C52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1247438" y="39968488"/>
            <a:ext cx="10425112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28460" tIns="214230" rIns="428460" bIns="21423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66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59ACF69C-7B3F-4C65-8C9B-E19EF4396B2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23591838" y="39968488"/>
            <a:ext cx="7681912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28460" tIns="214230" rIns="428460" bIns="21423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6600"/>
            </a:lvl1pPr>
          </a:lstStyle>
          <a:p>
            <a:pPr>
              <a:defRPr/>
            </a:pPr>
            <a:fld id="{86A73624-72FA-466F-83FA-9282F27C30A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284663" rtl="0" eaLnBrk="0" fontAlgn="base" hangingPunct="0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+mj-lt"/>
          <a:ea typeface="ＭＳ Ｐゴシック" charset="-128"/>
          <a:cs typeface="ＭＳ Ｐゴシック" charset="-128"/>
        </a:defRPr>
      </a:lvl1pPr>
      <a:lvl2pPr algn="ctr" defTabSz="4284663" rtl="0" eaLnBrk="0" fontAlgn="base" hangingPunct="0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2pPr>
      <a:lvl3pPr algn="ctr" defTabSz="4284663" rtl="0" eaLnBrk="0" fontAlgn="base" hangingPunct="0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3pPr>
      <a:lvl4pPr algn="ctr" defTabSz="4284663" rtl="0" eaLnBrk="0" fontAlgn="base" hangingPunct="0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4pPr>
      <a:lvl5pPr algn="ctr" defTabSz="4284663" rtl="0" eaLnBrk="0" fontAlgn="base" hangingPunct="0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defTabSz="4284663" rtl="0" fontAlgn="base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</a:defRPr>
      </a:lvl6pPr>
      <a:lvl7pPr marL="914400" algn="ctr" defTabSz="4284663" rtl="0" fontAlgn="base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</a:defRPr>
      </a:lvl7pPr>
      <a:lvl8pPr marL="1371600" algn="ctr" defTabSz="4284663" rtl="0" fontAlgn="base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</a:defRPr>
      </a:lvl8pPr>
      <a:lvl9pPr marL="1828800" algn="ctr" defTabSz="4284663" rtl="0" fontAlgn="base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</a:defRPr>
      </a:lvl9pPr>
    </p:titleStyle>
    <p:bodyStyle>
      <a:lvl1pPr marL="1606550" indent="-1606550" algn="l" defTabSz="4284663" rtl="0" eaLnBrk="0" fontAlgn="base" hangingPunct="0">
        <a:spcBef>
          <a:spcPct val="20000"/>
        </a:spcBef>
        <a:spcAft>
          <a:spcPct val="0"/>
        </a:spcAft>
        <a:buChar char="•"/>
        <a:defRPr sz="150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3481388" indent="-1339850" algn="l" defTabSz="4284663" rtl="0" eaLnBrk="0" fontAlgn="base" hangingPunct="0">
        <a:spcBef>
          <a:spcPct val="20000"/>
        </a:spcBef>
        <a:spcAft>
          <a:spcPct val="0"/>
        </a:spcAft>
        <a:buChar char="–"/>
        <a:defRPr sz="13100">
          <a:solidFill>
            <a:schemeClr val="tx1"/>
          </a:solidFill>
          <a:latin typeface="+mn-lt"/>
          <a:ea typeface="ＭＳ Ｐゴシック" charset="-128"/>
        </a:defRPr>
      </a:lvl2pPr>
      <a:lvl3pPr marL="5356225" indent="-1071563" algn="l" defTabSz="4284663" rtl="0" eaLnBrk="0" fontAlgn="base" hangingPunct="0">
        <a:spcBef>
          <a:spcPct val="20000"/>
        </a:spcBef>
        <a:spcAft>
          <a:spcPct val="0"/>
        </a:spcAft>
        <a:buChar char="•"/>
        <a:defRPr sz="11200">
          <a:solidFill>
            <a:schemeClr val="tx1"/>
          </a:solidFill>
          <a:latin typeface="+mn-lt"/>
          <a:ea typeface="ＭＳ Ｐゴシック" charset="-128"/>
        </a:defRPr>
      </a:lvl3pPr>
      <a:lvl4pPr marL="7497763" indent="-1071563" algn="l" defTabSz="4284663" rtl="0" eaLnBrk="0" fontAlgn="base" hangingPunct="0">
        <a:spcBef>
          <a:spcPct val="20000"/>
        </a:spcBef>
        <a:spcAft>
          <a:spcPct val="0"/>
        </a:spcAft>
        <a:buChar char="–"/>
        <a:defRPr sz="9400">
          <a:solidFill>
            <a:schemeClr val="tx1"/>
          </a:solidFill>
          <a:latin typeface="+mn-lt"/>
          <a:ea typeface="ＭＳ Ｐゴシック" charset="-128"/>
        </a:defRPr>
      </a:lvl4pPr>
      <a:lvl5pPr marL="9640888" indent="-1071563" algn="l" defTabSz="4284663" rtl="0" eaLnBrk="0" fontAlgn="base" hangingPunct="0">
        <a:spcBef>
          <a:spcPct val="20000"/>
        </a:spcBef>
        <a:spcAft>
          <a:spcPct val="0"/>
        </a:spcAft>
        <a:buChar char="»"/>
        <a:defRPr sz="9400">
          <a:solidFill>
            <a:schemeClr val="tx1"/>
          </a:solidFill>
          <a:latin typeface="+mn-lt"/>
          <a:ea typeface="ＭＳ Ｐゴシック" charset="-128"/>
        </a:defRPr>
      </a:lvl5pPr>
      <a:lvl6pPr marL="10098088" indent="-1071563" algn="l" defTabSz="4284663" rtl="0" fontAlgn="base">
        <a:spcBef>
          <a:spcPct val="20000"/>
        </a:spcBef>
        <a:spcAft>
          <a:spcPct val="0"/>
        </a:spcAft>
        <a:buChar char="»"/>
        <a:defRPr sz="9400">
          <a:solidFill>
            <a:schemeClr val="tx1"/>
          </a:solidFill>
          <a:latin typeface="+mn-lt"/>
        </a:defRPr>
      </a:lvl6pPr>
      <a:lvl7pPr marL="10555288" indent="-1071563" algn="l" defTabSz="4284663" rtl="0" fontAlgn="base">
        <a:spcBef>
          <a:spcPct val="20000"/>
        </a:spcBef>
        <a:spcAft>
          <a:spcPct val="0"/>
        </a:spcAft>
        <a:buChar char="»"/>
        <a:defRPr sz="9400">
          <a:solidFill>
            <a:schemeClr val="tx1"/>
          </a:solidFill>
          <a:latin typeface="+mn-lt"/>
        </a:defRPr>
      </a:lvl7pPr>
      <a:lvl8pPr marL="11012488" indent="-1071563" algn="l" defTabSz="4284663" rtl="0" fontAlgn="base">
        <a:spcBef>
          <a:spcPct val="20000"/>
        </a:spcBef>
        <a:spcAft>
          <a:spcPct val="0"/>
        </a:spcAft>
        <a:buChar char="»"/>
        <a:defRPr sz="9400">
          <a:solidFill>
            <a:schemeClr val="tx1"/>
          </a:solidFill>
          <a:latin typeface="+mn-lt"/>
        </a:defRPr>
      </a:lvl8pPr>
      <a:lvl9pPr marL="11469688" indent="-1071563" algn="l" defTabSz="4284663" rtl="0" fontAlgn="base">
        <a:spcBef>
          <a:spcPct val="20000"/>
        </a:spcBef>
        <a:spcAft>
          <a:spcPct val="0"/>
        </a:spcAft>
        <a:buChar char="»"/>
        <a:defRPr sz="9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>
            <a:extLst>
              <a:ext uri="{FF2B5EF4-FFF2-40B4-BE49-F238E27FC236}">
                <a16:creationId xmlns:a16="http://schemas.microsoft.com/office/drawing/2014/main" id="{AECB1935-C65A-4A73-AF49-64B337BE44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32918400" cy="5568950"/>
          </a:xfrm>
          <a:prstGeom prst="rect">
            <a:avLst/>
          </a:prstGeom>
          <a:solidFill>
            <a:srgbClr val="00B4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defTabSz="4284663">
              <a:spcBef>
                <a:spcPct val="20000"/>
              </a:spcBef>
              <a:buChar char="•"/>
              <a:defRPr sz="15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4284663">
              <a:spcBef>
                <a:spcPct val="20000"/>
              </a:spcBef>
              <a:buChar char="–"/>
              <a:defRPr sz="13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4284663"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4284663">
              <a:spcBef>
                <a:spcPct val="20000"/>
              </a:spcBef>
              <a:buChar char="–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4284663">
              <a:spcBef>
                <a:spcPct val="20000"/>
              </a:spcBef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2846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2846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2846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2846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8400"/>
          </a:p>
        </p:txBody>
      </p:sp>
      <p:sp>
        <p:nvSpPr>
          <p:cNvPr id="3075" name="Rectangle 19">
            <a:extLst>
              <a:ext uri="{FF2B5EF4-FFF2-40B4-BE49-F238E27FC236}">
                <a16:creationId xmlns:a16="http://schemas.microsoft.com/office/drawing/2014/main" id="{ACE3340C-01CB-4A78-9745-404E4DDB9D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0157400"/>
            <a:ext cx="32918400" cy="3771900"/>
          </a:xfrm>
          <a:prstGeom prst="rect">
            <a:avLst/>
          </a:prstGeom>
          <a:solidFill>
            <a:srgbClr val="00B4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defTabSz="4284663">
              <a:spcBef>
                <a:spcPct val="20000"/>
              </a:spcBef>
              <a:buChar char="•"/>
              <a:defRPr sz="15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4284663">
              <a:spcBef>
                <a:spcPct val="20000"/>
              </a:spcBef>
              <a:buChar char="–"/>
              <a:defRPr sz="13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4284663"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4284663">
              <a:spcBef>
                <a:spcPct val="20000"/>
              </a:spcBef>
              <a:buChar char="–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4284663">
              <a:spcBef>
                <a:spcPct val="20000"/>
              </a:spcBef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2846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2846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2846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2846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8400"/>
          </a:p>
        </p:txBody>
      </p:sp>
      <p:sp>
        <p:nvSpPr>
          <p:cNvPr id="3076" name="Rectangle 2">
            <a:extLst>
              <a:ext uri="{FF2B5EF4-FFF2-40B4-BE49-F238E27FC236}">
                <a16:creationId xmlns:a16="http://schemas.microsoft.com/office/drawing/2014/main" id="{524B9661-8800-42E8-961E-4FBE4C5945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00700" y="609600"/>
            <a:ext cx="217170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6000">
                <a:solidFill>
                  <a:schemeClr val="bg1"/>
                </a:solidFill>
                <a:latin typeface="Raleway SemiBold" pitchFamily="34" charset="0"/>
              </a:rPr>
              <a:t>School of Computing &amp; Information Sciences</a:t>
            </a:r>
          </a:p>
        </p:txBody>
      </p:sp>
      <p:sp>
        <p:nvSpPr>
          <p:cNvPr id="3077" name="Rectangle 21">
            <a:extLst>
              <a:ext uri="{FF2B5EF4-FFF2-40B4-BE49-F238E27FC236}">
                <a16:creationId xmlns:a16="http://schemas.microsoft.com/office/drawing/2014/main" id="{A6B59AE7-0D37-44BD-B49B-81B135AFE3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00700" y="1663700"/>
            <a:ext cx="217170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6000">
                <a:solidFill>
                  <a:schemeClr val="bg1"/>
                </a:solidFill>
                <a:latin typeface="Raleway" pitchFamily="34" charset="0"/>
              </a:rPr>
              <a:t>Summer 2020 – Senior Design Project</a:t>
            </a:r>
          </a:p>
        </p:txBody>
      </p:sp>
      <p:sp>
        <p:nvSpPr>
          <p:cNvPr id="3078" name="Rectangle 22">
            <a:extLst>
              <a:ext uri="{FF2B5EF4-FFF2-40B4-BE49-F238E27FC236}">
                <a16:creationId xmlns:a16="http://schemas.microsoft.com/office/drawing/2014/main" id="{0F9BBBCA-3FFA-450E-AEFF-F04664E042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00350" y="2895600"/>
            <a:ext cx="27317700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13800">
                <a:solidFill>
                  <a:schemeClr val="bg1"/>
                </a:solidFill>
                <a:latin typeface="Raleway ExtraBold" pitchFamily="34" charset="0"/>
              </a:rPr>
              <a:t>Patrol Shift Scheduler</a:t>
            </a:r>
          </a:p>
        </p:txBody>
      </p:sp>
      <p:grpSp>
        <p:nvGrpSpPr>
          <p:cNvPr id="3079" name="Group 3">
            <a:extLst>
              <a:ext uri="{FF2B5EF4-FFF2-40B4-BE49-F238E27FC236}">
                <a16:creationId xmlns:a16="http://schemas.microsoft.com/office/drawing/2014/main" id="{05283F37-5B6C-4303-86E7-813AFB8C31ED}"/>
              </a:ext>
            </a:extLst>
          </p:cNvPr>
          <p:cNvGrpSpPr>
            <a:grpSpLocks/>
          </p:cNvGrpSpPr>
          <p:nvPr/>
        </p:nvGrpSpPr>
        <p:grpSpPr bwMode="auto">
          <a:xfrm>
            <a:off x="1371600" y="37792025"/>
            <a:ext cx="32334200" cy="1603375"/>
            <a:chOff x="2409849" y="6467592"/>
            <a:chExt cx="30288689" cy="1496473"/>
          </a:xfrm>
        </p:grpSpPr>
        <p:sp>
          <p:nvSpPr>
            <p:cNvPr id="3128" name="Rectangle 23">
              <a:extLst>
                <a:ext uri="{FF2B5EF4-FFF2-40B4-BE49-F238E27FC236}">
                  <a16:creationId xmlns:a16="http://schemas.microsoft.com/office/drawing/2014/main" id="{537A25F2-1DFD-4691-ADB2-291504A1A0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09849" y="7418457"/>
              <a:ext cx="15854455" cy="5456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t"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en-US" altLang="en-US" sz="3200" b="1" dirty="0">
                  <a:solidFill>
                    <a:srgbClr val="004237"/>
                  </a:solidFill>
                  <a:latin typeface="Raleway"/>
                  <a:ea typeface="ＭＳ Ｐゴシック"/>
                </a:rPr>
                <a:t>Capstone I Team: </a:t>
              </a:r>
              <a:r>
                <a:rPr lang="en-US" altLang="en-US" sz="3200" dirty="0">
                  <a:solidFill>
                    <a:srgbClr val="004237"/>
                  </a:solidFill>
                  <a:latin typeface="Raleway"/>
                  <a:ea typeface="ＭＳ Ｐゴシック"/>
                </a:rPr>
                <a:t>Nathan Pabon, Mauricio Santos-Hoyos, Shanna Sit, Victor Suarez  </a:t>
              </a:r>
              <a:endParaRPr lang="en-US" altLang="en-US" sz="3200" dirty="0">
                <a:solidFill>
                  <a:srgbClr val="004237"/>
                </a:solidFill>
                <a:latin typeface="Raleway" pitchFamily="34" charset="0"/>
              </a:endParaRPr>
            </a:p>
          </p:txBody>
        </p:sp>
        <p:sp>
          <p:nvSpPr>
            <p:cNvPr id="3129" name="Rectangle 24">
              <a:extLst>
                <a:ext uri="{FF2B5EF4-FFF2-40B4-BE49-F238E27FC236}">
                  <a16:creationId xmlns:a16="http://schemas.microsoft.com/office/drawing/2014/main" id="{B4353F6A-8C14-4E41-A2C6-C8E48D117E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38401" y="6467592"/>
              <a:ext cx="16138840" cy="5456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en-US" altLang="en-US" sz="3200" b="1">
                  <a:solidFill>
                    <a:srgbClr val="004237"/>
                  </a:solidFill>
                  <a:latin typeface="Raleway" pitchFamily="34" charset="0"/>
                </a:rPr>
                <a:t>Senior Project Team: </a:t>
              </a:r>
              <a:r>
                <a:rPr lang="en-US" altLang="en-US" sz="3200">
                  <a:solidFill>
                    <a:srgbClr val="004237"/>
                  </a:solidFill>
                  <a:latin typeface="Raleway" pitchFamily="34" charset="0"/>
                </a:rPr>
                <a:t>Justin Alfonso, Jeremiah Mirander, Sohail Monga, Steven Wang</a:t>
              </a:r>
            </a:p>
          </p:txBody>
        </p:sp>
        <p:sp>
          <p:nvSpPr>
            <p:cNvPr id="3130" name="Rectangle 26">
              <a:extLst>
                <a:ext uri="{FF2B5EF4-FFF2-40B4-BE49-F238E27FC236}">
                  <a16:creationId xmlns:a16="http://schemas.microsoft.com/office/drawing/2014/main" id="{1C39ABFC-FFA0-4334-924F-1264232529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784418" y="6467593"/>
              <a:ext cx="13030200" cy="5456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en-US" altLang="en-US" sz="3200" b="1" dirty="0">
                  <a:solidFill>
                    <a:srgbClr val="004237"/>
                  </a:solidFill>
                  <a:latin typeface="Raleway" pitchFamily="34" charset="0"/>
                </a:rPr>
                <a:t>Mentor: </a:t>
              </a:r>
              <a:r>
                <a:rPr lang="en-US" altLang="en-US" sz="3200" dirty="0">
                  <a:solidFill>
                    <a:srgbClr val="004237"/>
                  </a:solidFill>
                  <a:latin typeface="Raleway" pitchFamily="34" charset="0"/>
                </a:rPr>
                <a:t>Chief Samuel Ceballos Jr, Pinecrest Police Department </a:t>
              </a:r>
            </a:p>
          </p:txBody>
        </p:sp>
        <p:sp>
          <p:nvSpPr>
            <p:cNvPr id="3131" name="Rectangle 27">
              <a:extLst>
                <a:ext uri="{FF2B5EF4-FFF2-40B4-BE49-F238E27FC236}">
                  <a16:creationId xmlns:a16="http://schemas.microsoft.com/office/drawing/2014/main" id="{69741163-E66D-4D3C-B826-BC4E44C717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784418" y="7389244"/>
              <a:ext cx="13914120" cy="5456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en-US" altLang="en-US" sz="3200" b="1">
                  <a:solidFill>
                    <a:srgbClr val="004237"/>
                  </a:solidFill>
                  <a:latin typeface="Raleway" pitchFamily="34" charset="0"/>
                </a:rPr>
                <a:t>Instructor: </a:t>
              </a:r>
              <a:r>
                <a:rPr lang="en-US" altLang="en-US" sz="3200">
                  <a:solidFill>
                    <a:srgbClr val="004237"/>
                  </a:solidFill>
                  <a:latin typeface="Raleway" pitchFamily="34" charset="0"/>
                </a:rPr>
                <a:t>Dr. Masoud Sadjadi, Florida International University</a:t>
              </a:r>
            </a:p>
          </p:txBody>
        </p:sp>
      </p:grpSp>
      <p:grpSp>
        <p:nvGrpSpPr>
          <p:cNvPr id="3080" name="Group 4">
            <a:extLst>
              <a:ext uri="{FF2B5EF4-FFF2-40B4-BE49-F238E27FC236}">
                <a16:creationId xmlns:a16="http://schemas.microsoft.com/office/drawing/2014/main" id="{C9821390-65A5-4DCC-B2B5-B2D6C84FACD5}"/>
              </a:ext>
            </a:extLst>
          </p:cNvPr>
          <p:cNvGrpSpPr>
            <a:grpSpLocks/>
          </p:cNvGrpSpPr>
          <p:nvPr/>
        </p:nvGrpSpPr>
        <p:grpSpPr bwMode="auto">
          <a:xfrm>
            <a:off x="1355725" y="6554789"/>
            <a:ext cx="8626475" cy="5943481"/>
            <a:chOff x="1356360" y="9138642"/>
            <a:chExt cx="8625840" cy="5944056"/>
          </a:xfrm>
        </p:grpSpPr>
        <p:sp>
          <p:nvSpPr>
            <p:cNvPr id="3125" name="Rectangle 29">
              <a:extLst>
                <a:ext uri="{FF2B5EF4-FFF2-40B4-BE49-F238E27FC236}">
                  <a16:creationId xmlns:a16="http://schemas.microsoft.com/office/drawing/2014/main" id="{FBA1A976-9EC3-44D4-B05F-BC1E1A1AF2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56360" y="9138642"/>
              <a:ext cx="8625840" cy="1453158"/>
            </a:xfrm>
            <a:prstGeom prst="rect">
              <a:avLst/>
            </a:prstGeom>
            <a:solidFill>
              <a:srgbClr val="00B4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4284663">
                <a:spcBef>
                  <a:spcPct val="20000"/>
                </a:spcBef>
                <a:buChar char="•"/>
                <a:defRPr sz="15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defTabSz="4284663">
                <a:spcBef>
                  <a:spcPct val="20000"/>
                </a:spcBef>
                <a:buChar char="–"/>
                <a:defRPr sz="13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defTabSz="4284663">
                <a:spcBef>
                  <a:spcPct val="20000"/>
                </a:spcBef>
                <a:buChar char="•"/>
                <a:defRPr sz="11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defTabSz="4284663">
                <a:spcBef>
                  <a:spcPct val="20000"/>
                </a:spcBef>
                <a:buChar char="–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defTabSz="4284663">
                <a:spcBef>
                  <a:spcPct val="20000"/>
                </a:spcBef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2846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2846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2846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2846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8400"/>
            </a:p>
          </p:txBody>
        </p:sp>
        <p:sp>
          <p:nvSpPr>
            <p:cNvPr id="3126" name="Rectangle 30">
              <a:extLst>
                <a:ext uri="{FF2B5EF4-FFF2-40B4-BE49-F238E27FC236}">
                  <a16:creationId xmlns:a16="http://schemas.microsoft.com/office/drawing/2014/main" id="{0450E932-A875-4B9B-896E-297094BC3A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56360" y="9372600"/>
              <a:ext cx="8625840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6000">
                  <a:solidFill>
                    <a:schemeClr val="bg1"/>
                  </a:solidFill>
                  <a:latin typeface="Raleway ExtraBold" pitchFamily="34" charset="0"/>
                </a:rPr>
                <a:t>Problem</a:t>
              </a:r>
            </a:p>
          </p:txBody>
        </p:sp>
        <p:sp>
          <p:nvSpPr>
            <p:cNvPr id="3127" name="Rectangle 39">
              <a:extLst>
                <a:ext uri="{FF2B5EF4-FFF2-40B4-BE49-F238E27FC236}">
                  <a16:creationId xmlns:a16="http://schemas.microsoft.com/office/drawing/2014/main" id="{019FB4EC-DBA2-4705-9F47-812D544B6F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38914" y="10958093"/>
              <a:ext cx="7924217" cy="41246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just"/>
              <a:r>
                <a:rPr lang="en-US" altLang="en-US" sz="3600" dirty="0">
                  <a:latin typeface="Raleway" pitchFamily="34" charset="0"/>
                </a:rPr>
                <a:t>The Pinecrest Police Department keeps track of their department’s minimum staffing needs through a paper-excel spreadsheet system. Though in use for quite some time, </a:t>
              </a:r>
              <a:r>
                <a:rPr lang="en-US" altLang="en-US" sz="3600" b="1" dirty="0">
                  <a:latin typeface="Raleway" pitchFamily="34" charset="0"/>
                </a:rPr>
                <a:t>their current system </a:t>
              </a:r>
              <a:r>
                <a:rPr lang="en-US" altLang="en-US" sz="3600" dirty="0">
                  <a:latin typeface="Raleway" pitchFamily="34" charset="0"/>
                </a:rPr>
                <a:t>is outdated, inefficient and hard to scale. </a:t>
              </a:r>
            </a:p>
            <a:p>
              <a:pPr algn="just"/>
              <a:endParaRPr lang="en-US" altLang="en-US" sz="1000" dirty="0">
                <a:solidFill>
                  <a:srgbClr val="004237"/>
                </a:solidFill>
                <a:latin typeface="Raleway" pitchFamily="34" charset="0"/>
              </a:endParaRPr>
            </a:p>
          </p:txBody>
        </p:sp>
      </p:grpSp>
      <p:grpSp>
        <p:nvGrpSpPr>
          <p:cNvPr id="3082" name="Group 40">
            <a:extLst>
              <a:ext uri="{FF2B5EF4-FFF2-40B4-BE49-F238E27FC236}">
                <a16:creationId xmlns:a16="http://schemas.microsoft.com/office/drawing/2014/main" id="{07BF0F6C-F68C-4927-A383-2A754D865D38}"/>
              </a:ext>
            </a:extLst>
          </p:cNvPr>
          <p:cNvGrpSpPr>
            <a:grpSpLocks/>
          </p:cNvGrpSpPr>
          <p:nvPr/>
        </p:nvGrpSpPr>
        <p:grpSpPr bwMode="auto">
          <a:xfrm>
            <a:off x="22561550" y="6554788"/>
            <a:ext cx="8626475" cy="9186862"/>
            <a:chOff x="22728555" y="6972693"/>
            <a:chExt cx="8625840" cy="9187842"/>
          </a:xfrm>
        </p:grpSpPr>
        <p:grpSp>
          <p:nvGrpSpPr>
            <p:cNvPr id="3114" name="Group 10">
              <a:extLst>
                <a:ext uri="{FF2B5EF4-FFF2-40B4-BE49-F238E27FC236}">
                  <a16:creationId xmlns:a16="http://schemas.microsoft.com/office/drawing/2014/main" id="{8BA60AB9-7674-4DFE-816D-4FC6D7200C1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2728555" y="6972693"/>
              <a:ext cx="8625840" cy="7754297"/>
              <a:chOff x="22654260" y="9139864"/>
              <a:chExt cx="8625840" cy="7754297"/>
            </a:xfrm>
          </p:grpSpPr>
          <p:sp>
            <p:nvSpPr>
              <p:cNvPr id="3116" name="Rectangle 54">
                <a:extLst>
                  <a:ext uri="{FF2B5EF4-FFF2-40B4-BE49-F238E27FC236}">
                    <a16:creationId xmlns:a16="http://schemas.microsoft.com/office/drawing/2014/main" id="{279578D5-954D-452A-90B4-9073794D56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654260" y="9139864"/>
                <a:ext cx="8625840" cy="1453158"/>
              </a:xfrm>
              <a:prstGeom prst="rect">
                <a:avLst/>
              </a:prstGeom>
              <a:solidFill>
                <a:srgbClr val="00B4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defTabSz="4284663">
                  <a:spcBef>
                    <a:spcPct val="20000"/>
                  </a:spcBef>
                  <a:buChar char="•"/>
                  <a:defRPr sz="15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defTabSz="4284663">
                  <a:spcBef>
                    <a:spcPct val="20000"/>
                  </a:spcBef>
                  <a:buChar char="–"/>
                  <a:defRPr sz="131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defTabSz="4284663">
                  <a:spcBef>
                    <a:spcPct val="20000"/>
                  </a:spcBef>
                  <a:buChar char="•"/>
                  <a:defRPr sz="11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defTabSz="4284663">
                  <a:spcBef>
                    <a:spcPct val="20000"/>
                  </a:spcBef>
                  <a:buChar char="–"/>
                  <a:defRPr sz="9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defTabSz="4284663">
                  <a:spcBef>
                    <a:spcPct val="20000"/>
                  </a:spcBef>
                  <a:buChar char="»"/>
                  <a:defRPr sz="9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defTabSz="42846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9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defTabSz="42846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9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defTabSz="42846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9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defTabSz="42846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9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8400"/>
              </a:p>
            </p:txBody>
          </p:sp>
          <p:sp>
            <p:nvSpPr>
              <p:cNvPr id="3117" name="Rectangle 55">
                <a:extLst>
                  <a:ext uri="{FF2B5EF4-FFF2-40B4-BE49-F238E27FC236}">
                    <a16:creationId xmlns:a16="http://schemas.microsoft.com/office/drawing/2014/main" id="{2635843A-7C1F-4942-BBE4-3C49F04FB98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654260" y="9373822"/>
                <a:ext cx="8625840" cy="10156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r>
                  <a:rPr lang="en-US" altLang="en-US" sz="6000">
                    <a:solidFill>
                      <a:schemeClr val="bg1"/>
                    </a:solidFill>
                    <a:latin typeface="Raleway ExtraBold" pitchFamily="34" charset="0"/>
                  </a:rPr>
                  <a:t>Our Solution</a:t>
                </a:r>
              </a:p>
            </p:txBody>
          </p:sp>
          <p:sp>
            <p:nvSpPr>
              <p:cNvPr id="3118" name="Rectangle 56">
                <a:extLst>
                  <a:ext uri="{FF2B5EF4-FFF2-40B4-BE49-F238E27FC236}">
                    <a16:creationId xmlns:a16="http://schemas.microsoft.com/office/drawing/2014/main" id="{C7FCC1CC-9BE8-427D-B757-55AD90050F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936814" y="10959333"/>
                <a:ext cx="7924217" cy="12002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just"/>
                <a:r>
                  <a:rPr lang="en-US" altLang="en-US" sz="3600">
                    <a:latin typeface="Raleway" pitchFamily="34" charset="0"/>
                  </a:rPr>
                  <a:t>For this predicament, we created a user-friendly dashboard that:</a:t>
                </a:r>
                <a:endParaRPr lang="en-US" altLang="en-US" sz="1000">
                  <a:latin typeface="Raleway" pitchFamily="34" charset="0"/>
                </a:endParaRPr>
              </a:p>
            </p:txBody>
          </p:sp>
          <p:sp>
            <p:nvSpPr>
              <p:cNvPr id="3119" name="Rectangle 9">
                <a:extLst>
                  <a:ext uri="{FF2B5EF4-FFF2-40B4-BE49-F238E27FC236}">
                    <a16:creationId xmlns:a16="http://schemas.microsoft.com/office/drawing/2014/main" id="{AB2CD672-08F6-422F-BFE5-C5A5483CE3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936200" y="12379447"/>
                <a:ext cx="8097062" cy="12003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marL="571500" indent="-5715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just">
                  <a:buClr>
                    <a:srgbClr val="00B497"/>
                  </a:buClr>
                  <a:buSzPct val="120000"/>
                  <a:buFont typeface="Arial" panose="020B0604020202020204" pitchFamily="34" charset="0"/>
                  <a:buChar char="•"/>
                </a:pPr>
                <a:r>
                  <a:rPr lang="en-US" altLang="en-US" sz="3600" b="1" dirty="0">
                    <a:solidFill>
                      <a:srgbClr val="000000"/>
                    </a:solidFill>
                    <a:latin typeface="Raleway" pitchFamily="34" charset="0"/>
                  </a:rPr>
                  <a:t>Automates </a:t>
                </a:r>
                <a:r>
                  <a:rPr lang="en-US" altLang="en-US" sz="3600" dirty="0">
                    <a:solidFill>
                      <a:srgbClr val="000000"/>
                    </a:solidFill>
                    <a:latin typeface="Raleway" pitchFamily="34" charset="0"/>
                  </a:rPr>
                  <a:t>their current schedule bidding process</a:t>
                </a:r>
              </a:p>
            </p:txBody>
          </p:sp>
          <p:sp>
            <p:nvSpPr>
              <p:cNvPr id="3120" name="Rectangle 87">
                <a:extLst>
                  <a:ext uri="{FF2B5EF4-FFF2-40B4-BE49-F238E27FC236}">
                    <a16:creationId xmlns:a16="http://schemas.microsoft.com/office/drawing/2014/main" id="{140EC909-AFA7-4A07-A28B-82CC4FC325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936200" y="13766286"/>
                <a:ext cx="7924800" cy="12003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marL="571500" indent="-5715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just">
                  <a:buClr>
                    <a:srgbClr val="00B497"/>
                  </a:buClr>
                  <a:buSzPct val="120000"/>
                  <a:buFont typeface="Arial" panose="020B0604020202020204" pitchFamily="34" charset="0"/>
                  <a:buChar char="•"/>
                </a:pPr>
                <a:r>
                  <a:rPr lang="en-US" altLang="en-US" sz="3600" dirty="0">
                    <a:latin typeface="Raleway" pitchFamily="34" charset="0"/>
                  </a:rPr>
                  <a:t>Allow users to </a:t>
                </a:r>
                <a:r>
                  <a:rPr lang="en-US" altLang="en-US" sz="3600" b="1" dirty="0">
                    <a:latin typeface="Raleway" pitchFamily="34" charset="0"/>
                  </a:rPr>
                  <a:t>view</a:t>
                </a:r>
                <a:r>
                  <a:rPr lang="en-US" altLang="en-US" sz="3600" dirty="0">
                    <a:latin typeface="Raleway" pitchFamily="34" charset="0"/>
                  </a:rPr>
                  <a:t> upcoming shifts and their user information</a:t>
                </a:r>
              </a:p>
            </p:txBody>
          </p:sp>
          <p:sp>
            <p:nvSpPr>
              <p:cNvPr id="3121" name="Rectangle 88">
                <a:extLst>
                  <a:ext uri="{FF2B5EF4-FFF2-40B4-BE49-F238E27FC236}">
                    <a16:creationId xmlns:a16="http://schemas.microsoft.com/office/drawing/2014/main" id="{17399BB4-B80C-4A26-9F8F-A0E859ACDA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936200" y="15139835"/>
                <a:ext cx="7924800" cy="17543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marL="571500" indent="-5715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just">
                  <a:buClr>
                    <a:srgbClr val="00B497"/>
                  </a:buClr>
                  <a:buSzPct val="120000"/>
                  <a:buFont typeface="Arial" panose="020B0604020202020204" pitchFamily="34" charset="0"/>
                  <a:buChar char="•"/>
                </a:pPr>
                <a:r>
                  <a:rPr lang="en-US" altLang="en-US" sz="3600" dirty="0">
                    <a:latin typeface="Raleway" pitchFamily="34" charset="0"/>
                  </a:rPr>
                  <a:t>Allow admins to </a:t>
                </a:r>
                <a:r>
                  <a:rPr lang="en-US" altLang="en-US" sz="3600" b="1" dirty="0">
                    <a:latin typeface="Raleway" pitchFamily="34" charset="0"/>
                  </a:rPr>
                  <a:t>add, modify, override or delete</a:t>
                </a:r>
                <a:r>
                  <a:rPr lang="en-US" altLang="en-US" sz="3600" dirty="0">
                    <a:latin typeface="Raleway" pitchFamily="34" charset="0"/>
                  </a:rPr>
                  <a:t> any user, shift and schedule information</a:t>
                </a:r>
              </a:p>
            </p:txBody>
          </p:sp>
        </p:grpSp>
        <p:sp>
          <p:nvSpPr>
            <p:cNvPr id="3115" name="Rectangle 95">
              <a:extLst>
                <a:ext uri="{FF2B5EF4-FFF2-40B4-BE49-F238E27FC236}">
                  <a16:creationId xmlns:a16="http://schemas.microsoft.com/office/drawing/2014/main" id="{640455AA-C7E4-4A82-8062-6DCDAD1875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010495" y="14960206"/>
              <a:ext cx="7924800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571500" indent="-5715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just">
                <a:buClr>
                  <a:srgbClr val="00B497"/>
                </a:buClr>
                <a:buSzPct val="120000"/>
                <a:buFont typeface="Arial" panose="020B0604020202020204" pitchFamily="34" charset="0"/>
                <a:buChar char="•"/>
              </a:pPr>
              <a:r>
                <a:rPr lang="en-US" altLang="en-US" sz="3600" dirty="0">
                  <a:latin typeface="Raleway" pitchFamily="34" charset="0"/>
                </a:rPr>
                <a:t>Provides read-only access to any dispatchers</a:t>
              </a:r>
            </a:p>
          </p:txBody>
        </p:sp>
      </p:grpSp>
      <p:pic>
        <p:nvPicPr>
          <p:cNvPr id="3083" name="Picture 12">
            <a:extLst>
              <a:ext uri="{FF2B5EF4-FFF2-40B4-BE49-F238E27FC236}">
                <a16:creationId xmlns:a16="http://schemas.microsoft.com/office/drawing/2014/main" id="{905E8ABB-E912-471F-A56E-F35891AA30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80825" y="17167225"/>
            <a:ext cx="9578975" cy="957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111" name="Group 102">
            <a:extLst>
              <a:ext uri="{FF2B5EF4-FFF2-40B4-BE49-F238E27FC236}">
                <a16:creationId xmlns:a16="http://schemas.microsoft.com/office/drawing/2014/main" id="{77FFCC6F-0A63-44C4-85CC-0C9FC791F60D}"/>
              </a:ext>
            </a:extLst>
          </p:cNvPr>
          <p:cNvGrpSpPr>
            <a:grpSpLocks/>
          </p:cNvGrpSpPr>
          <p:nvPr/>
        </p:nvGrpSpPr>
        <p:grpSpPr bwMode="auto">
          <a:xfrm>
            <a:off x="1355725" y="17330738"/>
            <a:ext cx="8626475" cy="1453214"/>
            <a:chOff x="1356360" y="9138642"/>
            <a:chExt cx="8625840" cy="1453158"/>
          </a:xfrm>
        </p:grpSpPr>
        <p:sp>
          <p:nvSpPr>
            <p:cNvPr id="3112" name="Rectangle 103">
              <a:extLst>
                <a:ext uri="{FF2B5EF4-FFF2-40B4-BE49-F238E27FC236}">
                  <a16:creationId xmlns:a16="http://schemas.microsoft.com/office/drawing/2014/main" id="{2CC9D07D-7D7A-4633-B38D-0DC75153DC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56360" y="9138642"/>
              <a:ext cx="8625840" cy="1453158"/>
            </a:xfrm>
            <a:prstGeom prst="rect">
              <a:avLst/>
            </a:prstGeom>
            <a:solidFill>
              <a:srgbClr val="00B4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4284663">
                <a:spcBef>
                  <a:spcPct val="20000"/>
                </a:spcBef>
                <a:buChar char="•"/>
                <a:defRPr sz="15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defTabSz="4284663">
                <a:spcBef>
                  <a:spcPct val="20000"/>
                </a:spcBef>
                <a:buChar char="–"/>
                <a:defRPr sz="13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defTabSz="4284663">
                <a:spcBef>
                  <a:spcPct val="20000"/>
                </a:spcBef>
                <a:buChar char="•"/>
                <a:defRPr sz="11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defTabSz="4284663">
                <a:spcBef>
                  <a:spcPct val="20000"/>
                </a:spcBef>
                <a:buChar char="–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defTabSz="4284663">
                <a:spcBef>
                  <a:spcPct val="20000"/>
                </a:spcBef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2846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2846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2846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2846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8400"/>
            </a:p>
          </p:txBody>
        </p:sp>
        <p:sp>
          <p:nvSpPr>
            <p:cNvPr id="3113" name="Rectangle 104">
              <a:extLst>
                <a:ext uri="{FF2B5EF4-FFF2-40B4-BE49-F238E27FC236}">
                  <a16:creationId xmlns:a16="http://schemas.microsoft.com/office/drawing/2014/main" id="{647A8EFF-D28D-400B-955D-DF0B7A539A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56360" y="9372600"/>
              <a:ext cx="8625840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6000">
                  <a:solidFill>
                    <a:schemeClr val="bg1"/>
                  </a:solidFill>
                  <a:latin typeface="Raleway ExtraBold" pitchFamily="34" charset="0"/>
                </a:rPr>
                <a:t>Object Design</a:t>
              </a:r>
            </a:p>
          </p:txBody>
        </p:sp>
      </p:grpSp>
      <p:grpSp>
        <p:nvGrpSpPr>
          <p:cNvPr id="3105" name="Group 98">
            <a:extLst>
              <a:ext uri="{FF2B5EF4-FFF2-40B4-BE49-F238E27FC236}">
                <a16:creationId xmlns:a16="http://schemas.microsoft.com/office/drawing/2014/main" id="{2B0FCB31-9A5C-4D3F-A171-139C938D2DBB}"/>
              </a:ext>
            </a:extLst>
          </p:cNvPr>
          <p:cNvGrpSpPr>
            <a:grpSpLocks/>
          </p:cNvGrpSpPr>
          <p:nvPr/>
        </p:nvGrpSpPr>
        <p:grpSpPr bwMode="auto">
          <a:xfrm>
            <a:off x="22769514" y="17178339"/>
            <a:ext cx="8624886" cy="1453289"/>
            <a:chOff x="1356360" y="9138642"/>
            <a:chExt cx="8625840" cy="1453158"/>
          </a:xfrm>
        </p:grpSpPr>
        <p:sp>
          <p:nvSpPr>
            <p:cNvPr id="3108" name="Rectangle 99">
              <a:extLst>
                <a:ext uri="{FF2B5EF4-FFF2-40B4-BE49-F238E27FC236}">
                  <a16:creationId xmlns:a16="http://schemas.microsoft.com/office/drawing/2014/main" id="{E826E564-628D-4721-B28A-F766CB9DE7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56360" y="9138642"/>
              <a:ext cx="8625840" cy="1453158"/>
            </a:xfrm>
            <a:prstGeom prst="rect">
              <a:avLst/>
            </a:prstGeom>
            <a:solidFill>
              <a:srgbClr val="00B4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4284663">
                <a:spcBef>
                  <a:spcPct val="20000"/>
                </a:spcBef>
                <a:buChar char="•"/>
                <a:defRPr sz="15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defTabSz="4284663">
                <a:spcBef>
                  <a:spcPct val="20000"/>
                </a:spcBef>
                <a:buChar char="–"/>
                <a:defRPr sz="13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defTabSz="4284663">
                <a:spcBef>
                  <a:spcPct val="20000"/>
                </a:spcBef>
                <a:buChar char="•"/>
                <a:defRPr sz="11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defTabSz="4284663">
                <a:spcBef>
                  <a:spcPct val="20000"/>
                </a:spcBef>
                <a:buChar char="–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defTabSz="4284663">
                <a:spcBef>
                  <a:spcPct val="20000"/>
                </a:spcBef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2846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2846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2846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2846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8400"/>
            </a:p>
          </p:txBody>
        </p:sp>
        <p:sp>
          <p:nvSpPr>
            <p:cNvPr id="3109" name="Rectangle 100">
              <a:extLst>
                <a:ext uri="{FF2B5EF4-FFF2-40B4-BE49-F238E27FC236}">
                  <a16:creationId xmlns:a16="http://schemas.microsoft.com/office/drawing/2014/main" id="{2179465B-90A6-48A8-9561-CE344F4B40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56360" y="9372600"/>
              <a:ext cx="8625840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6000">
                  <a:solidFill>
                    <a:schemeClr val="bg1"/>
                  </a:solidFill>
                  <a:latin typeface="Raleway ExtraBold" pitchFamily="34" charset="0"/>
                </a:rPr>
                <a:t>System Design</a:t>
              </a:r>
            </a:p>
          </p:txBody>
        </p:sp>
      </p:grpSp>
      <p:grpSp>
        <p:nvGrpSpPr>
          <p:cNvPr id="3090" name="Group 79">
            <a:extLst>
              <a:ext uri="{FF2B5EF4-FFF2-40B4-BE49-F238E27FC236}">
                <a16:creationId xmlns:a16="http://schemas.microsoft.com/office/drawing/2014/main" id="{435099DC-4662-43A1-A304-DE2FEA60A17A}"/>
              </a:ext>
            </a:extLst>
          </p:cNvPr>
          <p:cNvGrpSpPr>
            <a:grpSpLocks/>
          </p:cNvGrpSpPr>
          <p:nvPr/>
        </p:nvGrpSpPr>
        <p:grpSpPr bwMode="auto">
          <a:xfrm>
            <a:off x="1355725" y="28646439"/>
            <a:ext cx="29998988" cy="1453194"/>
            <a:chOff x="1356360" y="9138642"/>
            <a:chExt cx="8625840" cy="1453158"/>
          </a:xfrm>
        </p:grpSpPr>
        <p:sp>
          <p:nvSpPr>
            <p:cNvPr id="3103" name="Rectangle 80">
              <a:extLst>
                <a:ext uri="{FF2B5EF4-FFF2-40B4-BE49-F238E27FC236}">
                  <a16:creationId xmlns:a16="http://schemas.microsoft.com/office/drawing/2014/main" id="{17F5CED2-98A5-442E-850C-901EE2E4C7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56360" y="9138642"/>
              <a:ext cx="8625840" cy="1453158"/>
            </a:xfrm>
            <a:prstGeom prst="rect">
              <a:avLst/>
            </a:prstGeom>
            <a:solidFill>
              <a:srgbClr val="00B4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4284663">
                <a:spcBef>
                  <a:spcPct val="20000"/>
                </a:spcBef>
                <a:buChar char="•"/>
                <a:defRPr sz="15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defTabSz="4284663">
                <a:spcBef>
                  <a:spcPct val="20000"/>
                </a:spcBef>
                <a:buChar char="–"/>
                <a:defRPr sz="13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defTabSz="4284663">
                <a:spcBef>
                  <a:spcPct val="20000"/>
                </a:spcBef>
                <a:buChar char="•"/>
                <a:defRPr sz="11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defTabSz="4284663">
                <a:spcBef>
                  <a:spcPct val="20000"/>
                </a:spcBef>
                <a:buChar char="–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defTabSz="4284663">
                <a:spcBef>
                  <a:spcPct val="20000"/>
                </a:spcBef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2846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2846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2846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2846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8400"/>
            </a:p>
          </p:txBody>
        </p:sp>
        <p:sp>
          <p:nvSpPr>
            <p:cNvPr id="3104" name="Rectangle 81">
              <a:extLst>
                <a:ext uri="{FF2B5EF4-FFF2-40B4-BE49-F238E27FC236}">
                  <a16:creationId xmlns:a16="http://schemas.microsoft.com/office/drawing/2014/main" id="{6882F680-5EA1-4278-9D91-86D76D0F29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56360" y="9372600"/>
              <a:ext cx="8625840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t"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6000" dirty="0">
                  <a:solidFill>
                    <a:schemeClr val="bg1"/>
                  </a:solidFill>
                  <a:latin typeface="Raleway ExtraBold"/>
                  <a:ea typeface="ＭＳ Ｐゴシック"/>
                </a:rPr>
                <a:t>My Contributions</a:t>
              </a:r>
              <a:endParaRPr lang="en-US" altLang="en-US" sz="6000" dirty="0">
                <a:solidFill>
                  <a:schemeClr val="bg1"/>
                </a:solidFill>
                <a:latin typeface="Raleway ExtraBold" pitchFamily="34" charset="0"/>
              </a:endParaRPr>
            </a:p>
          </p:txBody>
        </p:sp>
      </p:grpSp>
      <p:sp>
        <p:nvSpPr>
          <p:cNvPr id="3087" name="Rectangle 152">
            <a:extLst>
              <a:ext uri="{FF2B5EF4-FFF2-40B4-BE49-F238E27FC236}">
                <a16:creationId xmlns:a16="http://schemas.microsoft.com/office/drawing/2014/main" id="{738C8319-EDAE-4BED-9C1C-96A2DE28AE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09700" y="40954325"/>
            <a:ext cx="694213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just"/>
            <a:r>
              <a:rPr lang="en-US" altLang="en-US" sz="3600" b="1">
                <a:solidFill>
                  <a:schemeClr val="bg1"/>
                </a:solidFill>
                <a:latin typeface="Raleway" pitchFamily="34" charset="0"/>
              </a:rPr>
              <a:t>Acknowledgements</a:t>
            </a:r>
          </a:p>
        </p:txBody>
      </p:sp>
      <p:sp>
        <p:nvSpPr>
          <p:cNvPr id="3088" name="Rectangle 153">
            <a:extLst>
              <a:ext uri="{FF2B5EF4-FFF2-40B4-BE49-F238E27FC236}">
                <a16:creationId xmlns:a16="http://schemas.microsoft.com/office/drawing/2014/main" id="{BFF25337-3669-4E6E-A3C4-8CB16BF861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09700" y="41794113"/>
            <a:ext cx="249174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buClr>
                <a:srgbClr val="3333CC"/>
              </a:buClr>
            </a:pPr>
            <a:r>
              <a:rPr lang="en-US" altLang="en-US" sz="3600" dirty="0">
                <a:solidFill>
                  <a:schemeClr val="bg1"/>
                </a:solidFill>
                <a:latin typeface="Raleway" pitchFamily="34" charset="0"/>
              </a:rPr>
              <a:t>The material presented in this poster is based upon the work supported by FIU and the Pinecrest Police Department. I would like to thank Chief Samuel Ceballos Jr and Sgt. </a:t>
            </a:r>
            <a:r>
              <a:rPr lang="en-US" altLang="en-US" sz="3600" dirty="0" err="1">
                <a:solidFill>
                  <a:schemeClr val="bg1"/>
                </a:solidFill>
                <a:latin typeface="Raleway" pitchFamily="34" charset="0"/>
              </a:rPr>
              <a:t>Schry</a:t>
            </a:r>
            <a:r>
              <a:rPr lang="en-US" altLang="en-US" sz="3600" dirty="0">
                <a:solidFill>
                  <a:schemeClr val="bg1"/>
                </a:solidFill>
                <a:latin typeface="Raleway" pitchFamily="34" charset="0"/>
              </a:rPr>
              <a:t> for their assistance in this project.</a:t>
            </a:r>
          </a:p>
        </p:txBody>
      </p:sp>
      <p:pic>
        <p:nvPicPr>
          <p:cNvPr id="3089" name="Picture 28" descr="A close up of a sign&#10;&#10;Description automatically generated">
            <a:extLst>
              <a:ext uri="{FF2B5EF4-FFF2-40B4-BE49-F238E27FC236}">
                <a16:creationId xmlns:a16="http://schemas.microsoft.com/office/drawing/2014/main" id="{2A7C2F08-10EB-4A0E-A11B-0226D014A3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98888" y="40719375"/>
            <a:ext cx="2652712" cy="262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" name="Rectangle 9">
            <a:extLst>
              <a:ext uri="{FF2B5EF4-FFF2-40B4-BE49-F238E27FC236}">
                <a16:creationId xmlns:a16="http://schemas.microsoft.com/office/drawing/2014/main" id="{98C32925-3D6B-4AAF-8513-65C0906AA5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38300" y="12523316"/>
            <a:ext cx="7734299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571500" indent="-5715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just">
              <a:buClr>
                <a:srgbClr val="00B497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altLang="en-US" sz="3600" dirty="0">
                <a:solidFill>
                  <a:srgbClr val="000000"/>
                </a:solidFill>
                <a:latin typeface="Raleway" pitchFamily="34" charset="0"/>
              </a:rPr>
              <a:t>Information must be processed in a </a:t>
            </a:r>
            <a:r>
              <a:rPr lang="en-US" altLang="en-US" sz="3600" b="1" dirty="0">
                <a:solidFill>
                  <a:srgbClr val="000000"/>
                </a:solidFill>
                <a:latin typeface="Raleway" pitchFamily="34" charset="0"/>
              </a:rPr>
              <a:t>timely</a:t>
            </a:r>
            <a:r>
              <a:rPr lang="en-US" altLang="en-US" sz="3600" dirty="0">
                <a:solidFill>
                  <a:srgbClr val="000000"/>
                </a:solidFill>
                <a:latin typeface="Raleway" pitchFamily="34" charset="0"/>
              </a:rPr>
              <a:t> manner despite being a</a:t>
            </a:r>
            <a:r>
              <a:rPr lang="en-US" altLang="en-US" sz="3600" b="1" dirty="0">
                <a:solidFill>
                  <a:srgbClr val="000000"/>
                </a:solidFill>
                <a:latin typeface="Raleway" pitchFamily="34" charset="0"/>
              </a:rPr>
              <a:t> manual </a:t>
            </a:r>
            <a:r>
              <a:rPr lang="en-US" altLang="en-US" sz="3600" dirty="0">
                <a:solidFill>
                  <a:srgbClr val="000000"/>
                </a:solidFill>
                <a:latin typeface="Raleway" pitchFamily="34" charset="0"/>
              </a:rPr>
              <a:t>process</a:t>
            </a:r>
          </a:p>
        </p:txBody>
      </p:sp>
      <p:sp>
        <p:nvSpPr>
          <p:cNvPr id="62" name="Rectangle 9">
            <a:extLst>
              <a:ext uri="{FF2B5EF4-FFF2-40B4-BE49-F238E27FC236}">
                <a16:creationId xmlns:a16="http://schemas.microsoft.com/office/drawing/2014/main" id="{B7857CFE-65D6-4DB6-8277-C997D399A5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37716" y="14471317"/>
            <a:ext cx="773429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571500" indent="-5715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just">
              <a:buClr>
                <a:srgbClr val="00B497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altLang="en-US" sz="3600" dirty="0">
                <a:solidFill>
                  <a:srgbClr val="000000"/>
                </a:solidFill>
                <a:latin typeface="Raleway" pitchFamily="34" charset="0"/>
              </a:rPr>
              <a:t>One person can </a:t>
            </a:r>
            <a:r>
              <a:rPr lang="en-US" altLang="en-US" sz="3600" b="1" dirty="0">
                <a:solidFill>
                  <a:srgbClr val="000000"/>
                </a:solidFill>
                <a:latin typeface="Raleway" pitchFamily="34" charset="0"/>
              </a:rPr>
              <a:t>slow down</a:t>
            </a:r>
            <a:r>
              <a:rPr lang="en-US" altLang="en-US" sz="3600" dirty="0">
                <a:solidFill>
                  <a:srgbClr val="000000"/>
                </a:solidFill>
                <a:latin typeface="Raleway" pitchFamily="34" charset="0"/>
              </a:rPr>
              <a:t> the entire process</a:t>
            </a:r>
          </a:p>
        </p:txBody>
      </p:sp>
      <p:grpSp>
        <p:nvGrpSpPr>
          <p:cNvPr id="77" name="Group 40">
            <a:extLst>
              <a:ext uri="{FF2B5EF4-FFF2-40B4-BE49-F238E27FC236}">
                <a16:creationId xmlns:a16="http://schemas.microsoft.com/office/drawing/2014/main" id="{62972451-D79F-48B7-A030-618786BB7197}"/>
              </a:ext>
            </a:extLst>
          </p:cNvPr>
          <p:cNvGrpSpPr>
            <a:grpSpLocks/>
          </p:cNvGrpSpPr>
          <p:nvPr/>
        </p:nvGrpSpPr>
        <p:grpSpPr bwMode="auto">
          <a:xfrm>
            <a:off x="12041981" y="6553200"/>
            <a:ext cx="8626475" cy="9472493"/>
            <a:chOff x="22728555" y="6972693"/>
            <a:chExt cx="8625840" cy="9473503"/>
          </a:xfrm>
        </p:grpSpPr>
        <p:grpSp>
          <p:nvGrpSpPr>
            <p:cNvPr id="78" name="Group 10">
              <a:extLst>
                <a:ext uri="{FF2B5EF4-FFF2-40B4-BE49-F238E27FC236}">
                  <a16:creationId xmlns:a16="http://schemas.microsoft.com/office/drawing/2014/main" id="{45E069FA-CFAA-46B1-9FFA-9F4ED93F655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2728555" y="6972693"/>
              <a:ext cx="8625840" cy="6380935"/>
              <a:chOff x="22654260" y="9139864"/>
              <a:chExt cx="8625840" cy="6380935"/>
            </a:xfrm>
          </p:grpSpPr>
          <p:sp>
            <p:nvSpPr>
              <p:cNvPr id="80" name="Rectangle 54">
                <a:extLst>
                  <a:ext uri="{FF2B5EF4-FFF2-40B4-BE49-F238E27FC236}">
                    <a16:creationId xmlns:a16="http://schemas.microsoft.com/office/drawing/2014/main" id="{4E69020C-4A81-4136-A964-FF0D808104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654260" y="9139864"/>
                <a:ext cx="8625840" cy="1453158"/>
              </a:xfrm>
              <a:prstGeom prst="rect">
                <a:avLst/>
              </a:prstGeom>
              <a:solidFill>
                <a:srgbClr val="00B4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defTabSz="4284663">
                  <a:spcBef>
                    <a:spcPct val="20000"/>
                  </a:spcBef>
                  <a:buChar char="•"/>
                  <a:defRPr sz="15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defTabSz="4284663">
                  <a:spcBef>
                    <a:spcPct val="20000"/>
                  </a:spcBef>
                  <a:buChar char="–"/>
                  <a:defRPr sz="131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defTabSz="4284663">
                  <a:spcBef>
                    <a:spcPct val="20000"/>
                  </a:spcBef>
                  <a:buChar char="•"/>
                  <a:defRPr sz="11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defTabSz="4284663">
                  <a:spcBef>
                    <a:spcPct val="20000"/>
                  </a:spcBef>
                  <a:buChar char="–"/>
                  <a:defRPr sz="9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defTabSz="4284663">
                  <a:spcBef>
                    <a:spcPct val="20000"/>
                  </a:spcBef>
                  <a:buChar char="»"/>
                  <a:defRPr sz="9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defTabSz="42846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9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defTabSz="42846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9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defTabSz="42846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9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defTabSz="42846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9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8400"/>
              </a:p>
            </p:txBody>
          </p:sp>
          <p:sp>
            <p:nvSpPr>
              <p:cNvPr id="81" name="Rectangle 55">
                <a:extLst>
                  <a:ext uri="{FF2B5EF4-FFF2-40B4-BE49-F238E27FC236}">
                    <a16:creationId xmlns:a16="http://schemas.microsoft.com/office/drawing/2014/main" id="{09ACBED7-184A-4FB9-8C07-3476225906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654260" y="9373822"/>
                <a:ext cx="8625840" cy="10156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r>
                  <a:rPr lang="en-US" altLang="en-US" sz="6000" dirty="0">
                    <a:solidFill>
                      <a:schemeClr val="bg1"/>
                    </a:solidFill>
                    <a:latin typeface="Raleway ExtraBold" pitchFamily="34" charset="0"/>
                  </a:rPr>
                  <a:t>Current System</a:t>
                </a:r>
              </a:p>
            </p:txBody>
          </p:sp>
          <p:sp>
            <p:nvSpPr>
              <p:cNvPr id="82" name="Rectangle 56">
                <a:extLst>
                  <a:ext uri="{FF2B5EF4-FFF2-40B4-BE49-F238E27FC236}">
                    <a16:creationId xmlns:a16="http://schemas.microsoft.com/office/drawing/2014/main" id="{2CF2578C-D850-405E-8D9A-8BB6034494E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936814" y="10959333"/>
                <a:ext cx="7924217" cy="1200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just"/>
                <a:r>
                  <a:rPr lang="en-US" altLang="en-US" sz="3600" dirty="0">
                    <a:latin typeface="Raleway" pitchFamily="34" charset="0"/>
                  </a:rPr>
                  <a:t>The department uses a paper-excel system to schedule shifts:</a:t>
                </a:r>
                <a:endParaRPr lang="en-US" altLang="en-US" sz="1000" dirty="0">
                  <a:latin typeface="Raleway" pitchFamily="34" charset="0"/>
                </a:endParaRPr>
              </a:p>
            </p:txBody>
          </p:sp>
          <p:sp>
            <p:nvSpPr>
              <p:cNvPr id="83" name="Rectangle 9">
                <a:extLst>
                  <a:ext uri="{FF2B5EF4-FFF2-40B4-BE49-F238E27FC236}">
                    <a16:creationId xmlns:a16="http://schemas.microsoft.com/office/drawing/2014/main" id="{9BB06BF0-9800-4483-9F4C-5BDCE140E2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936200" y="12379447"/>
                <a:ext cx="8097062" cy="1200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marL="571500" indent="-5715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just">
                  <a:buClr>
                    <a:srgbClr val="00B497"/>
                  </a:buClr>
                  <a:buSzPct val="120000"/>
                  <a:buFont typeface="Arial" panose="020B0604020202020204" pitchFamily="34" charset="0"/>
                  <a:buChar char="•"/>
                </a:pPr>
                <a:r>
                  <a:rPr lang="en-US" altLang="en-US" sz="3600" dirty="0">
                    <a:solidFill>
                      <a:srgbClr val="000000"/>
                    </a:solidFill>
                    <a:latin typeface="Raleway" pitchFamily="34" charset="0"/>
                  </a:rPr>
                  <a:t>Input is inserted and updated </a:t>
                </a:r>
                <a:r>
                  <a:rPr lang="en-US" altLang="en-US" sz="3600" b="1" dirty="0">
                    <a:solidFill>
                      <a:srgbClr val="000000"/>
                    </a:solidFill>
                    <a:latin typeface="Raleway" pitchFamily="34" charset="0"/>
                  </a:rPr>
                  <a:t>manually</a:t>
                </a:r>
                <a:r>
                  <a:rPr lang="en-US" altLang="en-US" sz="3600" dirty="0">
                    <a:solidFill>
                      <a:srgbClr val="000000"/>
                    </a:solidFill>
                    <a:latin typeface="Raleway" pitchFamily="34" charset="0"/>
                  </a:rPr>
                  <a:t> by an assigned sergeant</a:t>
                </a:r>
              </a:p>
            </p:txBody>
          </p:sp>
          <p:sp>
            <p:nvSpPr>
              <p:cNvPr id="84" name="Rectangle 87">
                <a:extLst>
                  <a:ext uri="{FF2B5EF4-FFF2-40B4-BE49-F238E27FC236}">
                    <a16:creationId xmlns:a16="http://schemas.microsoft.com/office/drawing/2014/main" id="{16F6DB7B-2CBB-4262-8EA3-88F791E654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936200" y="13766286"/>
                <a:ext cx="8097062" cy="17545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marL="571500" indent="-5715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just">
                  <a:buClr>
                    <a:srgbClr val="00B497"/>
                  </a:buClr>
                  <a:buSzPct val="120000"/>
                  <a:buFont typeface="Arial" panose="020B0604020202020204" pitchFamily="34" charset="0"/>
                  <a:buChar char="•"/>
                </a:pPr>
                <a:r>
                  <a:rPr lang="en-US" altLang="en-US" sz="3600" dirty="0">
                    <a:latin typeface="Raleway" pitchFamily="34" charset="0"/>
                  </a:rPr>
                  <a:t>Once bidding begins, officers </a:t>
                </a:r>
                <a:r>
                  <a:rPr lang="en-US" altLang="en-US" sz="3600" b="1" dirty="0">
                    <a:latin typeface="Raleway" pitchFamily="34" charset="0"/>
                  </a:rPr>
                  <a:t>must sign a printed document </a:t>
                </a:r>
                <a:r>
                  <a:rPr lang="en-US" altLang="en-US" sz="3600" dirty="0">
                    <a:latin typeface="Raleway" pitchFamily="34" charset="0"/>
                  </a:rPr>
                  <a:t>to confirm their shift selection</a:t>
                </a:r>
              </a:p>
            </p:txBody>
          </p:sp>
        </p:grpSp>
        <p:sp>
          <p:nvSpPr>
            <p:cNvPr id="79" name="Rectangle 95">
              <a:extLst>
                <a:ext uri="{FF2B5EF4-FFF2-40B4-BE49-F238E27FC236}">
                  <a16:creationId xmlns:a16="http://schemas.microsoft.com/office/drawing/2014/main" id="{60470B9C-854B-4E7E-804E-380DFB3FEA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010495" y="13583569"/>
              <a:ext cx="7924800" cy="28626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571500" indent="-5715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just">
                <a:buClr>
                  <a:srgbClr val="00B497"/>
                </a:buClr>
                <a:buSzPct val="120000"/>
                <a:buFont typeface="Arial" panose="020B0604020202020204" pitchFamily="34" charset="0"/>
                <a:buChar char="•"/>
              </a:pPr>
              <a:r>
                <a:rPr lang="en-US" altLang="en-US" sz="3600" dirty="0">
                  <a:latin typeface="Raleway" pitchFamily="34" charset="0"/>
                </a:rPr>
                <a:t>Because there is an </a:t>
              </a:r>
              <a:r>
                <a:rPr lang="en-US" altLang="en-US" sz="3600" b="1" dirty="0">
                  <a:latin typeface="Raleway" pitchFamily="34" charset="0"/>
                </a:rPr>
                <a:t>order</a:t>
              </a:r>
              <a:r>
                <a:rPr lang="en-US" altLang="en-US" sz="3600" dirty="0">
                  <a:latin typeface="Raleway" pitchFamily="34" charset="0"/>
                </a:rPr>
                <a:t> to the confirmation process, if an officer is not present, the sergeant will have </a:t>
              </a:r>
              <a:r>
                <a:rPr lang="en-US" altLang="en-US" sz="3600" b="1" dirty="0">
                  <a:latin typeface="Raleway" pitchFamily="34" charset="0"/>
                </a:rPr>
                <a:t>to chase </a:t>
              </a:r>
              <a:r>
                <a:rPr lang="en-US" altLang="en-US" sz="3600" dirty="0">
                  <a:latin typeface="Raleway" pitchFamily="34" charset="0"/>
                </a:rPr>
                <a:t>after the absent officer</a:t>
              </a:r>
            </a:p>
          </p:txBody>
        </p:sp>
      </p:grpSp>
      <p:sp>
        <p:nvSpPr>
          <p:cNvPr id="86" name="Rectangle 9">
            <a:extLst>
              <a:ext uri="{FF2B5EF4-FFF2-40B4-BE49-F238E27FC236}">
                <a16:creationId xmlns:a16="http://schemas.microsoft.com/office/drawing/2014/main" id="{023BADB1-2080-49F4-B28B-1F92DC6CDF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37716" y="15849600"/>
            <a:ext cx="773429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571500" indent="-5715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just">
              <a:buClr>
                <a:srgbClr val="00B497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altLang="en-US" sz="3600" dirty="0">
                <a:solidFill>
                  <a:srgbClr val="000000"/>
                </a:solidFill>
                <a:latin typeface="Raleway" pitchFamily="34" charset="0"/>
              </a:rPr>
              <a:t>Current process can </a:t>
            </a:r>
            <a:r>
              <a:rPr lang="en-US" altLang="en-US" sz="3600" b="1" dirty="0">
                <a:solidFill>
                  <a:srgbClr val="000000"/>
                </a:solidFill>
                <a:latin typeface="Raleway" pitchFamily="34" charset="0"/>
              </a:rPr>
              <a:t>easily</a:t>
            </a:r>
            <a:r>
              <a:rPr lang="en-US" altLang="en-US" sz="3600" dirty="0">
                <a:solidFill>
                  <a:srgbClr val="000000"/>
                </a:solidFill>
                <a:latin typeface="Raleway" pitchFamily="34" charset="0"/>
              </a:rPr>
              <a:t> be designed for automation</a:t>
            </a:r>
          </a:p>
        </p:txBody>
      </p:sp>
      <p:pic>
        <p:nvPicPr>
          <p:cNvPr id="3" name="Picture 2" descr="A close up of a map&#10;&#10;Description automatically generated">
            <a:extLst>
              <a:ext uri="{FF2B5EF4-FFF2-40B4-BE49-F238E27FC236}">
                <a16:creationId xmlns:a16="http://schemas.microsoft.com/office/drawing/2014/main" id="{CFCFB198-69C5-4D6F-95FF-ED42E24F85A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71"/>
          <a:stretch/>
        </p:blipFill>
        <p:spPr>
          <a:xfrm>
            <a:off x="1244461" y="19230005"/>
            <a:ext cx="8849001" cy="6080789"/>
          </a:xfrm>
          <a:prstGeom prst="rect">
            <a:avLst/>
          </a:prstGeom>
        </p:spPr>
      </p:pic>
      <p:sp>
        <p:nvSpPr>
          <p:cNvPr id="89" name="Rectangle 106">
            <a:extLst>
              <a:ext uri="{FF2B5EF4-FFF2-40B4-BE49-F238E27FC236}">
                <a16:creationId xmlns:a16="http://schemas.microsoft.com/office/drawing/2014/main" id="{7DEE98A9-BE4C-4C9F-A7F7-169DC0D647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27011" y="25930176"/>
            <a:ext cx="7555708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just"/>
            <a:r>
              <a:rPr lang="en-US" altLang="en-US" sz="3600" b="1" dirty="0">
                <a:solidFill>
                  <a:srgbClr val="004237"/>
                </a:solidFill>
                <a:latin typeface="Raleway" pitchFamily="34" charset="0"/>
              </a:rPr>
              <a:t>Figure 1 </a:t>
            </a:r>
            <a:r>
              <a:rPr lang="en-US" altLang="en-US" sz="3600" dirty="0">
                <a:solidFill>
                  <a:srgbClr val="004237"/>
                </a:solidFill>
                <a:latin typeface="Raleway" pitchFamily="34" charset="0"/>
              </a:rPr>
              <a:t>: Use case diagram for the entire application. Displays the three most important roles in the application</a:t>
            </a:r>
            <a:endParaRPr lang="en-US" altLang="en-US" sz="1000" dirty="0">
              <a:solidFill>
                <a:srgbClr val="004237"/>
              </a:solidFill>
              <a:latin typeface="Raleway" pitchFamily="34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346EA7B-A241-4AD4-8E1A-A30F6D100871}"/>
              </a:ext>
            </a:extLst>
          </p:cNvPr>
          <p:cNvGrpSpPr/>
          <p:nvPr/>
        </p:nvGrpSpPr>
        <p:grpSpPr>
          <a:xfrm>
            <a:off x="23074173" y="19139645"/>
            <a:ext cx="7961313" cy="4154334"/>
            <a:chOff x="10059649" y="12718825"/>
            <a:chExt cx="7961313" cy="4154334"/>
          </a:xfrm>
        </p:grpSpPr>
        <p:sp>
          <p:nvSpPr>
            <p:cNvPr id="90" name="Rectangle 89">
              <a:extLst>
                <a:ext uri="{FF2B5EF4-FFF2-40B4-BE49-F238E27FC236}">
                  <a16:creationId xmlns:a16="http://schemas.microsoft.com/office/drawing/2014/main" id="{B347F193-7751-454D-908F-5DC081B4464E}"/>
                </a:ext>
              </a:extLst>
            </p:cNvPr>
            <p:cNvSpPr/>
            <p:nvPr/>
          </p:nvSpPr>
          <p:spPr>
            <a:xfrm>
              <a:off x="10059649" y="13512125"/>
              <a:ext cx="7961313" cy="3361034"/>
            </a:xfrm>
            <a:prstGeom prst="rect">
              <a:avLst/>
            </a:prstGeom>
            <a:noFill/>
            <a:ln w="76200">
              <a:solidFill>
                <a:srgbClr val="00B49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1" name="Picture 14" descr="PHP: Download Logos">
              <a:extLst>
                <a:ext uri="{FF2B5EF4-FFF2-40B4-BE49-F238E27FC236}">
                  <a16:creationId xmlns:a16="http://schemas.microsoft.com/office/drawing/2014/main" id="{C9C8A9D3-3E02-4629-8D15-0EA6AA0CE4D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992427" y="15411988"/>
              <a:ext cx="2229707" cy="12034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2" name="Picture 18" descr="MySQL - Wikipedia">
              <a:extLst>
                <a:ext uri="{FF2B5EF4-FFF2-40B4-BE49-F238E27FC236}">
                  <a16:creationId xmlns:a16="http://schemas.microsoft.com/office/drawing/2014/main" id="{2D294273-3A2E-4184-8C47-A2634C5CA6A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205437" y="13912174"/>
              <a:ext cx="2266845" cy="11831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3" name="Picture 6" descr="A close up of a sign&#10;&#10;Description automatically generated">
              <a:extLst>
                <a:ext uri="{FF2B5EF4-FFF2-40B4-BE49-F238E27FC236}">
                  <a16:creationId xmlns:a16="http://schemas.microsoft.com/office/drawing/2014/main" id="{61D52E87-E824-4A1E-95BC-98FCA762C4C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1795869" y="14163348"/>
              <a:ext cx="2743200" cy="916686"/>
            </a:xfrm>
            <a:prstGeom prst="rect">
              <a:avLst/>
            </a:prstGeom>
          </p:spPr>
        </p:pic>
        <p:pic>
          <p:nvPicPr>
            <p:cNvPr id="94" name="Picture 12" descr="A close up of a sign&#10;&#10;Description automatically generated">
              <a:extLst>
                <a:ext uri="{FF2B5EF4-FFF2-40B4-BE49-F238E27FC236}">
                  <a16:creationId xmlns:a16="http://schemas.microsoft.com/office/drawing/2014/main" id="{B7A2D7A7-A694-4239-AD1A-147185C6405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4983051" y="15558814"/>
              <a:ext cx="2743200" cy="921064"/>
            </a:xfrm>
            <a:prstGeom prst="rect">
              <a:avLst/>
            </a:prstGeom>
          </p:spPr>
        </p:pic>
        <p:pic>
          <p:nvPicPr>
            <p:cNvPr id="96" name="Picture 12" descr="A close up of a logo&#10;&#10;Description automatically generated">
              <a:extLst>
                <a:ext uri="{FF2B5EF4-FFF2-40B4-BE49-F238E27FC236}">
                  <a16:creationId xmlns:a16="http://schemas.microsoft.com/office/drawing/2014/main" id="{230E7FAC-96F5-49F4-B10C-4BFAF1832B2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/>
            <a:srcRect l="6889" t="10997" r="7555" b="11574"/>
            <a:stretch/>
          </p:blipFill>
          <p:spPr>
            <a:xfrm>
              <a:off x="10259675" y="12718825"/>
              <a:ext cx="3072389" cy="1337120"/>
            </a:xfrm>
            <a:prstGeom prst="rect">
              <a:avLst/>
            </a:prstGeom>
          </p:spPr>
        </p:pic>
      </p:grpSp>
      <p:sp>
        <p:nvSpPr>
          <p:cNvPr id="98" name="Rectangle 106">
            <a:extLst>
              <a:ext uri="{FF2B5EF4-FFF2-40B4-BE49-F238E27FC236}">
                <a16:creationId xmlns:a16="http://schemas.microsoft.com/office/drawing/2014/main" id="{9363F914-1644-4C05-B0AE-750DACB9B2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553593" y="19091413"/>
            <a:ext cx="755570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just"/>
            <a:r>
              <a:rPr lang="en-US" altLang="en-US" sz="3600" b="1" dirty="0">
                <a:solidFill>
                  <a:srgbClr val="004237"/>
                </a:solidFill>
                <a:latin typeface="Raleway" pitchFamily="34" charset="0"/>
              </a:rPr>
              <a:t>Our Backend</a:t>
            </a:r>
            <a:endParaRPr lang="en-US" altLang="en-US" sz="1000" dirty="0">
              <a:solidFill>
                <a:srgbClr val="004237"/>
              </a:solidFill>
              <a:latin typeface="Raleway" pitchFamily="34" charset="0"/>
            </a:endParaRPr>
          </a:p>
        </p:txBody>
      </p:sp>
      <p:sp>
        <p:nvSpPr>
          <p:cNvPr id="100" name="Rectangle 106">
            <a:extLst>
              <a:ext uri="{FF2B5EF4-FFF2-40B4-BE49-F238E27FC236}">
                <a16:creationId xmlns:a16="http://schemas.microsoft.com/office/drawing/2014/main" id="{B9AD56AA-E1F8-44B8-84F4-8F4BA59C76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780670" y="23652632"/>
            <a:ext cx="755570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just"/>
            <a:r>
              <a:rPr lang="en-US" altLang="en-US" sz="3600" b="1" dirty="0">
                <a:solidFill>
                  <a:srgbClr val="004237"/>
                </a:solidFill>
                <a:latin typeface="Raleway" pitchFamily="34" charset="0"/>
              </a:rPr>
              <a:t>Our Frontend</a:t>
            </a:r>
            <a:endParaRPr lang="en-US" altLang="en-US" sz="1000" dirty="0">
              <a:solidFill>
                <a:srgbClr val="004237"/>
              </a:solidFill>
              <a:latin typeface="Raleway" pitchFamily="34" charset="0"/>
            </a:endParaRPr>
          </a:p>
        </p:txBody>
      </p:sp>
      <p:cxnSp>
        <p:nvCxnSpPr>
          <p:cNvPr id="101" name="Straight Arrow Connector 100">
            <a:extLst>
              <a:ext uri="{FF2B5EF4-FFF2-40B4-BE49-F238E27FC236}">
                <a16:creationId xmlns:a16="http://schemas.microsoft.com/office/drawing/2014/main" id="{519B000F-9D2A-4C55-BE0C-16C3D2A01BAC}"/>
              </a:ext>
            </a:extLst>
          </p:cNvPr>
          <p:cNvCxnSpPr>
            <a:cxnSpLocks/>
          </p:cNvCxnSpPr>
          <p:nvPr/>
        </p:nvCxnSpPr>
        <p:spPr>
          <a:xfrm flipH="1">
            <a:off x="25566354" y="23469600"/>
            <a:ext cx="426863" cy="829683"/>
          </a:xfrm>
          <a:prstGeom prst="straightConnector1">
            <a:avLst/>
          </a:prstGeom>
          <a:ln w="76200">
            <a:solidFill>
              <a:srgbClr val="00423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6">
            <a:extLst>
              <a:ext uri="{FF2B5EF4-FFF2-40B4-BE49-F238E27FC236}">
                <a16:creationId xmlns:a16="http://schemas.microsoft.com/office/drawing/2014/main" id="{B9C4FE5A-0B82-4894-93E0-32EA6EB41D6D}"/>
              </a:ext>
            </a:extLst>
          </p:cNvPr>
          <p:cNvGrpSpPr/>
          <p:nvPr/>
        </p:nvGrpSpPr>
        <p:grpSpPr>
          <a:xfrm>
            <a:off x="22699072" y="24537411"/>
            <a:ext cx="8336413" cy="3361034"/>
            <a:chOff x="22699072" y="24537411"/>
            <a:chExt cx="8336413" cy="3361034"/>
          </a:xfrm>
        </p:grpSpPr>
        <p:sp>
          <p:nvSpPr>
            <p:cNvPr id="99" name="Rectangle 98">
              <a:extLst>
                <a:ext uri="{FF2B5EF4-FFF2-40B4-BE49-F238E27FC236}">
                  <a16:creationId xmlns:a16="http://schemas.microsoft.com/office/drawing/2014/main" id="{03F2D258-049D-4372-AFE9-8EFBAF170FF1}"/>
                </a:ext>
              </a:extLst>
            </p:cNvPr>
            <p:cNvSpPr/>
            <p:nvPr/>
          </p:nvSpPr>
          <p:spPr>
            <a:xfrm>
              <a:off x="23074172" y="24537411"/>
              <a:ext cx="7961313" cy="3361034"/>
            </a:xfrm>
            <a:prstGeom prst="rect">
              <a:avLst/>
            </a:prstGeom>
            <a:noFill/>
            <a:ln w="76200">
              <a:solidFill>
                <a:srgbClr val="00B49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4" name="Picture 2" descr="React (web framework) - Wikipedia">
              <a:extLst>
                <a:ext uri="{FF2B5EF4-FFF2-40B4-BE49-F238E27FC236}">
                  <a16:creationId xmlns:a16="http://schemas.microsoft.com/office/drawing/2014/main" id="{80208654-2167-49F6-AB27-4D0B1BA88C3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699072" y="24680246"/>
              <a:ext cx="4395383" cy="31061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5" name="Picture 8">
              <a:extLst>
                <a:ext uri="{FF2B5EF4-FFF2-40B4-BE49-F238E27FC236}">
                  <a16:creationId xmlns:a16="http://schemas.microsoft.com/office/drawing/2014/main" id="{F7FD015D-E3AB-4963-B03D-97C8AEE7155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125948" y="25081581"/>
              <a:ext cx="1216387" cy="9690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6" name="Picture 10" descr="Typescript Icon of Flat style - Available in SVG, PNG, EPS, AI ...">
              <a:extLst>
                <a:ext uri="{FF2B5EF4-FFF2-40B4-BE49-F238E27FC236}">
                  <a16:creationId xmlns:a16="http://schemas.microsoft.com/office/drawing/2014/main" id="{57D7BC51-DCEA-494B-A907-FFC5ED5CF80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120384" y="24978152"/>
              <a:ext cx="1099577" cy="10995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7" name="Picture 12">
              <a:extLst>
                <a:ext uri="{FF2B5EF4-FFF2-40B4-BE49-F238E27FC236}">
                  <a16:creationId xmlns:a16="http://schemas.microsoft.com/office/drawing/2014/main" id="{E8B0C31C-5F5B-44AF-9C78-29B97903952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973380" y="26240404"/>
              <a:ext cx="1760761" cy="13770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87" name="Rectangle 24">
            <a:extLst>
              <a:ext uri="{FF2B5EF4-FFF2-40B4-BE49-F238E27FC236}">
                <a16:creationId xmlns:a16="http://schemas.microsoft.com/office/drawing/2014/main" id="{3A2E606C-8B68-4433-A5A2-D3E2454B26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8101" y="30899986"/>
            <a:ext cx="13372164" cy="600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lvl1pPr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457200" indent="-457200">
              <a:buFont typeface="Arial"/>
              <a:buChar char="•"/>
            </a:pPr>
            <a:r>
              <a:rPr lang="en-US" altLang="en-US" sz="3200" b="1" dirty="0">
                <a:solidFill>
                  <a:srgbClr val="004237"/>
                </a:solidFill>
                <a:latin typeface="Raleway"/>
                <a:ea typeface="ＭＳ Ｐゴシック"/>
              </a:rPr>
              <a:t>Frontend API</a:t>
            </a:r>
          </a:p>
          <a:p>
            <a:pPr marL="1200150" lvl="1" indent="-457200">
              <a:buFont typeface="Arial"/>
              <a:buChar char="•"/>
            </a:pPr>
            <a:r>
              <a:rPr lang="en-US" altLang="en-US" sz="3200" dirty="0">
                <a:solidFill>
                  <a:srgbClr val="004237"/>
                </a:solidFill>
                <a:latin typeface="Raleway"/>
                <a:ea typeface="ＭＳ Ｐゴシック"/>
              </a:rPr>
              <a:t>Worked with the Senior Team to define an API</a:t>
            </a:r>
          </a:p>
          <a:p>
            <a:pPr marL="1200150" lvl="1" indent="-457200">
              <a:buFont typeface="Arial"/>
              <a:buChar char="•"/>
            </a:pPr>
            <a:r>
              <a:rPr lang="en-US" altLang="en-US" sz="3200" dirty="0">
                <a:solidFill>
                  <a:srgbClr val="004237"/>
                </a:solidFill>
                <a:latin typeface="Raleway"/>
                <a:ea typeface="ＭＳ Ｐゴシック"/>
              </a:rPr>
              <a:t>Developed the entirety of the Frontend side of the API</a:t>
            </a:r>
          </a:p>
          <a:p>
            <a:pPr marL="1200150" lvl="1" indent="-457200">
              <a:buFont typeface="Arial"/>
              <a:buChar char="•"/>
            </a:pPr>
            <a:r>
              <a:rPr lang="en-US" altLang="en-US" sz="3200" dirty="0">
                <a:solidFill>
                  <a:srgbClr val="004237"/>
                </a:solidFill>
                <a:latin typeface="Raleway"/>
                <a:ea typeface="ＭＳ Ｐゴシック"/>
              </a:rPr>
              <a:t>Worked with the team to assist them in integrating the API</a:t>
            </a:r>
            <a:endParaRPr lang="en-US" altLang="en-US" sz="3200" dirty="0">
              <a:solidFill>
                <a:srgbClr val="004237"/>
              </a:solidFill>
              <a:latin typeface="Raleway" pitchFamily="34" charset="0"/>
            </a:endParaRPr>
          </a:p>
          <a:p>
            <a:pPr marL="1200150" lvl="1" indent="-457200">
              <a:buFont typeface="Arial"/>
              <a:buChar char="•"/>
            </a:pPr>
            <a:r>
              <a:rPr lang="en-US" altLang="en-US" sz="3200" dirty="0">
                <a:solidFill>
                  <a:srgbClr val="004237"/>
                </a:solidFill>
                <a:latin typeface="Raleway"/>
                <a:ea typeface="ＭＳ Ｐゴシック"/>
              </a:rPr>
              <a:t>Defined a multitude of types and helpers to assist with using the API in the frontend</a:t>
            </a:r>
          </a:p>
          <a:p>
            <a:pPr lvl="1" indent="0"/>
            <a:endParaRPr lang="en-US" altLang="en-US" sz="3200" dirty="0">
              <a:solidFill>
                <a:srgbClr val="004237"/>
              </a:solidFill>
              <a:latin typeface="Raleway"/>
              <a:ea typeface="ＭＳ Ｐゴシック"/>
            </a:endParaRPr>
          </a:p>
          <a:p>
            <a:pPr marL="457200" indent="-457200">
              <a:buFont typeface="Arial"/>
              <a:buChar char="•"/>
            </a:pPr>
            <a:r>
              <a:rPr lang="en-US" altLang="en-US" sz="3200" b="1" dirty="0">
                <a:solidFill>
                  <a:srgbClr val="004237"/>
                </a:solidFill>
                <a:latin typeface="Raleway"/>
                <a:ea typeface="ＭＳ Ｐゴシック"/>
              </a:rPr>
              <a:t>Frontend Pages</a:t>
            </a:r>
          </a:p>
          <a:p>
            <a:pPr marL="1200150" lvl="1" indent="-457200">
              <a:buFont typeface="Arial"/>
              <a:buChar char="•"/>
            </a:pPr>
            <a:r>
              <a:rPr lang="en-US" altLang="en-US" sz="3200" dirty="0">
                <a:solidFill>
                  <a:srgbClr val="004237"/>
                </a:solidFill>
                <a:latin typeface="Raleway"/>
                <a:ea typeface="ＭＳ Ｐゴシック"/>
              </a:rPr>
              <a:t>Worked on the Daily Roster page</a:t>
            </a:r>
          </a:p>
          <a:p>
            <a:pPr marL="1200150" lvl="1" indent="-457200">
              <a:buFont typeface="Arial"/>
              <a:buChar char="•"/>
            </a:pPr>
            <a:r>
              <a:rPr lang="en-US" altLang="en-US" sz="3200" dirty="0">
                <a:solidFill>
                  <a:srgbClr val="004237"/>
                </a:solidFill>
                <a:latin typeface="Raleway"/>
                <a:ea typeface="ＭＳ Ｐゴシック"/>
              </a:rPr>
              <a:t>Implemented the Shift selection logic for the Daily Roster</a:t>
            </a:r>
          </a:p>
          <a:p>
            <a:pPr marL="1200150" lvl="1" indent="-457200">
              <a:buFont typeface="Arial"/>
              <a:buChar char="•"/>
            </a:pPr>
            <a:r>
              <a:rPr lang="en-US" altLang="en-US" sz="3200" dirty="0">
                <a:solidFill>
                  <a:srgbClr val="004237"/>
                </a:solidFill>
                <a:latin typeface="Raleway"/>
                <a:ea typeface="ＭＳ Ｐゴシック"/>
              </a:rPr>
              <a:t>Fixed some issues with React and asynchronicity not playing well together</a:t>
            </a:r>
          </a:p>
        </p:txBody>
      </p:sp>
      <p:sp>
        <p:nvSpPr>
          <p:cNvPr id="73" name="Rectangle 24">
            <a:extLst>
              <a:ext uri="{FF2B5EF4-FFF2-40B4-BE49-F238E27FC236}">
                <a16:creationId xmlns:a16="http://schemas.microsoft.com/office/drawing/2014/main" id="{1C082B44-3601-41C4-95D4-19677A96E4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74000" y="30618756"/>
            <a:ext cx="816176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lvl1pPr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3200" b="1" dirty="0">
                <a:solidFill>
                  <a:srgbClr val="004237"/>
                </a:solidFill>
                <a:latin typeface="Raleway"/>
                <a:ea typeface="ＭＳ Ｐゴシック"/>
              </a:rPr>
              <a:t>Daily Roster Page</a:t>
            </a:r>
            <a:endParaRPr lang="en-US" dirty="0">
              <a:cs typeface="Arial" panose="020B0604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D674A24-42B2-43AD-A98C-711D542B7C8A}"/>
              </a:ext>
            </a:extLst>
          </p:cNvPr>
          <p:cNvPicPr>
            <a:picLocks noChangeAspect="1"/>
          </p:cNvPicPr>
          <p:nvPr/>
        </p:nvPicPr>
        <p:blipFill rotWithShape="1">
          <a:blip r:embed="rId15"/>
          <a:srcRect l="1087" t="14280" r="1216" b="1747"/>
          <a:stretch/>
        </p:blipFill>
        <p:spPr>
          <a:xfrm>
            <a:off x="19680309" y="31365704"/>
            <a:ext cx="9949142" cy="5705186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2846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8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2846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8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420CC5D7C3634BB91C23C53A69EF7C" ma:contentTypeVersion="2" ma:contentTypeDescription="Create a new document." ma:contentTypeScope="" ma:versionID="2200f514cc62125c2c5fe1cb0aea4d4b">
  <xsd:schema xmlns:xsd="http://www.w3.org/2001/XMLSchema" xmlns:xs="http://www.w3.org/2001/XMLSchema" xmlns:p="http://schemas.microsoft.com/office/2006/metadata/properties" xmlns:ns2="68e8af9d-f7a6-4c02-be1c-debb278833da" targetNamespace="http://schemas.microsoft.com/office/2006/metadata/properties" ma:root="true" ma:fieldsID="e3093221956623e0a8e1ecb9b778a5e4" ns2:_="">
    <xsd:import namespace="68e8af9d-f7a6-4c02-be1c-debb278833d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8e8af9d-f7a6-4c02-be1c-debb278833d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C93595C-03EF-4ED2-BC04-28E08293CF7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8e8af9d-f7a6-4c02-be1c-debb278833d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2B7A7B2-14AA-4F8F-A1EB-AEF18C5CC0F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11856</TotalTime>
  <Words>400</Words>
  <Application>Microsoft Office PowerPoint</Application>
  <PresentationFormat>Custom</PresentationFormat>
  <Paragraphs>43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Raleway</vt:lpstr>
      <vt:lpstr>Raleway ExtraBold</vt:lpstr>
      <vt:lpstr>Raleway SemiBold</vt:lpstr>
      <vt:lpstr>Diseño predeterminado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Me</dc:creator>
  <cp:lastModifiedBy>Victor Suarez</cp:lastModifiedBy>
  <cp:revision>175</cp:revision>
  <dcterms:created xsi:type="dcterms:W3CDTF">2012-11-19T15:27:41Z</dcterms:created>
  <dcterms:modified xsi:type="dcterms:W3CDTF">2020-08-03T01:40:10Z</dcterms:modified>
</cp:coreProperties>
</file>