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purl.oclc.org/ooxml/officeDocument/relationships/metadata/thumbnail" Target="docProps/thumbnail.jpeg"/><Relationship Id="rId1" Type="http://purl.oclc.org/ooxml/officeDocument/relationships/officeDocument" Target="ppt/presentation.xml"/><Relationship Id="rId4" Type="http://purl.oclc.org/ooxml/officeDocument/relationships/extendedProperties" Target="docProps/app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aveSubsetFonts="1" conformance="strict">
  <p:sldMasterIdLst>
    <p:sldMasterId id="2147483648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algn="l" rtl="0" eaLnBrk="0" fontAlgn="base" hangingPunct="0">
      <a:spcBef>
        <a:spcPct val="0%"/>
      </a:spcBef>
      <a:spcAft>
        <a:spcPct val="0%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90525" indent="66675" algn="l" rtl="0" eaLnBrk="0" fontAlgn="base" hangingPunct="0">
      <a:spcBef>
        <a:spcPct val="0%"/>
      </a:spcBef>
      <a:spcAft>
        <a:spcPct val="0%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82638" indent="131763" algn="l" rtl="0" eaLnBrk="0" fontAlgn="base" hangingPunct="0">
      <a:spcBef>
        <a:spcPct val="0%"/>
      </a:spcBef>
      <a:spcAft>
        <a:spcPct val="0%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74750" indent="196850" algn="l" rtl="0" eaLnBrk="0" fontAlgn="base" hangingPunct="0">
      <a:spcBef>
        <a:spcPct val="0%"/>
      </a:spcBef>
      <a:spcAft>
        <a:spcPct val="0%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66863" indent="261938" algn="l" rtl="0" eaLnBrk="0" fontAlgn="base" hangingPunct="0">
      <a:spcBef>
        <a:spcPct val="0%"/>
      </a:spcBef>
      <a:spcAft>
        <a:spcPct val="0%"/>
      </a:spcAft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72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>
          <p15:clr>
            <a:srgbClr val="A4A3A4"/>
          </p15:clr>
        </p15:guide>
        <p15:guide id="2" pos="13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>
  <p:normalViewPr>
    <p:restoredLeft sz="20.063%"/>
    <p:restoredTop sz="95.986%" autoAdjust="0"/>
  </p:normalViewPr>
  <p:slideViewPr>
    <p:cSldViewPr>
      <p:cViewPr varScale="1">
        <p:scale>
          <a:sx n="23" d="100"/>
          <a:sy n="23" d="100"/>
        </p:scale>
        <p:origin x="1374" y="78"/>
      </p:cViewPr>
      <p:guideLst>
        <p:guide orient="horz" pos="10368"/>
        <p:guide pos="138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purl.oclc.org/ooxml/officeDocument/relationships/viewProps" Target="viewProps.xml"/><Relationship Id="rId3" Type="http://purl.oclc.org/ooxml/officeDocument/relationships/customXml" Target="../customXml/item3.xml"/><Relationship Id="rId7" Type="http://purl.oclc.org/ooxml/officeDocument/relationships/presProps" Target="presProps.xml"/><Relationship Id="rId2" Type="http://purl.oclc.org/ooxml/officeDocument/relationships/customXml" Target="../customXml/item2.xml"/><Relationship Id="rId1" Type="http://purl.oclc.org/ooxml/officeDocument/relationships/customXml" Target="../customXml/item1.xml"/><Relationship Id="rId6" Type="http://purl.oclc.org/ooxml/officeDocument/relationships/notesMaster" Target="notesMasters/notesMaster1.xml"/><Relationship Id="rId5" Type="http://purl.oclc.org/ooxml/officeDocument/relationships/slide" Target="slides/slide1.xml"/><Relationship Id="rId10" Type="http://purl.oclc.org/ooxml/officeDocument/relationships/tableStyles" Target="tableStyles.xml"/><Relationship Id="rId4" Type="http://purl.oclc.org/ooxml/officeDocument/relationships/slideMaster" Target="slideMasters/slideMaster1.xml"/><Relationship Id="rId9" Type="http://purl.oclc.org/ooxml/officeDocument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purl.oclc.org/ooxml/officeDocument/relationships/theme" Target="../theme/theme2.xml"/></Relationships>
</file>

<file path=ppt/notesMasters/notesMaster1.xml><?xml version="1.0" encoding="utf-8"?>
<p:notes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41F351-68F0-43B2-835D-4575B8EB59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5819C7-0D19-4B3F-9824-9B4C1ACDC68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B86EED1-62BA-4DE5-A44A-AEE1517AC2CB}" type="datetime1">
              <a:rPr lang="en-US" altLang="en-US"/>
              <a:pPr>
                <a:defRPr/>
              </a:pPr>
              <a:t>8/3/2020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6307E8E-BB32-4DFA-9E1F-4720782B3A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E325BF6-90F1-40D8-9792-50081E3AA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C491ED-7C73-48C4-A079-E3917C886DB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F081FA-094D-4864-8B13-76B34E113E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B7EBC26-F5CF-4122-86C9-3384D89DFB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%"/>
      </a:spcBef>
      <a:spcAft>
        <a:spcPct val="0%"/>
      </a:spcAft>
      <a:defRPr sz="10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390525" algn="l" rtl="0" eaLnBrk="0" fontAlgn="base" hangingPunct="0">
      <a:spcBef>
        <a:spcPct val="30%"/>
      </a:spcBef>
      <a:spcAft>
        <a:spcPct val="0%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782638" algn="l" rtl="0" eaLnBrk="0" fontAlgn="base" hangingPunct="0">
      <a:spcBef>
        <a:spcPct val="30%"/>
      </a:spcBef>
      <a:spcAft>
        <a:spcPct val="0%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174750" algn="l" rtl="0" eaLnBrk="0" fontAlgn="base" hangingPunct="0">
      <a:spcBef>
        <a:spcPct val="30%"/>
      </a:spcBef>
      <a:spcAft>
        <a:spcPct val="0%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566863" algn="l" rtl="0" eaLnBrk="0" fontAlgn="base" hangingPunct="0">
      <a:spcBef>
        <a:spcPct val="30%"/>
      </a:spcBef>
      <a:spcAft>
        <a:spcPct val="0%"/>
      </a:spcAft>
      <a:defRPr sz="10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959331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6pPr>
    <a:lvl7pPr marL="2351197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7pPr>
    <a:lvl8pPr marL="2743063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8pPr>
    <a:lvl9pPr marL="3134929" algn="l" defTabSz="783732" rtl="0" eaLnBrk="1" latinLnBrk="0" hangingPunct="1">
      <a:defRPr sz="102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purl.oclc.org/ooxml/officeDocument/relationships/slide" Target="../slides/slide1.xml"/><Relationship Id="rId1" Type="http://purl.oclc.org/ooxml/officeDocument/relationships/notesMaster" Target="../notesMasters/notesMaster1.xml"/></Relationships>
</file>

<file path=ppt/notesSlides/notesSlide1.xml><?xml version="1.0" encoding="utf-8"?>
<p:notes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17363D26-76CB-4C48-9FBC-1A9C3513EA4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43669A-C1F4-4AF8-9866-5B59E3815A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%"/>
              </a:spcBef>
              <a:defRPr/>
            </a:pPr>
            <a:endParaRPr lang="en-US" altLang="en-US" sz="1029">
              <a:ea typeface="ＭＳ Ｐゴシック" panose="020B0600070205080204" pitchFamily="34" charset="-128"/>
            </a:endParaRPr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A8773812-8392-432B-9C40-4EC23E4C0D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%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30%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%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%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%"/>
              </a:spcBef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%"/>
              </a:spcBef>
              <a:spcAft>
                <a:spcPct val="0%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%"/>
              </a:spcBef>
              <a:spcAft>
                <a:spcPct val="0%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%"/>
              </a:spcBef>
              <a:spcAft>
                <a:spcPct val="0%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%"/>
              </a:spcBef>
              <a:spcAft>
                <a:spcPct val="0%"/>
              </a:spcAft>
              <a:defRPr sz="1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%"/>
              </a:spcBef>
            </a:pPr>
            <a:fld id="{D160AA77-459B-47B0-B1A9-0EA5AF1EB1FF}" type="slidenum">
              <a:rPr lang="en-US" altLang="en-US" sz="1200" smtClean="0">
                <a:latin typeface="Arial" panose="020B0604020202020204" pitchFamily="34" charset="0"/>
              </a:rPr>
              <a:pPr>
                <a:spcBef>
                  <a:spcPct val="0%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2478" y="10226491"/>
            <a:ext cx="37306250" cy="7056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83365" y="18654435"/>
            <a:ext cx="30724474" cy="8411135"/>
          </a:xfrm>
        </p:spPr>
        <p:txBody>
          <a:bodyPr/>
          <a:lstStyle>
            <a:lvl1pPr marL="0" indent="0" algn="ctr">
              <a:buNone/>
              <a:defRPr/>
            </a:lvl1pPr>
            <a:lvl2pPr marL="342883" indent="0" algn="ctr">
              <a:buNone/>
              <a:defRPr/>
            </a:lvl2pPr>
            <a:lvl3pPr marL="685766" indent="0" algn="ctr">
              <a:buNone/>
              <a:defRPr/>
            </a:lvl3pPr>
            <a:lvl4pPr marL="1028649" indent="0" algn="ctr">
              <a:buNone/>
              <a:defRPr/>
            </a:lvl4pPr>
            <a:lvl5pPr marL="1371531" indent="0" algn="ctr">
              <a:buNone/>
              <a:defRPr/>
            </a:lvl5pPr>
            <a:lvl6pPr marL="1714414" indent="0" algn="ctr">
              <a:buNone/>
              <a:defRPr/>
            </a:lvl6pPr>
            <a:lvl7pPr marL="2057297" indent="0" algn="ctr">
              <a:buNone/>
              <a:defRPr/>
            </a:lvl7pPr>
            <a:lvl8pPr marL="2400180" indent="0" algn="ctr">
              <a:buNone/>
              <a:defRPr/>
            </a:lvl8pPr>
            <a:lvl9pPr marL="274306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18134C-2973-4C8A-97D3-F9F001F93F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B993D01-754A-42DE-A7C6-CCF247B15F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5CCAA1-4598-40A2-B519-D13C73D6C0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929E3-8700-4E5C-913E-7B20E275D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4168307"/>
      </p:ext>
    </p:extLst>
  </p:cSld>
  <p:clrMapOvr>
    <a:masterClrMapping/>
  </p:clrMapOvr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9F6126F-17A9-43E8-875B-BC85DD74E5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C2FADBA-BF23-44BA-BDDB-421D0A228D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00FDD63-788E-4CCE-B156-B0653C7762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5366C-4F37-4DD4-90F8-9071ED377B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632841"/>
      </p:ext>
    </p:extLst>
  </p:cSld>
  <p:clrMapOvr>
    <a:masterClrMapping/>
  </p:clrMapOvr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821439" y="1317813"/>
            <a:ext cx="9875837" cy="2808754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93929" y="1317813"/>
            <a:ext cx="29475113" cy="2808754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F4773C1-6C2B-4667-8199-523464ED2D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FED872C-042F-45AC-83BF-530C9ABA6C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1EF441B-2D36-4637-8192-880CE0C364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CB5F9-12AC-411A-93DF-55B70E86E5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6690467"/>
      </p:ext>
    </p:extLst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88EF18-063D-4171-AD0F-ECB369BD69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727263D-B9A2-47E2-9DCD-918137DAE9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AD6B47D-E635-4CD0-AAD2-09E0D4856A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3A766-66A5-4E4F-A551-C86876566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171348"/>
      </p:ext>
    </p:extLst>
  </p:cSld>
  <p:clrMapOvr>
    <a:masterClrMapping/>
  </p:clrMapOvr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7102" y="21153908"/>
            <a:ext cx="37307837" cy="6536951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7102" y="13953005"/>
            <a:ext cx="37307837" cy="720090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883" indent="0">
              <a:buNone/>
              <a:defRPr sz="1350"/>
            </a:lvl2pPr>
            <a:lvl3pPr marL="685766" indent="0">
              <a:buNone/>
              <a:defRPr sz="1200"/>
            </a:lvl3pPr>
            <a:lvl4pPr marL="1028649" indent="0">
              <a:buNone/>
              <a:defRPr sz="1050"/>
            </a:lvl4pPr>
            <a:lvl5pPr marL="1371531" indent="0">
              <a:buNone/>
              <a:defRPr sz="1050"/>
            </a:lvl5pPr>
            <a:lvl6pPr marL="1714414" indent="0">
              <a:buNone/>
              <a:defRPr sz="1050"/>
            </a:lvl6pPr>
            <a:lvl7pPr marL="2057297" indent="0">
              <a:buNone/>
              <a:defRPr sz="1050"/>
            </a:lvl7pPr>
            <a:lvl8pPr marL="2400180" indent="0">
              <a:buNone/>
              <a:defRPr sz="1050"/>
            </a:lvl8pPr>
            <a:lvl9pPr marL="274306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4C53894-7749-43F5-A76A-739E73D4E6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BA1AA7A-B1F3-48F9-89D2-269B534B7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3204DC-8768-4EA2-8B94-4054BE820A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23AE2-354D-457E-B958-D62B814792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3015041"/>
      </p:ext>
    </p:extLst>
  </p:cSld>
  <p:clrMapOvr>
    <a:masterClrMapping/>
  </p:clrMapOvr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27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3" y="7681634"/>
            <a:ext cx="19675474" cy="2172372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02FDB5-3050-4BC9-B53D-54315EAFEE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99F86A-A192-4EE1-AB23-4F71247FDA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75AA57-FFEE-48AC-87C9-72F0185DDD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7CEC0-AFCB-458D-A66D-EE5A1067C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289113"/>
      </p:ext>
    </p:extLst>
  </p:cSld>
  <p:clrMapOvr>
    <a:masterClrMapping/>
  </p:clrMapOvr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25" y="7368989"/>
            <a:ext cx="19392902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25" y="10439962"/>
            <a:ext cx="19392902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96437" y="7368989"/>
            <a:ext cx="19400837" cy="307097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3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1" indent="0">
              <a:buNone/>
              <a:defRPr sz="1200" b="1"/>
            </a:lvl5pPr>
            <a:lvl6pPr marL="1714414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3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96437" y="10439962"/>
            <a:ext cx="19400837" cy="1896539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4A7A7EF-AEFA-4ECF-BA70-3356ECCCC2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48878E7-F690-4B62-808B-AD06B2AA41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F4C4D6B3-A207-49EB-B442-CB79DBBEBC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059CF-DC79-465A-9F48-7656627B48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3261612"/>
      </p:ext>
    </p:extLst>
  </p:cSld>
  <p:clrMapOvr>
    <a:masterClrMapping/>
  </p:clrMapOvr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029548F-7207-423C-9E27-0744DF5751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5A6F4B7-192A-4969-BD68-A09623EB2F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8F380CAC-EEA8-4F39-B5BD-89F934654E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E6964-C77F-4F62-AAD2-C717972E81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398453"/>
      </p:ext>
    </p:extLst>
  </p:cSld>
  <p:clrMapOvr>
    <a:masterClrMapping/>
  </p:clrMapOvr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40D9EE5-0C14-43C7-AF5E-29E9363FA7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A136693-B30B-44D6-9CFA-0135481B26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EEF7A40-103A-4385-A6AE-9D5674A905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D30286-10AB-43A3-BB5A-77F60A6660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453528"/>
      </p:ext>
    </p:extLst>
  </p:cSld>
  <p:clrMapOvr>
    <a:masterClrMapping/>
  </p:clrMapOvr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26" y="1311088"/>
            <a:ext cx="14439902" cy="55771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60874" y="1311088"/>
            <a:ext cx="24536400" cy="2809426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26" y="6888255"/>
            <a:ext cx="14439902" cy="22517100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6D8C87-9BCB-4E10-B234-274DA14E1F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AFFF29-AD84-4438-8865-AE200AC00B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6203ED-7309-4DDD-9A9A-F1EE2C9DA7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54E7CD-68FC-4C23-9F03-11D63B32C5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5904504"/>
      </p:ext>
    </p:extLst>
  </p:cSld>
  <p:clrMapOvr>
    <a:masterClrMapping/>
  </p:clrMapOvr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2666" y="23043217"/>
            <a:ext cx="26335037" cy="271966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602666" y="2941545"/>
            <a:ext cx="26335037" cy="19750368"/>
          </a:xfrm>
        </p:spPr>
        <p:txBody>
          <a:bodyPr/>
          <a:lstStyle>
            <a:lvl1pPr marL="0" indent="0">
              <a:buNone/>
              <a:defRPr sz="2400"/>
            </a:lvl1pPr>
            <a:lvl2pPr marL="342883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1" indent="0">
              <a:buNone/>
              <a:defRPr sz="1500"/>
            </a:lvl5pPr>
            <a:lvl6pPr marL="1714414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3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2666" y="25762884"/>
            <a:ext cx="26335037" cy="3864348"/>
          </a:xfrm>
        </p:spPr>
        <p:txBody>
          <a:bodyPr/>
          <a:lstStyle>
            <a:lvl1pPr marL="0" indent="0">
              <a:buNone/>
              <a:defRPr sz="1050"/>
            </a:lvl1pPr>
            <a:lvl2pPr marL="342883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1" indent="0">
              <a:buNone/>
              <a:defRPr sz="675"/>
            </a:lvl5pPr>
            <a:lvl6pPr marL="1714414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3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CF1D72-F93A-445C-8C7A-0C9AC15D37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415EA7-0D9D-4D83-82C3-2A653A7214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B1CD8B-5E86-4471-B0C0-5D67EB9575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BCF370-F27B-449A-B397-9A85C5F226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3826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theme" Target="../theme/theme1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8AF6B4F-AAFF-49FC-B754-6F6EECF336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95513" y="1319213"/>
            <a:ext cx="39501762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cambiar el estilo de título	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CD72C4E-9AAA-4CD8-9E70-15B0D4ECFB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195513" y="7681913"/>
            <a:ext cx="39501762" cy="2172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Haga clic para modificar el estilo de texto del patrón</a:t>
            </a:r>
          </a:p>
          <a:p>
            <a:pPr lvl="1"/>
            <a:r>
              <a:rPr lang="en-US" altLang="en-US"/>
              <a:t>Segundo nivel</a:t>
            </a:r>
          </a:p>
          <a:p>
            <a:pPr lvl="2"/>
            <a:r>
              <a:rPr lang="en-US" altLang="en-US"/>
              <a:t>Tercer nivel</a:t>
            </a:r>
          </a:p>
          <a:p>
            <a:pPr lvl="3"/>
            <a:r>
              <a:rPr lang="en-US" altLang="en-US"/>
              <a:t>Cuarto nivel</a:t>
            </a:r>
          </a:p>
          <a:p>
            <a:pPr lvl="4"/>
            <a:r>
              <a:rPr lang="en-US" altLang="en-US"/>
              <a:t>Quinto nivel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2E45F7A-EF3A-4C02-912C-1E71C1296E8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193925" y="29976763"/>
            <a:ext cx="10240963" cy="2286000"/>
          </a:xfrm>
          <a:prstGeom prst="rect">
            <a:avLst/>
          </a:prstGeom>
          <a:noFill/>
          <a:ln w="9525">
            <a:noFill/>
            <a:miter lim="800%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07E7D51-0947-4E5B-8601-567AFE8E956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7113" y="29976763"/>
            <a:ext cx="13898562" cy="2286000"/>
          </a:xfrm>
          <a:prstGeom prst="rect">
            <a:avLst/>
          </a:prstGeom>
          <a:noFill/>
          <a:ln w="9525">
            <a:noFill/>
            <a:miter lim="800%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495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19E00EF-4749-4342-B469-9E5B04AB1DC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6313" y="29976763"/>
            <a:ext cx="10240962" cy="2286000"/>
          </a:xfrm>
          <a:prstGeom prst="rect">
            <a:avLst/>
          </a:prstGeom>
          <a:noFill/>
          <a:ln w="9525">
            <a:noFill/>
            <a:miter lim="800%"/>
            <a:headEnd/>
            <a:tailEnd/>
          </a:ln>
          <a:effectLst/>
        </p:spPr>
        <p:txBody>
          <a:bodyPr vert="horz" wrap="square" lIns="428460" tIns="214230" rIns="428460" bIns="21423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4900"/>
            </a:lvl1pPr>
          </a:lstStyle>
          <a:p>
            <a:pPr>
              <a:defRPr/>
            </a:pPr>
            <a:fld id="{B9F1A910-32F7-429A-AC73-C6857D3F8D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11513" rtl="0" eaLnBrk="0" fontAlgn="base" hangingPunct="0">
        <a:spcBef>
          <a:spcPct val="0%"/>
        </a:spcBef>
        <a:spcAft>
          <a:spcPct val="0%"/>
        </a:spcAft>
        <a:defRPr sz="15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defTabSz="3211513" rtl="0" eaLnBrk="0" fontAlgn="base" hangingPunct="0">
        <a:spcBef>
          <a:spcPct val="0%"/>
        </a:spcBef>
        <a:spcAft>
          <a:spcPct val="0%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defTabSz="3211513" rtl="0" eaLnBrk="0" fontAlgn="base" hangingPunct="0">
        <a:spcBef>
          <a:spcPct val="0%"/>
        </a:spcBef>
        <a:spcAft>
          <a:spcPct val="0%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defTabSz="3211513" rtl="0" eaLnBrk="0" fontAlgn="base" hangingPunct="0">
        <a:spcBef>
          <a:spcPct val="0%"/>
        </a:spcBef>
        <a:spcAft>
          <a:spcPct val="0%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defTabSz="3211513" rtl="0" eaLnBrk="0" fontAlgn="base" hangingPunct="0">
        <a:spcBef>
          <a:spcPct val="0%"/>
        </a:spcBef>
        <a:spcAft>
          <a:spcPct val="0%"/>
        </a:spcAft>
        <a:defRPr sz="15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342883" algn="ctr" defTabSz="3213336" rtl="0" fontAlgn="base">
        <a:spcBef>
          <a:spcPct val="0%"/>
        </a:spcBef>
        <a:spcAft>
          <a:spcPct val="0%"/>
        </a:spcAft>
        <a:defRPr sz="15449">
          <a:solidFill>
            <a:schemeClr val="tx2"/>
          </a:solidFill>
          <a:latin typeface="Arial" charset="0"/>
        </a:defRPr>
      </a:lvl6pPr>
      <a:lvl7pPr marL="685766" algn="ctr" defTabSz="3213336" rtl="0" fontAlgn="base">
        <a:spcBef>
          <a:spcPct val="0%"/>
        </a:spcBef>
        <a:spcAft>
          <a:spcPct val="0%"/>
        </a:spcAft>
        <a:defRPr sz="15449">
          <a:solidFill>
            <a:schemeClr val="tx2"/>
          </a:solidFill>
          <a:latin typeface="Arial" charset="0"/>
        </a:defRPr>
      </a:lvl7pPr>
      <a:lvl8pPr marL="1028649" algn="ctr" defTabSz="3213336" rtl="0" fontAlgn="base">
        <a:spcBef>
          <a:spcPct val="0%"/>
        </a:spcBef>
        <a:spcAft>
          <a:spcPct val="0%"/>
        </a:spcAft>
        <a:defRPr sz="15449">
          <a:solidFill>
            <a:schemeClr val="tx2"/>
          </a:solidFill>
          <a:latin typeface="Arial" charset="0"/>
        </a:defRPr>
      </a:lvl8pPr>
      <a:lvl9pPr marL="1371531" algn="ctr" defTabSz="3213336" rtl="0" fontAlgn="base">
        <a:spcBef>
          <a:spcPct val="0%"/>
        </a:spcBef>
        <a:spcAft>
          <a:spcPct val="0%"/>
        </a:spcAft>
        <a:defRPr sz="15449">
          <a:solidFill>
            <a:schemeClr val="tx2"/>
          </a:solidFill>
          <a:latin typeface="Arial" charset="0"/>
        </a:defRPr>
      </a:lvl9pPr>
    </p:titleStyle>
    <p:bodyStyle>
      <a:lvl1pPr marL="1203325" indent="-1203325" algn="l" defTabSz="3211513" rtl="0" eaLnBrk="0" fontAlgn="base" hangingPunct="0">
        <a:spcBef>
          <a:spcPct val="20%"/>
        </a:spcBef>
        <a:spcAft>
          <a:spcPct val="0%"/>
        </a:spcAft>
        <a:buChar char="•"/>
        <a:defRPr sz="1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608263" indent="-1003300" algn="l" defTabSz="3211513" rtl="0" eaLnBrk="0" fontAlgn="base" hangingPunct="0">
        <a:spcBef>
          <a:spcPct val="20%"/>
        </a:spcBef>
        <a:spcAft>
          <a:spcPct val="0%"/>
        </a:spcAft>
        <a:buChar char="–"/>
        <a:defRPr sz="9700">
          <a:solidFill>
            <a:schemeClr val="tx1"/>
          </a:solidFill>
          <a:latin typeface="+mn-lt"/>
          <a:ea typeface="ＭＳ Ｐゴシック" charset="-128"/>
        </a:defRPr>
      </a:lvl2pPr>
      <a:lvl3pPr marL="4016375" indent="-801688" algn="l" defTabSz="3211513" rtl="0" eaLnBrk="0" fontAlgn="base" hangingPunct="0">
        <a:spcBef>
          <a:spcPct val="20%"/>
        </a:spcBef>
        <a:spcAft>
          <a:spcPct val="0%"/>
        </a:spcAft>
        <a:buChar char="•"/>
        <a:defRPr sz="8400">
          <a:solidFill>
            <a:schemeClr val="tx1"/>
          </a:solidFill>
          <a:latin typeface="+mn-lt"/>
          <a:ea typeface="ＭＳ Ｐゴシック" charset="-128"/>
        </a:defRPr>
      </a:lvl3pPr>
      <a:lvl4pPr marL="5621338" indent="-801688" algn="l" defTabSz="3211513" rtl="0" eaLnBrk="0" fontAlgn="base" hangingPunct="0">
        <a:spcBef>
          <a:spcPct val="20%"/>
        </a:spcBef>
        <a:spcAft>
          <a:spcPct val="0%"/>
        </a:spcAft>
        <a:buChar char="–"/>
        <a:defRPr sz="7000">
          <a:solidFill>
            <a:schemeClr val="tx1"/>
          </a:solidFill>
          <a:latin typeface="+mn-lt"/>
          <a:ea typeface="ＭＳ Ｐゴシック" charset="-128"/>
        </a:defRPr>
      </a:lvl4pPr>
      <a:lvl5pPr marL="7227888" indent="-801688" algn="l" defTabSz="3211513" rtl="0" eaLnBrk="0" fontAlgn="base" hangingPunct="0">
        <a:spcBef>
          <a:spcPct val="20%"/>
        </a:spcBef>
        <a:spcAft>
          <a:spcPct val="0%"/>
        </a:spcAft>
        <a:buChar char="»"/>
        <a:defRPr sz="7000">
          <a:solidFill>
            <a:schemeClr val="tx1"/>
          </a:solidFill>
          <a:latin typeface="+mn-lt"/>
          <a:ea typeface="ＭＳ Ｐゴシック" charset="-128"/>
        </a:defRPr>
      </a:lvl5pPr>
      <a:lvl6pPr marL="7573187" indent="-803632" algn="l" defTabSz="3213336" rtl="0" fontAlgn="base">
        <a:spcBef>
          <a:spcPct val="20%"/>
        </a:spcBef>
        <a:spcAft>
          <a:spcPct val="0%"/>
        </a:spcAft>
        <a:buChar char="»"/>
        <a:defRPr sz="7050">
          <a:solidFill>
            <a:schemeClr val="tx1"/>
          </a:solidFill>
          <a:latin typeface="+mn-lt"/>
        </a:defRPr>
      </a:lvl6pPr>
      <a:lvl7pPr marL="7916070" indent="-803632" algn="l" defTabSz="3213336" rtl="0" fontAlgn="base">
        <a:spcBef>
          <a:spcPct val="20%"/>
        </a:spcBef>
        <a:spcAft>
          <a:spcPct val="0%"/>
        </a:spcAft>
        <a:buChar char="»"/>
        <a:defRPr sz="7050">
          <a:solidFill>
            <a:schemeClr val="tx1"/>
          </a:solidFill>
          <a:latin typeface="+mn-lt"/>
        </a:defRPr>
      </a:lvl7pPr>
      <a:lvl8pPr marL="8258953" indent="-803632" algn="l" defTabSz="3213336" rtl="0" fontAlgn="base">
        <a:spcBef>
          <a:spcPct val="20%"/>
        </a:spcBef>
        <a:spcAft>
          <a:spcPct val="0%"/>
        </a:spcAft>
        <a:buChar char="»"/>
        <a:defRPr sz="7050">
          <a:solidFill>
            <a:schemeClr val="tx1"/>
          </a:solidFill>
          <a:latin typeface="+mn-lt"/>
        </a:defRPr>
      </a:lvl8pPr>
      <a:lvl9pPr marL="8601836" indent="-803632" algn="l" defTabSz="3213336" rtl="0" fontAlgn="base">
        <a:spcBef>
          <a:spcPct val="20%"/>
        </a:spcBef>
        <a:spcAft>
          <a:spcPct val="0%"/>
        </a:spcAft>
        <a:buChar char="»"/>
        <a:defRPr sz="705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1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3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purl.oclc.org/ooxml/officeDocument/relationships/image" Target="../media/image6.png"/><Relationship Id="rId13" Type="http://purl.oclc.org/ooxml/officeDocument/relationships/image" Target="../media/image11.png"/><Relationship Id="rId18" Type="http://purl.oclc.org/ooxml/officeDocument/relationships/image" Target="../media/image16.png"/><Relationship Id="rId26" Type="http://purl.oclc.org/ooxml/officeDocument/relationships/image" Target="../media/image24.jpeg"/><Relationship Id="rId3" Type="http://purl.oclc.org/ooxml/officeDocument/relationships/image" Target="../media/image1.png"/><Relationship Id="rId21" Type="http://purl.oclc.org/ooxml/officeDocument/relationships/image" Target="../media/image19.png"/><Relationship Id="rId7" Type="http://purl.oclc.org/ooxml/officeDocument/relationships/image" Target="../media/image5.jpeg"/><Relationship Id="rId12" Type="http://purl.oclc.org/ooxml/officeDocument/relationships/image" Target="../media/image10.png"/><Relationship Id="rId17" Type="http://purl.oclc.org/ooxml/officeDocument/relationships/image" Target="../media/image15.png"/><Relationship Id="rId25" Type="http://purl.oclc.org/ooxml/officeDocument/relationships/image" Target="../media/image23.jpeg"/><Relationship Id="rId2" Type="http://purl.oclc.org/ooxml/officeDocument/relationships/notesSlide" Target="../notesSlides/notesSlide1.xml"/><Relationship Id="rId16" Type="http://purl.oclc.org/ooxml/officeDocument/relationships/image" Target="../media/image14.png"/><Relationship Id="rId20" Type="http://purl.oclc.org/ooxml/officeDocument/relationships/image" Target="../media/image18.png"/><Relationship Id="rId29" Type="http://purl.oclc.org/ooxml/officeDocument/relationships/image" Target="../media/image27.png"/><Relationship Id="rId1" Type="http://purl.oclc.org/ooxml/officeDocument/relationships/slideLayout" Target="../slideLayouts/slideLayout7.xml"/><Relationship Id="rId6" Type="http://purl.oclc.org/ooxml/officeDocument/relationships/image" Target="../media/image4.png"/><Relationship Id="rId11" Type="http://purl.oclc.org/ooxml/officeDocument/relationships/image" Target="../media/image9.png"/><Relationship Id="rId24" Type="http://purl.oclc.org/ooxml/officeDocument/relationships/image" Target="../media/image22.png"/><Relationship Id="rId5" Type="http://purl.oclc.org/ooxml/officeDocument/relationships/image" Target="../media/image3.png"/><Relationship Id="rId15" Type="http://purl.oclc.org/ooxml/officeDocument/relationships/image" Target="../media/image13.png"/><Relationship Id="rId23" Type="http://purl.oclc.org/ooxml/officeDocument/relationships/image" Target="../media/image21.png"/><Relationship Id="rId28" Type="http://purl.oclc.org/ooxml/officeDocument/relationships/image" Target="../media/image26.jpeg"/><Relationship Id="rId10" Type="http://purl.oclc.org/ooxml/officeDocument/relationships/image" Target="../media/image8.png"/><Relationship Id="rId19" Type="http://purl.oclc.org/ooxml/officeDocument/relationships/image" Target="../media/image17.png"/><Relationship Id="rId4" Type="http://purl.oclc.org/ooxml/officeDocument/relationships/image" Target="../media/image2.png"/><Relationship Id="rId9" Type="http://purl.oclc.org/ooxml/officeDocument/relationships/image" Target="../media/image7.png"/><Relationship Id="rId14" Type="http://purl.oclc.org/ooxml/officeDocument/relationships/image" Target="../media/image12.png"/><Relationship Id="rId22" Type="http://purl.oclc.org/ooxml/officeDocument/relationships/image" Target="../media/image20.png"/><Relationship Id="rId27" Type="http://purl.oclc.org/ooxml/officeDocument/relationships/image" Target="../media/image25.jpeg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2">
            <a:extLst>
              <a:ext uri="{FF2B5EF4-FFF2-40B4-BE49-F238E27FC236}">
                <a16:creationId xmlns:a16="http://schemas.microsoft.com/office/drawing/2014/main" id="{ED27ED0C-2EF0-4FA9-89B8-6FF9518D11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2054225"/>
            <a:ext cx="24688800" cy="1436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defTabSz="985838" eaLnBrk="0" hangingPunct="0">
              <a:spcBef>
                <a:spcPct val="20%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%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%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%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%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%"/>
              </a:spcBef>
              <a:buFontTx/>
              <a:buNone/>
              <a:defRPr/>
            </a:pPr>
            <a:r>
              <a:rPr lang="en-US" altLang="en-US" sz="3600" b="1" dirty="0">
                <a:solidFill>
                  <a:srgbClr val="081E3F"/>
                </a:solidFill>
              </a:rPr>
              <a:t>&lt;</a:t>
            </a:r>
            <a:r>
              <a:rPr lang="en-US" altLang="en-US" sz="3600" b="1" dirty="0" err="1">
                <a:solidFill>
                  <a:srgbClr val="081E3F"/>
                </a:solidFill>
              </a:rPr>
              <a:t>SkillCourt</a:t>
            </a:r>
            <a:r>
              <a:rPr lang="en-US" altLang="en-US" sz="3600" b="1" dirty="0">
                <a:solidFill>
                  <a:srgbClr val="081E3F"/>
                </a:solidFill>
              </a:rPr>
              <a:t> v13&gt;</a:t>
            </a:r>
          </a:p>
          <a:p>
            <a:pPr algn="ctr" eaLnBrk="1" hangingPunct="1">
              <a:spcBef>
                <a:spcPct val="0%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Students: </a:t>
            </a:r>
            <a:r>
              <a:rPr lang="en-US" altLang="en-US" sz="2625" dirty="0">
                <a:solidFill>
                  <a:srgbClr val="081E3F"/>
                </a:solidFill>
              </a:rPr>
              <a:t>&lt;Steven Valle&gt;</a:t>
            </a:r>
            <a:endParaRPr lang="en-US" altLang="ja-JP" sz="2625" dirty="0">
              <a:solidFill>
                <a:srgbClr val="3333CC"/>
              </a:solidFill>
            </a:endParaRPr>
          </a:p>
          <a:p>
            <a:pPr algn="ctr" eaLnBrk="1" hangingPunct="1">
              <a:spcBef>
                <a:spcPct val="0%"/>
              </a:spcBef>
              <a:buFontTx/>
              <a:buNone/>
              <a:defRPr/>
            </a:pPr>
            <a:r>
              <a:rPr lang="en-US" altLang="en-US" sz="2625" b="1" dirty="0">
                <a:solidFill>
                  <a:srgbClr val="081E3F"/>
                </a:solidFill>
              </a:rPr>
              <a:t>Instructor:</a:t>
            </a:r>
            <a:r>
              <a:rPr lang="en-US" altLang="en-US" sz="2625" b="1" i="1" dirty="0">
                <a:solidFill>
                  <a:srgbClr val="081E3F"/>
                </a:solidFill>
              </a:rPr>
              <a:t> </a:t>
            </a:r>
            <a:r>
              <a:rPr lang="en-US" altLang="en-US" sz="2625" i="1" dirty="0">
                <a:solidFill>
                  <a:srgbClr val="081E3F"/>
                </a:solidFill>
              </a:rPr>
              <a:t>Dr. Masoud Sadjadi</a:t>
            </a:r>
            <a:r>
              <a:rPr lang="en-US" altLang="ja-JP" sz="2625" dirty="0">
                <a:solidFill>
                  <a:srgbClr val="081E3F"/>
                </a:solidFill>
              </a:rPr>
              <a:t>,</a:t>
            </a:r>
            <a:r>
              <a:rPr lang="en-US" altLang="ja-JP" sz="2625" i="1" dirty="0">
                <a:solidFill>
                  <a:srgbClr val="081E3F"/>
                </a:solidFill>
              </a:rPr>
              <a:t> </a:t>
            </a:r>
            <a:r>
              <a:rPr lang="en-US" altLang="en-US" sz="2625" dirty="0">
                <a:solidFill>
                  <a:srgbClr val="081E3F"/>
                </a:solidFill>
              </a:rPr>
              <a:t>Florida International University</a:t>
            </a:r>
          </a:p>
        </p:txBody>
      </p:sp>
      <p:sp>
        <p:nvSpPr>
          <p:cNvPr id="2052" name="Text Box 72">
            <a:extLst>
              <a:ext uri="{FF2B5EF4-FFF2-40B4-BE49-F238E27FC236}">
                <a16:creationId xmlns:a16="http://schemas.microsoft.com/office/drawing/2014/main" id="{95832128-922C-4076-B66F-842151614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775400"/>
            <a:ext cx="41344850" cy="420688"/>
          </a:xfrm>
          <a:prstGeom prst="rect">
            <a:avLst/>
          </a:prstGeom>
          <a:noFill/>
          <a:ln>
            <a:noFill/>
          </a:ln>
        </p:spPr>
        <p:txBody>
          <a:bodyPr lIns="73991" tIns="36995" rIns="73991" bIns="36995">
            <a:spAutoFit/>
          </a:bodyPr>
          <a:lstStyle>
            <a:lvl1pPr marL="493713" indent="-493713" defTabSz="985838" eaLnBrk="0" hangingPunct="0">
              <a:spcBef>
                <a:spcPct val="20%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 eaLnBrk="0" hangingPunct="0">
              <a:spcBef>
                <a:spcPct val="20%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 eaLnBrk="0" hangingPunct="0">
              <a:spcBef>
                <a:spcPct val="20%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 eaLnBrk="0" hangingPunct="0">
              <a:spcBef>
                <a:spcPct val="20%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 eaLnBrk="0" hangingPunct="0">
              <a:spcBef>
                <a:spcPct val="20%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%"/>
              </a:spcBef>
              <a:buClr>
                <a:srgbClr val="3333CC"/>
              </a:buClr>
              <a:buFontTx/>
              <a:buNone/>
              <a:defRPr/>
            </a:pPr>
            <a:r>
              <a:rPr lang="en-US" altLang="en-US" sz="2250" dirty="0"/>
              <a:t>The material presented in this poster is based upon the work supported by </a:t>
            </a:r>
            <a:r>
              <a:rPr lang="en-US" altLang="en-US" sz="2250" dirty="0">
                <a:solidFill>
                  <a:srgbClr val="FF0000"/>
                </a:solidFill>
              </a:rPr>
              <a:t>XXXXX (name of the sponsor: federal, state or local, or industry, if applicable). </a:t>
            </a:r>
            <a:r>
              <a:rPr lang="en-US" altLang="en-US" sz="2250" dirty="0"/>
              <a:t>We/I thank </a:t>
            </a:r>
            <a:r>
              <a:rPr lang="en-US" altLang="en-US" sz="2250" dirty="0">
                <a:solidFill>
                  <a:srgbClr val="FF0000"/>
                </a:solidFill>
              </a:rPr>
              <a:t>XXXX</a:t>
            </a:r>
            <a:r>
              <a:rPr lang="en-US" altLang="en-US" sz="2250" dirty="0"/>
              <a:t> for assistance, cooperation and mentorship that I/we received throughout this process</a:t>
            </a:r>
          </a:p>
        </p:txBody>
      </p:sp>
      <p:sp>
        <p:nvSpPr>
          <p:cNvPr id="3076" name="Rectangle 18">
            <a:extLst>
              <a:ext uri="{FF2B5EF4-FFF2-40B4-BE49-F238E27FC236}">
                <a16:creationId xmlns:a16="http://schemas.microsoft.com/office/drawing/2014/main" id="{8F30E9B0-BDC3-4270-AE0C-1C365910E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4114800"/>
            <a:ext cx="41605200" cy="26746200"/>
          </a:xfrm>
          <a:prstGeom prst="rect">
            <a:avLst/>
          </a:prstGeom>
          <a:noFill/>
          <a:ln w="63500">
            <a:solidFill>
              <a:srgbClr val="081E3F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%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%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%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%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%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%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5" name="Text Box 19">
            <a:extLst>
              <a:ext uri="{FF2B5EF4-FFF2-40B4-BE49-F238E27FC236}">
                <a16:creationId xmlns:a16="http://schemas.microsoft.com/office/drawing/2014/main" id="{C2AB05F6-75F0-4517-BCFB-BE6AD4B5F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425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Problem</a:t>
            </a:r>
          </a:p>
        </p:txBody>
      </p:sp>
      <p:sp>
        <p:nvSpPr>
          <p:cNvPr id="3078" name="Rectangle 18">
            <a:extLst>
              <a:ext uri="{FF2B5EF4-FFF2-40B4-BE49-F238E27FC236}">
                <a16:creationId xmlns:a16="http://schemas.microsoft.com/office/drawing/2014/main" id="{5A945753-1EF8-4EE3-B1F7-6205F8EA3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1546800"/>
            <a:ext cx="41605200" cy="995363"/>
          </a:xfrm>
          <a:prstGeom prst="rect">
            <a:avLst/>
          </a:prstGeom>
          <a:noFill/>
          <a:ln w="63500">
            <a:solidFill>
              <a:srgbClr val="081E3F"/>
            </a:solidFill>
            <a:miter lim="800%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%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%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>
              <a:spcBef>
                <a:spcPct val="20%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>
              <a:spcBef>
                <a:spcPct val="20%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>
              <a:spcBef>
                <a:spcPct val="20%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%"/>
              </a:spcBef>
              <a:buFontTx/>
              <a:buNone/>
            </a:pPr>
            <a:endParaRPr lang="en-US" altLang="en-US" sz="6300"/>
          </a:p>
        </p:txBody>
      </p:sp>
      <p:sp>
        <p:nvSpPr>
          <p:cNvPr id="217" name="Text Box 19">
            <a:extLst>
              <a:ext uri="{FF2B5EF4-FFF2-40B4-BE49-F238E27FC236}">
                <a16:creationId xmlns:a16="http://schemas.microsoft.com/office/drawing/2014/main" id="{4D6A72D5-9843-4C22-A9C3-E0D465883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31273750"/>
            <a:ext cx="3735387" cy="547688"/>
          </a:xfrm>
          <a:prstGeom prst="rect">
            <a:avLst/>
          </a:prstGeom>
          <a:solidFill>
            <a:schemeClr val="tx1"/>
          </a:solidFill>
          <a:ln w="12700">
            <a:solidFill>
              <a:srgbClr val="0033CC"/>
            </a:solidFill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34" name="Text Box 19">
            <a:extLst>
              <a:ext uri="{FF2B5EF4-FFF2-40B4-BE49-F238E27FC236}">
                <a16:creationId xmlns:a16="http://schemas.microsoft.com/office/drawing/2014/main" id="{3BCA1E54-4993-4EFC-93A9-E91521F64A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1538" y="45624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Current System</a:t>
            </a:r>
          </a:p>
        </p:txBody>
      </p:sp>
      <p:sp>
        <p:nvSpPr>
          <p:cNvPr id="35" name="Text Box 19">
            <a:extLst>
              <a:ext uri="{FF2B5EF4-FFF2-40B4-BE49-F238E27FC236}">
                <a16:creationId xmlns:a16="http://schemas.microsoft.com/office/drawing/2014/main" id="{43120F3D-5EBC-452C-9354-8BF6D837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4586288"/>
            <a:ext cx="4114800" cy="549275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Requirements</a:t>
            </a:r>
          </a:p>
        </p:txBody>
      </p:sp>
      <p:sp>
        <p:nvSpPr>
          <p:cNvPr id="36" name="Text Box 19">
            <a:extLst>
              <a:ext uri="{FF2B5EF4-FFF2-40B4-BE49-F238E27FC236}">
                <a16:creationId xmlns:a16="http://schemas.microsoft.com/office/drawing/2014/main" id="{AA1637DD-BBC7-478F-A286-7426678E4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8600" y="11229975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System Design</a:t>
            </a:r>
          </a:p>
        </p:txBody>
      </p:sp>
      <p:sp>
        <p:nvSpPr>
          <p:cNvPr id="37" name="Text Box 19">
            <a:extLst>
              <a:ext uri="{FF2B5EF4-FFF2-40B4-BE49-F238E27FC236}">
                <a16:creationId xmlns:a16="http://schemas.microsoft.com/office/drawing/2014/main" id="{F1B1F74D-8F42-43D7-B5DD-93D1C7D50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1713" y="102870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Object Design</a:t>
            </a:r>
          </a:p>
        </p:txBody>
      </p:sp>
      <p:sp>
        <p:nvSpPr>
          <p:cNvPr id="38" name="Text Box 19">
            <a:extLst>
              <a:ext uri="{FF2B5EF4-FFF2-40B4-BE49-F238E27FC236}">
                <a16:creationId xmlns:a16="http://schemas.microsoft.com/office/drawing/2014/main" id="{DAB5D5AD-78C6-4920-ABE4-245D5070C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1000125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Implementation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id="{C9A269EA-7A0B-4307-A3AB-5B0ECA865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5550" y="22413913"/>
            <a:ext cx="4114800" cy="547687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Verification</a:t>
            </a:r>
          </a:p>
        </p:txBody>
      </p:sp>
      <p:sp>
        <p:nvSpPr>
          <p:cNvPr id="40" name="Text Box 19">
            <a:extLst>
              <a:ext uri="{FF2B5EF4-FFF2-40B4-BE49-F238E27FC236}">
                <a16:creationId xmlns:a16="http://schemas.microsoft.com/office/drawing/2014/main" id="{8E47143A-C40F-4BD9-B5B1-DD51DD48A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0" y="203454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Screenshots</a:t>
            </a:r>
          </a:p>
        </p:txBody>
      </p:sp>
      <p:sp>
        <p:nvSpPr>
          <p:cNvPr id="41" name="Text Box 19">
            <a:extLst>
              <a:ext uri="{FF2B5EF4-FFF2-40B4-BE49-F238E27FC236}">
                <a16:creationId xmlns:a16="http://schemas.microsoft.com/office/drawing/2014/main" id="{500107CE-1BB9-47B1-9C72-615A07AE0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61600" y="21259800"/>
            <a:ext cx="4114800" cy="547688"/>
          </a:xfrm>
          <a:prstGeom prst="rect">
            <a:avLst/>
          </a:prstGeom>
          <a:solidFill>
            <a:schemeClr val="tx1"/>
          </a:solidFill>
          <a:ln w="12700">
            <a:noFill/>
            <a:miter lim="800%"/>
            <a:headEnd/>
            <a:tailEnd/>
          </a:ln>
          <a:effectLst/>
        </p:spPr>
        <p:txBody>
          <a:bodyPr lIns="73991" tIns="36995" rIns="73991" bIns="36995">
            <a:spAutoFit/>
          </a:bodyPr>
          <a:lstStyle/>
          <a:p>
            <a:pPr algn="ctr" defTabSz="739341" eaLnBrk="1" hangingPunct="1">
              <a:spcBef>
                <a:spcPct val="50%"/>
              </a:spcBef>
              <a:defRPr/>
            </a:pPr>
            <a:r>
              <a:rPr lang="en-US" sz="3075" b="1" dirty="0">
                <a:solidFill>
                  <a:srgbClr val="B6862C"/>
                </a:solidFill>
                <a:latin typeface="Arial" charset="0"/>
                <a:ea typeface="ＭＳ Ｐゴシック" charset="-128"/>
                <a:cs typeface="ＭＳ Ｐゴシック" charset="-128"/>
              </a:rPr>
              <a:t>Summary</a:t>
            </a:r>
          </a:p>
        </p:txBody>
      </p:sp>
      <p:sp>
        <p:nvSpPr>
          <p:cNvPr id="2068" name="TextBox 42">
            <a:extLst>
              <a:ext uri="{FF2B5EF4-FFF2-40B4-BE49-F238E27FC236}">
                <a16:creationId xmlns:a16="http://schemas.microsoft.com/office/drawing/2014/main" id="{80F9FCF7-FCDF-42E6-B0D8-C62956BF3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0400" y="963613"/>
            <a:ext cx="4919663" cy="1616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%"/>
              </a:spcBef>
              <a:buChar char="•"/>
              <a:defRPr sz="15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spcBef>
                <a:spcPct val="20%"/>
              </a:spcBef>
              <a:buChar char="–"/>
              <a:defRPr sz="13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eaLnBrk="0" hangingPunct="0">
              <a:spcBef>
                <a:spcPct val="20%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eaLnBrk="0" hangingPunct="0">
              <a:spcBef>
                <a:spcPct val="20%"/>
              </a:spcBef>
              <a:buChar char="–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eaLnBrk="0" hangingPunct="0">
              <a:spcBef>
                <a:spcPct val="20%"/>
              </a:spcBef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eaLnBrk="0" fontAlgn="base" hangingPunct="0">
              <a:spcBef>
                <a:spcPct val="20%"/>
              </a:spcBef>
              <a:spcAft>
                <a:spcPct val="0%"/>
              </a:spcAft>
              <a:buChar char="»"/>
              <a:defRPr sz="9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%"/>
              </a:spcBef>
              <a:buFontTx/>
              <a:buNone/>
              <a:defRPr/>
            </a:pPr>
            <a:r>
              <a:rPr lang="en-US" altLang="en-US" sz="4950" dirty="0">
                <a:solidFill>
                  <a:srgbClr val="333399"/>
                </a:solidFill>
              </a:rPr>
              <a:t>Insert here other applicable logos</a:t>
            </a:r>
          </a:p>
        </p:txBody>
      </p:sp>
      <p:sp>
        <p:nvSpPr>
          <p:cNvPr id="3089" name="TextBox 3">
            <a:extLst>
              <a:ext uri="{FF2B5EF4-FFF2-40B4-BE49-F238E27FC236}">
                <a16:creationId xmlns:a16="http://schemas.microsoft.com/office/drawing/2014/main" id="{5CC6CAC1-2346-456E-8CB4-DCD808D53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0"/>
            <a:ext cx="24688800" cy="1938338"/>
          </a:xfrm>
          <a:prstGeom prst="rect">
            <a:avLst/>
          </a:prstGeom>
          <a:solidFill>
            <a:srgbClr val="081E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6600" b="1">
                <a:solidFill>
                  <a:srgbClr val="B6862C"/>
                </a:solidFill>
              </a:rPr>
              <a:t>School of Computing &amp; Information Sciences</a:t>
            </a:r>
          </a:p>
          <a:p>
            <a:pPr algn="ctr" eaLnBrk="1" hangingPunct="1"/>
            <a:r>
              <a:rPr lang="en-US" altLang="en-US" sz="5400" i="1">
                <a:solidFill>
                  <a:srgbClr val="B6862C"/>
                </a:solidFill>
              </a:rPr>
              <a:t>Spring 2020 Senior Design Project</a:t>
            </a:r>
          </a:p>
        </p:txBody>
      </p:sp>
      <p:pic>
        <p:nvPicPr>
          <p:cNvPr id="3090" name="Picture 2">
            <a:extLst>
              <a:ext uri="{FF2B5EF4-FFF2-40B4-BE49-F238E27FC236}">
                <a16:creationId xmlns:a16="http://schemas.microsoft.com/office/drawing/2014/main" id="{F3427DD5-13DC-435B-A2B3-CF2A5E6E0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338" y="622300"/>
            <a:ext cx="7667625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3091" name="TextBox 1">
            <a:extLst>
              <a:ext uri="{FF2B5EF4-FFF2-40B4-BE49-F238E27FC236}">
                <a16:creationId xmlns:a16="http://schemas.microsoft.com/office/drawing/2014/main" id="{5982DE2D-44F6-479C-8500-34E5F5D38B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6688" y="5487988"/>
            <a:ext cx="13879512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The skillcourt application does not provide a mechanism for implementing the management of clubs, groups, and players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The skillcourt website does not provide a way to visualize data or authenticate users and uses standard PHP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The skillcourt application must be fully functional offline but also have the ability to synchronize with online data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For security, the Database server should not be directly accessible from the skillcourt application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Development environments must be identical for all team members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Product deployment should be done in the cloud and be easily maintained</a:t>
            </a:r>
          </a:p>
        </p:txBody>
      </p:sp>
      <p:sp>
        <p:nvSpPr>
          <p:cNvPr id="3092" name="TextBox 20">
            <a:extLst>
              <a:ext uri="{FF2B5EF4-FFF2-40B4-BE49-F238E27FC236}">
                <a16:creationId xmlns:a16="http://schemas.microsoft.com/office/drawing/2014/main" id="{01E02C6B-E954-4CC4-8158-99177A2F9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54400" y="5487988"/>
            <a:ext cx="134048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/>
              <a:t>The current version of the skillcourt application allows an unidentified user to play games and collect the data with no association, it essentially belongs to the application.</a:t>
            </a:r>
          </a:p>
          <a:p>
            <a:endParaRPr lang="en-US" altLang="en-US" sz="3200"/>
          </a:p>
          <a:p>
            <a:r>
              <a:rPr lang="en-US" altLang="en-US" sz="3200"/>
              <a:t>Data is persisted only within the filesystem of the mobile phone that skillcourt is installed in. Through SQLite.</a:t>
            </a:r>
          </a:p>
          <a:p>
            <a:endParaRPr lang="en-US" altLang="en-US" sz="3200"/>
          </a:p>
          <a:p>
            <a:r>
              <a:rPr lang="en-US" altLang="en-US" sz="3200"/>
              <a:t>The current version of the skillcourt website is written in PHP and is a single page with demonstration videos and contact information.</a:t>
            </a:r>
          </a:p>
        </p:txBody>
      </p:sp>
      <p:sp>
        <p:nvSpPr>
          <p:cNvPr id="3093" name="TextBox 3">
            <a:extLst>
              <a:ext uri="{FF2B5EF4-FFF2-40B4-BE49-F238E27FC236}">
                <a16:creationId xmlns:a16="http://schemas.microsoft.com/office/drawing/2014/main" id="{34F60B4C-553E-4AA8-AAA7-EE24894FC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23000" y="5487988"/>
            <a:ext cx="103632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As the owner of a club, I need the ability to add groups and players to that club.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As the owner of a club, I need groups and players to be uniquely identifiable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As the owner of a club, I need a way to easily upload all of my collected data.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As the owner of a club, I need a way to view my club's information and data online</a:t>
            </a:r>
          </a:p>
        </p:txBody>
      </p:sp>
      <p:sp>
        <p:nvSpPr>
          <p:cNvPr id="3094" name="TextBox 24">
            <a:extLst>
              <a:ext uri="{FF2B5EF4-FFF2-40B4-BE49-F238E27FC236}">
                <a16:creationId xmlns:a16="http://schemas.microsoft.com/office/drawing/2014/main" id="{519523C7-096F-4C77-B068-33C240EFB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0" y="10896600"/>
            <a:ext cx="4876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T-SQL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SSMS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YAML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Laravel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SQL Server 2019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Azure Kubernetes Service</a:t>
            </a:r>
          </a:p>
        </p:txBody>
      </p:sp>
      <p:sp>
        <p:nvSpPr>
          <p:cNvPr id="3095" name="TextBox 26">
            <a:extLst>
              <a:ext uri="{FF2B5EF4-FFF2-40B4-BE49-F238E27FC236}">
                <a16:creationId xmlns:a16="http://schemas.microsoft.com/office/drawing/2014/main" id="{13DA9D92-C1CA-4DDF-BB3A-9DDA3F9AD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61200" y="11009313"/>
            <a:ext cx="48768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57250" indent="-8572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240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812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384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95663" indent="261938" eaLnBrk="0" fontAlgn="base" hangingPunct="0">
              <a:spcBef>
                <a:spcPct val="0%"/>
              </a:spcBef>
              <a:spcAft>
                <a:spcPct val="0%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Android Studio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Docker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Kubernetes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Visual Studio Code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Java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XML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/>
              <a:t>PHP</a:t>
            </a:r>
          </a:p>
        </p:txBody>
      </p:sp>
      <p:pic>
        <p:nvPicPr>
          <p:cNvPr id="3096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FA0E877C-B174-4477-B5D3-DC48FA0E6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8763" y="15097125"/>
            <a:ext cx="2586037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097" name="Picture 14" descr="A drawing of a face&#10;&#10;Description automatically generated">
            <a:extLst>
              <a:ext uri="{FF2B5EF4-FFF2-40B4-BE49-F238E27FC236}">
                <a16:creationId xmlns:a16="http://schemas.microsoft.com/office/drawing/2014/main" id="{71B67BF1-CFB0-4F7D-9D11-80C1EAE89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0663" y="14963775"/>
            <a:ext cx="2057400" cy="154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098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631F64AA-9F84-4EB5-84B0-FFC43E6FAB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27663" y="14881225"/>
            <a:ext cx="2997200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099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E88CB9C9-0917-4170-9789-C3D375B870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6600" y="17081500"/>
            <a:ext cx="2608263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0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6667E3BD-BF53-4FC4-B773-77542A10D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0" y="15220950"/>
            <a:ext cx="26098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1" name="Picture 31" descr="A picture containing drawing&#10;&#10;Description automatically generated">
            <a:extLst>
              <a:ext uri="{FF2B5EF4-FFF2-40B4-BE49-F238E27FC236}">
                <a16:creationId xmlns:a16="http://schemas.microsoft.com/office/drawing/2014/main" id="{2C2CDAE2-2BF7-448D-B7C7-814484481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7838" y="17157700"/>
            <a:ext cx="3533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2" name="Picture 41" descr="A picture containing drawing&#10;&#10;Description automatically generated">
            <a:extLst>
              <a:ext uri="{FF2B5EF4-FFF2-40B4-BE49-F238E27FC236}">
                <a16:creationId xmlns:a16="http://schemas.microsoft.com/office/drawing/2014/main" id="{6BBF0C17-D3E8-4ED5-BD43-88DCAAD27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4413" y="19227800"/>
            <a:ext cx="2330450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3" name="Picture 45" descr="A close up of a sign&#10;&#10;Description automatically generated">
            <a:extLst>
              <a:ext uri="{FF2B5EF4-FFF2-40B4-BE49-F238E27FC236}">
                <a16:creationId xmlns:a16="http://schemas.microsoft.com/office/drawing/2014/main" id="{CA019D41-E96D-4FC7-B860-68F87373F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7363" y="19076988"/>
            <a:ext cx="1524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4" name="Picture 49" descr="A picture containing drawing&#10;&#10;Description automatically generated">
            <a:extLst>
              <a:ext uri="{FF2B5EF4-FFF2-40B4-BE49-F238E27FC236}">
                <a16:creationId xmlns:a16="http://schemas.microsoft.com/office/drawing/2014/main" id="{C96F0F4B-2F40-4428-A486-808D0E7B1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4713" y="17122775"/>
            <a:ext cx="313372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5" name="Picture 51" descr="A picture containing table&#10;&#10;Description automatically generated">
            <a:extLst>
              <a:ext uri="{FF2B5EF4-FFF2-40B4-BE49-F238E27FC236}">
                <a16:creationId xmlns:a16="http://schemas.microsoft.com/office/drawing/2014/main" id="{FC34B8B7-FCF9-49A5-97BB-D42565891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8900" y="18732500"/>
            <a:ext cx="211772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6" name="Picture 53" descr="A picture containing fence&#10;&#10;Description automatically generated">
            <a:extLst>
              <a:ext uri="{FF2B5EF4-FFF2-40B4-BE49-F238E27FC236}">
                <a16:creationId xmlns:a16="http://schemas.microsoft.com/office/drawing/2014/main" id="{2E9EBB9E-0A32-4C3A-B884-625BEFE8D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8275" y="18484850"/>
            <a:ext cx="2570163" cy="25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7" name="Picture 57" descr="A screenshot of a cell phone&#10;&#10;Description automatically generated">
            <a:extLst>
              <a:ext uri="{FF2B5EF4-FFF2-40B4-BE49-F238E27FC236}">
                <a16:creationId xmlns:a16="http://schemas.microsoft.com/office/drawing/2014/main" id="{9A25DF01-9DDF-46A0-A337-5D0839618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2145963"/>
            <a:ext cx="4764088" cy="736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8" name="Picture 59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21C70748-DEC2-4137-972A-48667FA70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12145963"/>
            <a:ext cx="6176963" cy="736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09" name="Picture 14335" descr="A close up of text on a white surface&#10;&#10;Description automatically generated">
            <a:extLst>
              <a:ext uri="{FF2B5EF4-FFF2-40B4-BE49-F238E27FC236}">
                <a16:creationId xmlns:a16="http://schemas.microsoft.com/office/drawing/2014/main" id="{C9445C4E-7D5F-4032-A7E3-09D42114C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5138" y="11125200"/>
            <a:ext cx="14063662" cy="889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3110" name="TextBox 76">
            <a:extLst>
              <a:ext uri="{FF2B5EF4-FFF2-40B4-BE49-F238E27FC236}">
                <a16:creationId xmlns:a16="http://schemas.microsoft.com/office/drawing/2014/main" id="{DEFC9207-24DF-44A4-AB13-1FFDB1FBD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51600" y="21869400"/>
            <a:ext cx="10863263" cy="895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200"/>
              <a:t>Skillcourt, as a service to soccer clubs around the world, has a lot of potential. When my team was initially handed this project, we immediately noticed that the android application worked well but data collection and organization was non-existent. The website, while functional, was little more than a page with contact details and demonstration videos.</a:t>
            </a:r>
          </a:p>
          <a:p>
            <a:endParaRPr lang="en-US" altLang="en-US" sz="3200"/>
          </a:p>
          <a:p>
            <a:r>
              <a:rPr lang="en-US" altLang="en-US" sz="3200"/>
              <a:t>The additions that we made to the android application have made it feasible to mimic a soccer clubs' structure and make it easy to collect useful training data. The new website application was built on the modern MVC framework Laravel and a full-fledged dashboard with user authentication and data visualization was added.</a:t>
            </a:r>
          </a:p>
          <a:p>
            <a:endParaRPr lang="en-US" altLang="en-US" sz="3200"/>
          </a:p>
          <a:p>
            <a:r>
              <a:rPr lang="en-US" altLang="en-US" sz="3200"/>
              <a:t>We also implemented new technologies in docker and Kubernetes that streamline development and deployment. Allowing us to transition to any cloud easily.</a:t>
            </a:r>
          </a:p>
        </p:txBody>
      </p:sp>
      <p:pic>
        <p:nvPicPr>
          <p:cNvPr id="3111" name="Picture 14341" descr="A screenshot of a cell phone&#10;&#10;Description automatically generated">
            <a:extLst>
              <a:ext uri="{FF2B5EF4-FFF2-40B4-BE49-F238E27FC236}">
                <a16:creationId xmlns:a16="http://schemas.microsoft.com/office/drawing/2014/main" id="{172ADA41-9C7E-4530-8DD2-57AF3CC7D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038" y="12145963"/>
            <a:ext cx="4219575" cy="736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2" name="Picture 14343" descr="A person in a green field&#10;&#10;Description automatically generated">
            <a:extLst>
              <a:ext uri="{FF2B5EF4-FFF2-40B4-BE49-F238E27FC236}">
                <a16:creationId xmlns:a16="http://schemas.microsoft.com/office/drawing/2014/main" id="{ED83D25F-38B4-41BC-9928-C08BF274C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3700" y="20932775"/>
            <a:ext cx="5313363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3" name="Picture 14347" descr="A person that is standing in the grass&#10;&#10;Description automatically generated">
            <a:extLst>
              <a:ext uri="{FF2B5EF4-FFF2-40B4-BE49-F238E27FC236}">
                <a16:creationId xmlns:a16="http://schemas.microsoft.com/office/drawing/2014/main" id="{40B6BF92-080C-4189-88E9-1F8A49F3D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063" y="20893088"/>
            <a:ext cx="531495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4" name="Picture 14349" descr="A close up of a football field&#10;&#10;Description automatically generated">
            <a:extLst>
              <a:ext uri="{FF2B5EF4-FFF2-40B4-BE49-F238E27FC236}">
                <a16:creationId xmlns:a16="http://schemas.microsoft.com/office/drawing/2014/main" id="{2B03493E-2CAE-4135-980E-EBBC5705B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6775" y="20893088"/>
            <a:ext cx="53562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5" name="Picture 14353" descr="A picture containing indoor, monitor, computer, screen&#10;&#10;Description automatically generated">
            <a:extLst>
              <a:ext uri="{FF2B5EF4-FFF2-40B4-BE49-F238E27FC236}">
                <a16:creationId xmlns:a16="http://schemas.microsoft.com/office/drawing/2014/main" id="{0192F043-5F1E-4338-8488-A5D7C9076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7350" y="23509288"/>
            <a:ext cx="5356225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6" name="Picture 14355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6D135747-C8FB-4B77-BF02-FA351D3EE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3575" y="23509288"/>
            <a:ext cx="5356225" cy="261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7" name="Picture 14359" descr="A screen shot of a computer&#10;&#10;Description automatically generated">
            <a:extLst>
              <a:ext uri="{FF2B5EF4-FFF2-40B4-BE49-F238E27FC236}">
                <a16:creationId xmlns:a16="http://schemas.microsoft.com/office/drawing/2014/main" id="{56B51E41-8660-4366-92DF-436FEB900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2013" y="23502938"/>
            <a:ext cx="5414962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8" name="Picture 19">
            <a:extLst>
              <a:ext uri="{FF2B5EF4-FFF2-40B4-BE49-F238E27FC236}">
                <a16:creationId xmlns:a16="http://schemas.microsoft.com/office/drawing/2014/main" id="{3F1E66F2-A784-4145-9018-EB3AFCC84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5413" y="26060400"/>
            <a:ext cx="2298700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19" name="Picture 21">
            <a:extLst>
              <a:ext uri="{FF2B5EF4-FFF2-40B4-BE49-F238E27FC236}">
                <a16:creationId xmlns:a16="http://schemas.microsoft.com/office/drawing/2014/main" id="{7EE1A336-901E-4D7C-BA95-87BEE484E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4113" y="26122313"/>
            <a:ext cx="2300287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20" name="Picture 23">
            <a:extLst>
              <a:ext uri="{FF2B5EF4-FFF2-40B4-BE49-F238E27FC236}">
                <a16:creationId xmlns:a16="http://schemas.microsoft.com/office/drawing/2014/main" id="{2E3DCBFF-2838-40DD-A898-E43C3BEFC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950" y="26060400"/>
            <a:ext cx="2300288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pic>
        <p:nvPicPr>
          <p:cNvPr id="3121" name="Picture 25">
            <a:extLst>
              <a:ext uri="{FF2B5EF4-FFF2-40B4-BE49-F238E27FC236}">
                <a16:creationId xmlns:a16="http://schemas.microsoft.com/office/drawing/2014/main" id="{272CA4CA-A2EB-4AFB-AD6D-5BB0F53D0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3238" y="26055638"/>
            <a:ext cx="2300287" cy="47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%"/>
                <a:headEnd/>
                <a:tailEnd/>
              </a14:hiddenLine>
            </a:ext>
          </a:extLst>
        </p:spPr>
      </p:pic>
      <p:sp>
        <p:nvSpPr>
          <p:cNvPr id="14365" name="TextBox 14364">
            <a:extLst>
              <a:ext uri="{FF2B5EF4-FFF2-40B4-BE49-F238E27FC236}">
                <a16:creationId xmlns:a16="http://schemas.microsoft.com/office/drawing/2014/main" id="{D462E43C-2C34-4096-9F94-AE868D831801}"/>
              </a:ext>
            </a:extLst>
          </p:cNvPr>
          <p:cNvSpPr txBox="1"/>
          <p:nvPr/>
        </p:nvSpPr>
        <p:spPr>
          <a:xfrm>
            <a:off x="1295400" y="23087013"/>
            <a:ext cx="14301788" cy="7478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/>
              <a:t>All features were tested multiple times in different circumstances.</a:t>
            </a:r>
          </a:p>
          <a:p>
            <a:pPr>
              <a:defRPr/>
            </a:pPr>
            <a:endParaRPr lang="en-US" sz="3200" dirty="0"/>
          </a:p>
          <a:p>
            <a:pPr>
              <a:defRPr/>
            </a:pPr>
            <a:r>
              <a:rPr lang="en-US" sz="3200" dirty="0"/>
              <a:t>The following are the main tests for data synchronization: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dirty="0"/>
              <a:t>Description</a:t>
            </a:r>
            <a:r>
              <a:rPr lang="en-US" sz="3200" dirty="0"/>
              <a:t>: Ensure that a user may login to the application with credentials stored online and data gets synchronized.</a:t>
            </a:r>
          </a:p>
          <a:p>
            <a:pPr>
              <a:defRPr/>
            </a:pPr>
            <a:r>
              <a:rPr lang="en-US" sz="3200" dirty="0"/>
              <a:t>    </a:t>
            </a:r>
            <a:r>
              <a:rPr lang="en-US" sz="3200" b="1" dirty="0"/>
              <a:t>Procedure</a:t>
            </a:r>
            <a:r>
              <a:rPr lang="en-US" sz="3200" dirty="0"/>
              <a:t>: User logs in with online credentials.</a:t>
            </a:r>
          </a:p>
          <a:p>
            <a:pPr>
              <a:defRPr/>
            </a:pPr>
            <a:r>
              <a:rPr lang="en-US" sz="3200" dirty="0"/>
              <a:t>    </a:t>
            </a:r>
            <a:r>
              <a:rPr lang="en-US" sz="3200" b="1" dirty="0"/>
              <a:t>Expected Outcome</a:t>
            </a:r>
            <a:r>
              <a:rPr lang="en-US" sz="3200" dirty="0"/>
              <a:t>: User is authorized, and data is synchronized.</a:t>
            </a:r>
          </a:p>
          <a:p>
            <a:pPr>
              <a:defRPr/>
            </a:pPr>
            <a:r>
              <a:rPr lang="en-US" sz="3200" dirty="0"/>
              <a:t>    </a:t>
            </a:r>
            <a:r>
              <a:rPr lang="en-US" sz="3200" b="1" dirty="0"/>
              <a:t>Actual Outcome</a:t>
            </a:r>
            <a:r>
              <a:rPr lang="en-US" sz="3200" dirty="0"/>
              <a:t>: User is authorized, and data is synchronized.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US" sz="3200" b="1" dirty="0"/>
              <a:t>Description</a:t>
            </a:r>
            <a:r>
              <a:rPr lang="en-US" sz="3200" dirty="0"/>
              <a:t>: Ensure that previously uploaded data will not be reuploaded and that data is identical to data viewable on the website dashboard.</a:t>
            </a:r>
          </a:p>
          <a:p>
            <a:pPr>
              <a:defRPr/>
            </a:pPr>
            <a:r>
              <a:rPr lang="en-US" sz="3200" b="1" dirty="0"/>
              <a:t>    Procedure</a:t>
            </a:r>
            <a:r>
              <a:rPr lang="en-US" sz="3200" dirty="0"/>
              <a:t>: Create a new club, group and player. Then upload data twice.</a:t>
            </a:r>
          </a:p>
          <a:p>
            <a:pPr>
              <a:defRPr/>
            </a:pPr>
            <a:r>
              <a:rPr lang="en-US" sz="3200" b="1" dirty="0"/>
              <a:t>    Expected Outcome</a:t>
            </a:r>
            <a:r>
              <a:rPr lang="en-US" sz="3200" dirty="0"/>
              <a:t>: New data will be viewable on the website, on</a:t>
            </a:r>
          </a:p>
          <a:p>
            <a:pPr>
              <a:defRPr/>
            </a:pPr>
            <a:r>
              <a:rPr lang="en-US" sz="3200" dirty="0"/>
              <a:t>    second upload attempt, a no new data dialog should appear.</a:t>
            </a:r>
          </a:p>
          <a:p>
            <a:pPr>
              <a:defRPr/>
            </a:pPr>
            <a:r>
              <a:rPr lang="en-US" sz="3200" b="1" dirty="0"/>
              <a:t>    Actual Outcome</a:t>
            </a:r>
            <a:r>
              <a:rPr lang="en-US" sz="3200" dirty="0"/>
              <a:t>: New data is viewable on the website dashboard and data</a:t>
            </a:r>
          </a:p>
          <a:p>
            <a:pPr>
              <a:defRPr/>
            </a:pPr>
            <a:r>
              <a:rPr lang="en-US" sz="3200" dirty="0"/>
              <a:t>    is persisted in SQL Server. No new data dialog appears.</a:t>
            </a:r>
          </a:p>
        </p:txBody>
      </p:sp>
      <p:pic>
        <p:nvPicPr>
          <p:cNvPr id="3" name="Picture 2" descr="A close up of a map&#10;&#10;Description automatically generated">
            <a:extLst>
              <a:ext uri="{FF2B5EF4-FFF2-40B4-BE49-F238E27FC236}">
                <a16:creationId xmlns:a16="http://schemas.microsoft.com/office/drawing/2014/main" id="{3DA21F05-4730-425B-9B31-51D952C8100B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665" y="19263747"/>
            <a:ext cx="4086235" cy="32586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purl.oclc.org/ooxml/drawingml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tint val="50%"/>
                <a:satMod val="300%"/>
              </a:schemeClr>
            </a:gs>
            <a:gs pos="35%">
              <a:schemeClr val="phClr">
                <a:tint val="37%"/>
                <a:satMod val="300%"/>
              </a:schemeClr>
            </a:gs>
            <a:gs pos="100%">
              <a:schemeClr val="phClr">
                <a:tint val="15%"/>
                <a:satMod val="350%"/>
              </a:schemeClr>
            </a:gs>
          </a:gsLst>
          <a:lin ang="16200000" scaled="1"/>
        </a:gradFill>
        <a:gradFill rotWithShape="1">
          <a:gsLst>
            <a:gs pos="0%">
              <a:schemeClr val="phClr">
                <a:shade val="51%"/>
                <a:satMod val="130%"/>
              </a:schemeClr>
            </a:gs>
            <a:gs pos="80%">
              <a:schemeClr val="phClr">
                <a:shade val="93%"/>
                <a:satMod val="130%"/>
              </a:schemeClr>
            </a:gs>
            <a:gs pos="100%">
              <a:schemeClr val="phClr">
                <a:shade val="94%"/>
                <a:satMod val="135%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%"/>
              <a:satMod val="105%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%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%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%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40%"/>
                <a:satMod val="350%"/>
              </a:schemeClr>
            </a:gs>
            <a:gs pos="40%">
              <a:schemeClr val="phClr">
                <a:tint val="45%"/>
                <a:shade val="99%"/>
                <a:satMod val="350%"/>
              </a:schemeClr>
            </a:gs>
            <a:gs pos="100%">
              <a:schemeClr val="phClr">
                <a:shade val="20%"/>
                <a:satMod val="255%"/>
              </a:schemeClr>
            </a:gs>
          </a:gsLst>
          <a:path path="circle">
            <a:fillToRect l="50%" t="-80%" r="50%" b="180%"/>
          </a:path>
        </a:gradFill>
        <a:gradFill rotWithShape="1">
          <a:gsLst>
            <a:gs pos="0%">
              <a:schemeClr val="phClr">
                <a:tint val="80%"/>
                <a:satMod val="300%"/>
              </a:schemeClr>
            </a:gs>
            <a:gs pos="100%">
              <a:schemeClr val="phClr">
                <a:shade val="30%"/>
                <a:satMod val="200%"/>
              </a:schemeClr>
            </a:gs>
          </a:gsLst>
          <a:path path="circle">
            <a:fillToRect l="50%" t="50%" r="50%" b="50%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%"/>
          </a:lnSpc>
          <a:spcBef>
            <a:spcPct val="0%"/>
          </a:spcBef>
          <a:spcAft>
            <a:spcPct val="0%"/>
          </a:spcAft>
          <a:buClrTx/>
          <a:buSzTx/>
          <a:buFontTx/>
          <a:buNone/>
          <a:tabLst/>
          <a:defRPr kumimoji="0" lang="en-US" sz="8400" b="0" i="0" u="none" strike="noStrike" cap="none" normalizeH="0" baseline="0%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284663" rtl="0" eaLnBrk="1" fontAlgn="base" latinLnBrk="0" hangingPunct="1">
          <a:lnSpc>
            <a:spcPct val="100%"/>
          </a:lnSpc>
          <a:spcBef>
            <a:spcPct val="0%"/>
          </a:spcBef>
          <a:spcAft>
            <a:spcPct val="0%"/>
          </a:spcAft>
          <a:buClrTx/>
          <a:buSzTx/>
          <a:buFontTx/>
          <a:buNone/>
          <a:tabLst/>
          <a:defRPr kumimoji="0" lang="en-US" sz="8400" b="0" i="0" u="none" strike="noStrike" cap="none" normalizeH="0" baseline="0%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purl.oclc.org/ooxml/drawingml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tint val="50%"/>
                <a:satMod val="300%"/>
              </a:schemeClr>
            </a:gs>
            <a:gs pos="35%">
              <a:schemeClr val="phClr">
                <a:tint val="37%"/>
                <a:satMod val="300%"/>
              </a:schemeClr>
            </a:gs>
            <a:gs pos="100%">
              <a:schemeClr val="phClr">
                <a:tint val="15%"/>
                <a:satMod val="350%"/>
              </a:schemeClr>
            </a:gs>
          </a:gsLst>
          <a:lin ang="16200000" scaled="1"/>
        </a:gradFill>
        <a:gradFill rotWithShape="1">
          <a:gsLst>
            <a:gs pos="0%">
              <a:schemeClr val="phClr">
                <a:shade val="51%"/>
                <a:satMod val="130%"/>
              </a:schemeClr>
            </a:gs>
            <a:gs pos="80%">
              <a:schemeClr val="phClr">
                <a:shade val="93%"/>
                <a:satMod val="130%"/>
              </a:schemeClr>
            </a:gs>
            <a:gs pos="100%">
              <a:schemeClr val="phClr">
                <a:shade val="94%"/>
                <a:satMod val="135%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%"/>
              <a:satMod val="105%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%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%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%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40%"/>
                <a:satMod val="350%"/>
              </a:schemeClr>
            </a:gs>
            <a:gs pos="40%">
              <a:schemeClr val="phClr">
                <a:tint val="45%"/>
                <a:shade val="99%"/>
                <a:satMod val="350%"/>
              </a:schemeClr>
            </a:gs>
            <a:gs pos="100%">
              <a:schemeClr val="phClr">
                <a:shade val="20%"/>
                <a:satMod val="255%"/>
              </a:schemeClr>
            </a:gs>
          </a:gsLst>
          <a:path path="circle">
            <a:fillToRect l="50%" t="-80%" r="50%" b="180%"/>
          </a:path>
        </a:gradFill>
        <a:gradFill rotWithShape="1">
          <a:gsLst>
            <a:gs pos="0%">
              <a:schemeClr val="phClr">
                <a:tint val="80%"/>
                <a:satMod val="300%"/>
              </a:schemeClr>
            </a:gs>
            <a:gs pos="100%">
              <a:schemeClr val="phClr">
                <a:shade val="30%"/>
                <a:satMod val="200%"/>
              </a:schemeClr>
            </a:gs>
          </a:gsLst>
          <a:path path="circle">
            <a:fillToRect l="50%" t="50%" r="50%" b="50%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purl.oclc.org/ooxml/officeDocument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purl.oclc.org/ooxml/officeDocument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purl.oclc.org/ooxml/officeDocument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purl.oclc.org/ooxml/officeDocument/customXml" ds:itemID="{741F2623-ACDD-4F46-B5B8-42479CE5C8C9}">
  <ds:schemaRefs>
    <ds:schemaRef ds:uri="http://schemas.microsoft.com/sharepoint/v3/contenttype/forms"/>
  </ds:schemaRefs>
</ds:datastoreItem>
</file>

<file path=customXml/itemProps2.xml><?xml version="1.0" encoding="utf-8"?>
<ds:datastoreItem xmlns:ds="http://purl.oclc.org/ooxml/officeDocument/customXml" ds:itemID="{1A41BE2C-3D89-4651-B373-3FD2757A9F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purl.oclc.org/ooxml/officeDocument/customXml" ds:itemID="{2F9809F3-29F1-4859-844A-C6DCD2B83EE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purl.oclc.org/ooxml/officeDocument/extendedProperties" xmlns:vt="http://purl.oclc.org/ooxml/officeDocument/docPropsVTypes">
  <TotalTime>13170</TotalTime>
  <Words>672</Words>
  <Application>Microsoft Office PowerPoint</Application>
  <PresentationFormat>Custom</PresentationFormat>
  <Paragraphs>64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ＭＳ Ｐゴシック</vt:lpstr>
      <vt:lpstr>Calibri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</dc:creator>
  <cp:lastModifiedBy>Steven Valle</cp:lastModifiedBy>
  <cp:revision>59</cp:revision>
  <dcterms:created xsi:type="dcterms:W3CDTF">2012-11-19T15:27:41Z</dcterms:created>
  <dcterms:modified xsi:type="dcterms:W3CDTF">2020-08-04T02:27:34Z</dcterms:modified>
</cp:coreProperties>
</file>