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3" r:id="rId6"/>
    <p:sldId id="344" r:id="rId7"/>
    <p:sldId id="345" r:id="rId8"/>
    <p:sldId id="356" r:id="rId9"/>
    <p:sldId id="357" r:id="rId10"/>
    <p:sldId id="358" r:id="rId11"/>
    <p:sldId id="355" r:id="rId1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6BBF8E-59B0-4E38-AA88-CD7B3B26FB52}" v="17" dt="2020-08-03T21:31:27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4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n Valle" userId="178b9d77-c964-4a33-bb81-e374b0a423fd" providerId="ADAL" clId="{686BBF8E-59B0-4E38-AA88-CD7B3B26FB52}"/>
    <pc:docChg chg="modSld">
      <pc:chgData name="Steven Valle" userId="178b9d77-c964-4a33-bb81-e374b0a423fd" providerId="ADAL" clId="{686BBF8E-59B0-4E38-AA88-CD7B3B26FB52}" dt="2020-08-03T21:31:27.214" v="16"/>
      <pc:docMkLst>
        <pc:docMk/>
      </pc:docMkLst>
      <pc:sldChg chg="addSp delSp modSp">
        <pc:chgData name="Steven Valle" userId="178b9d77-c964-4a33-bb81-e374b0a423fd" providerId="ADAL" clId="{686BBF8E-59B0-4E38-AA88-CD7B3B26FB52}" dt="2020-08-03T21:31:27.214" v="16"/>
        <pc:sldMkLst>
          <pc:docMk/>
          <pc:sldMk cId="0" sldId="256"/>
        </pc:sldMkLst>
        <pc:picChg chg="add del mod">
          <ac:chgData name="Steven Valle" userId="178b9d77-c964-4a33-bb81-e374b0a423fd" providerId="ADAL" clId="{686BBF8E-59B0-4E38-AA88-CD7B3B26FB52}" dt="2020-08-03T20:42:48.739" v="1"/>
          <ac:picMkLst>
            <pc:docMk/>
            <pc:sldMk cId="0" sldId="256"/>
            <ac:picMk id="2" creationId="{66FDC298-CDA1-40B7-8850-817958F01A27}"/>
          </ac:picMkLst>
        </pc:picChg>
        <pc:picChg chg="add del mod">
          <ac:chgData name="Steven Valle" userId="178b9d77-c964-4a33-bb81-e374b0a423fd" providerId="ADAL" clId="{686BBF8E-59B0-4E38-AA88-CD7B3B26FB52}" dt="2020-08-03T21:07:44.783" v="2"/>
          <ac:picMkLst>
            <pc:docMk/>
            <pc:sldMk cId="0" sldId="256"/>
            <ac:picMk id="3" creationId="{1228A3E3-2651-4C2D-B77D-518C6FC290B3}"/>
          </ac:picMkLst>
        </pc:picChg>
        <pc:picChg chg="add del mod">
          <ac:chgData name="Steven Valle" userId="178b9d77-c964-4a33-bb81-e374b0a423fd" providerId="ADAL" clId="{686BBF8E-59B0-4E38-AA88-CD7B3B26FB52}" dt="2020-08-03T21:09:01.079" v="3"/>
          <ac:picMkLst>
            <pc:docMk/>
            <pc:sldMk cId="0" sldId="256"/>
            <ac:picMk id="4" creationId="{4B7DCC49-6FD7-412F-B21D-A0255FC0E765}"/>
          </ac:picMkLst>
        </pc:picChg>
        <pc:picChg chg="add del mod">
          <ac:chgData name="Steven Valle" userId="178b9d77-c964-4a33-bb81-e374b0a423fd" providerId="ADAL" clId="{686BBF8E-59B0-4E38-AA88-CD7B3B26FB52}" dt="2020-08-03T21:12:20.177" v="4"/>
          <ac:picMkLst>
            <pc:docMk/>
            <pc:sldMk cId="0" sldId="256"/>
            <ac:picMk id="5" creationId="{043FFAA5-A481-4C80-B580-BCBB09C4540B}"/>
          </ac:picMkLst>
        </pc:picChg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0" sldId="256"/>
            <ac:picMk id="6" creationId="{E065DFFB-41E5-4183-ABB5-D8AB3816D78E}"/>
          </ac:picMkLst>
        </pc:picChg>
        <pc:picChg chg="add del mod">
          <ac:chgData name="Steven Valle" userId="178b9d77-c964-4a33-bb81-e374b0a423fd" providerId="ADAL" clId="{686BBF8E-59B0-4E38-AA88-CD7B3B26FB52}" dt="2020-08-03T21:31:27.214" v="16"/>
          <ac:picMkLst>
            <pc:docMk/>
            <pc:sldMk cId="0" sldId="256"/>
            <ac:picMk id="7" creationId="{9834EFAA-FFAA-4627-B2F0-D13B00FE1600}"/>
          </ac:picMkLst>
        </pc:picChg>
        <pc:picChg chg="add mod">
          <ac:chgData name="Steven Valle" userId="178b9d77-c964-4a33-bb81-e374b0a423fd" providerId="ADAL" clId="{686BBF8E-59B0-4E38-AA88-CD7B3B26FB52}" dt="2020-08-03T21:31:27.214" v="16"/>
          <ac:picMkLst>
            <pc:docMk/>
            <pc:sldMk cId="0" sldId="256"/>
            <ac:picMk id="8" creationId="{24044C1B-AB6D-42BE-B4A9-8C93A705CBB0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17:21.123" v="5"/>
        <pc:sldMkLst>
          <pc:docMk/>
          <pc:sldMk cId="0" sldId="343"/>
        </pc:sldMkLst>
        <pc:picChg chg="add del mod">
          <ac:chgData name="Steven Valle" userId="178b9d77-c964-4a33-bb81-e374b0a423fd" providerId="ADAL" clId="{686BBF8E-59B0-4E38-AA88-CD7B3B26FB52}" dt="2020-08-03T21:09:01.079" v="3"/>
          <ac:picMkLst>
            <pc:docMk/>
            <pc:sldMk cId="0" sldId="343"/>
            <ac:picMk id="2" creationId="{E78335A6-D70A-4B44-BB0E-6E2B59DEE11C}"/>
          </ac:picMkLst>
        </pc:picChg>
        <pc:picChg chg="add del mod">
          <ac:chgData name="Steven Valle" userId="178b9d77-c964-4a33-bb81-e374b0a423fd" providerId="ADAL" clId="{686BBF8E-59B0-4E38-AA88-CD7B3B26FB52}" dt="2020-08-03T21:12:20.177" v="4"/>
          <ac:picMkLst>
            <pc:docMk/>
            <pc:sldMk cId="0" sldId="343"/>
            <ac:picMk id="3" creationId="{8AD40D88-BD86-412E-AEAE-B113D644445C}"/>
          </ac:picMkLst>
        </pc:picChg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0" sldId="343"/>
            <ac:picMk id="4" creationId="{90D81FE5-C3F6-4687-827B-33F3C16282B5}"/>
          </ac:picMkLst>
        </pc:picChg>
        <pc:picChg chg="add mod">
          <ac:chgData name="Steven Valle" userId="178b9d77-c964-4a33-bb81-e374b0a423fd" providerId="ADAL" clId="{686BBF8E-59B0-4E38-AA88-CD7B3B26FB52}" dt="2020-08-03T21:17:21.123" v="5"/>
          <ac:picMkLst>
            <pc:docMk/>
            <pc:sldMk cId="0" sldId="343"/>
            <ac:picMk id="5" creationId="{8792D4A1-EEFD-4E12-9741-65B88D56E2B0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17:21.123" v="5"/>
        <pc:sldMkLst>
          <pc:docMk/>
          <pc:sldMk cId="3835447541" sldId="344"/>
        </pc:sldMkLst>
        <pc:picChg chg="add del mod">
          <ac:chgData name="Steven Valle" userId="178b9d77-c964-4a33-bb81-e374b0a423fd" providerId="ADAL" clId="{686BBF8E-59B0-4E38-AA88-CD7B3B26FB52}" dt="2020-08-03T21:12:20.177" v="4"/>
          <ac:picMkLst>
            <pc:docMk/>
            <pc:sldMk cId="3835447541" sldId="344"/>
            <ac:picMk id="4" creationId="{37B7F2C4-79F7-43C9-8290-BBBB3796997B}"/>
          </ac:picMkLst>
        </pc:picChg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3835447541" sldId="344"/>
            <ac:picMk id="5" creationId="{5325235C-D745-434A-AA84-B1A16D00B433}"/>
          </ac:picMkLst>
        </pc:picChg>
        <pc:picChg chg="add mod">
          <ac:chgData name="Steven Valle" userId="178b9d77-c964-4a33-bb81-e374b0a423fd" providerId="ADAL" clId="{686BBF8E-59B0-4E38-AA88-CD7B3B26FB52}" dt="2020-08-03T21:17:21.123" v="5"/>
          <ac:picMkLst>
            <pc:docMk/>
            <pc:sldMk cId="3835447541" sldId="344"/>
            <ac:picMk id="6" creationId="{C2BA7D01-57FD-4BAE-9998-3DA780901F86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17:21.123" v="5"/>
        <pc:sldMkLst>
          <pc:docMk/>
          <pc:sldMk cId="138143297" sldId="345"/>
        </pc:sldMkLst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138143297" sldId="345"/>
            <ac:picMk id="3" creationId="{ABAB25E1-7C49-4C9B-9EF4-6E27353739A2}"/>
          </ac:picMkLst>
        </pc:picChg>
        <pc:picChg chg="add mod">
          <ac:chgData name="Steven Valle" userId="178b9d77-c964-4a33-bb81-e374b0a423fd" providerId="ADAL" clId="{686BBF8E-59B0-4E38-AA88-CD7B3B26FB52}" dt="2020-08-03T21:17:21.123" v="5"/>
          <ac:picMkLst>
            <pc:docMk/>
            <pc:sldMk cId="138143297" sldId="345"/>
            <ac:picMk id="4" creationId="{B69EA811-0C54-4A3B-A0C6-65CE5FF8FB05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25:29.791" v="15"/>
        <pc:sldMkLst>
          <pc:docMk/>
          <pc:sldMk cId="977874096" sldId="355"/>
        </pc:sldMkLst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977874096" sldId="355"/>
            <ac:picMk id="2" creationId="{88F81927-E727-476E-AAB7-F245EEB83C18}"/>
          </ac:picMkLst>
        </pc:picChg>
        <pc:picChg chg="add del mod">
          <ac:chgData name="Steven Valle" userId="178b9d77-c964-4a33-bb81-e374b0a423fd" providerId="ADAL" clId="{686BBF8E-59B0-4E38-AA88-CD7B3B26FB52}" dt="2020-08-03T21:23:50.540" v="10"/>
          <ac:picMkLst>
            <pc:docMk/>
            <pc:sldMk cId="977874096" sldId="355"/>
            <ac:picMk id="3" creationId="{CE9F38DA-AF55-418A-8025-11C89ED85D30}"/>
          </ac:picMkLst>
        </pc:picChg>
        <pc:picChg chg="add del mod">
          <ac:chgData name="Steven Valle" userId="178b9d77-c964-4a33-bb81-e374b0a423fd" providerId="ADAL" clId="{686BBF8E-59B0-4E38-AA88-CD7B3B26FB52}" dt="2020-08-03T21:24:01.870" v="11"/>
          <ac:picMkLst>
            <pc:docMk/>
            <pc:sldMk cId="977874096" sldId="355"/>
            <ac:picMk id="4" creationId="{4849E9C5-7C8C-4CA0-BAA0-D15906FFCDCB}"/>
          </ac:picMkLst>
        </pc:picChg>
        <pc:picChg chg="add del mod">
          <ac:chgData name="Steven Valle" userId="178b9d77-c964-4a33-bb81-e374b0a423fd" providerId="ADAL" clId="{686BBF8E-59B0-4E38-AA88-CD7B3B26FB52}" dt="2020-08-03T21:24:23.458" v="12"/>
          <ac:picMkLst>
            <pc:docMk/>
            <pc:sldMk cId="977874096" sldId="355"/>
            <ac:picMk id="5" creationId="{0B6D745F-DEEF-4AA1-8EE2-02038F9388C0}"/>
          </ac:picMkLst>
        </pc:picChg>
        <pc:picChg chg="add del mod">
          <ac:chgData name="Steven Valle" userId="178b9d77-c964-4a33-bb81-e374b0a423fd" providerId="ADAL" clId="{686BBF8E-59B0-4E38-AA88-CD7B3B26FB52}" dt="2020-08-03T21:24:42.599" v="13"/>
          <ac:picMkLst>
            <pc:docMk/>
            <pc:sldMk cId="977874096" sldId="355"/>
            <ac:picMk id="6" creationId="{46578BEF-620F-407E-9793-EF107E1927F3}"/>
          </ac:picMkLst>
        </pc:picChg>
        <pc:picChg chg="add del mod">
          <ac:chgData name="Steven Valle" userId="178b9d77-c964-4a33-bb81-e374b0a423fd" providerId="ADAL" clId="{686BBF8E-59B0-4E38-AA88-CD7B3B26FB52}" dt="2020-08-03T21:25:02.545" v="14"/>
          <ac:picMkLst>
            <pc:docMk/>
            <pc:sldMk cId="977874096" sldId="355"/>
            <ac:picMk id="7" creationId="{BE6EE22B-C5F3-4723-B513-8E8851BA0E6C}"/>
          </ac:picMkLst>
        </pc:picChg>
        <pc:picChg chg="add del mod">
          <ac:chgData name="Steven Valle" userId="178b9d77-c964-4a33-bb81-e374b0a423fd" providerId="ADAL" clId="{686BBF8E-59B0-4E38-AA88-CD7B3B26FB52}" dt="2020-08-03T21:25:29.791" v="15"/>
          <ac:picMkLst>
            <pc:docMk/>
            <pc:sldMk cId="977874096" sldId="355"/>
            <ac:picMk id="11" creationId="{7CC54396-275D-45BD-9729-682587866D15}"/>
          </ac:picMkLst>
        </pc:picChg>
        <pc:picChg chg="add mod">
          <ac:chgData name="Steven Valle" userId="178b9d77-c964-4a33-bb81-e374b0a423fd" providerId="ADAL" clId="{686BBF8E-59B0-4E38-AA88-CD7B3B26FB52}" dt="2020-08-03T21:25:29.791" v="15"/>
          <ac:picMkLst>
            <pc:docMk/>
            <pc:sldMk cId="977874096" sldId="355"/>
            <ac:picMk id="12" creationId="{AFACC8EB-2970-4EA5-AF70-77FC6A890BD7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17:21.123" v="5"/>
        <pc:sldMkLst>
          <pc:docMk/>
          <pc:sldMk cId="3228158855" sldId="356"/>
        </pc:sldMkLst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3228158855" sldId="356"/>
            <ac:picMk id="3" creationId="{E30BE31D-21B1-4068-9389-9BDB83A9351C}"/>
          </ac:picMkLst>
        </pc:picChg>
        <pc:picChg chg="add mod">
          <ac:chgData name="Steven Valle" userId="178b9d77-c964-4a33-bb81-e374b0a423fd" providerId="ADAL" clId="{686BBF8E-59B0-4E38-AA88-CD7B3B26FB52}" dt="2020-08-03T21:17:21.123" v="5"/>
          <ac:picMkLst>
            <pc:docMk/>
            <pc:sldMk cId="3228158855" sldId="356"/>
            <ac:picMk id="4" creationId="{0E4679ED-67BC-4D40-8316-985CEC3DBB73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22:23.328" v="8"/>
        <pc:sldMkLst>
          <pc:docMk/>
          <pc:sldMk cId="1699287663" sldId="357"/>
        </pc:sldMkLst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1699287663" sldId="357"/>
            <ac:picMk id="3" creationId="{10EAC8EB-B728-4B4F-8DFF-AAAAB3636EFC}"/>
          </ac:picMkLst>
        </pc:picChg>
        <pc:picChg chg="add del mod">
          <ac:chgData name="Steven Valle" userId="178b9d77-c964-4a33-bb81-e374b0a423fd" providerId="ADAL" clId="{686BBF8E-59B0-4E38-AA88-CD7B3B26FB52}" dt="2020-08-03T21:21:05.132" v="6"/>
          <ac:picMkLst>
            <pc:docMk/>
            <pc:sldMk cId="1699287663" sldId="357"/>
            <ac:picMk id="4" creationId="{55B25AF4-F085-43FB-8B8C-38CFCE1C604F}"/>
          </ac:picMkLst>
        </pc:picChg>
        <pc:picChg chg="add del mod">
          <ac:chgData name="Steven Valle" userId="178b9d77-c964-4a33-bb81-e374b0a423fd" providerId="ADAL" clId="{686BBF8E-59B0-4E38-AA88-CD7B3B26FB52}" dt="2020-08-03T21:21:29.774" v="7"/>
          <ac:picMkLst>
            <pc:docMk/>
            <pc:sldMk cId="1699287663" sldId="357"/>
            <ac:picMk id="5" creationId="{2750F598-42D3-430B-8312-D6A8B860FFAB}"/>
          </ac:picMkLst>
        </pc:picChg>
        <pc:picChg chg="add del mod">
          <ac:chgData name="Steven Valle" userId="178b9d77-c964-4a33-bb81-e374b0a423fd" providerId="ADAL" clId="{686BBF8E-59B0-4E38-AA88-CD7B3B26FB52}" dt="2020-08-03T21:22:23.328" v="8"/>
          <ac:picMkLst>
            <pc:docMk/>
            <pc:sldMk cId="1699287663" sldId="357"/>
            <ac:picMk id="6" creationId="{E9497BC5-AF09-43FC-B8EA-EC61BBCB8B84}"/>
          </ac:picMkLst>
        </pc:picChg>
        <pc:picChg chg="add mod">
          <ac:chgData name="Steven Valle" userId="178b9d77-c964-4a33-bb81-e374b0a423fd" providerId="ADAL" clId="{686BBF8E-59B0-4E38-AA88-CD7B3B26FB52}" dt="2020-08-03T21:22:23.328" v="8"/>
          <ac:picMkLst>
            <pc:docMk/>
            <pc:sldMk cId="1699287663" sldId="357"/>
            <ac:picMk id="7" creationId="{D7D1D428-7650-4AC3-A7D8-1E6BE1BFC7EB}"/>
          </ac:picMkLst>
        </pc:picChg>
      </pc:sldChg>
      <pc:sldChg chg="addSp delSp modSp">
        <pc:chgData name="Steven Valle" userId="178b9d77-c964-4a33-bb81-e374b0a423fd" providerId="ADAL" clId="{686BBF8E-59B0-4E38-AA88-CD7B3B26FB52}" dt="2020-08-03T21:23:23.056" v="9"/>
        <pc:sldMkLst>
          <pc:docMk/>
          <pc:sldMk cId="2440825439" sldId="358"/>
        </pc:sldMkLst>
        <pc:picChg chg="add del mod">
          <ac:chgData name="Steven Valle" userId="178b9d77-c964-4a33-bb81-e374b0a423fd" providerId="ADAL" clId="{686BBF8E-59B0-4E38-AA88-CD7B3B26FB52}" dt="2020-08-03T21:17:21.123" v="5"/>
          <ac:picMkLst>
            <pc:docMk/>
            <pc:sldMk cId="2440825439" sldId="358"/>
            <ac:picMk id="3" creationId="{D69FD55A-81FD-48FD-BCE3-4C02B991DD7C}"/>
          </ac:picMkLst>
        </pc:picChg>
        <pc:picChg chg="add del mod">
          <ac:chgData name="Steven Valle" userId="178b9d77-c964-4a33-bb81-e374b0a423fd" providerId="ADAL" clId="{686BBF8E-59B0-4E38-AA88-CD7B3B26FB52}" dt="2020-08-03T21:23:23.056" v="9"/>
          <ac:picMkLst>
            <pc:docMk/>
            <pc:sldMk cId="2440825439" sldId="358"/>
            <ac:picMk id="4" creationId="{B9710724-584D-4EDD-805D-FE24CB164093}"/>
          </ac:picMkLst>
        </pc:picChg>
        <pc:picChg chg="add mod">
          <ac:chgData name="Steven Valle" userId="178b9d77-c964-4a33-bb81-e374b0a423fd" providerId="ADAL" clId="{686BBF8E-59B0-4E38-AA88-CD7B3B26FB52}" dt="2020-08-03T21:23:23.056" v="9"/>
          <ac:picMkLst>
            <pc:docMk/>
            <pc:sldMk cId="2440825439" sldId="358"/>
            <ac:picMk id="5" creationId="{FE3CA50B-4C83-41A2-9CDF-393AFC547E6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Summarize your contribution</a:t>
            </a:r>
          </a:p>
          <a:p>
            <a:r>
              <a:rPr lang="en-US"/>
              <a:t>Include your contact information</a:t>
            </a:r>
          </a:p>
          <a:p>
            <a:r>
              <a:rPr lang="en-US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11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1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1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C39DD23-3095-4997-9349-C7561EE31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457" y="3288388"/>
            <a:ext cx="8686800" cy="2438400"/>
          </a:xfrm>
        </p:spPr>
        <p:txBody>
          <a:bodyPr/>
          <a:lstStyle/>
          <a:p>
            <a:pPr algn="ctr"/>
            <a:br>
              <a:rPr lang="en-US" altLang="en-US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Team Member(s): </a:t>
            </a:r>
            <a:r>
              <a:rPr lang="en-US" altLang="en-US" sz="2000" dirty="0">
                <a:ea typeface="ＭＳ Ｐゴシック"/>
                <a:cs typeface="+mj-lt"/>
              </a:rPr>
              <a:t>Steven Valle, Thalia Maidique, Carlos Reyes, Drew Blumenthal, Daniel Barbosa, Luis Miranda</a:t>
            </a:r>
            <a:br>
              <a:rPr lang="en-US" altLang="en-US" sz="2400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Product Owner(s): </a:t>
            </a:r>
            <a:r>
              <a:rPr lang="en-US" altLang="en-US" sz="1800" dirty="0" err="1">
                <a:ea typeface="ＭＳ Ｐゴシック"/>
                <a:cs typeface="+mj-lt"/>
              </a:rPr>
              <a:t>Guðmundur</a:t>
            </a:r>
            <a:r>
              <a:rPr lang="en-US" altLang="en-US" sz="1800" dirty="0">
                <a:ea typeface="ＭＳ Ｐゴシック"/>
                <a:cs typeface="+mj-lt"/>
              </a:rPr>
              <a:t> </a:t>
            </a:r>
            <a:r>
              <a:rPr lang="en-US" altLang="en-US" sz="1800" dirty="0" err="1">
                <a:ea typeface="ＭＳ Ｐゴシック"/>
                <a:cs typeface="+mj-lt"/>
              </a:rPr>
              <a:t>Traustason</a:t>
            </a:r>
            <a:br>
              <a:rPr lang="en-US" altLang="en-US" sz="2000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Professor: </a:t>
            </a:r>
            <a:r>
              <a:rPr lang="en-US" altLang="en-US" sz="2000" dirty="0">
                <a:ea typeface="ＭＳ Ｐゴシック"/>
                <a:cs typeface="+mj-lt"/>
              </a:rPr>
              <a:t>Masoud </a:t>
            </a:r>
            <a:r>
              <a:rPr lang="en-US" altLang="en-US" sz="2000" dirty="0" err="1">
                <a:ea typeface="ＭＳ Ｐゴシック"/>
                <a:cs typeface="+mj-lt"/>
              </a:rPr>
              <a:t>Sadjadi</a:t>
            </a:r>
            <a:br>
              <a:rPr lang="en-US" altLang="en-US" sz="2800" dirty="0">
                <a:ea typeface="ＭＳ Ｐゴシック"/>
                <a:cs typeface="+mj-lt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Florida International University</a:t>
            </a:r>
            <a:endParaRPr lang="en-US" altLang="en-US" dirty="0">
              <a:ea typeface="ＭＳ Ｐゴシック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EEA01D0-4BA9-443C-A821-4E6F3BB6C5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/>
            <a:r>
              <a:rPr lang="en-US" altLang="en-US" dirty="0">
                <a:ea typeface="ＭＳ Ｐゴシック"/>
              </a:rPr>
              <a:t>August 3, 2020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CFC519-9D73-4179-B555-C415723A32C1}"/>
              </a:ext>
            </a:extLst>
          </p:cNvPr>
          <p:cNvSpPr txBox="1">
            <a:spLocks/>
          </p:cNvSpPr>
          <p:nvPr/>
        </p:nvSpPr>
        <p:spPr bwMode="auto">
          <a:xfrm>
            <a:off x="277719" y="853567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/>
              </a:rPr>
              <a:t>Shortcomings Wishlist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sz="3600" dirty="0">
                <a:ea typeface="+mj-lt"/>
                <a:cs typeface="+mj-lt"/>
              </a:rPr>
              <a:t>Summer 2020</a:t>
            </a:r>
          </a:p>
          <a:p>
            <a:pPr algn="ctr"/>
            <a:r>
              <a:rPr lang="en-US" altLang="en-US" dirty="0" err="1">
                <a:ea typeface="ＭＳ Ｐゴシック" pitchFamily="34" charset="-128"/>
              </a:rPr>
              <a:t>SkillCourt</a:t>
            </a:r>
            <a:r>
              <a:rPr lang="en-US" altLang="en-US" dirty="0">
                <a:ea typeface="ＭＳ Ｐゴシック" pitchFamily="34" charset="-128"/>
              </a:rPr>
              <a:t> V13.0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234E5211-3F9A-4637-87C6-D58DDBF3F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138" y="2239247"/>
            <a:ext cx="696965" cy="7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24044C1B-AB6D-42BE-B4A9-8C93A705CB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781"/>
    </mc:Choice>
    <mc:Fallback>
      <p:transition spd="slow" advTm="357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Streamlined Station Set-Up</a:t>
            </a:r>
          </a:p>
        </p:txBody>
      </p:sp>
      <p:pic>
        <p:nvPicPr>
          <p:cNvPr id="6" name="Picture 5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BF777428-3B57-4982-B5EC-0339F6B2B9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2150" y="1692834"/>
            <a:ext cx="5395913" cy="3917391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792D4A1-EEFD-4E12-9741-65B88D56E2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460"/>
    </mc:Choice>
    <mc:Fallback>
      <p:transition spd="slow" advTm="18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Use Gallery to Store Image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AFE6E1-09F7-439E-95DF-9B13F57C20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6976" y="2265315"/>
            <a:ext cx="3211122" cy="2327369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BA7D01-57FD-4BAE-9998-3DA780901F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93"/>
    </mc:Choice>
    <mc:Fallback>
      <p:transition spd="slow" advTm="235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 Pad Emulator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31E1F9-8BE3-46F2-B9A2-E39FB16D8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2" y="1950243"/>
            <a:ext cx="2957513" cy="2957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twork Connection Internet - Free image on Pixabay">
            <a:extLst>
              <a:ext uri="{FF2B5EF4-FFF2-40B4-BE49-F238E27FC236}">
                <a16:creationId xmlns:a16="http://schemas.microsoft.com/office/drawing/2014/main" id="{FDA9FEC9-B9FD-4F16-8040-4D1B753C5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2" y="2276475"/>
            <a:ext cx="3093243" cy="206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69EA811-0C54-4A3B-A0C6-65CE5FF8FB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08"/>
    </mc:Choice>
    <mc:Fallback>
      <p:transition spd="slow" advTm="23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3EC2D-8944-4D09-8A9F-3D7E875D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62" y="381000"/>
            <a:ext cx="8054975" cy="1044575"/>
          </a:xfrm>
        </p:spPr>
        <p:txBody>
          <a:bodyPr/>
          <a:lstStyle/>
          <a:p>
            <a:r>
              <a:rPr lang="en-US" dirty="0"/>
              <a:t>Dedicated Web Server for Webpage</a:t>
            </a:r>
          </a:p>
        </p:txBody>
      </p:sp>
      <p:pic>
        <p:nvPicPr>
          <p:cNvPr id="2052" name="Picture 4" descr="Why Should You Buy a Dedicated Web Server? - Web Hosting Blog by ...">
            <a:extLst>
              <a:ext uri="{FF2B5EF4-FFF2-40B4-BE49-F238E27FC236}">
                <a16:creationId xmlns:a16="http://schemas.microsoft.com/office/drawing/2014/main" id="{4DBD5B81-AEEF-4ADD-826B-40099057FA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40" y="2305051"/>
            <a:ext cx="5101202" cy="287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E4679ED-67BC-4D40-8316-985CEC3DBB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158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866"/>
    </mc:Choice>
    <mc:Fallback>
      <p:transition spd="slow" advTm="21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EDB97-F45E-4162-9695-AF226FC71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Analysis of Game Data</a:t>
            </a:r>
          </a:p>
        </p:txBody>
      </p:sp>
      <p:pic>
        <p:nvPicPr>
          <p:cNvPr id="4098" name="Picture 2" descr="5 Steps : To get an understanding on Statistical Data Analysis ...">
            <a:extLst>
              <a:ext uri="{FF2B5EF4-FFF2-40B4-BE49-F238E27FC236}">
                <a16:creationId xmlns:a16="http://schemas.microsoft.com/office/drawing/2014/main" id="{6E21B557-F31D-4B42-B46A-E0CBF12BBE4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06" y="2470944"/>
            <a:ext cx="4244069" cy="230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7D1D428-7650-4AC3-A7D8-1E6BE1BFC7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28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66"/>
    </mc:Choice>
    <mc:Fallback>
      <p:transition spd="slow" advTm="23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CDD3C-E6B5-4220-912A-E322EF6D9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Increase Security on Webpage</a:t>
            </a:r>
          </a:p>
        </p:txBody>
      </p:sp>
      <p:pic>
        <p:nvPicPr>
          <p:cNvPr id="3074" name="Picture 2" descr="Why SSL is not enough to secure your site and why you should use ...">
            <a:extLst>
              <a:ext uri="{FF2B5EF4-FFF2-40B4-BE49-F238E27FC236}">
                <a16:creationId xmlns:a16="http://schemas.microsoft.com/office/drawing/2014/main" id="{B5A67387-7ACB-4729-B0F5-344D983F2D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50" y="1828801"/>
            <a:ext cx="28448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ypertext Transfer Protocol - Wikipedia">
            <a:extLst>
              <a:ext uri="{FF2B5EF4-FFF2-40B4-BE49-F238E27FC236}">
                <a16:creationId xmlns:a16="http://schemas.microsoft.com/office/drawing/2014/main" id="{06933819-0858-409C-8E06-C798C1931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312" y="1831977"/>
            <a:ext cx="2926850" cy="156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ntroduction to Web Security | Stanford Online">
            <a:extLst>
              <a:ext uri="{FF2B5EF4-FFF2-40B4-BE49-F238E27FC236}">
                <a16:creationId xmlns:a16="http://schemas.microsoft.com/office/drawing/2014/main" id="{F24AB301-6FF5-4A4F-97FD-D9B8EC332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4371975"/>
            <a:ext cx="2903651" cy="163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FE3CA50B-4C83-41A2-9CDF-393AFC547E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2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75"/>
    </mc:Choice>
    <mc:Fallback>
      <p:transition spd="slow" advTm="24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1B83ABF-C59D-4B89-8AF6-6B5635555323}"/>
              </a:ext>
            </a:extLst>
          </p:cNvPr>
          <p:cNvSpPr txBox="1">
            <a:spLocks/>
          </p:cNvSpPr>
          <p:nvPr/>
        </p:nvSpPr>
        <p:spPr bwMode="auto">
          <a:xfrm>
            <a:off x="779461" y="412241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defTabSz="914400"/>
            <a:r>
              <a:rPr lang="en-US"/>
              <a:t>Contact Info: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BECD2C2-D465-4FC4-9BE7-FEC813B2B700}"/>
              </a:ext>
            </a:extLst>
          </p:cNvPr>
          <p:cNvSpPr txBox="1">
            <a:spLocks/>
          </p:cNvSpPr>
          <p:nvPr/>
        </p:nvSpPr>
        <p:spPr bwMode="auto">
          <a:xfrm>
            <a:off x="779462" y="1456816"/>
            <a:ext cx="7583487" cy="493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0" fontAlgn="base" hangingPunct="0">
              <a:spcBef>
                <a:spcPts val="2000"/>
              </a:spcBef>
              <a:spcAft>
                <a:spcPct val="0"/>
              </a:spcAft>
              <a:buFont typeface="Wingdings 2" pitchFamily="18" charset="2"/>
              <a:buChar char=""/>
              <a:defRPr sz="22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ＭＳ Ｐゴシック" pitchFamily="-111" charset="-128"/>
              </a:defRPr>
            </a:lvl1pPr>
            <a:lvl2pPr marL="577850" indent="-2952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2pPr>
            <a:lvl3pPr marL="86042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3pPr>
            <a:lvl4pPr marL="1143000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4pPr>
            <a:lvl5pPr marL="142557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 2" pitchFamily="18" charset="2"/>
              <a:buNone/>
            </a:pPr>
            <a:r>
              <a:rPr lang="en-US" dirty="0" err="1"/>
              <a:t>SkillCourt</a:t>
            </a:r>
            <a:r>
              <a:rPr lang="en-US" dirty="0"/>
              <a:t> is an excellent way for passionate soccer players to improve their skills at home or out in the field! If you have any further questions please contact us!​</a:t>
            </a:r>
          </a:p>
          <a:p>
            <a:pPr marL="0" indent="0" algn="ctr" defTabSz="914400">
              <a:buFont typeface="Wingdings 2" pitchFamily="18" charset="2"/>
              <a:buNone/>
            </a:pPr>
            <a:endParaRPr lang="en-US" dirty="0"/>
          </a:p>
          <a:p>
            <a:pPr marL="0" indent="0" algn="ctr" defTabSz="914400">
              <a:buFont typeface="Wingdings 2" pitchFamily="18" charset="2"/>
              <a:buNone/>
            </a:pPr>
            <a:endParaRPr lang="en-US" dirty="0"/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 dirty="0"/>
              <a:t>Product Owner: </a:t>
            </a:r>
            <a:r>
              <a:rPr lang="en-US" sz="1800" dirty="0" err="1"/>
              <a:t>Guðmundur</a:t>
            </a:r>
            <a:r>
              <a:rPr lang="en-US" sz="1800" dirty="0"/>
              <a:t> </a:t>
            </a:r>
            <a:r>
              <a:rPr lang="en-US" sz="1800" dirty="0" err="1"/>
              <a:t>Traustason</a:t>
            </a:r>
            <a:r>
              <a:rPr lang="en-US" sz="1800" dirty="0"/>
              <a:t>​</a:t>
            </a:r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 dirty="0"/>
              <a:t>Email: gummi.traustason@gmail.com​</a:t>
            </a:r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 dirty="0"/>
              <a:t>Developers Summer 2020: </a:t>
            </a:r>
            <a:r>
              <a:rPr lang="en-US" sz="1600" dirty="0"/>
              <a:t>Steven Valle, Thalia Maidique, Carlos Reyes, Drew Blumenthal, Daniel Barbosa, Luis Miranda</a:t>
            </a:r>
            <a:endParaRPr lang="en-US" sz="1800" dirty="0"/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dirty="0"/>
              <a:t>Thank you!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B80879F7-0643-43EB-A5FB-CA88E97FA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295" y="2448087"/>
            <a:ext cx="1366336" cy="150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AFACC8EB-2970-4EA5-AF70-77FC6A890B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35"/>
    </mc:Choice>
    <mc:Fallback>
      <p:transition spd="slow" advTm="17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F76C9A-C09D-48F9-84D3-E35A1CEA0E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59C6E6-617C-410E-96D3-A958D65030A7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68e8af9d-f7a6-4c02-be1c-debb278833da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442</TotalTime>
  <Words>328</Words>
  <Application>Microsoft Office PowerPoint</Application>
  <PresentationFormat>On-screen Show (4:3)</PresentationFormat>
  <Paragraphs>34</Paragraphs>
  <Slides>8</Slides>
  <Notes>5</Notes>
  <HiddenSlides>0</HiddenSlides>
  <MMClips>8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2</vt:lpstr>
      <vt:lpstr>gold</vt:lpstr>
      <vt:lpstr> Team Member(s): Steven Valle, Thalia Maidique, Carlos Reyes, Drew Blumenthal, Daniel Barbosa, Luis Miranda Product Owner(s): Guðmundur Traustason Professor: Masoud Sadjadi  School of Computing and Information Sciences Florida International University</vt:lpstr>
      <vt:lpstr>Streamlined Station Set-Up</vt:lpstr>
      <vt:lpstr>Use Gallery to Store Image</vt:lpstr>
      <vt:lpstr>Improve Pad Emulator</vt:lpstr>
      <vt:lpstr>Dedicated Web Server for Webpage</vt:lpstr>
      <vt:lpstr>Improved Analysis of Game Data</vt:lpstr>
      <vt:lpstr>Increase Security on Webpage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Steven Valle</cp:lastModifiedBy>
  <cp:revision>12</cp:revision>
  <cp:lastPrinted>2008-09-19T17:51:48Z</cp:lastPrinted>
  <dcterms:created xsi:type="dcterms:W3CDTF">2013-04-25T14:14:17Z</dcterms:created>
  <dcterms:modified xsi:type="dcterms:W3CDTF">2020-08-03T21:31:53Z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0x010100EB420CC5D7C3634BB91C23C53A69EF7C</vt:lpwstr>
  </property>
</Properties>
</file>