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4"/>
  </p:sldMasterIdLst>
  <p:notesMasterIdLst>
    <p:notesMasterId r:id="rId36"/>
  </p:notesMasterIdLst>
  <p:handoutMasterIdLst>
    <p:handoutMasterId r:id="rId37"/>
  </p:handoutMasterIdLst>
  <p:sldIdLst>
    <p:sldId id="256" r:id="rId5"/>
    <p:sldId id="343" r:id="rId6"/>
    <p:sldId id="344" r:id="rId7"/>
    <p:sldId id="345" r:id="rId8"/>
    <p:sldId id="375" r:id="rId9"/>
    <p:sldId id="376" r:id="rId10"/>
    <p:sldId id="346" r:id="rId11"/>
    <p:sldId id="373" r:id="rId12"/>
    <p:sldId id="372" r:id="rId13"/>
    <p:sldId id="374" r:id="rId14"/>
    <p:sldId id="353" r:id="rId15"/>
    <p:sldId id="361" r:id="rId16"/>
    <p:sldId id="362" r:id="rId17"/>
    <p:sldId id="360" r:id="rId18"/>
    <p:sldId id="364" r:id="rId19"/>
    <p:sldId id="359" r:id="rId20"/>
    <p:sldId id="368" r:id="rId21"/>
    <p:sldId id="363" r:id="rId22"/>
    <p:sldId id="365" r:id="rId23"/>
    <p:sldId id="371" r:id="rId24"/>
    <p:sldId id="369" r:id="rId25"/>
    <p:sldId id="366" r:id="rId26"/>
    <p:sldId id="367" r:id="rId27"/>
    <p:sldId id="358" r:id="rId28"/>
    <p:sldId id="357" r:id="rId29"/>
    <p:sldId id="356" r:id="rId30"/>
    <p:sldId id="349" r:id="rId31"/>
    <p:sldId id="350" r:id="rId32"/>
    <p:sldId id="351" r:id="rId33"/>
    <p:sldId id="354" r:id="rId34"/>
    <p:sldId id="355" r:id="rId3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7A18A4-602B-EBF9-8B35-A60ECCFF9ADC}" v="74" dt="2020-04-27T00:58:42.457"/>
    <p1510:client id="{9F71EF79-947D-418A-A38D-BD8113B663BC}" v="1105" dt="2020-04-27T19:53:25.685"/>
    <p1510:client id="{C4C4654C-C665-B495-7AB2-F64A6DC49715}" v="822" dt="2020-04-27T20:25:41.4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Collantes" userId="S::acoll094@fiu.edu::4d3746f3-b6fc-4a9c-b1e0-81a5adf3e6f7" providerId="AD" clId="Web-{C4C4654C-C665-B495-7AB2-F64A6DC49715}"/>
    <pc:docChg chg="addSld delSld modSld sldOrd">
      <pc:chgData name="Alex Collantes" userId="S::acoll094@fiu.edu::4d3746f3-b6fc-4a9c-b1e0-81a5adf3e6f7" providerId="AD" clId="Web-{C4C4654C-C665-B495-7AB2-F64A6DC49715}" dt="2020-04-27T20:25:39.445" v="789" actId="20577"/>
      <pc:docMkLst>
        <pc:docMk/>
      </pc:docMkLst>
      <pc:sldChg chg="addSp delSp modSp">
        <pc:chgData name="Alex Collantes" userId="S::acoll094@fiu.edu::4d3746f3-b6fc-4a9c-b1e0-81a5adf3e6f7" providerId="AD" clId="Web-{C4C4654C-C665-B495-7AB2-F64A6DC49715}" dt="2020-04-27T19:08:56.202" v="399" actId="1076"/>
        <pc:sldMkLst>
          <pc:docMk/>
          <pc:sldMk cId="138143297" sldId="345"/>
        </pc:sldMkLst>
        <pc:spChg chg="mod">
          <ac:chgData name="Alex Collantes" userId="S::acoll094@fiu.edu::4d3746f3-b6fc-4a9c-b1e0-81a5adf3e6f7" providerId="AD" clId="Web-{C4C4654C-C665-B495-7AB2-F64A6DC49715}" dt="2020-04-27T19:08:56.202" v="399" actId="1076"/>
          <ac:spMkLst>
            <pc:docMk/>
            <pc:sldMk cId="138143297" sldId="345"/>
            <ac:spMk id="2" creationId="{00000000-0000-0000-0000-000000000000}"/>
          </ac:spMkLst>
        </pc:spChg>
        <pc:spChg chg="del">
          <ac:chgData name="Alex Collantes" userId="S::acoll094@fiu.edu::4d3746f3-b6fc-4a9c-b1e0-81a5adf3e6f7" providerId="AD" clId="Web-{C4C4654C-C665-B495-7AB2-F64A6DC49715}" dt="2020-04-27T18:40:27.144" v="0"/>
          <ac:spMkLst>
            <pc:docMk/>
            <pc:sldMk cId="138143297" sldId="345"/>
            <ac:spMk id="3" creationId="{00000000-0000-0000-0000-000000000000}"/>
          </ac:spMkLst>
        </pc:spChg>
        <pc:spChg chg="add mod">
          <ac:chgData name="Alex Collantes" userId="S::acoll094@fiu.edu::4d3746f3-b6fc-4a9c-b1e0-81a5adf3e6f7" providerId="AD" clId="Web-{C4C4654C-C665-B495-7AB2-F64A6DC49715}" dt="2020-04-27T19:08:53.686" v="398" actId="1076"/>
          <ac:spMkLst>
            <pc:docMk/>
            <pc:sldMk cId="138143297" sldId="345"/>
            <ac:spMk id="5" creationId="{688F5AD5-1CC3-4F8A-8217-5B69541AA598}"/>
          </ac:spMkLst>
        </pc:spChg>
      </pc:sldChg>
      <pc:sldChg chg="addSp delSp modSp">
        <pc:chgData name="Alex Collantes" userId="S::acoll094@fiu.edu::4d3746f3-b6fc-4a9c-b1e0-81a5adf3e6f7" providerId="AD" clId="Web-{C4C4654C-C665-B495-7AB2-F64A6DC49715}" dt="2020-04-27T18:56:54.941" v="312"/>
        <pc:sldMkLst>
          <pc:docMk/>
          <pc:sldMk cId="2354238314" sldId="346"/>
        </pc:sldMkLst>
        <pc:spChg chg="mod">
          <ac:chgData name="Alex Collantes" userId="S::acoll094@fiu.edu::4d3746f3-b6fc-4a9c-b1e0-81a5adf3e6f7" providerId="AD" clId="Web-{C4C4654C-C665-B495-7AB2-F64A6DC49715}" dt="2020-04-27T18:55:15.673" v="307" actId="1076"/>
          <ac:spMkLst>
            <pc:docMk/>
            <pc:sldMk cId="2354238314" sldId="346"/>
            <ac:spMk id="2" creationId="{00000000-0000-0000-0000-000000000000}"/>
          </ac:spMkLst>
        </pc:spChg>
        <pc:spChg chg="del">
          <ac:chgData name="Alex Collantes" userId="S::acoll094@fiu.edu::4d3746f3-b6fc-4a9c-b1e0-81a5adf3e6f7" providerId="AD" clId="Web-{C4C4654C-C665-B495-7AB2-F64A6DC49715}" dt="2020-04-27T18:54:21.782" v="298"/>
          <ac:spMkLst>
            <pc:docMk/>
            <pc:sldMk cId="2354238314" sldId="346"/>
            <ac:spMk id="3" creationId="{00000000-0000-0000-0000-000000000000}"/>
          </ac:spMkLst>
        </pc:spChg>
        <pc:spChg chg="add del mod">
          <ac:chgData name="Alex Collantes" userId="S::acoll094@fiu.edu::4d3746f3-b6fc-4a9c-b1e0-81a5adf3e6f7" providerId="AD" clId="Web-{C4C4654C-C665-B495-7AB2-F64A6DC49715}" dt="2020-04-27T18:54:32.938" v="302"/>
          <ac:spMkLst>
            <pc:docMk/>
            <pc:sldMk cId="2354238314" sldId="346"/>
            <ac:spMk id="5" creationId="{02728AC6-0F48-4068-85A5-35E78DE9924F}"/>
          </ac:spMkLst>
        </pc:spChg>
        <pc:picChg chg="add mod">
          <ac:chgData name="Alex Collantes" userId="S::acoll094@fiu.edu::4d3746f3-b6fc-4a9c-b1e0-81a5adf3e6f7" providerId="AD" clId="Web-{C4C4654C-C665-B495-7AB2-F64A6DC49715}" dt="2020-04-27T18:56:54.941" v="312"/>
          <ac:picMkLst>
            <pc:docMk/>
            <pc:sldMk cId="2354238314" sldId="346"/>
            <ac:picMk id="6" creationId="{CC57EFDB-6569-4871-AFDD-A05FEA6E7077}"/>
          </ac:picMkLst>
        </pc:picChg>
      </pc:sldChg>
      <pc:sldChg chg="del">
        <pc:chgData name="Alex Collantes" userId="S::acoll094@fiu.edu::4d3746f3-b6fc-4a9c-b1e0-81a5adf3e6f7" providerId="AD" clId="Web-{C4C4654C-C665-B495-7AB2-F64A6DC49715}" dt="2020-04-27T18:57:45.941" v="321"/>
        <pc:sldMkLst>
          <pc:docMk/>
          <pc:sldMk cId="1062316422" sldId="347"/>
        </pc:sldMkLst>
      </pc:sldChg>
      <pc:sldChg chg="del">
        <pc:chgData name="Alex Collantes" userId="S::acoll094@fiu.edu::4d3746f3-b6fc-4a9c-b1e0-81a5adf3e6f7" providerId="AD" clId="Web-{C4C4654C-C665-B495-7AB2-F64A6DC49715}" dt="2020-04-27T18:58:57.021" v="328"/>
        <pc:sldMkLst>
          <pc:docMk/>
          <pc:sldMk cId="3497134543" sldId="348"/>
        </pc:sldMkLst>
      </pc:sldChg>
      <pc:sldChg chg="addSp delSp modSp">
        <pc:chgData name="Alex Collantes" userId="S::acoll094@fiu.edu::4d3746f3-b6fc-4a9c-b1e0-81a5adf3e6f7" providerId="AD" clId="Web-{C4C4654C-C665-B495-7AB2-F64A6DC49715}" dt="2020-04-27T19:33:27.584" v="514" actId="1076"/>
        <pc:sldMkLst>
          <pc:docMk/>
          <pc:sldMk cId="4211570898" sldId="349"/>
        </pc:sldMkLst>
        <pc:spChg chg="mod">
          <ac:chgData name="Alex Collantes" userId="S::acoll094@fiu.edu::4d3746f3-b6fc-4a9c-b1e0-81a5adf3e6f7" providerId="AD" clId="Web-{C4C4654C-C665-B495-7AB2-F64A6DC49715}" dt="2020-04-27T19:33:27.584" v="514" actId="1076"/>
          <ac:spMkLst>
            <pc:docMk/>
            <pc:sldMk cId="4211570898" sldId="349"/>
            <ac:spMk id="2" creationId="{00000000-0000-0000-0000-000000000000}"/>
          </ac:spMkLst>
        </pc:spChg>
        <pc:spChg chg="del">
          <ac:chgData name="Alex Collantes" userId="S::acoll094@fiu.edu::4d3746f3-b6fc-4a9c-b1e0-81a5adf3e6f7" providerId="AD" clId="Web-{C4C4654C-C665-B495-7AB2-F64A6DC49715}" dt="2020-04-27T19:31:27.629" v="500"/>
          <ac:spMkLst>
            <pc:docMk/>
            <pc:sldMk cId="4211570898" sldId="349"/>
            <ac:spMk id="3" creationId="{00000000-0000-0000-0000-000000000000}"/>
          </ac:spMkLst>
        </pc:spChg>
        <pc:spChg chg="add del mod">
          <ac:chgData name="Alex Collantes" userId="S::acoll094@fiu.edu::4d3746f3-b6fc-4a9c-b1e0-81a5adf3e6f7" providerId="AD" clId="Web-{C4C4654C-C665-B495-7AB2-F64A6DC49715}" dt="2020-04-27T19:31:37.066" v="503"/>
          <ac:spMkLst>
            <pc:docMk/>
            <pc:sldMk cId="4211570898" sldId="349"/>
            <ac:spMk id="5" creationId="{EE00C6A4-2096-404F-9F34-FA1445283A61}"/>
          </ac:spMkLst>
        </pc:spChg>
        <pc:picChg chg="add mod">
          <ac:chgData name="Alex Collantes" userId="S::acoll094@fiu.edu::4d3746f3-b6fc-4a9c-b1e0-81a5adf3e6f7" providerId="AD" clId="Web-{C4C4654C-C665-B495-7AB2-F64A6DC49715}" dt="2020-04-27T19:32:45.489" v="511" actId="1076"/>
          <ac:picMkLst>
            <pc:docMk/>
            <pc:sldMk cId="4211570898" sldId="349"/>
            <ac:picMk id="6" creationId="{BE1E8EED-0012-4979-86EF-B985AD9FDB75}"/>
          </ac:picMkLst>
        </pc:picChg>
        <pc:picChg chg="add mod">
          <ac:chgData name="Alex Collantes" userId="S::acoll094@fiu.edu::4d3746f3-b6fc-4a9c-b1e0-81a5adf3e6f7" providerId="AD" clId="Web-{C4C4654C-C665-B495-7AB2-F64A6DC49715}" dt="2020-04-27T19:32:50.521" v="512" actId="1076"/>
          <ac:picMkLst>
            <pc:docMk/>
            <pc:sldMk cId="4211570898" sldId="349"/>
            <ac:picMk id="8" creationId="{A1DF2650-C0F1-40A6-8BE2-BB78DFC968E1}"/>
          </ac:picMkLst>
        </pc:picChg>
      </pc:sldChg>
      <pc:sldChg chg="addSp delSp modSp">
        <pc:chgData name="Alex Collantes" userId="S::acoll094@fiu.edu::4d3746f3-b6fc-4a9c-b1e0-81a5adf3e6f7" providerId="AD" clId="Web-{C4C4654C-C665-B495-7AB2-F64A6DC49715}" dt="2020-04-27T19:35:09.336" v="520" actId="1076"/>
        <pc:sldMkLst>
          <pc:docMk/>
          <pc:sldMk cId="2596639212" sldId="351"/>
        </pc:sldMkLst>
        <pc:spChg chg="del">
          <ac:chgData name="Alex Collantes" userId="S::acoll094@fiu.edu::4d3746f3-b6fc-4a9c-b1e0-81a5adf3e6f7" providerId="AD" clId="Web-{C4C4654C-C665-B495-7AB2-F64A6DC49715}" dt="2020-04-27T19:34:44.991" v="515"/>
          <ac:spMkLst>
            <pc:docMk/>
            <pc:sldMk cId="2596639212" sldId="351"/>
            <ac:spMk id="3" creationId="{00000000-0000-0000-0000-000000000000}"/>
          </ac:spMkLst>
        </pc:spChg>
        <pc:spChg chg="add del mod">
          <ac:chgData name="Alex Collantes" userId="S::acoll094@fiu.edu::4d3746f3-b6fc-4a9c-b1e0-81a5adf3e6f7" providerId="AD" clId="Web-{C4C4654C-C665-B495-7AB2-F64A6DC49715}" dt="2020-04-27T19:35:08.257" v="516"/>
          <ac:spMkLst>
            <pc:docMk/>
            <pc:sldMk cId="2596639212" sldId="351"/>
            <ac:spMk id="5" creationId="{554A1582-CC58-4E27-A586-5A647DDB0FE3}"/>
          </ac:spMkLst>
        </pc:spChg>
        <pc:picChg chg="add mod">
          <ac:chgData name="Alex Collantes" userId="S::acoll094@fiu.edu::4d3746f3-b6fc-4a9c-b1e0-81a5adf3e6f7" providerId="AD" clId="Web-{C4C4654C-C665-B495-7AB2-F64A6DC49715}" dt="2020-04-27T19:35:09.336" v="520" actId="1076"/>
          <ac:picMkLst>
            <pc:docMk/>
            <pc:sldMk cId="2596639212" sldId="351"/>
            <ac:picMk id="6" creationId="{8EF862B2-8D78-4168-80A9-AA30055D51E2}"/>
          </ac:picMkLst>
        </pc:picChg>
      </pc:sldChg>
      <pc:sldChg chg="addSp delSp modSp del">
        <pc:chgData name="Alex Collantes" userId="S::acoll094@fiu.edu::4d3746f3-b6fc-4a9c-b1e0-81a5adf3e6f7" providerId="AD" clId="Web-{C4C4654C-C665-B495-7AB2-F64A6DC49715}" dt="2020-04-27T18:59:29.943" v="331"/>
        <pc:sldMkLst>
          <pc:docMk/>
          <pc:sldMk cId="2453098138" sldId="352"/>
        </pc:sldMkLst>
        <pc:spChg chg="del">
          <ac:chgData name="Alex Collantes" userId="S::acoll094@fiu.edu::4d3746f3-b6fc-4a9c-b1e0-81a5adf3e6f7" providerId="AD" clId="Web-{C4C4654C-C665-B495-7AB2-F64A6DC49715}" dt="2020-04-27T18:59:18.443" v="329"/>
          <ac:spMkLst>
            <pc:docMk/>
            <pc:sldMk cId="2453098138" sldId="352"/>
            <ac:spMk id="3" creationId="{00000000-0000-0000-0000-000000000000}"/>
          </ac:spMkLst>
        </pc:spChg>
        <pc:spChg chg="add del mod">
          <ac:chgData name="Alex Collantes" userId="S::acoll094@fiu.edu::4d3746f3-b6fc-4a9c-b1e0-81a5adf3e6f7" providerId="AD" clId="Web-{C4C4654C-C665-B495-7AB2-F64A6DC49715}" dt="2020-04-27T18:59:23.583" v="330"/>
          <ac:spMkLst>
            <pc:docMk/>
            <pc:sldMk cId="2453098138" sldId="352"/>
            <ac:spMk id="5" creationId="{C426BB8C-AAF3-42B0-BC87-69DB4C0CB8FA}"/>
          </ac:spMkLst>
        </pc:spChg>
      </pc:sldChg>
      <pc:sldChg chg="modSp">
        <pc:chgData name="Alex Collantes" userId="S::acoll094@fiu.edu::4d3746f3-b6fc-4a9c-b1e0-81a5adf3e6f7" providerId="AD" clId="Web-{C4C4654C-C665-B495-7AB2-F64A6DC49715}" dt="2020-04-27T20:25:39.445" v="789" actId="20577"/>
        <pc:sldMkLst>
          <pc:docMk/>
          <pc:sldMk cId="35682116" sldId="353"/>
        </pc:sldMkLst>
        <pc:spChg chg="mod">
          <ac:chgData name="Alex Collantes" userId="S::acoll094@fiu.edu::4d3746f3-b6fc-4a9c-b1e0-81a5adf3e6f7" providerId="AD" clId="Web-{C4C4654C-C665-B495-7AB2-F64A6DC49715}" dt="2020-04-27T19:44:16.906" v="522" actId="20577"/>
          <ac:spMkLst>
            <pc:docMk/>
            <pc:sldMk cId="35682116" sldId="353"/>
            <ac:spMk id="2" creationId="{00000000-0000-0000-0000-000000000000}"/>
          </ac:spMkLst>
        </pc:spChg>
        <pc:spChg chg="mod">
          <ac:chgData name="Alex Collantes" userId="S::acoll094@fiu.edu::4d3746f3-b6fc-4a9c-b1e0-81a5adf3e6f7" providerId="AD" clId="Web-{C4C4654C-C665-B495-7AB2-F64A6DC49715}" dt="2020-04-27T20:25:39.445" v="789" actId="20577"/>
          <ac:spMkLst>
            <pc:docMk/>
            <pc:sldMk cId="35682116" sldId="353"/>
            <ac:spMk id="3" creationId="{00000000-0000-0000-0000-000000000000}"/>
          </ac:spMkLst>
        </pc:spChg>
      </pc:sldChg>
      <pc:sldChg chg="addSp delSp modSp add replId">
        <pc:chgData name="Alex Collantes" userId="S::acoll094@fiu.edu::4d3746f3-b6fc-4a9c-b1e0-81a5adf3e6f7" providerId="AD" clId="Web-{C4C4654C-C665-B495-7AB2-F64A6DC49715}" dt="2020-04-27T18:57:40.238" v="320"/>
        <pc:sldMkLst>
          <pc:docMk/>
          <pc:sldMk cId="1545436281" sldId="372"/>
        </pc:sldMkLst>
        <pc:spChg chg="del">
          <ac:chgData name="Alex Collantes" userId="S::acoll094@fiu.edu::4d3746f3-b6fc-4a9c-b1e0-81a5adf3e6f7" providerId="AD" clId="Web-{C4C4654C-C665-B495-7AB2-F64A6DC49715}" dt="2020-04-27T18:57:25.066" v="317"/>
          <ac:spMkLst>
            <pc:docMk/>
            <pc:sldMk cId="1545436281" sldId="372"/>
            <ac:spMk id="2" creationId="{00000000-0000-0000-0000-000000000000}"/>
          </ac:spMkLst>
        </pc:spChg>
        <pc:spChg chg="add del mod">
          <ac:chgData name="Alex Collantes" userId="S::acoll094@fiu.edu::4d3746f3-b6fc-4a9c-b1e0-81a5adf3e6f7" providerId="AD" clId="Web-{C4C4654C-C665-B495-7AB2-F64A6DC49715}" dt="2020-04-27T18:57:40.238" v="320"/>
          <ac:spMkLst>
            <pc:docMk/>
            <pc:sldMk cId="1545436281" sldId="372"/>
            <ac:spMk id="4" creationId="{D1063C4E-A23F-403B-B19A-1979FB3F352C}"/>
          </ac:spMkLst>
        </pc:spChg>
        <pc:spChg chg="add">
          <ac:chgData name="Alex Collantes" userId="S::acoll094@fiu.edu::4d3746f3-b6fc-4a9c-b1e0-81a5adf3e6f7" providerId="AD" clId="Web-{C4C4654C-C665-B495-7AB2-F64A6DC49715}" dt="2020-04-27T18:57:25.972" v="318"/>
          <ac:spMkLst>
            <pc:docMk/>
            <pc:sldMk cId="1545436281" sldId="372"/>
            <ac:spMk id="5" creationId="{A7284235-08D9-4211-B98A-68A7B6B35591}"/>
          </ac:spMkLst>
        </pc:spChg>
        <pc:picChg chg="mod">
          <ac:chgData name="Alex Collantes" userId="S::acoll094@fiu.edu::4d3746f3-b6fc-4a9c-b1e0-81a5adf3e6f7" providerId="AD" clId="Web-{C4C4654C-C665-B495-7AB2-F64A6DC49715}" dt="2020-04-27T18:55:58.174" v="310" actId="14100"/>
          <ac:picMkLst>
            <pc:docMk/>
            <pc:sldMk cId="1545436281" sldId="372"/>
            <ac:picMk id="6" creationId="{CC57EFDB-6569-4871-AFDD-A05FEA6E7077}"/>
          </ac:picMkLst>
        </pc:picChg>
      </pc:sldChg>
      <pc:sldChg chg="modSp add del replId">
        <pc:chgData name="Alex Collantes" userId="S::acoll094@fiu.edu::4d3746f3-b6fc-4a9c-b1e0-81a5adf3e6f7" providerId="AD" clId="Web-{C4C4654C-C665-B495-7AB2-F64A6DC49715}" dt="2020-04-27T18:47:28.619" v="92"/>
        <pc:sldMkLst>
          <pc:docMk/>
          <pc:sldMk cId="1637668827" sldId="372"/>
        </pc:sldMkLst>
        <pc:spChg chg="mod">
          <ac:chgData name="Alex Collantes" userId="S::acoll094@fiu.edu::4d3746f3-b6fc-4a9c-b1e0-81a5adf3e6f7" providerId="AD" clId="Web-{C4C4654C-C665-B495-7AB2-F64A6DC49715}" dt="2020-04-27T18:45:29.274" v="69" actId="20577"/>
          <ac:spMkLst>
            <pc:docMk/>
            <pc:sldMk cId="1637668827" sldId="372"/>
            <ac:spMk id="2" creationId="{00000000-0000-0000-0000-000000000000}"/>
          </ac:spMkLst>
        </pc:spChg>
        <pc:spChg chg="mod">
          <ac:chgData name="Alex Collantes" userId="S::acoll094@fiu.edu::4d3746f3-b6fc-4a9c-b1e0-81a5adf3e6f7" providerId="AD" clId="Web-{C4C4654C-C665-B495-7AB2-F64A6DC49715}" dt="2020-04-27T18:46:19.978" v="81" actId="20577"/>
          <ac:spMkLst>
            <pc:docMk/>
            <pc:sldMk cId="1637668827" sldId="372"/>
            <ac:spMk id="5" creationId="{688F5AD5-1CC3-4F8A-8217-5B69541AA598}"/>
          </ac:spMkLst>
        </pc:spChg>
      </pc:sldChg>
      <pc:sldChg chg="modSp add replId">
        <pc:chgData name="Alex Collantes" userId="S::acoll094@fiu.edu::4d3746f3-b6fc-4a9c-b1e0-81a5adf3e6f7" providerId="AD" clId="Web-{C4C4654C-C665-B495-7AB2-F64A6DC49715}" dt="2020-04-27T18:57:17.097" v="316" actId="20577"/>
        <pc:sldMkLst>
          <pc:docMk/>
          <pc:sldMk cId="744225304" sldId="373"/>
        </pc:sldMkLst>
        <pc:spChg chg="mod">
          <ac:chgData name="Alex Collantes" userId="S::acoll094@fiu.edu::4d3746f3-b6fc-4a9c-b1e0-81a5adf3e6f7" providerId="AD" clId="Web-{C4C4654C-C665-B495-7AB2-F64A6DC49715}" dt="2020-04-27T18:57:17.097" v="316" actId="20577"/>
          <ac:spMkLst>
            <pc:docMk/>
            <pc:sldMk cId="744225304" sldId="373"/>
            <ac:spMk id="2" creationId="{00000000-0000-0000-0000-000000000000}"/>
          </ac:spMkLst>
        </pc:spChg>
      </pc:sldChg>
      <pc:sldChg chg="modSp add replId">
        <pc:chgData name="Alex Collantes" userId="S::acoll094@fiu.edu::4d3746f3-b6fc-4a9c-b1e0-81a5adf3e6f7" providerId="AD" clId="Web-{C4C4654C-C665-B495-7AB2-F64A6DC49715}" dt="2020-04-27T19:20:07.025" v="407" actId="14100"/>
        <pc:sldMkLst>
          <pc:docMk/>
          <pc:sldMk cId="2803424438" sldId="374"/>
        </pc:sldMkLst>
        <pc:spChg chg="mod">
          <ac:chgData name="Alex Collantes" userId="S::acoll094@fiu.edu::4d3746f3-b6fc-4a9c-b1e0-81a5adf3e6f7" providerId="AD" clId="Web-{C4C4654C-C665-B495-7AB2-F64A6DC49715}" dt="2020-04-27T18:58:41.880" v="327" actId="20577"/>
          <ac:spMkLst>
            <pc:docMk/>
            <pc:sldMk cId="2803424438" sldId="374"/>
            <ac:spMk id="5" creationId="{A7284235-08D9-4211-B98A-68A7B6B35591}"/>
          </ac:spMkLst>
        </pc:spChg>
        <pc:picChg chg="mod">
          <ac:chgData name="Alex Collantes" userId="S::acoll094@fiu.edu::4d3746f3-b6fc-4a9c-b1e0-81a5adf3e6f7" providerId="AD" clId="Web-{C4C4654C-C665-B495-7AB2-F64A6DC49715}" dt="2020-04-27T19:20:07.025" v="407" actId="14100"/>
          <ac:picMkLst>
            <pc:docMk/>
            <pc:sldMk cId="2803424438" sldId="374"/>
            <ac:picMk id="6" creationId="{CC57EFDB-6569-4871-AFDD-A05FEA6E7077}"/>
          </ac:picMkLst>
        </pc:picChg>
      </pc:sldChg>
      <pc:sldChg chg="addSp delSp modSp add replId">
        <pc:chgData name="Alex Collantes" userId="S::acoll094@fiu.edu::4d3746f3-b6fc-4a9c-b1e0-81a5adf3e6f7" providerId="AD" clId="Web-{C4C4654C-C665-B495-7AB2-F64A6DC49715}" dt="2020-04-27T19:25:57.452" v="490" actId="1076"/>
        <pc:sldMkLst>
          <pc:docMk/>
          <pc:sldMk cId="2502088970" sldId="375"/>
        </pc:sldMkLst>
        <pc:spChg chg="del">
          <ac:chgData name="Alex Collantes" userId="S::acoll094@fiu.edu::4d3746f3-b6fc-4a9c-b1e0-81a5adf3e6f7" providerId="AD" clId="Web-{C4C4654C-C665-B495-7AB2-F64A6DC49715}" dt="2020-04-27T19:03:10.321" v="336"/>
          <ac:spMkLst>
            <pc:docMk/>
            <pc:sldMk cId="2502088970" sldId="375"/>
            <ac:spMk id="2" creationId="{00000000-0000-0000-0000-000000000000}"/>
          </ac:spMkLst>
        </pc:spChg>
        <pc:spChg chg="add del mod">
          <ac:chgData name="Alex Collantes" userId="S::acoll094@fiu.edu::4d3746f3-b6fc-4a9c-b1e0-81a5adf3e6f7" providerId="AD" clId="Web-{C4C4654C-C665-B495-7AB2-F64A6DC49715}" dt="2020-04-27T19:02:24.758" v="334"/>
          <ac:spMkLst>
            <pc:docMk/>
            <pc:sldMk cId="2502088970" sldId="375"/>
            <ac:spMk id="4" creationId="{F0272DE8-F2EF-4D79-B063-51A857FA046E}"/>
          </ac:spMkLst>
        </pc:spChg>
        <pc:spChg chg="del">
          <ac:chgData name="Alex Collantes" userId="S::acoll094@fiu.edu::4d3746f3-b6fc-4a9c-b1e0-81a5adf3e6f7" providerId="AD" clId="Web-{C4C4654C-C665-B495-7AB2-F64A6DC49715}" dt="2020-04-27T19:02:20.867" v="333"/>
          <ac:spMkLst>
            <pc:docMk/>
            <pc:sldMk cId="2502088970" sldId="375"/>
            <ac:spMk id="5" creationId="{688F5AD5-1CC3-4F8A-8217-5B69541AA598}"/>
          </ac:spMkLst>
        </pc:spChg>
        <pc:spChg chg="add del mod">
          <ac:chgData name="Alex Collantes" userId="S::acoll094@fiu.edu::4d3746f3-b6fc-4a9c-b1e0-81a5adf3e6f7" providerId="AD" clId="Web-{C4C4654C-C665-B495-7AB2-F64A6DC49715}" dt="2020-04-27T19:03:48.884" v="344"/>
          <ac:spMkLst>
            <pc:docMk/>
            <pc:sldMk cId="2502088970" sldId="375"/>
            <ac:spMk id="7" creationId="{C52F7C57-0BF6-414D-B7CC-B998D11B3B3F}"/>
          </ac:spMkLst>
        </pc:spChg>
        <pc:spChg chg="add del mod">
          <ac:chgData name="Alex Collantes" userId="S::acoll094@fiu.edu::4d3746f3-b6fc-4a9c-b1e0-81a5adf3e6f7" providerId="AD" clId="Web-{C4C4654C-C665-B495-7AB2-F64A6DC49715}" dt="2020-04-27T19:03:19.900" v="341"/>
          <ac:spMkLst>
            <pc:docMk/>
            <pc:sldMk cId="2502088970" sldId="375"/>
            <ac:spMk id="9" creationId="{054CA93D-9020-44A7-B1B6-03349CC720C4}"/>
          </ac:spMkLst>
        </pc:spChg>
        <pc:spChg chg="add mod">
          <ac:chgData name="Alex Collantes" userId="S::acoll094@fiu.edu::4d3746f3-b6fc-4a9c-b1e0-81a5adf3e6f7" providerId="AD" clId="Web-{C4C4654C-C665-B495-7AB2-F64A6DC49715}" dt="2020-04-27T19:25:57.452" v="490" actId="1076"/>
          <ac:spMkLst>
            <pc:docMk/>
            <pc:sldMk cId="2502088970" sldId="375"/>
            <ac:spMk id="11" creationId="{A55FBE9C-E186-495A-8006-5DB8EA3AB60E}"/>
          </ac:spMkLst>
        </pc:spChg>
        <pc:spChg chg="add del mod">
          <ac:chgData name="Alex Collantes" userId="S::acoll094@fiu.edu::4d3746f3-b6fc-4a9c-b1e0-81a5adf3e6f7" providerId="AD" clId="Web-{C4C4654C-C665-B495-7AB2-F64A6DC49715}" dt="2020-04-27T19:04:08.197" v="346"/>
          <ac:spMkLst>
            <pc:docMk/>
            <pc:sldMk cId="2502088970" sldId="375"/>
            <ac:spMk id="13" creationId="{3818B9AC-F01C-4D00-AAFE-E12344D18121}"/>
          </ac:spMkLst>
        </pc:spChg>
        <pc:spChg chg="add mod">
          <ac:chgData name="Alex Collantes" userId="S::acoll094@fiu.edu::4d3746f3-b6fc-4a9c-b1e0-81a5adf3e6f7" providerId="AD" clId="Web-{C4C4654C-C665-B495-7AB2-F64A6DC49715}" dt="2020-04-27T19:25:51.624" v="489" actId="1076"/>
          <ac:spMkLst>
            <pc:docMk/>
            <pc:sldMk cId="2502088970" sldId="375"/>
            <ac:spMk id="15" creationId="{20BA9996-9BBA-40E2-9C5C-E941DED0ECF2}"/>
          </ac:spMkLst>
        </pc:spChg>
      </pc:sldChg>
      <pc:sldChg chg="add del replId">
        <pc:chgData name="Alex Collantes" userId="S::acoll094@fiu.edu::4d3746f3-b6fc-4a9c-b1e0-81a5adf3e6f7" providerId="AD" clId="Web-{C4C4654C-C665-B495-7AB2-F64A6DC49715}" dt="2020-04-27T19:22:03.104" v="409"/>
        <pc:sldMkLst>
          <pc:docMk/>
          <pc:sldMk cId="486627500" sldId="376"/>
        </pc:sldMkLst>
      </pc:sldChg>
      <pc:sldChg chg="modSp add ord replId">
        <pc:chgData name="Alex Collantes" userId="S::acoll094@fiu.edu::4d3746f3-b6fc-4a9c-b1e0-81a5adf3e6f7" providerId="AD" clId="Web-{C4C4654C-C665-B495-7AB2-F64A6DC49715}" dt="2020-04-27T19:26:18.655" v="492" actId="20577"/>
        <pc:sldMkLst>
          <pc:docMk/>
          <pc:sldMk cId="1992506015" sldId="376"/>
        </pc:sldMkLst>
        <pc:spChg chg="mod">
          <ac:chgData name="Alex Collantes" userId="S::acoll094@fiu.edu::4d3746f3-b6fc-4a9c-b1e0-81a5adf3e6f7" providerId="AD" clId="Web-{C4C4654C-C665-B495-7AB2-F64A6DC49715}" dt="2020-04-27T19:24:19.029" v="440" actId="1076"/>
          <ac:spMkLst>
            <pc:docMk/>
            <pc:sldMk cId="1992506015" sldId="376"/>
            <ac:spMk id="5" creationId="{2FB95989-F8AF-403A-9B27-C7015018233B}"/>
          </ac:spMkLst>
        </pc:spChg>
        <pc:spChg chg="mod">
          <ac:chgData name="Alex Collantes" userId="S::acoll094@fiu.edu::4d3746f3-b6fc-4a9c-b1e0-81a5adf3e6f7" providerId="AD" clId="Web-{C4C4654C-C665-B495-7AB2-F64A6DC49715}" dt="2020-04-27T19:26:18.655" v="492" actId="20577"/>
          <ac:spMkLst>
            <pc:docMk/>
            <pc:sldMk cId="1992506015" sldId="376"/>
            <ac:spMk id="6" creationId="{17D8DA72-17A8-4924-AD16-CFE00A8A82D4}"/>
          </ac:spMkLst>
        </pc:spChg>
      </pc:sldChg>
    </pc:docChg>
  </pc:docChgLst>
  <pc:docChgLst>
    <pc:chgData name="Stephanie Cliett" userId="S::sclie001@fiu.edu::de654d92-b257-474e-a401-5d984e73a7f5" providerId="AD" clId="Web-{048D8BA3-EE92-4E41-9FDD-2610C3BB025E}"/>
    <pc:docChg chg="addSld modSld sldOrd">
      <pc:chgData name="Stephanie Cliett" userId="S::sclie001@fiu.edu::de654d92-b257-474e-a401-5d984e73a7f5" providerId="AD" clId="Web-{048D8BA3-EE92-4E41-9FDD-2610C3BB025E}" dt="2020-04-22T01:03:57.181" v="602" actId="20577"/>
      <pc:docMkLst>
        <pc:docMk/>
      </pc:docMkLst>
      <pc:sldChg chg="modSp">
        <pc:chgData name="Stephanie Cliett" userId="S::sclie001@fiu.edu::de654d92-b257-474e-a401-5d984e73a7f5" providerId="AD" clId="Web-{048D8BA3-EE92-4E41-9FDD-2610C3BB025E}" dt="2020-04-21T19:48:12.568" v="101" actId="20577"/>
        <pc:sldMkLst>
          <pc:docMk/>
          <pc:sldMk cId="0" sldId="256"/>
        </pc:sldMkLst>
        <pc:spChg chg="mod">
          <ac:chgData name="Stephanie Cliett" userId="S::sclie001@fiu.edu::de654d92-b257-474e-a401-5d984e73a7f5" providerId="AD" clId="Web-{048D8BA3-EE92-4E41-9FDD-2610C3BB025E}" dt="2020-04-21T19:44:35.801" v="67" actId="20577"/>
          <ac:spMkLst>
            <pc:docMk/>
            <pc:sldMk cId="0" sldId="256"/>
            <ac:spMk id="4" creationId="{00000000-0000-0000-0000-000000000000}"/>
          </ac:spMkLst>
        </pc:spChg>
        <pc:spChg chg="mod">
          <ac:chgData name="Stephanie Cliett" userId="S::sclie001@fiu.edu::de654d92-b257-474e-a401-5d984e73a7f5" providerId="AD" clId="Web-{048D8BA3-EE92-4E41-9FDD-2610C3BB025E}" dt="2020-04-21T19:48:12.568" v="101" actId="20577"/>
          <ac:spMkLst>
            <pc:docMk/>
            <pc:sldMk cId="0" sldId="256"/>
            <ac:spMk id="20482" creationId="{00000000-0000-0000-0000-000000000000}"/>
          </ac:spMkLst>
        </pc:spChg>
      </pc:sldChg>
      <pc:sldChg chg="modSp">
        <pc:chgData name="Stephanie Cliett" userId="S::sclie001@fiu.edu::de654d92-b257-474e-a401-5d984e73a7f5" providerId="AD" clId="Web-{048D8BA3-EE92-4E41-9FDD-2610C3BB025E}" dt="2020-04-21T20:04:32.528" v="110" actId="20577"/>
        <pc:sldMkLst>
          <pc:docMk/>
          <pc:sldMk cId="0" sldId="343"/>
        </pc:sldMkLst>
        <pc:spChg chg="mod">
          <ac:chgData name="Stephanie Cliett" userId="S::sclie001@fiu.edu::de654d92-b257-474e-a401-5d984e73a7f5" providerId="AD" clId="Web-{048D8BA3-EE92-4E41-9FDD-2610C3BB025E}" dt="2020-04-21T20:04:32.528" v="110" actId="20577"/>
          <ac:spMkLst>
            <pc:docMk/>
            <pc:sldMk cId="0" sldId="343"/>
            <ac:spMk id="3" creationId="{00000000-0000-0000-0000-000000000000}"/>
          </ac:spMkLst>
        </pc:spChg>
      </pc:sldChg>
      <pc:sldChg chg="modSp ord">
        <pc:chgData name="Stephanie Cliett" userId="S::sclie001@fiu.edu::de654d92-b257-474e-a401-5d984e73a7f5" providerId="AD" clId="Web-{048D8BA3-EE92-4E41-9FDD-2610C3BB025E}" dt="2020-04-22T00:30:04.636" v="124" actId="20577"/>
        <pc:sldMkLst>
          <pc:docMk/>
          <pc:sldMk cId="138143297" sldId="345"/>
        </pc:sldMkLst>
        <pc:spChg chg="mod">
          <ac:chgData name="Stephanie Cliett" userId="S::sclie001@fiu.edu::de654d92-b257-474e-a401-5d984e73a7f5" providerId="AD" clId="Web-{048D8BA3-EE92-4E41-9FDD-2610C3BB025E}" dt="2020-04-22T00:30:04.636" v="124" actId="20577"/>
          <ac:spMkLst>
            <pc:docMk/>
            <pc:sldMk cId="138143297" sldId="345"/>
            <ac:spMk id="2" creationId="{00000000-0000-0000-0000-000000000000}"/>
          </ac:spMkLst>
        </pc:spChg>
      </pc:sldChg>
      <pc:sldChg chg="modSp ord">
        <pc:chgData name="Stephanie Cliett" userId="S::sclie001@fiu.edu::de654d92-b257-474e-a401-5d984e73a7f5" providerId="AD" clId="Web-{048D8BA3-EE92-4E41-9FDD-2610C3BB025E}" dt="2020-04-22T00:30:21.183" v="128" actId="20577"/>
        <pc:sldMkLst>
          <pc:docMk/>
          <pc:sldMk cId="2354238314" sldId="346"/>
        </pc:sldMkLst>
        <pc:spChg chg="mod">
          <ac:chgData name="Stephanie Cliett" userId="S::sclie001@fiu.edu::de654d92-b257-474e-a401-5d984e73a7f5" providerId="AD" clId="Web-{048D8BA3-EE92-4E41-9FDD-2610C3BB025E}" dt="2020-04-22T00:30:21.183" v="128" actId="20577"/>
          <ac:spMkLst>
            <pc:docMk/>
            <pc:sldMk cId="2354238314" sldId="346"/>
            <ac:spMk id="2" creationId="{00000000-0000-0000-0000-000000000000}"/>
          </ac:spMkLst>
        </pc:spChg>
      </pc:sldChg>
      <pc:sldChg chg="modSp ord">
        <pc:chgData name="Stephanie Cliett" userId="S::sclie001@fiu.edu::de654d92-b257-474e-a401-5d984e73a7f5" providerId="AD" clId="Web-{048D8BA3-EE92-4E41-9FDD-2610C3BB025E}" dt="2020-04-22T00:30:39.464" v="133" actId="20577"/>
        <pc:sldMkLst>
          <pc:docMk/>
          <pc:sldMk cId="1062316422" sldId="347"/>
        </pc:sldMkLst>
        <pc:spChg chg="mod">
          <ac:chgData name="Stephanie Cliett" userId="S::sclie001@fiu.edu::de654d92-b257-474e-a401-5d984e73a7f5" providerId="AD" clId="Web-{048D8BA3-EE92-4E41-9FDD-2610C3BB025E}" dt="2020-04-22T00:30:39.464" v="133" actId="20577"/>
          <ac:spMkLst>
            <pc:docMk/>
            <pc:sldMk cId="1062316422" sldId="347"/>
            <ac:spMk id="2" creationId="{00000000-0000-0000-0000-000000000000}"/>
          </ac:spMkLst>
        </pc:spChg>
      </pc:sldChg>
      <pc:sldChg chg="modSp">
        <pc:chgData name="Stephanie Cliett" userId="S::sclie001@fiu.edu::de654d92-b257-474e-a401-5d984e73a7f5" providerId="AD" clId="Web-{048D8BA3-EE92-4E41-9FDD-2610C3BB025E}" dt="2020-04-22T00:31:21.918" v="141" actId="20577"/>
        <pc:sldMkLst>
          <pc:docMk/>
          <pc:sldMk cId="3497134543" sldId="348"/>
        </pc:sldMkLst>
        <pc:spChg chg="mod">
          <ac:chgData name="Stephanie Cliett" userId="S::sclie001@fiu.edu::de654d92-b257-474e-a401-5d984e73a7f5" providerId="AD" clId="Web-{048D8BA3-EE92-4E41-9FDD-2610C3BB025E}" dt="2020-04-22T00:31:21.918" v="141" actId="20577"/>
          <ac:spMkLst>
            <pc:docMk/>
            <pc:sldMk cId="3497134543" sldId="348"/>
            <ac:spMk id="2" creationId="{00000000-0000-0000-0000-000000000000}"/>
          </ac:spMkLst>
        </pc:spChg>
      </pc:sldChg>
      <pc:sldChg chg="ord">
        <pc:chgData name="Stephanie Cliett" userId="S::sclie001@fiu.edu::de654d92-b257-474e-a401-5d984e73a7f5" providerId="AD" clId="Web-{048D8BA3-EE92-4E41-9FDD-2610C3BB025E}" dt="2020-04-22T00:27:57.666" v="116"/>
        <pc:sldMkLst>
          <pc:docMk/>
          <pc:sldMk cId="4211570898" sldId="349"/>
        </pc:sldMkLst>
      </pc:sldChg>
      <pc:sldChg chg="ord">
        <pc:chgData name="Stephanie Cliett" userId="S::sclie001@fiu.edu::de654d92-b257-474e-a401-5d984e73a7f5" providerId="AD" clId="Web-{048D8BA3-EE92-4E41-9FDD-2610C3BB025E}" dt="2020-04-22T00:27:57.666" v="115"/>
        <pc:sldMkLst>
          <pc:docMk/>
          <pc:sldMk cId="2858691249" sldId="350"/>
        </pc:sldMkLst>
      </pc:sldChg>
      <pc:sldChg chg="ord">
        <pc:chgData name="Stephanie Cliett" userId="S::sclie001@fiu.edu::de654d92-b257-474e-a401-5d984e73a7f5" providerId="AD" clId="Web-{048D8BA3-EE92-4E41-9FDD-2610C3BB025E}" dt="2020-04-22T00:27:57.666" v="114"/>
        <pc:sldMkLst>
          <pc:docMk/>
          <pc:sldMk cId="2596639212" sldId="351"/>
        </pc:sldMkLst>
      </pc:sldChg>
      <pc:sldChg chg="modSp">
        <pc:chgData name="Stephanie Cliett" userId="S::sclie001@fiu.edu::de654d92-b257-474e-a401-5d984e73a7f5" providerId="AD" clId="Web-{048D8BA3-EE92-4E41-9FDD-2610C3BB025E}" dt="2020-04-22T00:30:54.215" v="136" actId="20577"/>
        <pc:sldMkLst>
          <pc:docMk/>
          <pc:sldMk cId="2453098138" sldId="352"/>
        </pc:sldMkLst>
        <pc:spChg chg="mod">
          <ac:chgData name="Stephanie Cliett" userId="S::sclie001@fiu.edu::de654d92-b257-474e-a401-5d984e73a7f5" providerId="AD" clId="Web-{048D8BA3-EE92-4E41-9FDD-2610C3BB025E}" dt="2020-04-22T00:30:54.215" v="136" actId="20577"/>
          <ac:spMkLst>
            <pc:docMk/>
            <pc:sldMk cId="2453098138" sldId="352"/>
            <ac:spMk id="2" creationId="{00000000-0000-0000-0000-000000000000}"/>
          </ac:spMkLst>
        </pc:spChg>
      </pc:sldChg>
      <pc:sldChg chg="modSp">
        <pc:chgData name="Stephanie Cliett" userId="S::sclie001@fiu.edu::de654d92-b257-474e-a401-5d984e73a7f5" providerId="AD" clId="Web-{048D8BA3-EE92-4E41-9FDD-2610C3BB025E}" dt="2020-04-22T00:31:40.184" v="146" actId="20577"/>
        <pc:sldMkLst>
          <pc:docMk/>
          <pc:sldMk cId="35682116" sldId="353"/>
        </pc:sldMkLst>
        <pc:spChg chg="mod">
          <ac:chgData name="Stephanie Cliett" userId="S::sclie001@fiu.edu::de654d92-b257-474e-a401-5d984e73a7f5" providerId="AD" clId="Web-{048D8BA3-EE92-4E41-9FDD-2610C3BB025E}" dt="2020-04-22T00:31:40.184" v="146" actId="20577"/>
          <ac:spMkLst>
            <pc:docMk/>
            <pc:sldMk cId="35682116" sldId="353"/>
            <ac:spMk id="2" creationId="{00000000-0000-0000-0000-000000000000}"/>
          </ac:spMkLst>
        </pc:spChg>
      </pc:sldChg>
      <pc:sldChg chg="modSp add replId">
        <pc:chgData name="Stephanie Cliett" userId="S::sclie001@fiu.edu::de654d92-b257-474e-a401-5d984e73a7f5" providerId="AD" clId="Web-{048D8BA3-EE92-4E41-9FDD-2610C3BB025E}" dt="2020-04-22T00:34:04.278" v="190" actId="20577"/>
        <pc:sldMkLst>
          <pc:docMk/>
          <pc:sldMk cId="970358531" sldId="356"/>
        </pc:sldMkLst>
        <pc:spChg chg="mod">
          <ac:chgData name="Stephanie Cliett" userId="S::sclie001@fiu.edu::de654d92-b257-474e-a401-5d984e73a7f5" providerId="AD" clId="Web-{048D8BA3-EE92-4E41-9FDD-2610C3BB025E}" dt="2020-04-22T00:34:04.278" v="190" actId="20577"/>
          <ac:spMkLst>
            <pc:docMk/>
            <pc:sldMk cId="970358531" sldId="356"/>
            <ac:spMk id="2" creationId="{00000000-0000-0000-0000-000000000000}"/>
          </ac:spMkLst>
        </pc:spChg>
      </pc:sldChg>
      <pc:sldChg chg="modSp add replId">
        <pc:chgData name="Stephanie Cliett" userId="S::sclie001@fiu.edu::de654d92-b257-474e-a401-5d984e73a7f5" providerId="AD" clId="Web-{048D8BA3-EE92-4E41-9FDD-2610C3BB025E}" dt="2020-04-22T00:33:34.856" v="184" actId="20577"/>
        <pc:sldMkLst>
          <pc:docMk/>
          <pc:sldMk cId="603250744" sldId="357"/>
        </pc:sldMkLst>
        <pc:spChg chg="mod">
          <ac:chgData name="Stephanie Cliett" userId="S::sclie001@fiu.edu::de654d92-b257-474e-a401-5d984e73a7f5" providerId="AD" clId="Web-{048D8BA3-EE92-4E41-9FDD-2610C3BB025E}" dt="2020-04-22T00:33:34.856" v="184" actId="20577"/>
          <ac:spMkLst>
            <pc:docMk/>
            <pc:sldMk cId="603250744" sldId="357"/>
            <ac:spMk id="2" creationId="{00000000-0000-0000-0000-000000000000}"/>
          </ac:spMkLst>
        </pc:spChg>
      </pc:sldChg>
      <pc:sldChg chg="modSp add replId">
        <pc:chgData name="Stephanie Cliett" userId="S::sclie001@fiu.edu::de654d92-b257-474e-a401-5d984e73a7f5" providerId="AD" clId="Web-{048D8BA3-EE92-4E41-9FDD-2610C3BB025E}" dt="2020-04-22T00:33:05.075" v="176" actId="20577"/>
        <pc:sldMkLst>
          <pc:docMk/>
          <pc:sldMk cId="2998545428" sldId="358"/>
        </pc:sldMkLst>
        <pc:spChg chg="mod">
          <ac:chgData name="Stephanie Cliett" userId="S::sclie001@fiu.edu::de654d92-b257-474e-a401-5d984e73a7f5" providerId="AD" clId="Web-{048D8BA3-EE92-4E41-9FDD-2610C3BB025E}" dt="2020-04-22T00:33:05.075" v="176" actId="20577"/>
          <ac:spMkLst>
            <pc:docMk/>
            <pc:sldMk cId="2998545428" sldId="358"/>
            <ac:spMk id="2" creationId="{00000000-0000-0000-0000-000000000000}"/>
          </ac:spMkLst>
        </pc:spChg>
      </pc:sldChg>
      <pc:sldChg chg="modSp add replId">
        <pc:chgData name="Stephanie Cliett" userId="S::sclie001@fiu.edu::de654d92-b257-474e-a401-5d984e73a7f5" providerId="AD" clId="Web-{048D8BA3-EE92-4E41-9FDD-2610C3BB025E}" dt="2020-04-22T00:32:45.653" v="170" actId="20577"/>
        <pc:sldMkLst>
          <pc:docMk/>
          <pc:sldMk cId="1028745173" sldId="359"/>
        </pc:sldMkLst>
        <pc:spChg chg="mod">
          <ac:chgData name="Stephanie Cliett" userId="S::sclie001@fiu.edu::de654d92-b257-474e-a401-5d984e73a7f5" providerId="AD" clId="Web-{048D8BA3-EE92-4E41-9FDD-2610C3BB025E}" dt="2020-04-22T00:32:45.653" v="170" actId="20577"/>
          <ac:spMkLst>
            <pc:docMk/>
            <pc:sldMk cId="1028745173" sldId="359"/>
            <ac:spMk id="2" creationId="{00000000-0000-0000-0000-000000000000}"/>
          </ac:spMkLst>
        </pc:spChg>
      </pc:sldChg>
      <pc:sldChg chg="modSp add replId">
        <pc:chgData name="Stephanie Cliett" userId="S::sclie001@fiu.edu::de654d92-b257-474e-a401-5d984e73a7f5" providerId="AD" clId="Web-{048D8BA3-EE92-4E41-9FDD-2610C3BB025E}" dt="2020-04-22T00:32:24.887" v="165" actId="20577"/>
        <pc:sldMkLst>
          <pc:docMk/>
          <pc:sldMk cId="4060919500" sldId="360"/>
        </pc:sldMkLst>
        <pc:spChg chg="mod">
          <ac:chgData name="Stephanie Cliett" userId="S::sclie001@fiu.edu::de654d92-b257-474e-a401-5d984e73a7f5" providerId="AD" clId="Web-{048D8BA3-EE92-4E41-9FDD-2610C3BB025E}" dt="2020-04-22T00:32:24.887" v="165" actId="20577"/>
          <ac:spMkLst>
            <pc:docMk/>
            <pc:sldMk cId="4060919500" sldId="360"/>
            <ac:spMk id="2" creationId="{00000000-0000-0000-0000-000000000000}"/>
          </ac:spMkLst>
        </pc:spChg>
      </pc:sldChg>
      <pc:sldChg chg="modSp add replId">
        <pc:chgData name="Stephanie Cliett" userId="S::sclie001@fiu.edu::de654d92-b257-474e-a401-5d984e73a7f5" providerId="AD" clId="Web-{048D8BA3-EE92-4E41-9FDD-2610C3BB025E}" dt="2020-04-22T01:01:34.805" v="496" actId="1076"/>
        <pc:sldMkLst>
          <pc:docMk/>
          <pc:sldMk cId="3684223070" sldId="361"/>
        </pc:sldMkLst>
        <pc:spChg chg="mod">
          <ac:chgData name="Stephanie Cliett" userId="S::sclie001@fiu.edu::de654d92-b257-474e-a401-5d984e73a7f5" providerId="AD" clId="Web-{048D8BA3-EE92-4E41-9FDD-2610C3BB025E}" dt="2020-04-22T00:47:19.362" v="202" actId="20577"/>
          <ac:spMkLst>
            <pc:docMk/>
            <pc:sldMk cId="3684223070" sldId="361"/>
            <ac:spMk id="2" creationId="{00000000-0000-0000-0000-000000000000}"/>
          </ac:spMkLst>
        </pc:spChg>
        <pc:spChg chg="mod">
          <ac:chgData name="Stephanie Cliett" userId="S::sclie001@fiu.edu::de654d92-b257-474e-a401-5d984e73a7f5" providerId="AD" clId="Web-{048D8BA3-EE92-4E41-9FDD-2610C3BB025E}" dt="2020-04-22T01:01:34.805" v="496" actId="1076"/>
          <ac:spMkLst>
            <pc:docMk/>
            <pc:sldMk cId="3684223070" sldId="361"/>
            <ac:spMk id="3" creationId="{00000000-0000-0000-0000-000000000000}"/>
          </ac:spMkLst>
        </pc:spChg>
      </pc:sldChg>
      <pc:sldChg chg="modSp add replId">
        <pc:chgData name="Stephanie Cliett" userId="S::sclie001@fiu.edu::de654d92-b257-474e-a401-5d984e73a7f5" providerId="AD" clId="Web-{048D8BA3-EE92-4E41-9FDD-2610C3BB025E}" dt="2020-04-22T01:03:41.009" v="601" actId="1076"/>
        <pc:sldMkLst>
          <pc:docMk/>
          <pc:sldMk cId="577394022" sldId="362"/>
        </pc:sldMkLst>
        <pc:spChg chg="mod">
          <ac:chgData name="Stephanie Cliett" userId="S::sclie001@fiu.edu::de654d92-b257-474e-a401-5d984e73a7f5" providerId="AD" clId="Web-{048D8BA3-EE92-4E41-9FDD-2610C3BB025E}" dt="2020-04-22T01:03:41.009" v="601" actId="1076"/>
          <ac:spMkLst>
            <pc:docMk/>
            <pc:sldMk cId="577394022" sldId="362"/>
            <ac:spMk id="3" creationId="{00000000-0000-0000-0000-000000000000}"/>
          </ac:spMkLst>
        </pc:spChg>
      </pc:sldChg>
      <pc:sldChg chg="modSp add replId">
        <pc:chgData name="Stephanie Cliett" userId="S::sclie001@fiu.edu::de654d92-b257-474e-a401-5d984e73a7f5" providerId="AD" clId="Web-{048D8BA3-EE92-4E41-9FDD-2610C3BB025E}" dt="2020-04-22T01:03:57.181" v="602" actId="20577"/>
        <pc:sldMkLst>
          <pc:docMk/>
          <pc:sldMk cId="1511882788" sldId="363"/>
        </pc:sldMkLst>
        <pc:spChg chg="mod">
          <ac:chgData name="Stephanie Cliett" userId="S::sclie001@fiu.edu::de654d92-b257-474e-a401-5d984e73a7f5" providerId="AD" clId="Web-{048D8BA3-EE92-4E41-9FDD-2610C3BB025E}" dt="2020-04-22T01:03:57.181" v="602" actId="20577"/>
          <ac:spMkLst>
            <pc:docMk/>
            <pc:sldMk cId="1511882788" sldId="363"/>
            <ac:spMk id="3" creationId="{00000000-0000-0000-0000-000000000000}"/>
          </ac:spMkLst>
        </pc:spChg>
      </pc:sldChg>
    </pc:docChg>
  </pc:docChgLst>
  <pc:docChgLst>
    <pc:chgData name="Alex Collantes" userId="S::acoll094@fiu.edu::4d3746f3-b6fc-4a9c-b1e0-81a5adf3e6f7" providerId="AD" clId="Web-{7D7A18A4-602B-EBF9-8B35-A60ECCFF9ADC}"/>
    <pc:docChg chg="modSld">
      <pc:chgData name="Alex Collantes" userId="S::acoll094@fiu.edu::4d3746f3-b6fc-4a9c-b1e0-81a5adf3e6f7" providerId="AD" clId="Web-{7D7A18A4-602B-EBF9-8B35-A60ECCFF9ADC}" dt="2020-04-27T00:58:42.457" v="65" actId="14100"/>
      <pc:docMkLst>
        <pc:docMk/>
      </pc:docMkLst>
      <pc:sldChg chg="addSp delSp modSp">
        <pc:chgData name="Alex Collantes" userId="S::acoll094@fiu.edu::4d3746f3-b6fc-4a9c-b1e0-81a5adf3e6f7" providerId="AD" clId="Web-{7D7A18A4-602B-EBF9-8B35-A60ECCFF9ADC}" dt="2020-04-27T00:53:30.632" v="34" actId="1076"/>
        <pc:sldMkLst>
          <pc:docMk/>
          <pc:sldMk cId="0" sldId="256"/>
        </pc:sldMkLst>
        <pc:spChg chg="add del mod">
          <ac:chgData name="Alex Collantes" userId="S::acoll094@fiu.edu::4d3746f3-b6fc-4a9c-b1e0-81a5adf3e6f7" providerId="AD" clId="Web-{7D7A18A4-602B-EBF9-8B35-A60ECCFF9ADC}" dt="2020-04-27T00:52:15.286" v="24"/>
          <ac:spMkLst>
            <pc:docMk/>
            <pc:sldMk cId="0" sldId="256"/>
            <ac:spMk id="2" creationId="{F485D510-09CC-45A9-BCC4-63B5EDDF81D9}"/>
          </ac:spMkLst>
        </pc:spChg>
        <pc:spChg chg="add del">
          <ac:chgData name="Alex Collantes" userId="S::acoll094@fiu.edu::4d3746f3-b6fc-4a9c-b1e0-81a5adf3e6f7" providerId="AD" clId="Web-{7D7A18A4-602B-EBF9-8B35-A60ECCFF9ADC}" dt="2020-04-27T00:52:15.270" v="23"/>
          <ac:spMkLst>
            <pc:docMk/>
            <pc:sldMk cId="0" sldId="256"/>
            <ac:spMk id="4" creationId="{00000000-0000-0000-0000-000000000000}"/>
          </ac:spMkLst>
        </pc:spChg>
        <pc:spChg chg="add del mod">
          <ac:chgData name="Alex Collantes" userId="S::acoll094@fiu.edu::4d3746f3-b6fc-4a9c-b1e0-81a5adf3e6f7" providerId="AD" clId="Web-{7D7A18A4-602B-EBF9-8B35-A60ECCFF9ADC}" dt="2020-04-27T00:52:15.270" v="22"/>
          <ac:spMkLst>
            <pc:docMk/>
            <pc:sldMk cId="0" sldId="256"/>
            <ac:spMk id="5" creationId="{BFBD0C46-F23D-4ACE-82C8-96DEE83B4189}"/>
          </ac:spMkLst>
        </pc:spChg>
        <pc:spChg chg="add del mod">
          <ac:chgData name="Alex Collantes" userId="S::acoll094@fiu.edu::4d3746f3-b6fc-4a9c-b1e0-81a5adf3e6f7" providerId="AD" clId="Web-{7D7A18A4-602B-EBF9-8B35-A60ECCFF9ADC}" dt="2020-04-27T00:52:15.239" v="21"/>
          <ac:spMkLst>
            <pc:docMk/>
            <pc:sldMk cId="0" sldId="256"/>
            <ac:spMk id="7" creationId="{13036D5B-967A-471F-AD81-8E50E56AFFF1}"/>
          </ac:spMkLst>
        </pc:spChg>
        <pc:spChg chg="add del mod">
          <ac:chgData name="Alex Collantes" userId="S::acoll094@fiu.edu::4d3746f3-b6fc-4a9c-b1e0-81a5adf3e6f7" providerId="AD" clId="Web-{7D7A18A4-602B-EBF9-8B35-A60ECCFF9ADC}" dt="2020-04-27T00:52:11.598" v="18"/>
          <ac:spMkLst>
            <pc:docMk/>
            <pc:sldMk cId="0" sldId="256"/>
            <ac:spMk id="8" creationId="{58F3D936-BFB8-4BC0-8759-97D6B456A3BD}"/>
          </ac:spMkLst>
        </pc:spChg>
        <pc:spChg chg="add del mod">
          <ac:chgData name="Alex Collantes" userId="S::acoll094@fiu.edu::4d3746f3-b6fc-4a9c-b1e0-81a5adf3e6f7" providerId="AD" clId="Web-{7D7A18A4-602B-EBF9-8B35-A60ECCFF9ADC}" dt="2020-04-27T00:52:59.256" v="30"/>
          <ac:spMkLst>
            <pc:docMk/>
            <pc:sldMk cId="0" sldId="256"/>
            <ac:spMk id="10" creationId="{F32B6901-B24F-419B-ADA1-B933FD34ED6F}"/>
          </ac:spMkLst>
        </pc:spChg>
        <pc:spChg chg="add mod">
          <ac:chgData name="Alex Collantes" userId="S::acoll094@fiu.edu::4d3746f3-b6fc-4a9c-b1e0-81a5adf3e6f7" providerId="AD" clId="Web-{7D7A18A4-602B-EBF9-8B35-A60ECCFF9ADC}" dt="2020-04-27T00:53:30.632" v="34" actId="1076"/>
          <ac:spMkLst>
            <pc:docMk/>
            <pc:sldMk cId="0" sldId="256"/>
            <ac:spMk id="11" creationId="{CF2E7D44-8ADD-42BE-8FDF-E0B91F4BCB78}"/>
          </ac:spMkLst>
        </pc:spChg>
        <pc:spChg chg="add del mod">
          <ac:chgData name="Alex Collantes" userId="S::acoll094@fiu.edu::4d3746f3-b6fc-4a9c-b1e0-81a5adf3e6f7" providerId="AD" clId="Web-{7D7A18A4-602B-EBF9-8B35-A60ECCFF9ADC}" dt="2020-04-27T00:53:26.304" v="33" actId="1076"/>
          <ac:spMkLst>
            <pc:docMk/>
            <pc:sldMk cId="0" sldId="256"/>
            <ac:spMk id="20482" creationId="{00000000-0000-0000-0000-000000000000}"/>
          </ac:spMkLst>
        </pc:spChg>
        <pc:spChg chg="add del">
          <ac:chgData name="Alex Collantes" userId="S::acoll094@fiu.edu::4d3746f3-b6fc-4a9c-b1e0-81a5adf3e6f7" providerId="AD" clId="Web-{7D7A18A4-602B-EBF9-8B35-A60ECCFF9ADC}" dt="2020-04-27T00:52:47.990" v="26"/>
          <ac:spMkLst>
            <pc:docMk/>
            <pc:sldMk cId="0" sldId="256"/>
            <ac:spMk id="20483" creationId="{00000000-0000-0000-0000-000000000000}"/>
          </ac:spMkLst>
        </pc:spChg>
      </pc:sldChg>
      <pc:sldChg chg="addSp delSp modSp">
        <pc:chgData name="Alex Collantes" userId="S::acoll094@fiu.edu::4d3746f3-b6fc-4a9c-b1e0-81a5adf3e6f7" providerId="AD" clId="Web-{7D7A18A4-602B-EBF9-8B35-A60ECCFF9ADC}" dt="2020-04-27T00:58:42.457" v="65" actId="14100"/>
        <pc:sldMkLst>
          <pc:docMk/>
          <pc:sldMk cId="3835447541" sldId="344"/>
        </pc:sldMkLst>
        <pc:spChg chg="mod">
          <ac:chgData name="Alex Collantes" userId="S::acoll094@fiu.edu::4d3746f3-b6fc-4a9c-b1e0-81a5adf3e6f7" providerId="AD" clId="Web-{7D7A18A4-602B-EBF9-8B35-A60ECCFF9ADC}" dt="2020-04-27T00:54:11.806" v="41" actId="1076"/>
          <ac:spMkLst>
            <pc:docMk/>
            <pc:sldMk cId="3835447541" sldId="344"/>
            <ac:spMk id="2" creationId="{00000000-0000-0000-0000-000000000000}"/>
          </ac:spMkLst>
        </pc:spChg>
        <pc:spChg chg="del">
          <ac:chgData name="Alex Collantes" userId="S::acoll094@fiu.edu::4d3746f3-b6fc-4a9c-b1e0-81a5adf3e6f7" providerId="AD" clId="Web-{7D7A18A4-602B-EBF9-8B35-A60ECCFF9ADC}" dt="2020-04-27T00:53:38.320" v="35"/>
          <ac:spMkLst>
            <pc:docMk/>
            <pc:sldMk cId="3835447541" sldId="344"/>
            <ac:spMk id="3" creationId="{00000000-0000-0000-0000-000000000000}"/>
          </ac:spMkLst>
        </pc:spChg>
        <pc:spChg chg="add del mod">
          <ac:chgData name="Alex Collantes" userId="S::acoll094@fiu.edu::4d3746f3-b6fc-4a9c-b1e0-81a5adf3e6f7" providerId="AD" clId="Web-{7D7A18A4-602B-EBF9-8B35-A60ECCFF9ADC}" dt="2020-04-27T00:53:44.680" v="36"/>
          <ac:spMkLst>
            <pc:docMk/>
            <pc:sldMk cId="3835447541" sldId="344"/>
            <ac:spMk id="5" creationId="{3CD3B1F1-53F7-4830-ACA8-3F7041EF3D71}"/>
          </ac:spMkLst>
        </pc:spChg>
        <pc:picChg chg="add del mod">
          <ac:chgData name="Alex Collantes" userId="S::acoll094@fiu.edu::4d3746f3-b6fc-4a9c-b1e0-81a5adf3e6f7" providerId="AD" clId="Web-{7D7A18A4-602B-EBF9-8B35-A60ECCFF9ADC}" dt="2020-04-27T00:53:50.024" v="38"/>
          <ac:picMkLst>
            <pc:docMk/>
            <pc:sldMk cId="3835447541" sldId="344"/>
            <ac:picMk id="6" creationId="{720595F9-E2D0-471C-BBA4-C07E2EE12CEB}"/>
          </ac:picMkLst>
        </pc:picChg>
        <pc:picChg chg="add del mod">
          <ac:chgData name="Alex Collantes" userId="S::acoll094@fiu.edu::4d3746f3-b6fc-4a9c-b1e0-81a5adf3e6f7" providerId="AD" clId="Web-{7D7A18A4-602B-EBF9-8B35-A60ECCFF9ADC}" dt="2020-04-27T00:56:45.577" v="46"/>
          <ac:picMkLst>
            <pc:docMk/>
            <pc:sldMk cId="3835447541" sldId="344"/>
            <ac:picMk id="8" creationId="{0554A7CE-7DD6-43DF-8E17-E16E8B92E8B1}"/>
          </ac:picMkLst>
        </pc:picChg>
        <pc:picChg chg="add del mod">
          <ac:chgData name="Alex Collantes" userId="S::acoll094@fiu.edu::4d3746f3-b6fc-4a9c-b1e0-81a5adf3e6f7" providerId="AD" clId="Web-{7D7A18A4-602B-EBF9-8B35-A60ECCFF9ADC}" dt="2020-04-27T00:57:07.953" v="50"/>
          <ac:picMkLst>
            <pc:docMk/>
            <pc:sldMk cId="3835447541" sldId="344"/>
            <ac:picMk id="10" creationId="{9F63415E-FFF9-4233-A84F-22B3C16E0F7E}"/>
          </ac:picMkLst>
        </pc:picChg>
        <pc:picChg chg="add del mod">
          <ac:chgData name="Alex Collantes" userId="S::acoll094@fiu.edu::4d3746f3-b6fc-4a9c-b1e0-81a5adf3e6f7" providerId="AD" clId="Web-{7D7A18A4-602B-EBF9-8B35-A60ECCFF9ADC}" dt="2020-04-27T00:57:56.565" v="56"/>
          <ac:picMkLst>
            <pc:docMk/>
            <pc:sldMk cId="3835447541" sldId="344"/>
            <ac:picMk id="12" creationId="{5F28E8EB-799C-4A7F-B1DA-EFFA72A018A1}"/>
          </ac:picMkLst>
        </pc:picChg>
        <pc:picChg chg="add mod">
          <ac:chgData name="Alex Collantes" userId="S::acoll094@fiu.edu::4d3746f3-b6fc-4a9c-b1e0-81a5adf3e6f7" providerId="AD" clId="Web-{7D7A18A4-602B-EBF9-8B35-A60ECCFF9ADC}" dt="2020-04-27T00:58:42.457" v="65" actId="14100"/>
          <ac:picMkLst>
            <pc:docMk/>
            <pc:sldMk cId="3835447541" sldId="344"/>
            <ac:picMk id="14" creationId="{61EE9258-5CB2-4D89-812C-F5389F91A2AE}"/>
          </ac:picMkLst>
        </pc:picChg>
      </pc:sldChg>
    </pc:docChg>
  </pc:docChgLst>
  <pc:docChgLst>
    <pc:chgData name="Stephanie Cliett" userId="de654d92-b257-474e-a401-5d984e73a7f5" providerId="ADAL" clId="{9F71EF79-947D-418A-A38D-BD8113B663BC}"/>
    <pc:docChg chg="undo custSel mod addSld delSld modSld sldOrd">
      <pc:chgData name="Stephanie Cliett" userId="de654d92-b257-474e-a401-5d984e73a7f5" providerId="ADAL" clId="{9F71EF79-947D-418A-A38D-BD8113B663BC}" dt="2020-04-27T19:53:25.685" v="4180" actId="20577"/>
      <pc:docMkLst>
        <pc:docMk/>
      </pc:docMkLst>
      <pc:sldChg chg="modSp">
        <pc:chgData name="Stephanie Cliett" userId="de654d92-b257-474e-a401-5d984e73a7f5" providerId="ADAL" clId="{9F71EF79-947D-418A-A38D-BD8113B663BC}" dt="2020-04-24T16:31:10.650" v="2368" actId="20577"/>
        <pc:sldMkLst>
          <pc:docMk/>
          <pc:sldMk cId="0" sldId="343"/>
        </pc:sldMkLst>
        <pc:spChg chg="mod">
          <ac:chgData name="Stephanie Cliett" userId="de654d92-b257-474e-a401-5d984e73a7f5" providerId="ADAL" clId="{9F71EF79-947D-418A-A38D-BD8113B663BC}" dt="2020-04-24T16:31:10.650" v="2368" actId="20577"/>
          <ac:spMkLst>
            <pc:docMk/>
            <pc:sldMk cId="0" sldId="343"/>
            <ac:spMk id="3" creationId="{00000000-0000-0000-0000-000000000000}"/>
          </ac:spMkLst>
        </pc:spChg>
      </pc:sldChg>
      <pc:sldChg chg="addSp delSp modSp">
        <pc:chgData name="Stephanie Cliett" userId="de654d92-b257-474e-a401-5d984e73a7f5" providerId="ADAL" clId="{9F71EF79-947D-418A-A38D-BD8113B663BC}" dt="2020-04-27T17:43:08.609" v="3132" actId="14100"/>
        <pc:sldMkLst>
          <pc:docMk/>
          <pc:sldMk cId="2858691249" sldId="350"/>
        </pc:sldMkLst>
        <pc:spChg chg="del mod">
          <ac:chgData name="Stephanie Cliett" userId="de654d92-b257-474e-a401-5d984e73a7f5" providerId="ADAL" clId="{9F71EF79-947D-418A-A38D-BD8113B663BC}" dt="2020-04-27T17:43:02.808" v="3128" actId="931"/>
          <ac:spMkLst>
            <pc:docMk/>
            <pc:sldMk cId="2858691249" sldId="350"/>
            <ac:spMk id="3" creationId="{00000000-0000-0000-0000-000000000000}"/>
          </ac:spMkLst>
        </pc:spChg>
        <pc:picChg chg="add mod">
          <ac:chgData name="Stephanie Cliett" userId="de654d92-b257-474e-a401-5d984e73a7f5" providerId="ADAL" clId="{9F71EF79-947D-418A-A38D-BD8113B663BC}" dt="2020-04-27T17:43:08.609" v="3132" actId="14100"/>
          <ac:picMkLst>
            <pc:docMk/>
            <pc:sldMk cId="2858691249" sldId="350"/>
            <ac:picMk id="5" creationId="{1FCB738A-E5D8-42D6-A7E4-2C277B80D8B5}"/>
          </ac:picMkLst>
        </pc:picChg>
      </pc:sldChg>
      <pc:sldChg chg="modSp">
        <pc:chgData name="Stephanie Cliett" userId="de654d92-b257-474e-a401-5d984e73a7f5" providerId="ADAL" clId="{9F71EF79-947D-418A-A38D-BD8113B663BC}" dt="2020-04-27T19:43:44.218" v="3910" actId="5793"/>
        <pc:sldMkLst>
          <pc:docMk/>
          <pc:sldMk cId="2164104484" sldId="354"/>
        </pc:sldMkLst>
        <pc:spChg chg="mod">
          <ac:chgData name="Stephanie Cliett" userId="de654d92-b257-474e-a401-5d984e73a7f5" providerId="ADAL" clId="{9F71EF79-947D-418A-A38D-BD8113B663BC}" dt="2020-04-27T19:35:59.245" v="3843" actId="6549"/>
          <ac:spMkLst>
            <pc:docMk/>
            <pc:sldMk cId="2164104484" sldId="354"/>
            <ac:spMk id="2" creationId="{00000000-0000-0000-0000-000000000000}"/>
          </ac:spMkLst>
        </pc:spChg>
        <pc:spChg chg="mod">
          <ac:chgData name="Stephanie Cliett" userId="de654d92-b257-474e-a401-5d984e73a7f5" providerId="ADAL" clId="{9F71EF79-947D-418A-A38D-BD8113B663BC}" dt="2020-04-27T19:43:44.218" v="3910" actId="5793"/>
          <ac:spMkLst>
            <pc:docMk/>
            <pc:sldMk cId="2164104484" sldId="354"/>
            <ac:spMk id="3" creationId="{00000000-0000-0000-0000-000000000000}"/>
          </ac:spMkLst>
        </pc:spChg>
      </pc:sldChg>
      <pc:sldChg chg="modSp">
        <pc:chgData name="Stephanie Cliett" userId="de654d92-b257-474e-a401-5d984e73a7f5" providerId="ADAL" clId="{9F71EF79-947D-418A-A38D-BD8113B663BC}" dt="2020-04-27T19:53:25.685" v="4180" actId="20577"/>
        <pc:sldMkLst>
          <pc:docMk/>
          <pc:sldMk cId="977874096" sldId="355"/>
        </pc:sldMkLst>
        <pc:spChg chg="mod">
          <ac:chgData name="Stephanie Cliett" userId="de654d92-b257-474e-a401-5d984e73a7f5" providerId="ADAL" clId="{9F71EF79-947D-418A-A38D-BD8113B663BC}" dt="2020-04-27T19:53:25.685" v="4180" actId="20577"/>
          <ac:spMkLst>
            <pc:docMk/>
            <pc:sldMk cId="977874096" sldId="355"/>
            <ac:spMk id="3" creationId="{00000000-0000-0000-0000-000000000000}"/>
          </ac:spMkLst>
        </pc:spChg>
      </pc:sldChg>
      <pc:sldChg chg="modSp">
        <pc:chgData name="Stephanie Cliett" userId="de654d92-b257-474e-a401-5d984e73a7f5" providerId="ADAL" clId="{9F71EF79-947D-418A-A38D-BD8113B663BC}" dt="2020-04-27T19:32:49.725" v="3829" actId="20577"/>
        <pc:sldMkLst>
          <pc:docMk/>
          <pc:sldMk cId="970358531" sldId="356"/>
        </pc:sldMkLst>
        <pc:spChg chg="mod">
          <ac:chgData name="Stephanie Cliett" userId="de654d92-b257-474e-a401-5d984e73a7f5" providerId="ADAL" clId="{9F71EF79-947D-418A-A38D-BD8113B663BC}" dt="2020-04-27T19:23:14.662" v="3224" actId="20577"/>
          <ac:spMkLst>
            <pc:docMk/>
            <pc:sldMk cId="970358531" sldId="356"/>
            <ac:spMk id="2" creationId="{00000000-0000-0000-0000-000000000000}"/>
          </ac:spMkLst>
        </pc:spChg>
        <pc:spChg chg="mod">
          <ac:chgData name="Stephanie Cliett" userId="de654d92-b257-474e-a401-5d984e73a7f5" providerId="ADAL" clId="{9F71EF79-947D-418A-A38D-BD8113B663BC}" dt="2020-04-27T19:32:49.725" v="3829" actId="20577"/>
          <ac:spMkLst>
            <pc:docMk/>
            <pc:sldMk cId="970358531" sldId="356"/>
            <ac:spMk id="3" creationId="{00000000-0000-0000-0000-000000000000}"/>
          </ac:spMkLst>
        </pc:spChg>
      </pc:sldChg>
      <pc:sldChg chg="addSp modSp">
        <pc:chgData name="Stephanie Cliett" userId="de654d92-b257-474e-a401-5d984e73a7f5" providerId="ADAL" clId="{9F71EF79-947D-418A-A38D-BD8113B663BC}" dt="2020-04-27T17:42:14.596" v="3126" actId="1076"/>
        <pc:sldMkLst>
          <pc:docMk/>
          <pc:sldMk cId="603250744" sldId="357"/>
        </pc:sldMkLst>
        <pc:spChg chg="mod">
          <ac:chgData name="Stephanie Cliett" userId="de654d92-b257-474e-a401-5d984e73a7f5" providerId="ADAL" clId="{9F71EF79-947D-418A-A38D-BD8113B663BC}" dt="2020-04-27T17:41:35.257" v="3117" actId="20577"/>
          <ac:spMkLst>
            <pc:docMk/>
            <pc:sldMk cId="603250744" sldId="357"/>
            <ac:spMk id="3" creationId="{00000000-0000-0000-0000-000000000000}"/>
          </ac:spMkLst>
        </pc:spChg>
        <pc:picChg chg="add mod">
          <ac:chgData name="Stephanie Cliett" userId="de654d92-b257-474e-a401-5d984e73a7f5" providerId="ADAL" clId="{9F71EF79-947D-418A-A38D-BD8113B663BC}" dt="2020-04-27T17:42:14.596" v="3126" actId="1076"/>
          <ac:picMkLst>
            <pc:docMk/>
            <pc:sldMk cId="603250744" sldId="357"/>
            <ac:picMk id="5" creationId="{4B2F0FF4-ADF4-481A-9A65-29EACF6C72C4}"/>
          </ac:picMkLst>
        </pc:picChg>
      </pc:sldChg>
      <pc:sldChg chg="addSp delSp modSp">
        <pc:chgData name="Stephanie Cliett" userId="de654d92-b257-474e-a401-5d984e73a7f5" providerId="ADAL" clId="{9F71EF79-947D-418A-A38D-BD8113B663BC}" dt="2020-04-27T16:41:31.197" v="3022" actId="14100"/>
        <pc:sldMkLst>
          <pc:docMk/>
          <pc:sldMk cId="2998545428" sldId="358"/>
        </pc:sldMkLst>
        <pc:spChg chg="del mod">
          <ac:chgData name="Stephanie Cliett" userId="de654d92-b257-474e-a401-5d984e73a7f5" providerId="ADAL" clId="{9F71EF79-947D-418A-A38D-BD8113B663BC}" dt="2020-04-27T16:30:44.170" v="3012" actId="931"/>
          <ac:spMkLst>
            <pc:docMk/>
            <pc:sldMk cId="2998545428" sldId="358"/>
            <ac:spMk id="3" creationId="{00000000-0000-0000-0000-000000000000}"/>
          </ac:spMkLst>
        </pc:spChg>
        <pc:spChg chg="add del mod">
          <ac:chgData name="Stephanie Cliett" userId="de654d92-b257-474e-a401-5d984e73a7f5" providerId="ADAL" clId="{9F71EF79-947D-418A-A38D-BD8113B663BC}" dt="2020-04-27T16:41:20.454" v="3018" actId="931"/>
          <ac:spMkLst>
            <pc:docMk/>
            <pc:sldMk cId="2998545428" sldId="358"/>
            <ac:spMk id="7" creationId="{83BA6783-C5B7-410C-97C5-02CFBD403EF9}"/>
          </ac:spMkLst>
        </pc:spChg>
        <pc:picChg chg="add del mod">
          <ac:chgData name="Stephanie Cliett" userId="de654d92-b257-474e-a401-5d984e73a7f5" providerId="ADAL" clId="{9F71EF79-947D-418A-A38D-BD8113B663BC}" dt="2020-04-27T16:41:11.437" v="3017" actId="478"/>
          <ac:picMkLst>
            <pc:docMk/>
            <pc:sldMk cId="2998545428" sldId="358"/>
            <ac:picMk id="5" creationId="{96C1EAFD-6A88-40C6-8565-575DA2F56031}"/>
          </ac:picMkLst>
        </pc:picChg>
        <pc:picChg chg="add mod">
          <ac:chgData name="Stephanie Cliett" userId="de654d92-b257-474e-a401-5d984e73a7f5" providerId="ADAL" clId="{9F71EF79-947D-418A-A38D-BD8113B663BC}" dt="2020-04-27T16:41:31.197" v="3022" actId="14100"/>
          <ac:picMkLst>
            <pc:docMk/>
            <pc:sldMk cId="2998545428" sldId="358"/>
            <ac:picMk id="9" creationId="{CCBF78C5-EE52-4AC7-B4E7-6EB365BC9678}"/>
          </ac:picMkLst>
        </pc:picChg>
      </pc:sldChg>
      <pc:sldChg chg="addSp delSp modSp ord">
        <pc:chgData name="Stephanie Cliett" userId="de654d92-b257-474e-a401-5d984e73a7f5" providerId="ADAL" clId="{9F71EF79-947D-418A-A38D-BD8113B663BC}" dt="2020-04-27T15:31:30.646" v="2391" actId="20577"/>
        <pc:sldMkLst>
          <pc:docMk/>
          <pc:sldMk cId="1028745173" sldId="359"/>
        </pc:sldMkLst>
        <pc:spChg chg="mod">
          <ac:chgData name="Stephanie Cliett" userId="de654d92-b257-474e-a401-5d984e73a7f5" providerId="ADAL" clId="{9F71EF79-947D-418A-A38D-BD8113B663BC}" dt="2020-04-27T15:31:30.646" v="2391" actId="20577"/>
          <ac:spMkLst>
            <pc:docMk/>
            <pc:sldMk cId="1028745173" sldId="359"/>
            <ac:spMk id="2" creationId="{00000000-0000-0000-0000-000000000000}"/>
          </ac:spMkLst>
        </pc:spChg>
        <pc:spChg chg="del mod">
          <ac:chgData name="Stephanie Cliett" userId="de654d92-b257-474e-a401-5d984e73a7f5" providerId="ADAL" clId="{9F71EF79-947D-418A-A38D-BD8113B663BC}" dt="2020-04-23T18:50:42.790" v="1743" actId="931"/>
          <ac:spMkLst>
            <pc:docMk/>
            <pc:sldMk cId="1028745173" sldId="359"/>
            <ac:spMk id="3" creationId="{00000000-0000-0000-0000-000000000000}"/>
          </ac:spMkLst>
        </pc:spChg>
        <pc:spChg chg="add del mod">
          <ac:chgData name="Stephanie Cliett" userId="de654d92-b257-474e-a401-5d984e73a7f5" providerId="ADAL" clId="{9F71EF79-947D-418A-A38D-BD8113B663BC}" dt="2020-04-27T15:30:39.939" v="2379" actId="931"/>
          <ac:spMkLst>
            <pc:docMk/>
            <pc:sldMk cId="1028745173" sldId="359"/>
            <ac:spMk id="4" creationId="{3C204AF5-A4ED-428C-9105-E5F1A8E2C78B}"/>
          </ac:spMkLst>
        </pc:spChg>
        <pc:spChg chg="add del mod">
          <ac:chgData name="Stephanie Cliett" userId="de654d92-b257-474e-a401-5d984e73a7f5" providerId="ADAL" clId="{9F71EF79-947D-418A-A38D-BD8113B663BC}" dt="2020-04-23T18:53:31.021" v="1747" actId="931"/>
          <ac:spMkLst>
            <pc:docMk/>
            <pc:sldMk cId="1028745173" sldId="359"/>
            <ac:spMk id="7" creationId="{D646D6FD-8E09-4D29-B5B7-3F3FD3F50735}"/>
          </ac:spMkLst>
        </pc:spChg>
        <pc:picChg chg="add del mod">
          <ac:chgData name="Stephanie Cliett" userId="de654d92-b257-474e-a401-5d984e73a7f5" providerId="ADAL" clId="{9F71EF79-947D-418A-A38D-BD8113B663BC}" dt="2020-04-23T18:51:05.113" v="1746" actId="478"/>
          <ac:picMkLst>
            <pc:docMk/>
            <pc:sldMk cId="1028745173" sldId="359"/>
            <ac:picMk id="5" creationId="{3DD67C33-7344-4DED-BF86-CE13F1B5D05F}"/>
          </ac:picMkLst>
        </pc:picChg>
        <pc:picChg chg="add mod">
          <ac:chgData name="Stephanie Cliett" userId="de654d92-b257-474e-a401-5d984e73a7f5" providerId="ADAL" clId="{9F71EF79-947D-418A-A38D-BD8113B663BC}" dt="2020-04-27T15:30:44.188" v="2380" actId="27614"/>
          <ac:picMkLst>
            <pc:docMk/>
            <pc:sldMk cId="1028745173" sldId="359"/>
            <ac:picMk id="6" creationId="{0AA5FE2F-CABD-4952-BA59-E1C44C7F1287}"/>
          </ac:picMkLst>
        </pc:picChg>
        <pc:picChg chg="add del mod">
          <ac:chgData name="Stephanie Cliett" userId="de654d92-b257-474e-a401-5d984e73a7f5" providerId="ADAL" clId="{9F71EF79-947D-418A-A38D-BD8113B663BC}" dt="2020-04-27T15:30:19.945" v="2378" actId="478"/>
          <ac:picMkLst>
            <pc:docMk/>
            <pc:sldMk cId="1028745173" sldId="359"/>
            <ac:picMk id="9" creationId="{1F5C0156-3C4A-4462-88AD-8037DD13C3C2}"/>
          </ac:picMkLst>
        </pc:picChg>
      </pc:sldChg>
      <pc:sldChg chg="addSp delSp modSp ord">
        <pc:chgData name="Stephanie Cliett" userId="de654d92-b257-474e-a401-5d984e73a7f5" providerId="ADAL" clId="{9F71EF79-947D-418A-A38D-BD8113B663BC}" dt="2020-04-27T15:29:31.677" v="2371" actId="27614"/>
        <pc:sldMkLst>
          <pc:docMk/>
          <pc:sldMk cId="4060919500" sldId="360"/>
        </pc:sldMkLst>
        <pc:spChg chg="mod">
          <ac:chgData name="Stephanie Cliett" userId="de654d92-b257-474e-a401-5d984e73a7f5" providerId="ADAL" clId="{9F71EF79-947D-418A-A38D-BD8113B663BC}" dt="2020-04-23T15:04:20.109" v="1199" actId="26606"/>
          <ac:spMkLst>
            <pc:docMk/>
            <pc:sldMk cId="4060919500" sldId="360"/>
            <ac:spMk id="2" creationId="{00000000-0000-0000-0000-000000000000}"/>
          </ac:spMkLst>
        </pc:spChg>
        <pc:spChg chg="del mod">
          <ac:chgData name="Stephanie Cliett" userId="de654d92-b257-474e-a401-5d984e73a7f5" providerId="ADAL" clId="{9F71EF79-947D-418A-A38D-BD8113B663BC}" dt="2020-04-23T15:03:33.375" v="1196" actId="931"/>
          <ac:spMkLst>
            <pc:docMk/>
            <pc:sldMk cId="4060919500" sldId="360"/>
            <ac:spMk id="3" creationId="{00000000-0000-0000-0000-000000000000}"/>
          </ac:spMkLst>
        </pc:spChg>
        <pc:spChg chg="add del mod">
          <ac:chgData name="Stephanie Cliett" userId="de654d92-b257-474e-a401-5d984e73a7f5" providerId="ADAL" clId="{9F71EF79-947D-418A-A38D-BD8113B663BC}" dt="2020-04-27T15:29:27.298" v="2370" actId="931"/>
          <ac:spMkLst>
            <pc:docMk/>
            <pc:sldMk cId="4060919500" sldId="360"/>
            <ac:spMk id="4" creationId="{C82E8B51-C44F-425C-BCF1-263CE4CE2E2D}"/>
          </ac:spMkLst>
        </pc:spChg>
        <pc:picChg chg="add del mod">
          <ac:chgData name="Stephanie Cliett" userId="de654d92-b257-474e-a401-5d984e73a7f5" providerId="ADAL" clId="{9F71EF79-947D-418A-A38D-BD8113B663BC}" dt="2020-04-27T15:29:04.060" v="2369" actId="478"/>
          <ac:picMkLst>
            <pc:docMk/>
            <pc:sldMk cId="4060919500" sldId="360"/>
            <ac:picMk id="5" creationId="{280EEF1A-1BC8-47DE-B8E0-C6C90B4504B1}"/>
          </ac:picMkLst>
        </pc:picChg>
        <pc:picChg chg="add mod">
          <ac:chgData name="Stephanie Cliett" userId="de654d92-b257-474e-a401-5d984e73a7f5" providerId="ADAL" clId="{9F71EF79-947D-418A-A38D-BD8113B663BC}" dt="2020-04-27T15:29:31.677" v="2371" actId="27614"/>
          <ac:picMkLst>
            <pc:docMk/>
            <pc:sldMk cId="4060919500" sldId="360"/>
            <ac:picMk id="7" creationId="{5EEADB3A-A490-44F4-9D04-FDCD1B8DA267}"/>
          </ac:picMkLst>
        </pc:picChg>
      </pc:sldChg>
      <pc:sldChg chg="modSp">
        <pc:chgData name="Stephanie Cliett" userId="de654d92-b257-474e-a401-5d984e73a7f5" providerId="ADAL" clId="{9F71EF79-947D-418A-A38D-BD8113B663BC}" dt="2020-04-22T23:38:03.522" v="31" actId="6549"/>
        <pc:sldMkLst>
          <pc:docMk/>
          <pc:sldMk cId="577394022" sldId="362"/>
        </pc:sldMkLst>
        <pc:spChg chg="mod">
          <ac:chgData name="Stephanie Cliett" userId="de654d92-b257-474e-a401-5d984e73a7f5" providerId="ADAL" clId="{9F71EF79-947D-418A-A38D-BD8113B663BC}" dt="2020-04-22T23:38:03.522" v="31" actId="6549"/>
          <ac:spMkLst>
            <pc:docMk/>
            <pc:sldMk cId="577394022" sldId="362"/>
            <ac:spMk id="3" creationId="{00000000-0000-0000-0000-000000000000}"/>
          </ac:spMkLst>
        </pc:spChg>
      </pc:sldChg>
      <pc:sldChg chg="addSp delSp modSp">
        <pc:chgData name="Stephanie Cliett" userId="de654d92-b257-474e-a401-5d984e73a7f5" providerId="ADAL" clId="{9F71EF79-947D-418A-A38D-BD8113B663BC}" dt="2020-04-23T18:57:52.870" v="1754"/>
        <pc:sldMkLst>
          <pc:docMk/>
          <pc:sldMk cId="1511882788" sldId="363"/>
        </pc:sldMkLst>
        <pc:spChg chg="mod">
          <ac:chgData name="Stephanie Cliett" userId="de654d92-b257-474e-a401-5d984e73a7f5" providerId="ADAL" clId="{9F71EF79-947D-418A-A38D-BD8113B663BC}" dt="2020-04-23T14:44:04.684" v="645" actId="20577"/>
          <ac:spMkLst>
            <pc:docMk/>
            <pc:sldMk cId="1511882788" sldId="363"/>
            <ac:spMk id="2" creationId="{00000000-0000-0000-0000-000000000000}"/>
          </ac:spMkLst>
        </pc:spChg>
        <pc:spChg chg="mod">
          <ac:chgData name="Stephanie Cliett" userId="de654d92-b257-474e-a401-5d984e73a7f5" providerId="ADAL" clId="{9F71EF79-947D-418A-A38D-BD8113B663BC}" dt="2020-04-23T18:57:52.870" v="1754"/>
          <ac:spMkLst>
            <pc:docMk/>
            <pc:sldMk cId="1511882788" sldId="363"/>
            <ac:spMk id="3" creationId="{00000000-0000-0000-0000-000000000000}"/>
          </ac:spMkLst>
        </pc:spChg>
        <pc:spChg chg="add del mod">
          <ac:chgData name="Stephanie Cliett" userId="de654d92-b257-474e-a401-5d984e73a7f5" providerId="ADAL" clId="{9F71EF79-947D-418A-A38D-BD8113B663BC}" dt="2020-04-23T18:57:52.870" v="1754"/>
          <ac:spMkLst>
            <pc:docMk/>
            <pc:sldMk cId="1511882788" sldId="363"/>
            <ac:spMk id="4" creationId="{7C8A1FC3-0827-4E03-8C7F-9E2972BF6BBD}"/>
          </ac:spMkLst>
        </pc:spChg>
      </pc:sldChg>
      <pc:sldChg chg="addSp delSp modSp add mod ord modClrScheme chgLayout">
        <pc:chgData name="Stephanie Cliett" userId="de654d92-b257-474e-a401-5d984e73a7f5" providerId="ADAL" clId="{9F71EF79-947D-418A-A38D-BD8113B663BC}" dt="2020-04-27T15:30:03.910" v="2377" actId="14100"/>
        <pc:sldMkLst>
          <pc:docMk/>
          <pc:sldMk cId="3133907841" sldId="364"/>
        </pc:sldMkLst>
        <pc:spChg chg="mod">
          <ac:chgData name="Stephanie Cliett" userId="de654d92-b257-474e-a401-5d984e73a7f5" providerId="ADAL" clId="{9F71EF79-947D-418A-A38D-BD8113B663BC}" dt="2020-04-23T15:07:42.613" v="1276" actId="26606"/>
          <ac:spMkLst>
            <pc:docMk/>
            <pc:sldMk cId="3133907841" sldId="364"/>
            <ac:spMk id="2" creationId="{00000000-0000-0000-0000-000000000000}"/>
          </ac:spMkLst>
        </pc:spChg>
        <pc:spChg chg="add del mod">
          <ac:chgData name="Stephanie Cliett" userId="de654d92-b257-474e-a401-5d984e73a7f5" providerId="ADAL" clId="{9F71EF79-947D-418A-A38D-BD8113B663BC}" dt="2020-04-27T15:29:52.507" v="2373" actId="931"/>
          <ac:spMkLst>
            <pc:docMk/>
            <pc:sldMk cId="3133907841" sldId="364"/>
            <ac:spMk id="4" creationId="{8ABD0083-9CAE-4232-A0CD-5419D51CC209}"/>
          </ac:spMkLst>
        </pc:spChg>
        <pc:spChg chg="add mod">
          <ac:chgData name="Stephanie Cliett" userId="de654d92-b257-474e-a401-5d984e73a7f5" providerId="ADAL" clId="{9F71EF79-947D-418A-A38D-BD8113B663BC}" dt="2020-04-23T15:20:53.655" v="1741" actId="20577"/>
          <ac:spMkLst>
            <pc:docMk/>
            <pc:sldMk cId="3133907841" sldId="364"/>
            <ac:spMk id="10" creationId="{6A3A90C1-77E3-4BC7-A2C3-8683BD1FEC13}"/>
          </ac:spMkLst>
        </pc:spChg>
        <pc:picChg chg="del mod">
          <ac:chgData name="Stephanie Cliett" userId="de654d92-b257-474e-a401-5d984e73a7f5" providerId="ADAL" clId="{9F71EF79-947D-418A-A38D-BD8113B663BC}" dt="2020-04-27T15:29:43.862" v="2372" actId="478"/>
          <ac:picMkLst>
            <pc:docMk/>
            <pc:sldMk cId="3133907841" sldId="364"/>
            <ac:picMk id="5" creationId="{280EEF1A-1BC8-47DE-B8E0-C6C90B4504B1}"/>
          </ac:picMkLst>
        </pc:picChg>
        <pc:picChg chg="add mod">
          <ac:chgData name="Stephanie Cliett" userId="de654d92-b257-474e-a401-5d984e73a7f5" providerId="ADAL" clId="{9F71EF79-947D-418A-A38D-BD8113B663BC}" dt="2020-04-27T15:30:03.910" v="2377" actId="14100"/>
          <ac:picMkLst>
            <pc:docMk/>
            <pc:sldMk cId="3133907841" sldId="364"/>
            <ac:picMk id="7" creationId="{982E95DD-55C4-4424-967D-C6A90DE4EDAD}"/>
          </ac:picMkLst>
        </pc:picChg>
      </pc:sldChg>
      <pc:sldChg chg="addSp delSp modSp add mod modClrScheme chgLayout">
        <pc:chgData name="Stephanie Cliett" userId="de654d92-b257-474e-a401-5d984e73a7f5" providerId="ADAL" clId="{9F71EF79-947D-418A-A38D-BD8113B663BC}" dt="2020-04-27T16:10:08.612" v="2683"/>
        <pc:sldMkLst>
          <pc:docMk/>
          <pc:sldMk cId="3282746689" sldId="365"/>
        </pc:sldMkLst>
        <pc:spChg chg="add del mod">
          <ac:chgData name="Stephanie Cliett" userId="de654d92-b257-474e-a401-5d984e73a7f5" providerId="ADAL" clId="{9F71EF79-947D-418A-A38D-BD8113B663BC}" dt="2020-04-27T16:00:01.119" v="2647"/>
          <ac:spMkLst>
            <pc:docMk/>
            <pc:sldMk cId="3282746689" sldId="365"/>
            <ac:spMk id="2" creationId="{51000C5D-DEB0-42A2-8082-00BC920F464B}"/>
          </ac:spMkLst>
        </pc:spChg>
        <pc:spChg chg="del">
          <ac:chgData name="Stephanie Cliett" userId="de654d92-b257-474e-a401-5d984e73a7f5" providerId="ADAL" clId="{9F71EF79-947D-418A-A38D-BD8113B663BC}" dt="2020-04-23T18:59:22.681" v="1757"/>
          <ac:spMkLst>
            <pc:docMk/>
            <pc:sldMk cId="3282746689" sldId="365"/>
            <ac:spMk id="2" creationId="{DB3E4FD3-AA08-4959-84AD-C277C323A23F}"/>
          </ac:spMkLst>
        </pc:spChg>
        <pc:spChg chg="del">
          <ac:chgData name="Stephanie Cliett" userId="de654d92-b257-474e-a401-5d984e73a7f5" providerId="ADAL" clId="{9F71EF79-947D-418A-A38D-BD8113B663BC}" dt="2020-04-23T18:59:22.681" v="1757"/>
          <ac:spMkLst>
            <pc:docMk/>
            <pc:sldMk cId="3282746689" sldId="365"/>
            <ac:spMk id="3" creationId="{B2491244-EF47-4C1D-B96C-9B53E3C1D386}"/>
          </ac:spMkLst>
        </pc:spChg>
        <pc:spChg chg="add mod">
          <ac:chgData name="Stephanie Cliett" userId="de654d92-b257-474e-a401-5d984e73a7f5" providerId="ADAL" clId="{9F71EF79-947D-418A-A38D-BD8113B663BC}" dt="2020-04-27T16:05:54.116" v="2675" actId="26606"/>
          <ac:spMkLst>
            <pc:docMk/>
            <pc:sldMk cId="3282746689" sldId="365"/>
            <ac:spMk id="3" creationId="{C8E64BC3-6260-4473-AFEA-053A172ACF19}"/>
          </ac:spMkLst>
        </pc:spChg>
        <pc:spChg chg="add mod">
          <ac:chgData name="Stephanie Cliett" userId="de654d92-b257-474e-a401-5d984e73a7f5" providerId="ADAL" clId="{9F71EF79-947D-418A-A38D-BD8113B663BC}" dt="2020-04-27T16:05:54.116" v="2675" actId="26606"/>
          <ac:spMkLst>
            <pc:docMk/>
            <pc:sldMk cId="3282746689" sldId="365"/>
            <ac:spMk id="4" creationId="{9825AA46-2D61-4C9F-837A-03A953182538}"/>
          </ac:spMkLst>
        </pc:spChg>
        <pc:spChg chg="add del mod">
          <ac:chgData name="Stephanie Cliett" userId="de654d92-b257-474e-a401-5d984e73a7f5" providerId="ADAL" clId="{9F71EF79-947D-418A-A38D-BD8113B663BC}" dt="2020-04-27T15:38:20.839" v="2412"/>
          <ac:spMkLst>
            <pc:docMk/>
            <pc:sldMk cId="3282746689" sldId="365"/>
            <ac:spMk id="5" creationId="{4C7107EE-2BAA-4374-B6D8-9DC15F73B63F}"/>
          </ac:spMkLst>
        </pc:spChg>
        <pc:spChg chg="add del mod">
          <ac:chgData name="Stephanie Cliett" userId="de654d92-b257-474e-a401-5d984e73a7f5" providerId="ADAL" clId="{9F71EF79-947D-418A-A38D-BD8113B663BC}" dt="2020-04-27T15:38:20.839" v="2412"/>
          <ac:spMkLst>
            <pc:docMk/>
            <pc:sldMk cId="3282746689" sldId="365"/>
            <ac:spMk id="6" creationId="{0C49D3F1-3117-4FEE-89D2-C42F3C9E5454}"/>
          </ac:spMkLst>
        </pc:spChg>
        <pc:spChg chg="add del mod">
          <ac:chgData name="Stephanie Cliett" userId="de654d92-b257-474e-a401-5d984e73a7f5" providerId="ADAL" clId="{9F71EF79-947D-418A-A38D-BD8113B663BC}" dt="2020-04-27T16:06:15.056" v="2676"/>
          <ac:spMkLst>
            <pc:docMk/>
            <pc:sldMk cId="3282746689" sldId="365"/>
            <ac:spMk id="9" creationId="{F77BD5B3-0E9A-4598-9D48-4819C670D3CD}"/>
          </ac:spMkLst>
        </pc:spChg>
        <pc:spChg chg="add del mod">
          <ac:chgData name="Stephanie Cliett" userId="de654d92-b257-474e-a401-5d984e73a7f5" providerId="ADAL" clId="{9F71EF79-947D-418A-A38D-BD8113B663BC}" dt="2020-04-27T16:10:08.612" v="2683"/>
          <ac:spMkLst>
            <pc:docMk/>
            <pc:sldMk cId="3282746689" sldId="365"/>
            <ac:spMk id="10" creationId="{5AA559EE-1E20-45D6-BF45-18D6E7655AE9}"/>
          </ac:spMkLst>
        </pc:spChg>
        <pc:picChg chg="add del mod">
          <ac:chgData name="Stephanie Cliett" userId="de654d92-b257-474e-a401-5d984e73a7f5" providerId="ADAL" clId="{9F71EF79-947D-418A-A38D-BD8113B663BC}" dt="2020-04-27T16:09:54.111" v="2678" actId="478"/>
          <ac:picMkLst>
            <pc:docMk/>
            <pc:sldMk cId="3282746689" sldId="365"/>
            <ac:picMk id="7" creationId="{F3AEE940-55A3-413D-9342-91AFE43F927C}"/>
          </ac:picMkLst>
        </pc:picChg>
        <pc:picChg chg="add del mod">
          <ac:chgData name="Stephanie Cliett" userId="de654d92-b257-474e-a401-5d984e73a7f5" providerId="ADAL" clId="{9F71EF79-947D-418A-A38D-BD8113B663BC}" dt="2020-04-27T16:10:05.099" v="2682"/>
          <ac:picMkLst>
            <pc:docMk/>
            <pc:sldMk cId="3282746689" sldId="365"/>
            <ac:picMk id="11" creationId="{987CB6A4-D76E-436B-B35C-3F175428265E}"/>
          </ac:picMkLst>
        </pc:picChg>
        <pc:picChg chg="add mod">
          <ac:chgData name="Stephanie Cliett" userId="de654d92-b257-474e-a401-5d984e73a7f5" providerId="ADAL" clId="{9F71EF79-947D-418A-A38D-BD8113B663BC}" dt="2020-04-27T16:10:08.612" v="2683"/>
          <ac:picMkLst>
            <pc:docMk/>
            <pc:sldMk cId="3282746689" sldId="365"/>
            <ac:picMk id="12" creationId="{808EC736-F3EC-499B-98BE-0D738112F4BC}"/>
          </ac:picMkLst>
        </pc:picChg>
      </pc:sldChg>
      <pc:sldChg chg="addSp delSp modSp add">
        <pc:chgData name="Stephanie Cliett" userId="de654d92-b257-474e-a401-5d984e73a7f5" providerId="ADAL" clId="{9F71EF79-947D-418A-A38D-BD8113B663BC}" dt="2020-04-23T19:08:36.811" v="1830" actId="20577"/>
        <pc:sldMkLst>
          <pc:docMk/>
          <pc:sldMk cId="3974420116" sldId="366"/>
        </pc:sldMkLst>
        <pc:spChg chg="del">
          <ac:chgData name="Stephanie Cliett" userId="de654d92-b257-474e-a401-5d984e73a7f5" providerId="ADAL" clId="{9F71EF79-947D-418A-A38D-BD8113B663BC}" dt="2020-04-23T19:06:31.749" v="1787"/>
          <ac:spMkLst>
            <pc:docMk/>
            <pc:sldMk cId="3974420116" sldId="366"/>
            <ac:spMk id="2" creationId="{3B7C847B-67D4-4FEF-8C14-F223FB87E70B}"/>
          </ac:spMkLst>
        </pc:spChg>
        <pc:spChg chg="del">
          <ac:chgData name="Stephanie Cliett" userId="de654d92-b257-474e-a401-5d984e73a7f5" providerId="ADAL" clId="{9F71EF79-947D-418A-A38D-BD8113B663BC}" dt="2020-04-23T19:06:31.749" v="1787"/>
          <ac:spMkLst>
            <pc:docMk/>
            <pc:sldMk cId="3974420116" sldId="366"/>
            <ac:spMk id="3" creationId="{5E9B9A4E-3B74-43BB-8246-39B5E62C60F8}"/>
          </ac:spMkLst>
        </pc:spChg>
        <pc:spChg chg="del">
          <ac:chgData name="Stephanie Cliett" userId="de654d92-b257-474e-a401-5d984e73a7f5" providerId="ADAL" clId="{9F71EF79-947D-418A-A38D-BD8113B663BC}" dt="2020-04-23T19:06:31.749" v="1787"/>
          <ac:spMkLst>
            <pc:docMk/>
            <pc:sldMk cId="3974420116" sldId="366"/>
            <ac:spMk id="4" creationId="{F56FB2CA-AD12-464E-836D-D3B33C6843C3}"/>
          </ac:spMkLst>
        </pc:spChg>
        <pc:spChg chg="add mod">
          <ac:chgData name="Stephanie Cliett" userId="de654d92-b257-474e-a401-5d984e73a7f5" providerId="ADAL" clId="{9F71EF79-947D-418A-A38D-BD8113B663BC}" dt="2020-04-23T19:08:36.811" v="1830" actId="20577"/>
          <ac:spMkLst>
            <pc:docMk/>
            <pc:sldMk cId="3974420116" sldId="366"/>
            <ac:spMk id="5" creationId="{2FB95989-F8AF-403A-9B27-C7015018233B}"/>
          </ac:spMkLst>
        </pc:spChg>
        <pc:spChg chg="add mod">
          <ac:chgData name="Stephanie Cliett" userId="de654d92-b257-474e-a401-5d984e73a7f5" providerId="ADAL" clId="{9F71EF79-947D-418A-A38D-BD8113B663BC}" dt="2020-04-23T19:07:25.508" v="1800" actId="5793"/>
          <ac:spMkLst>
            <pc:docMk/>
            <pc:sldMk cId="3974420116" sldId="366"/>
            <ac:spMk id="6" creationId="{17D8DA72-17A8-4924-AD16-CFE00A8A82D4}"/>
          </ac:spMkLst>
        </pc:spChg>
      </pc:sldChg>
      <pc:sldChg chg="addSp delSp modSp add">
        <pc:chgData name="Stephanie Cliett" userId="de654d92-b257-474e-a401-5d984e73a7f5" providerId="ADAL" clId="{9F71EF79-947D-418A-A38D-BD8113B663BC}" dt="2020-04-23T19:13:52.878" v="1835" actId="14100"/>
        <pc:sldMkLst>
          <pc:docMk/>
          <pc:sldMk cId="546003467" sldId="367"/>
        </pc:sldMkLst>
        <pc:spChg chg="del mod">
          <ac:chgData name="Stephanie Cliett" userId="de654d92-b257-474e-a401-5d984e73a7f5" providerId="ADAL" clId="{9F71EF79-947D-418A-A38D-BD8113B663BC}" dt="2020-04-23T19:13:10.055" v="1832" actId="478"/>
          <ac:spMkLst>
            <pc:docMk/>
            <pc:sldMk cId="546003467" sldId="367"/>
            <ac:spMk id="2" creationId="{8D8146F7-6A33-453C-A9CA-23A1C6E12501}"/>
          </ac:spMkLst>
        </pc:spChg>
        <pc:spChg chg="mod">
          <ac:chgData name="Stephanie Cliett" userId="de654d92-b257-474e-a401-5d984e73a7f5" providerId="ADAL" clId="{9F71EF79-947D-418A-A38D-BD8113B663BC}" dt="2020-04-23T19:13:52.878" v="1835" actId="14100"/>
          <ac:spMkLst>
            <pc:docMk/>
            <pc:sldMk cId="546003467" sldId="367"/>
            <ac:spMk id="3" creationId="{7849F2D8-53B2-4B47-9F99-6A7B0DBC69C7}"/>
          </ac:spMkLst>
        </pc:spChg>
        <pc:spChg chg="add del mod">
          <ac:chgData name="Stephanie Cliett" userId="de654d92-b257-474e-a401-5d984e73a7f5" providerId="ADAL" clId="{9F71EF79-947D-418A-A38D-BD8113B663BC}" dt="2020-04-23T19:13:36.918" v="1833"/>
          <ac:spMkLst>
            <pc:docMk/>
            <pc:sldMk cId="546003467" sldId="367"/>
            <ac:spMk id="5" creationId="{257F2C92-1B05-48B3-A817-080B440772E3}"/>
          </ac:spMkLst>
        </pc:spChg>
      </pc:sldChg>
      <pc:sldChg chg="addSp delSp modSp add">
        <pc:chgData name="Stephanie Cliett" userId="de654d92-b257-474e-a401-5d984e73a7f5" providerId="ADAL" clId="{9F71EF79-947D-418A-A38D-BD8113B663BC}" dt="2020-04-27T15:32:19.011" v="2411" actId="14100"/>
        <pc:sldMkLst>
          <pc:docMk/>
          <pc:sldMk cId="1707103500" sldId="368"/>
        </pc:sldMkLst>
        <pc:spChg chg="mod">
          <ac:chgData name="Stephanie Cliett" userId="de654d92-b257-474e-a401-5d984e73a7f5" providerId="ADAL" clId="{9F71EF79-947D-418A-A38D-BD8113B663BC}" dt="2020-04-27T15:32:19.011" v="2411" actId="14100"/>
          <ac:spMkLst>
            <pc:docMk/>
            <pc:sldMk cId="1707103500" sldId="368"/>
            <ac:spMk id="2" creationId="{28A5EFEC-5E02-4A78-B35A-FAF7FD10B1FC}"/>
          </ac:spMkLst>
        </pc:spChg>
        <pc:spChg chg="del">
          <ac:chgData name="Stephanie Cliett" userId="de654d92-b257-474e-a401-5d984e73a7f5" providerId="ADAL" clId="{9F71EF79-947D-418A-A38D-BD8113B663BC}" dt="2020-04-27T15:32:01.742" v="2408" actId="931"/>
          <ac:spMkLst>
            <pc:docMk/>
            <pc:sldMk cId="1707103500" sldId="368"/>
            <ac:spMk id="3" creationId="{6C40F629-7C0F-493E-A200-5A0698525054}"/>
          </ac:spMkLst>
        </pc:spChg>
        <pc:picChg chg="add mod">
          <ac:chgData name="Stephanie Cliett" userId="de654d92-b257-474e-a401-5d984e73a7f5" providerId="ADAL" clId="{9F71EF79-947D-418A-A38D-BD8113B663BC}" dt="2020-04-27T15:32:05.371" v="2410" actId="962"/>
          <ac:picMkLst>
            <pc:docMk/>
            <pc:sldMk cId="1707103500" sldId="368"/>
            <ac:picMk id="5" creationId="{E9223769-6C41-4040-A9C3-DA3E1A24AB1D}"/>
          </ac:picMkLst>
        </pc:picChg>
      </pc:sldChg>
      <pc:sldChg chg="addSp delSp modSp add">
        <pc:chgData name="Stephanie Cliett" userId="de654d92-b257-474e-a401-5d984e73a7f5" providerId="ADAL" clId="{9F71EF79-947D-418A-A38D-BD8113B663BC}" dt="2020-04-27T16:27:38.893" v="2927"/>
        <pc:sldMkLst>
          <pc:docMk/>
          <pc:sldMk cId="2269648309" sldId="369"/>
        </pc:sldMkLst>
        <pc:spChg chg="mod">
          <ac:chgData name="Stephanie Cliett" userId="de654d92-b257-474e-a401-5d984e73a7f5" providerId="ADAL" clId="{9F71EF79-947D-418A-A38D-BD8113B663BC}" dt="2020-04-27T16:18:25.012" v="2709" actId="20577"/>
          <ac:spMkLst>
            <pc:docMk/>
            <pc:sldMk cId="2269648309" sldId="369"/>
            <ac:spMk id="2" creationId="{1CCA966C-F4D2-4981-88B7-4F374755A546}"/>
          </ac:spMkLst>
        </pc:spChg>
        <pc:spChg chg="del">
          <ac:chgData name="Stephanie Cliett" userId="de654d92-b257-474e-a401-5d984e73a7f5" providerId="ADAL" clId="{9F71EF79-947D-418A-A38D-BD8113B663BC}" dt="2020-04-27T15:43:18.492" v="2617"/>
          <ac:spMkLst>
            <pc:docMk/>
            <pc:sldMk cId="2269648309" sldId="369"/>
            <ac:spMk id="3" creationId="{3289A9BE-EA31-4416-A8B3-2A622FCFC622}"/>
          </ac:spMkLst>
        </pc:spChg>
        <pc:spChg chg="del mod">
          <ac:chgData name="Stephanie Cliett" userId="de654d92-b257-474e-a401-5d984e73a7f5" providerId="ADAL" clId="{9F71EF79-947D-418A-A38D-BD8113B663BC}" dt="2020-04-27T16:27:38.893" v="2927"/>
          <ac:spMkLst>
            <pc:docMk/>
            <pc:sldMk cId="2269648309" sldId="369"/>
            <ac:spMk id="4" creationId="{F2AE99BF-6B45-4554-AEA7-7B95A843AD0B}"/>
          </ac:spMkLst>
        </pc:spChg>
        <pc:spChg chg="add del mod">
          <ac:chgData name="Stephanie Cliett" userId="de654d92-b257-474e-a401-5d984e73a7f5" providerId="ADAL" clId="{9F71EF79-947D-418A-A38D-BD8113B663BC}" dt="2020-04-27T16:23:45.754" v="2924"/>
          <ac:spMkLst>
            <pc:docMk/>
            <pc:sldMk cId="2269648309" sldId="369"/>
            <ac:spMk id="7" creationId="{158AA882-C200-4087-9FFF-0E74109AAB02}"/>
          </ac:spMkLst>
        </pc:spChg>
        <pc:picChg chg="add del mod">
          <ac:chgData name="Stephanie Cliett" userId="de654d92-b257-474e-a401-5d984e73a7f5" providerId="ADAL" clId="{9F71EF79-947D-418A-A38D-BD8113B663BC}" dt="2020-04-27T16:23:38.469" v="2923" actId="478"/>
          <ac:picMkLst>
            <pc:docMk/>
            <pc:sldMk cId="2269648309" sldId="369"/>
            <ac:picMk id="5" creationId="{7369450B-7D29-4F5E-AED5-B8ECB1BE3F27}"/>
          </ac:picMkLst>
        </pc:picChg>
        <pc:picChg chg="add mod">
          <ac:chgData name="Stephanie Cliett" userId="de654d92-b257-474e-a401-5d984e73a7f5" providerId="ADAL" clId="{9F71EF79-947D-418A-A38D-BD8113B663BC}" dt="2020-04-27T16:23:45.754" v="2924"/>
          <ac:picMkLst>
            <pc:docMk/>
            <pc:sldMk cId="2269648309" sldId="369"/>
            <ac:picMk id="8" creationId="{9CAC5563-B613-4B4B-878A-9D3BF05C88F2}"/>
          </ac:picMkLst>
        </pc:picChg>
        <pc:picChg chg="add mod">
          <ac:chgData name="Stephanie Cliett" userId="de654d92-b257-474e-a401-5d984e73a7f5" providerId="ADAL" clId="{9F71EF79-947D-418A-A38D-BD8113B663BC}" dt="2020-04-27T16:27:38.893" v="2927"/>
          <ac:picMkLst>
            <pc:docMk/>
            <pc:sldMk cId="2269648309" sldId="369"/>
            <ac:picMk id="9" creationId="{4F535C56-10BF-43C7-BAAE-8166783E77E1}"/>
          </ac:picMkLst>
        </pc:picChg>
      </pc:sldChg>
      <pc:sldChg chg="addSp delSp modSp add del">
        <pc:chgData name="Stephanie Cliett" userId="de654d92-b257-474e-a401-5d984e73a7f5" providerId="ADAL" clId="{9F71EF79-947D-418A-A38D-BD8113B663BC}" dt="2020-04-27T16:17:59.393" v="2690" actId="2696"/>
        <pc:sldMkLst>
          <pc:docMk/>
          <pc:sldMk cId="1039663372" sldId="370"/>
        </pc:sldMkLst>
        <pc:spChg chg="del">
          <ac:chgData name="Stephanie Cliett" userId="de654d92-b257-474e-a401-5d984e73a7f5" providerId="ADAL" clId="{9F71EF79-947D-418A-A38D-BD8113B663BC}" dt="2020-04-27T16:00:57.328" v="2653"/>
          <ac:spMkLst>
            <pc:docMk/>
            <pc:sldMk cId="1039663372" sldId="370"/>
            <ac:spMk id="2" creationId="{FD2158DF-FC1E-43AE-B27A-2E126F647C86}"/>
          </ac:spMkLst>
        </pc:spChg>
        <pc:spChg chg="add mod">
          <ac:chgData name="Stephanie Cliett" userId="de654d92-b257-474e-a401-5d984e73a7f5" providerId="ADAL" clId="{9F71EF79-947D-418A-A38D-BD8113B663BC}" dt="2020-04-27T16:01:36.519" v="2673" actId="20577"/>
          <ac:spMkLst>
            <pc:docMk/>
            <pc:sldMk cId="1039663372" sldId="370"/>
            <ac:spMk id="3" creationId="{6F810EC2-C9FC-449A-B543-547516E5670D}"/>
          </ac:spMkLst>
        </pc:spChg>
        <pc:spChg chg="add del mod">
          <ac:chgData name="Stephanie Cliett" userId="de654d92-b257-474e-a401-5d984e73a7f5" providerId="ADAL" clId="{9F71EF79-947D-418A-A38D-BD8113B663BC}" dt="2020-04-27T16:17:41.946" v="2687"/>
          <ac:spMkLst>
            <pc:docMk/>
            <pc:sldMk cId="1039663372" sldId="370"/>
            <ac:spMk id="4" creationId="{E59BAC42-BD2B-45DC-9C73-ACA4D0E4DAEE}"/>
          </ac:spMkLst>
        </pc:spChg>
        <pc:spChg chg="add del mod">
          <ac:chgData name="Stephanie Cliett" userId="de654d92-b257-474e-a401-5d984e73a7f5" providerId="ADAL" clId="{9F71EF79-947D-418A-A38D-BD8113B663BC}" dt="2020-04-27T16:01:59.858" v="2674"/>
          <ac:spMkLst>
            <pc:docMk/>
            <pc:sldMk cId="1039663372" sldId="370"/>
            <ac:spMk id="5" creationId="{EE7A239F-26AE-4653-8463-0D7E3645495D}"/>
          </ac:spMkLst>
        </pc:spChg>
        <pc:spChg chg="add mod">
          <ac:chgData name="Stephanie Cliett" userId="de654d92-b257-474e-a401-5d984e73a7f5" providerId="ADAL" clId="{9F71EF79-947D-418A-A38D-BD8113B663BC}" dt="2020-04-27T16:00:57.328" v="2653"/>
          <ac:spMkLst>
            <pc:docMk/>
            <pc:sldMk cId="1039663372" sldId="370"/>
            <ac:spMk id="6" creationId="{AA04F62F-2853-4EB5-BA70-942E8468BCD4}"/>
          </ac:spMkLst>
        </pc:spChg>
        <pc:spChg chg="add mod">
          <ac:chgData name="Stephanie Cliett" userId="de654d92-b257-474e-a401-5d984e73a7f5" providerId="ADAL" clId="{9F71EF79-947D-418A-A38D-BD8113B663BC}" dt="2020-04-27T16:00:57.328" v="2653"/>
          <ac:spMkLst>
            <pc:docMk/>
            <pc:sldMk cId="1039663372" sldId="370"/>
            <ac:spMk id="7" creationId="{664C14F7-D260-4A65-AD47-456E0E8596EB}"/>
          </ac:spMkLst>
        </pc:spChg>
        <pc:picChg chg="add mod">
          <ac:chgData name="Stephanie Cliett" userId="de654d92-b257-474e-a401-5d984e73a7f5" providerId="ADAL" clId="{9F71EF79-947D-418A-A38D-BD8113B663BC}" dt="2020-04-27T16:01:59.858" v="2674"/>
          <ac:picMkLst>
            <pc:docMk/>
            <pc:sldMk cId="1039663372" sldId="370"/>
            <ac:picMk id="8" creationId="{68B94DB4-AD8E-4A84-8727-DBCD99B4FD62}"/>
          </ac:picMkLst>
        </pc:picChg>
        <pc:picChg chg="add mod">
          <ac:chgData name="Stephanie Cliett" userId="de654d92-b257-474e-a401-5d984e73a7f5" providerId="ADAL" clId="{9F71EF79-947D-418A-A38D-BD8113B663BC}" dt="2020-04-27T16:17:51.370" v="2689" actId="14100"/>
          <ac:picMkLst>
            <pc:docMk/>
            <pc:sldMk cId="1039663372" sldId="370"/>
            <ac:picMk id="9" creationId="{11FBF08A-0CD4-4E25-A230-2235B734F37E}"/>
          </ac:picMkLst>
        </pc:picChg>
      </pc:sldChg>
      <pc:sldChg chg="addSp delSp modSp add">
        <pc:chgData name="Stephanie Cliett" userId="de654d92-b257-474e-a401-5d984e73a7f5" providerId="ADAL" clId="{9F71EF79-947D-418A-A38D-BD8113B663BC}" dt="2020-04-27T16:16:51.156" v="2686"/>
        <pc:sldMkLst>
          <pc:docMk/>
          <pc:sldMk cId="2317730475" sldId="371"/>
        </pc:sldMkLst>
        <pc:spChg chg="add del mod">
          <ac:chgData name="Stephanie Cliett" userId="de654d92-b257-474e-a401-5d984e73a7f5" providerId="ADAL" clId="{9F71EF79-947D-418A-A38D-BD8113B663BC}" dt="2020-04-27T16:16:51.156" v="2686"/>
          <ac:spMkLst>
            <pc:docMk/>
            <pc:sldMk cId="2317730475" sldId="371"/>
            <ac:spMk id="5" creationId="{E7271293-9B38-43AF-8682-081E527C6672}"/>
          </ac:spMkLst>
        </pc:spChg>
        <pc:picChg chg="add mod">
          <ac:chgData name="Stephanie Cliett" userId="de654d92-b257-474e-a401-5d984e73a7f5" providerId="ADAL" clId="{9F71EF79-947D-418A-A38D-BD8113B663BC}" dt="2020-04-27T16:16:51.156" v="2686"/>
          <ac:picMkLst>
            <pc:docMk/>
            <pc:sldMk cId="2317730475" sldId="371"/>
            <ac:picMk id="6" creationId="{5A9A6CAA-FA3D-4796-A94D-BB6BCE28C9B5}"/>
          </ac:picMkLst>
        </pc:picChg>
        <pc:picChg chg="del">
          <ac:chgData name="Stephanie Cliett" userId="de654d92-b257-474e-a401-5d984e73a7f5" providerId="ADAL" clId="{9F71EF79-947D-418A-A38D-BD8113B663BC}" dt="2020-04-27T16:11:09.369" v="2685" actId="478"/>
          <ac:picMkLst>
            <pc:docMk/>
            <pc:sldMk cId="2317730475" sldId="371"/>
            <ac:picMk id="12" creationId="{808EC736-F3EC-499B-98BE-0D738112F4B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a:t>
            </a:r>
            <a:r>
              <a:rPr lang="en-US" baseline="0"/>
              <a:t> your audience, thank them for attending your presentation, introduce yourself, introduce your project, </a:t>
            </a:r>
            <a:r>
              <a:rPr lang="en-US"/>
              <a:t>introduce your team</a:t>
            </a:r>
            <a:r>
              <a:rPr lang="en-US" baseline="0"/>
              <a:t> members, </a:t>
            </a:r>
            <a:r>
              <a:rPr lang="en-US"/>
              <a:t>and quickly indicate what each of you</a:t>
            </a:r>
            <a:r>
              <a:rPr lang="en-US" baseline="0"/>
              <a:t> did in a high-level manner, and put more emphasis on your part/contribution</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3788043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3648362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1302809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1705540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996347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3700400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24</a:t>
            </a:fld>
            <a:endParaRPr lang="en-US" altLang="en-US"/>
          </a:p>
        </p:txBody>
      </p:sp>
    </p:spTree>
    <p:extLst>
      <p:ext uri="{BB962C8B-B14F-4D97-AF65-F5344CB8AC3E}">
        <p14:creationId xmlns:p14="http://schemas.microsoft.com/office/powerpoint/2010/main" val="3992828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25</a:t>
            </a:fld>
            <a:endParaRPr lang="en-US" altLang="en-US"/>
          </a:p>
        </p:txBody>
      </p:sp>
    </p:spTree>
    <p:extLst>
      <p:ext uri="{BB962C8B-B14F-4D97-AF65-F5344CB8AC3E}">
        <p14:creationId xmlns:p14="http://schemas.microsoft.com/office/powerpoint/2010/main" val="1711673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Detailed design:</a:t>
            </a:r>
          </a:p>
          <a:p>
            <a:r>
              <a:rPr lang="en-US"/>
              <a:t>6.1. Minimal class diagram. Identify the design patterns used (one or more slides).</a:t>
            </a:r>
          </a:p>
          <a:p>
            <a:r>
              <a:rPr lang="en-US"/>
              <a:t>6.2. State machine for the main control object or the most important object of the implemented uses cases (one or more slides).</a:t>
            </a:r>
          </a:p>
          <a:p>
            <a:r>
              <a:rPr lang="en-US"/>
              <a:t>6.3. Main algorithm used related to an implemented use case described above (one or more slides).</a:t>
            </a:r>
          </a:p>
          <a:p>
            <a:endParaRPr lang="en-US"/>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26</a:t>
            </a:fld>
            <a:endParaRPr lang="en-US" altLang="en-US"/>
          </a:p>
        </p:txBody>
      </p:sp>
    </p:spTree>
    <p:extLst>
      <p:ext uri="{BB962C8B-B14F-4D97-AF65-F5344CB8AC3E}">
        <p14:creationId xmlns:p14="http://schemas.microsoft.com/office/powerpoint/2010/main" val="871030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Introduce</a:t>
            </a:r>
            <a:r>
              <a:rPr lang="en-US" baseline="0"/>
              <a:t> the problem that the whole project tackles and stay focused on the parts that you have been working. Indicate </a:t>
            </a:r>
            <a:r>
              <a:rPr lang="en-US"/>
              <a:t>if there is an existing previous system, enumerate its problems/limitations,</a:t>
            </a:r>
            <a:r>
              <a:rPr lang="en-US" baseline="0"/>
              <a:t> etc</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27</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28</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 Test Suites and Test Cases (one sunny day and one rainy day) for the use case represented in part (5) above (2 slides).</a:t>
            </a:r>
          </a:p>
          <a:p>
            <a:r>
              <a:rPr lang="en-US"/>
              <a:t>7.1 One sunny day and one rainy day for the implemented use cases (one or more slides).</a:t>
            </a:r>
          </a:p>
          <a:p>
            <a:r>
              <a:rPr lang="en-US"/>
              <a:t>7.2 Automated test scripts for the implemented use cases (one or more slides).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30</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p>
          <a:p>
            <a:r>
              <a:rPr lang="en-US"/>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31</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221698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1834096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3163742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314776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4/27/2020</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4/27/2020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4/27/2020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4/27/2020</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4/27/2020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4/27/2020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4/27/2020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4/27/2020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4/27/2020</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4/27/2020</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4/27/2020</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4/27/2020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4/27/2020</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mailto:sclie001@fiu.ed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mailto:acoll094@fiu.edu"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1554763"/>
            <a:ext cx="8686800" cy="4095750"/>
          </a:xfrm>
        </p:spPr>
        <p:txBody>
          <a:bodyPr/>
          <a:lstStyle/>
          <a:p>
            <a:pPr algn="ctr" eaLnBrk="1" hangingPunct="1"/>
            <a:r>
              <a:rPr lang="en-US" sz="2800">
                <a:ea typeface="+mj-lt"/>
                <a:cs typeface="+mj-lt"/>
              </a:rPr>
              <a:t>Automated </a:t>
            </a:r>
            <a:r>
              <a:rPr lang="en-US" sz="2800" err="1">
                <a:ea typeface="+mj-lt"/>
                <a:cs typeface="+mj-lt"/>
              </a:rPr>
              <a:t>Spherification</a:t>
            </a:r>
            <a:r>
              <a:rPr lang="en-US" sz="2800">
                <a:ea typeface="+mj-lt"/>
                <a:cs typeface="+mj-lt"/>
              </a:rPr>
              <a:t> Apparatus for </a:t>
            </a:r>
            <a:br>
              <a:rPr lang="en-US" sz="2800">
                <a:ea typeface="+mj-lt"/>
                <a:cs typeface="+mj-lt"/>
              </a:rPr>
            </a:br>
            <a:r>
              <a:rPr lang="en-US" sz="2800">
                <a:ea typeface="+mj-lt"/>
                <a:cs typeface="+mj-lt"/>
              </a:rPr>
              <a:t>Multisensory Molecular Gastronomy Experiences</a:t>
            </a:r>
            <a:br>
              <a:rPr lang="en-US" sz="2800">
                <a:ea typeface="ＭＳ Ｐゴシック" pitchFamily="34" charset="-128"/>
              </a:rPr>
            </a:br>
            <a:br>
              <a:rPr lang="en-US" altLang="en-US" sz="2800">
                <a:ea typeface="ＭＳ Ｐゴシック"/>
              </a:rPr>
            </a:br>
            <a:r>
              <a:rPr lang="en-US" altLang="en-US" sz="2800">
                <a:ea typeface="ＭＳ Ｐゴシック"/>
              </a:rPr>
              <a:t>Team Member(s): Alex </a:t>
            </a:r>
            <a:r>
              <a:rPr lang="en-US" altLang="en-US" sz="2800" err="1">
                <a:ea typeface="ＭＳ Ｐゴシック"/>
              </a:rPr>
              <a:t>Collantes</a:t>
            </a:r>
            <a:r>
              <a:rPr lang="en-US" altLang="en-US" sz="2800">
                <a:ea typeface="ＭＳ Ｐゴシック"/>
              </a:rPr>
              <a:t> and Stephanie Cliett</a:t>
            </a:r>
            <a:br>
              <a:rPr lang="en-US" altLang="en-US" sz="2800">
                <a:ea typeface="ＭＳ Ｐゴシック" pitchFamily="34" charset="-128"/>
              </a:rPr>
            </a:br>
            <a:r>
              <a:rPr lang="en-US" altLang="en-US" sz="2800">
                <a:ea typeface="ＭＳ Ｐゴシック"/>
              </a:rPr>
              <a:t>Product Owner(s): Xavier Gonzalez</a:t>
            </a:r>
            <a:br>
              <a:rPr lang="en-US" altLang="en-US" sz="2800">
                <a:ea typeface="ＭＳ Ｐゴシック"/>
              </a:rPr>
            </a:br>
            <a:r>
              <a:rPr lang="en-US" altLang="en-US" sz="2800">
                <a:ea typeface="ＭＳ Ｐゴシック"/>
              </a:rPr>
              <a:t>Professor: Masoud </a:t>
            </a:r>
            <a:r>
              <a:rPr lang="en-US" altLang="en-US" sz="2800" err="1">
                <a:ea typeface="ＭＳ Ｐゴシック"/>
              </a:rPr>
              <a:t>Sadjadi</a:t>
            </a:r>
            <a:br>
              <a:rPr lang="en-US" altLang="en-US" sz="2800">
                <a:ea typeface="ＭＳ Ｐゴシック" pitchFamily="34" charset="-128"/>
              </a:rPr>
            </a:br>
            <a:br>
              <a:rPr lang="en-US" altLang="en-US">
                <a:ea typeface="ＭＳ Ｐゴシック" pitchFamily="34" charset="-128"/>
              </a:rPr>
            </a:br>
            <a:r>
              <a:rPr lang="en-US" altLang="en-US" sz="1800">
                <a:ea typeface="ＭＳ Ｐゴシック"/>
              </a:rPr>
              <a:t>School of Computing and Information Sciences</a:t>
            </a:r>
            <a:br>
              <a:rPr lang="en-US" altLang="en-US" sz="1800">
                <a:ea typeface="ＭＳ Ｐゴシック" pitchFamily="34" charset="-128"/>
              </a:rPr>
            </a:br>
            <a:r>
              <a:rPr lang="en-US" altLang="en-US" sz="1800">
                <a:ea typeface="ＭＳ Ｐゴシック"/>
              </a:rPr>
              <a:t>Florida International University</a:t>
            </a:r>
            <a:endParaRPr lang="en-US" altLang="en-US">
              <a:ea typeface="ＭＳ Ｐゴシック"/>
            </a:endParaRP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a:ea typeface="ＭＳ Ｐゴシック"/>
              </a:rPr>
              <a:t>VIP/Senior Project Final Presentation</a:t>
            </a:r>
            <a:br>
              <a:rPr lang="en-US" altLang="en-US">
                <a:ea typeface="ＭＳ Ｐゴシック" pitchFamily="34" charset="-128"/>
              </a:rPr>
            </a:br>
            <a:r>
              <a:rPr lang="en-US" altLang="en-US" sz="3600">
                <a:ea typeface="ＭＳ Ｐゴシック"/>
              </a:rPr>
              <a:t>Spring 2020</a:t>
            </a:r>
            <a:endParaRPr lang="en-US" altLang="en-US" sz="2800">
              <a:ea typeface="ＭＳ Ｐゴシック"/>
            </a:endParaRPr>
          </a:p>
        </p:txBody>
      </p:sp>
      <p:sp>
        <p:nvSpPr>
          <p:cNvPr id="2" name="TextBox 1">
            <a:extLst>
              <a:ext uri="{FF2B5EF4-FFF2-40B4-BE49-F238E27FC236}">
                <a16:creationId xmlns:a16="http://schemas.microsoft.com/office/drawing/2014/main" id="{F485D510-09CC-45A9-BCC4-63B5EDDF81D9}"/>
              </a:ext>
            </a:extLst>
          </p:cNvPr>
          <p:cNvSpPr txBox="1"/>
          <p:nvPr/>
        </p:nvSpPr>
        <p:spPr>
          <a:xfrm>
            <a:off x="3200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CF2E7D44-8ADD-42BE-8FDF-E0B91F4BCB78}"/>
              </a:ext>
            </a:extLst>
          </p:cNvPr>
          <p:cNvSpPr txBox="1"/>
          <p:nvPr/>
        </p:nvSpPr>
        <p:spPr>
          <a:xfrm>
            <a:off x="3200400" y="5495925"/>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br>
              <a:rPr lang="en-US"/>
            </a:br>
            <a:r>
              <a:rPr lang="en-US">
                <a:solidFill>
                  <a:srgbClr val="001D4D"/>
                </a:solidFill>
                <a:latin typeface="Trebuchet MS"/>
              </a:rPr>
              <a:t>April 27th, 2020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screenshot of a cell phone&#10;&#10;Description generated with very high confidence">
            <a:extLst>
              <a:ext uri="{FF2B5EF4-FFF2-40B4-BE49-F238E27FC236}">
                <a16:creationId xmlns:a16="http://schemas.microsoft.com/office/drawing/2014/main" id="{CC57EFDB-6569-4871-AFDD-A05FEA6E7077}"/>
              </a:ext>
            </a:extLst>
          </p:cNvPr>
          <p:cNvPicPr>
            <a:picLocks noChangeAspect="1"/>
          </p:cNvPicPr>
          <p:nvPr/>
        </p:nvPicPr>
        <p:blipFill>
          <a:blip r:embed="rId3"/>
          <a:stretch>
            <a:fillRect/>
          </a:stretch>
        </p:blipFill>
        <p:spPr>
          <a:xfrm>
            <a:off x="2258393" y="975835"/>
            <a:ext cx="4857584" cy="5065818"/>
          </a:xfrm>
          <a:prstGeom prst="rect">
            <a:avLst/>
          </a:prstGeom>
        </p:spPr>
      </p:pic>
      <p:sp>
        <p:nvSpPr>
          <p:cNvPr id="5" name="Title 1">
            <a:extLst>
              <a:ext uri="{FF2B5EF4-FFF2-40B4-BE49-F238E27FC236}">
                <a16:creationId xmlns:a16="http://schemas.microsoft.com/office/drawing/2014/main" id="{A7284235-08D9-4211-B98A-68A7B6B35591}"/>
              </a:ext>
            </a:extLst>
          </p:cNvPr>
          <p:cNvSpPr txBox="1">
            <a:spLocks/>
          </p:cNvSpPr>
          <p:nvPr/>
        </p:nvSpPr>
        <p:spPr bwMode="auto">
          <a:xfrm>
            <a:off x="779463" y="345557"/>
            <a:ext cx="7583487" cy="62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defTabSz="914400"/>
            <a:r>
              <a:rPr lang="en-US">
                <a:ea typeface="ＭＳ Ｐゴシック"/>
              </a:rPr>
              <a:t>Alex's Minimal Class Diagram</a:t>
            </a:r>
          </a:p>
        </p:txBody>
      </p:sp>
    </p:spTree>
    <p:extLst>
      <p:ext uri="{BB962C8B-B14F-4D97-AF65-F5344CB8AC3E}">
        <p14:creationId xmlns:p14="http://schemas.microsoft.com/office/powerpoint/2010/main" val="2803424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469605"/>
            <a:ext cx="8135937" cy="628134"/>
          </a:xfrm>
        </p:spPr>
        <p:txBody>
          <a:bodyPr/>
          <a:lstStyle/>
          <a:p>
            <a:r>
              <a:rPr lang="en-US">
                <a:ea typeface="ＭＳ Ｐゴシック"/>
              </a:rPr>
              <a:t>Alex's Algorithm for Spout Pump </a:t>
            </a:r>
            <a:endParaRPr lang="en-US"/>
          </a:p>
        </p:txBody>
      </p:sp>
      <p:sp>
        <p:nvSpPr>
          <p:cNvPr id="3" name="Content Placeholder 2"/>
          <p:cNvSpPr>
            <a:spLocks noGrp="1"/>
          </p:cNvSpPr>
          <p:nvPr>
            <p:ph idx="1"/>
          </p:nvPr>
        </p:nvSpPr>
        <p:spPr>
          <a:xfrm>
            <a:off x="779463" y="1208567"/>
            <a:ext cx="7583487" cy="4491997"/>
          </a:xfrm>
        </p:spPr>
        <p:txBody>
          <a:bodyPr/>
          <a:lstStyle/>
          <a:p>
            <a:pPr marL="0" indent="0">
              <a:spcBef>
                <a:spcPts val="0"/>
              </a:spcBef>
              <a:buNone/>
            </a:pPr>
            <a:r>
              <a:rPr lang="en-US">
                <a:ea typeface="+mn-lt"/>
                <a:cs typeface="+mn-lt"/>
              </a:rPr>
              <a:t>Loop(</a:t>
            </a:r>
            <a:r>
              <a:rPr lang="en-US" err="1">
                <a:ea typeface="+mn-lt"/>
                <a:cs typeface="+mn-lt"/>
              </a:rPr>
              <a:t>machineIsRunning</a:t>
            </a:r>
            <a:r>
              <a:rPr lang="en-US">
                <a:ea typeface="+mn-lt"/>
                <a:cs typeface="+mn-lt"/>
              </a:rPr>
              <a:t>){</a:t>
            </a:r>
          </a:p>
          <a:p>
            <a:pPr marL="0" indent="0">
              <a:spcBef>
                <a:spcPts val="0"/>
              </a:spcBef>
              <a:buNone/>
            </a:pPr>
            <a:r>
              <a:rPr lang="en-US">
                <a:ea typeface="+mn-lt"/>
                <a:cs typeface="+mn-lt"/>
              </a:rPr>
              <a:t>Status = </a:t>
            </a:r>
            <a:r>
              <a:rPr lang="en-US" err="1">
                <a:ea typeface="+mn-lt"/>
                <a:cs typeface="+mn-lt"/>
              </a:rPr>
              <a:t>menu.GetStatus</a:t>
            </a:r>
            <a:r>
              <a:rPr lang="en-US">
                <a:ea typeface="+mn-lt"/>
                <a:cs typeface="+mn-lt"/>
              </a:rPr>
              <a:t>();</a:t>
            </a:r>
          </a:p>
          <a:p>
            <a:pPr marL="0" indent="0">
              <a:spcBef>
                <a:spcPts val="0"/>
              </a:spcBef>
              <a:buNone/>
            </a:pPr>
            <a:r>
              <a:rPr lang="en-US">
                <a:ea typeface="+mn-lt"/>
                <a:cs typeface="+mn-lt"/>
              </a:rPr>
              <a:t>if (</a:t>
            </a:r>
            <a:r>
              <a:rPr lang="en-US" err="1">
                <a:ea typeface="+mn-lt"/>
                <a:cs typeface="+mn-lt"/>
              </a:rPr>
              <a:t>menu.isSpoutPumpRunning</a:t>
            </a:r>
            <a:r>
              <a:rPr lang="en-US">
                <a:ea typeface="+mn-lt"/>
                <a:cs typeface="+mn-lt"/>
              </a:rPr>
              <a:t>(Status)) {</a:t>
            </a:r>
          </a:p>
          <a:p>
            <a:pPr marL="0" indent="0">
              <a:spcBef>
                <a:spcPts val="0"/>
              </a:spcBef>
              <a:buNone/>
            </a:pPr>
            <a:r>
              <a:rPr lang="en-US">
                <a:ea typeface="+mn-lt"/>
                <a:cs typeface="+mn-lt"/>
              </a:rPr>
              <a:t>Set up LCD with percent progress      </a:t>
            </a:r>
          </a:p>
          <a:p>
            <a:pPr marL="0" indent="0">
              <a:spcBef>
                <a:spcPts val="0"/>
              </a:spcBef>
              <a:buNone/>
            </a:pPr>
            <a:r>
              <a:rPr lang="en-US" err="1">
                <a:ea typeface="+mn-lt"/>
                <a:cs typeface="+mn-lt"/>
              </a:rPr>
              <a:t>RunSpoutPump</a:t>
            </a:r>
            <a:r>
              <a:rPr lang="en-US">
                <a:ea typeface="+mn-lt"/>
                <a:cs typeface="+mn-lt"/>
              </a:rPr>
              <a:t>();</a:t>
            </a:r>
          </a:p>
          <a:p>
            <a:pPr marL="0" indent="0">
              <a:spcBef>
                <a:spcPts val="0"/>
              </a:spcBef>
              <a:buNone/>
            </a:pPr>
            <a:r>
              <a:rPr lang="en-US">
                <a:ea typeface="+mn-lt"/>
                <a:cs typeface="+mn-lt"/>
              </a:rPr>
              <a:t>}}</a:t>
            </a:r>
            <a:endParaRPr lang="en-US"/>
          </a:p>
          <a:p>
            <a:pPr marL="0" indent="0">
              <a:spcBef>
                <a:spcPts val="0"/>
              </a:spcBef>
              <a:buNone/>
            </a:pPr>
            <a:endParaRPr lang="en-US">
              <a:ea typeface="+mn-lt"/>
              <a:cs typeface="+mn-lt"/>
            </a:endParaRPr>
          </a:p>
          <a:p>
            <a:pPr marL="0" indent="0">
              <a:spcBef>
                <a:spcPts val="0"/>
              </a:spcBef>
              <a:buNone/>
            </a:pPr>
            <a:r>
              <a:rPr lang="en-US" err="1">
                <a:ea typeface="+mn-lt"/>
                <a:cs typeface="+mn-lt"/>
              </a:rPr>
              <a:t>RunSpoutPump</a:t>
            </a:r>
            <a:r>
              <a:rPr lang="en-US">
                <a:ea typeface="+mn-lt"/>
                <a:cs typeface="+mn-lt"/>
              </a:rPr>
              <a:t>() {</a:t>
            </a:r>
            <a:endParaRPr lang="en-US">
              <a:cs typeface="+mn-lt"/>
            </a:endParaRPr>
          </a:p>
          <a:p>
            <a:pPr marL="0" indent="0">
              <a:spcBef>
                <a:spcPts val="0"/>
              </a:spcBef>
              <a:buNone/>
            </a:pPr>
            <a:r>
              <a:rPr lang="en-US">
                <a:ea typeface="+mn-lt"/>
                <a:cs typeface="+mn-lt"/>
              </a:rPr>
              <a:t>     </a:t>
            </a:r>
            <a:r>
              <a:rPr lang="en-US" err="1">
                <a:ea typeface="+mn-lt"/>
                <a:cs typeface="+mn-lt"/>
              </a:rPr>
              <a:t>digitalWrite</a:t>
            </a:r>
            <a:r>
              <a:rPr lang="en-US">
                <a:ea typeface="+mn-lt"/>
                <a:cs typeface="+mn-lt"/>
              </a:rPr>
              <a:t>(</a:t>
            </a:r>
            <a:r>
              <a:rPr lang="en-US" err="1">
                <a:ea typeface="+mn-lt"/>
                <a:cs typeface="+mn-lt"/>
              </a:rPr>
              <a:t>SteppingMotorDirectionPin</a:t>
            </a:r>
            <a:r>
              <a:rPr lang="en-US">
                <a:ea typeface="+mn-lt"/>
                <a:cs typeface="+mn-lt"/>
              </a:rPr>
              <a:t>, LOW);</a:t>
            </a:r>
            <a:endParaRPr lang="en-US">
              <a:cs typeface="+mn-lt"/>
            </a:endParaRPr>
          </a:p>
          <a:p>
            <a:pPr marL="0" indent="0">
              <a:spcBef>
                <a:spcPts val="0"/>
              </a:spcBef>
              <a:buNone/>
            </a:pPr>
            <a:r>
              <a:rPr lang="en-US">
                <a:ea typeface="+mn-lt"/>
                <a:cs typeface="+mn-lt"/>
              </a:rPr>
              <a:t>     </a:t>
            </a:r>
            <a:r>
              <a:rPr lang="en-US" err="1">
                <a:ea typeface="+mn-lt"/>
                <a:cs typeface="+mn-lt"/>
              </a:rPr>
              <a:t>digitalWrite</a:t>
            </a:r>
            <a:r>
              <a:rPr lang="en-US">
                <a:ea typeface="+mn-lt"/>
                <a:cs typeface="+mn-lt"/>
              </a:rPr>
              <a:t>(</a:t>
            </a:r>
            <a:r>
              <a:rPr lang="en-US" err="1">
                <a:ea typeface="+mn-lt"/>
                <a:cs typeface="+mn-lt"/>
              </a:rPr>
              <a:t>SteppingMotorStepFrequencyPin</a:t>
            </a:r>
            <a:r>
              <a:rPr lang="en-US">
                <a:ea typeface="+mn-lt"/>
                <a:cs typeface="+mn-lt"/>
              </a:rPr>
              <a:t>, HIGH);</a:t>
            </a:r>
            <a:endParaRPr lang="en-US">
              <a:cs typeface="+mn-lt"/>
            </a:endParaRPr>
          </a:p>
          <a:p>
            <a:pPr marL="0" indent="0">
              <a:spcBef>
                <a:spcPts val="0"/>
              </a:spcBef>
              <a:buNone/>
            </a:pPr>
            <a:r>
              <a:rPr lang="en-US">
                <a:ea typeface="+mn-lt"/>
                <a:cs typeface="+mn-lt"/>
              </a:rPr>
              <a:t>     </a:t>
            </a:r>
            <a:r>
              <a:rPr lang="en-US" err="1">
                <a:ea typeface="+mn-lt"/>
                <a:cs typeface="+mn-lt"/>
              </a:rPr>
              <a:t>delayMicroseconds</a:t>
            </a:r>
            <a:r>
              <a:rPr lang="en-US">
                <a:ea typeface="+mn-lt"/>
                <a:cs typeface="+mn-lt"/>
              </a:rPr>
              <a:t>(</a:t>
            </a:r>
            <a:r>
              <a:rPr lang="en-US" err="1">
                <a:ea typeface="+mn-lt"/>
                <a:cs typeface="+mn-lt"/>
              </a:rPr>
              <a:t>highTime</a:t>
            </a:r>
            <a:r>
              <a:rPr lang="en-US">
                <a:ea typeface="+mn-lt"/>
                <a:cs typeface="+mn-lt"/>
              </a:rPr>
              <a:t>);</a:t>
            </a:r>
            <a:endParaRPr lang="en-US">
              <a:cs typeface="+mn-lt"/>
            </a:endParaRPr>
          </a:p>
          <a:p>
            <a:pPr marL="0" indent="0">
              <a:spcBef>
                <a:spcPts val="0"/>
              </a:spcBef>
              <a:buNone/>
            </a:pPr>
            <a:r>
              <a:rPr lang="en-US">
                <a:ea typeface="+mn-lt"/>
                <a:cs typeface="+mn-lt"/>
              </a:rPr>
              <a:t>     </a:t>
            </a:r>
            <a:r>
              <a:rPr lang="en-US" err="1">
                <a:ea typeface="+mn-lt"/>
                <a:cs typeface="+mn-lt"/>
              </a:rPr>
              <a:t>digitalWrite</a:t>
            </a:r>
            <a:r>
              <a:rPr lang="en-US">
                <a:ea typeface="+mn-lt"/>
                <a:cs typeface="+mn-lt"/>
              </a:rPr>
              <a:t>(</a:t>
            </a:r>
            <a:r>
              <a:rPr lang="en-US" err="1">
                <a:ea typeface="+mn-lt"/>
                <a:cs typeface="+mn-lt"/>
              </a:rPr>
              <a:t>SteppingMotorStepFrequencyPin</a:t>
            </a:r>
            <a:r>
              <a:rPr lang="en-US">
                <a:ea typeface="+mn-lt"/>
                <a:cs typeface="+mn-lt"/>
              </a:rPr>
              <a:t>, LOW);</a:t>
            </a:r>
            <a:endParaRPr lang="en-US">
              <a:cs typeface="+mn-lt"/>
            </a:endParaRPr>
          </a:p>
          <a:p>
            <a:pPr marL="0" indent="0">
              <a:spcBef>
                <a:spcPts val="0"/>
              </a:spcBef>
              <a:buNone/>
            </a:pPr>
            <a:r>
              <a:rPr lang="en-US">
                <a:ea typeface="+mn-lt"/>
                <a:cs typeface="+mn-lt"/>
              </a:rPr>
              <a:t>     </a:t>
            </a:r>
            <a:r>
              <a:rPr lang="en-US" err="1">
                <a:ea typeface="+mn-lt"/>
                <a:cs typeface="+mn-lt"/>
              </a:rPr>
              <a:t>delayMicroseconds</a:t>
            </a:r>
            <a:r>
              <a:rPr lang="en-US">
                <a:ea typeface="+mn-lt"/>
                <a:cs typeface="+mn-lt"/>
              </a:rPr>
              <a:t>(</a:t>
            </a:r>
            <a:r>
              <a:rPr lang="en-US" err="1">
                <a:ea typeface="+mn-lt"/>
                <a:cs typeface="+mn-lt"/>
              </a:rPr>
              <a:t>lowTime</a:t>
            </a:r>
            <a:r>
              <a:rPr lang="en-US">
                <a:ea typeface="+mn-lt"/>
                <a:cs typeface="+mn-lt"/>
              </a:rPr>
              <a:t>);</a:t>
            </a:r>
            <a:endParaRPr lang="en-US">
              <a:cs typeface="+mn-lt"/>
            </a:endParaRPr>
          </a:p>
          <a:p>
            <a:pPr marL="0" indent="0">
              <a:spcBef>
                <a:spcPts val="0"/>
              </a:spcBef>
              <a:buNone/>
            </a:pPr>
            <a:r>
              <a:rPr lang="en-US">
                <a:ea typeface="+mn-lt"/>
                <a:cs typeface="+mn-lt"/>
              </a:rPr>
              <a:t>}</a:t>
            </a:r>
            <a:endParaRPr lang="en-US">
              <a:cs typeface="+mn-lt"/>
            </a:endParaRPr>
          </a:p>
          <a:p>
            <a:pPr marL="0" indent="0">
              <a:buNone/>
            </a:pPr>
            <a:endParaRPr lang="en-US"/>
          </a:p>
        </p:txBody>
      </p:sp>
    </p:spTree>
    <p:extLst>
      <p:ext uri="{BB962C8B-B14F-4D97-AF65-F5344CB8AC3E}">
        <p14:creationId xmlns:p14="http://schemas.microsoft.com/office/powerpoint/2010/main" val="35682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ea typeface="ＭＳ Ｐゴシック"/>
              </a:rPr>
              <a:t>Stephanie's User Stories </a:t>
            </a:r>
            <a:endParaRPr lang="en-US"/>
          </a:p>
        </p:txBody>
      </p:sp>
      <p:sp>
        <p:nvSpPr>
          <p:cNvPr id="3" name="Content Placeholder 2"/>
          <p:cNvSpPr>
            <a:spLocks noGrp="1"/>
          </p:cNvSpPr>
          <p:nvPr>
            <p:ph idx="1"/>
          </p:nvPr>
        </p:nvSpPr>
        <p:spPr>
          <a:xfrm>
            <a:off x="779463" y="2130725"/>
            <a:ext cx="7583487" cy="3130161"/>
          </a:xfrm>
        </p:spPr>
        <p:txBody>
          <a:bodyPr/>
          <a:lstStyle/>
          <a:p>
            <a:r>
              <a:rPr lang="en-US">
                <a:ea typeface="ＭＳ Ｐゴシック"/>
              </a:rPr>
              <a:t>#19 </a:t>
            </a:r>
            <a:r>
              <a:rPr lang="en">
                <a:ea typeface="ＭＳ Ｐゴシック"/>
              </a:rPr>
              <a:t>Structure code to be readable and easy to follow</a:t>
            </a:r>
            <a:endParaRPr lang="en-US">
              <a:ea typeface="ＭＳ Ｐゴシック"/>
            </a:endParaRPr>
          </a:p>
          <a:p>
            <a:r>
              <a:rPr lang="en-US">
                <a:ea typeface="ＭＳ Ｐゴシック"/>
              </a:rPr>
              <a:t>#34 Installed railing system to enhance layout</a:t>
            </a:r>
            <a:endParaRPr lang="en">
              <a:ea typeface="ＭＳ Ｐゴシック"/>
            </a:endParaRPr>
          </a:p>
          <a:p>
            <a:r>
              <a:rPr lang="en-US">
                <a:ea typeface="ＭＳ Ｐゴシック"/>
              </a:rPr>
              <a:t>#36 Mount pump's associated components to the railing system</a:t>
            </a:r>
          </a:p>
          <a:p>
            <a:r>
              <a:rPr lang="en-US">
                <a:ea typeface="ＭＳ Ｐゴシック"/>
              </a:rPr>
              <a:t>#38 Adjust speed of new stomach installed</a:t>
            </a:r>
          </a:p>
        </p:txBody>
      </p:sp>
    </p:spTree>
    <p:extLst>
      <p:ext uri="{BB962C8B-B14F-4D97-AF65-F5344CB8AC3E}">
        <p14:creationId xmlns:p14="http://schemas.microsoft.com/office/powerpoint/2010/main" val="3684223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ea typeface="ＭＳ Ｐゴシック"/>
              </a:rPr>
              <a:t>Stephanie's User Stories </a:t>
            </a:r>
            <a:endParaRPr lang="en-US"/>
          </a:p>
        </p:txBody>
      </p:sp>
      <p:sp>
        <p:nvSpPr>
          <p:cNvPr id="3" name="Content Placeholder 2"/>
          <p:cNvSpPr>
            <a:spLocks noGrp="1"/>
          </p:cNvSpPr>
          <p:nvPr>
            <p:ph idx="1"/>
          </p:nvPr>
        </p:nvSpPr>
        <p:spPr>
          <a:xfrm>
            <a:off x="779463" y="2245744"/>
            <a:ext cx="7583487" cy="2770727"/>
          </a:xfrm>
        </p:spPr>
        <p:txBody>
          <a:bodyPr/>
          <a:lstStyle/>
          <a:p>
            <a:r>
              <a:rPr lang="en-US">
                <a:ea typeface="ＭＳ Ｐゴシック"/>
              </a:rPr>
              <a:t>#55 Create user-friendly variables for stat time of different components</a:t>
            </a:r>
            <a:endParaRPr lang="en-US">
              <a:ea typeface="+mn-lt"/>
              <a:cs typeface="+mn-lt"/>
            </a:endParaRPr>
          </a:p>
          <a:p>
            <a:r>
              <a:rPr lang="en-US">
                <a:ea typeface="ＭＳ Ｐゴシック"/>
              </a:rPr>
              <a:t>#62 Adjust frequency of step motor</a:t>
            </a:r>
          </a:p>
        </p:txBody>
      </p:sp>
    </p:spTree>
    <p:extLst>
      <p:ext uri="{BB962C8B-B14F-4D97-AF65-F5344CB8AC3E}">
        <p14:creationId xmlns:p14="http://schemas.microsoft.com/office/powerpoint/2010/main" val="577394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7583487" cy="1044575"/>
          </a:xfrm>
        </p:spPr>
        <p:txBody>
          <a:bodyPr wrap="square" anchor="b">
            <a:normAutofit/>
          </a:bodyPr>
          <a:lstStyle/>
          <a:p>
            <a:pPr>
              <a:lnSpc>
                <a:spcPct val="90000"/>
              </a:lnSpc>
            </a:pPr>
            <a:r>
              <a:rPr lang="en-US" sz="3200"/>
              <a:t>Stephanie Requirements: Use Cases of current system</a:t>
            </a:r>
          </a:p>
        </p:txBody>
      </p:sp>
      <p:pic>
        <p:nvPicPr>
          <p:cNvPr id="7" name="Content Placeholder 6" descr="A close up of a logo&#10;&#10;Description automatically generated">
            <a:extLst>
              <a:ext uri="{FF2B5EF4-FFF2-40B4-BE49-F238E27FC236}">
                <a16:creationId xmlns:a16="http://schemas.microsoft.com/office/drawing/2014/main" id="{5EEADB3A-A490-44F4-9D04-FDCD1B8DA267}"/>
              </a:ext>
            </a:extLst>
          </p:cNvPr>
          <p:cNvPicPr>
            <a:picLocks noGrp="1" noChangeAspect="1"/>
          </p:cNvPicPr>
          <p:nvPr>
            <p:ph idx="1"/>
          </p:nvPr>
        </p:nvPicPr>
        <p:blipFill>
          <a:blip r:embed="rId3"/>
          <a:stretch>
            <a:fillRect/>
          </a:stretch>
        </p:blipFill>
        <p:spPr>
          <a:xfrm>
            <a:off x="1743227" y="1828800"/>
            <a:ext cx="5655959" cy="4208463"/>
          </a:xfrm>
        </p:spPr>
      </p:pic>
    </p:spTree>
    <p:extLst>
      <p:ext uri="{BB962C8B-B14F-4D97-AF65-F5344CB8AC3E}">
        <p14:creationId xmlns:p14="http://schemas.microsoft.com/office/powerpoint/2010/main" val="4060919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7583487" cy="1044575"/>
          </a:xfrm>
        </p:spPr>
        <p:txBody>
          <a:bodyPr wrap="square" anchor="b">
            <a:normAutofit/>
          </a:bodyPr>
          <a:lstStyle/>
          <a:p>
            <a:pPr>
              <a:lnSpc>
                <a:spcPct val="90000"/>
              </a:lnSpc>
            </a:pPr>
            <a:r>
              <a:rPr lang="en-US" sz="3200"/>
              <a:t>Stephanie Requirements: Use Cases of Implemented system</a:t>
            </a:r>
          </a:p>
        </p:txBody>
      </p:sp>
      <p:sp>
        <p:nvSpPr>
          <p:cNvPr id="10" name="Content Placeholder 3">
            <a:extLst>
              <a:ext uri="{FF2B5EF4-FFF2-40B4-BE49-F238E27FC236}">
                <a16:creationId xmlns:a16="http://schemas.microsoft.com/office/drawing/2014/main" id="{6A3A90C1-77E3-4BC7-A2C3-8683BD1FEC13}"/>
              </a:ext>
            </a:extLst>
          </p:cNvPr>
          <p:cNvSpPr>
            <a:spLocks noGrp="1"/>
          </p:cNvSpPr>
          <p:nvPr>
            <p:ph sz="half" idx="2"/>
          </p:nvPr>
        </p:nvSpPr>
        <p:spPr>
          <a:xfrm>
            <a:off x="4267200" y="1425576"/>
            <a:ext cx="4078941" cy="4622800"/>
          </a:xfrm>
        </p:spPr>
        <p:txBody>
          <a:bodyPr wrap="square" anchor="t">
            <a:normAutofit fontScale="92500" lnSpcReduction="10000"/>
          </a:bodyPr>
          <a:lstStyle/>
          <a:p>
            <a:r>
              <a:rPr lang="en-US"/>
              <a:t>Made modifications to current system’s use cases.</a:t>
            </a:r>
          </a:p>
          <a:p>
            <a:r>
              <a:rPr lang="en-US"/>
              <a:t>Use Case “Start </a:t>
            </a:r>
            <a:r>
              <a:rPr lang="en-US" err="1"/>
              <a:t>Spherification</a:t>
            </a:r>
            <a:r>
              <a:rPr lang="en-US"/>
              <a:t> Process”</a:t>
            </a:r>
          </a:p>
          <a:p>
            <a:pPr lvl="1"/>
            <a:r>
              <a:rPr lang="en-US"/>
              <a:t>User Story #19: Structure code to be readable and easy to follow</a:t>
            </a:r>
          </a:p>
          <a:p>
            <a:pPr lvl="1"/>
            <a:r>
              <a:rPr lang="en-US"/>
              <a:t>User Story #38: Adjust the speed of new stomach</a:t>
            </a:r>
          </a:p>
          <a:p>
            <a:pPr lvl="1"/>
            <a:r>
              <a:rPr lang="en-US"/>
              <a:t>User Story #55: Create user-friendly variables</a:t>
            </a:r>
          </a:p>
          <a:p>
            <a:pPr lvl="1"/>
            <a:r>
              <a:rPr lang="en-US"/>
              <a:t>User Story #62: Adjust frequency of step motor</a:t>
            </a:r>
          </a:p>
          <a:p>
            <a:r>
              <a:rPr lang="en-US"/>
              <a:t>Use Case “Prime Pumps”</a:t>
            </a:r>
          </a:p>
          <a:p>
            <a:pPr lvl="1"/>
            <a:r>
              <a:rPr lang="en-US"/>
              <a:t>User Story #19</a:t>
            </a:r>
          </a:p>
          <a:p>
            <a:pPr lvl="2"/>
            <a:endParaRPr lang="en-US"/>
          </a:p>
          <a:p>
            <a:endParaRPr lang="en-US"/>
          </a:p>
        </p:txBody>
      </p:sp>
      <p:pic>
        <p:nvPicPr>
          <p:cNvPr id="7" name="Content Placeholder 6" descr="A close up of a logo&#10;&#10;Description automatically generated">
            <a:extLst>
              <a:ext uri="{FF2B5EF4-FFF2-40B4-BE49-F238E27FC236}">
                <a16:creationId xmlns:a16="http://schemas.microsoft.com/office/drawing/2014/main" id="{982E95DD-55C4-4424-967D-C6A90DE4EDAD}"/>
              </a:ext>
            </a:extLst>
          </p:cNvPr>
          <p:cNvPicPr>
            <a:picLocks noGrp="1" noChangeAspect="1"/>
          </p:cNvPicPr>
          <p:nvPr>
            <p:ph sz="half" idx="1"/>
          </p:nvPr>
        </p:nvPicPr>
        <p:blipFill>
          <a:blip r:embed="rId3"/>
          <a:stretch>
            <a:fillRect/>
          </a:stretch>
        </p:blipFill>
        <p:spPr>
          <a:xfrm>
            <a:off x="779463" y="1575582"/>
            <a:ext cx="3657600" cy="4262510"/>
          </a:xfrm>
        </p:spPr>
      </p:pic>
    </p:spTree>
    <p:extLst>
      <p:ext uri="{BB962C8B-B14F-4D97-AF65-F5344CB8AC3E}">
        <p14:creationId xmlns:p14="http://schemas.microsoft.com/office/powerpoint/2010/main" val="3133907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a:ea typeface="ＭＳ Ｐゴシック"/>
              </a:rPr>
              <a:t>Stephanie Requirements: Sequence Diagram </a:t>
            </a:r>
          </a:p>
        </p:txBody>
      </p:sp>
      <p:pic>
        <p:nvPicPr>
          <p:cNvPr id="6" name="Content Placeholder 5" descr="A screenshot of a cell phone&#10;&#10;Description automatically generated">
            <a:extLst>
              <a:ext uri="{FF2B5EF4-FFF2-40B4-BE49-F238E27FC236}">
                <a16:creationId xmlns:a16="http://schemas.microsoft.com/office/drawing/2014/main" id="{0AA5FE2F-CABD-4952-BA59-E1C44C7F1287}"/>
              </a:ext>
            </a:extLst>
          </p:cNvPr>
          <p:cNvPicPr>
            <a:picLocks noGrp="1" noChangeAspect="1"/>
          </p:cNvPicPr>
          <p:nvPr>
            <p:ph idx="1"/>
          </p:nvPr>
        </p:nvPicPr>
        <p:blipFill>
          <a:blip r:embed="rId3"/>
          <a:stretch>
            <a:fillRect/>
          </a:stretch>
        </p:blipFill>
        <p:spPr>
          <a:xfrm>
            <a:off x="1980003" y="1828800"/>
            <a:ext cx="5182406" cy="4208463"/>
          </a:xfrm>
        </p:spPr>
      </p:pic>
    </p:spTree>
    <p:extLst>
      <p:ext uri="{BB962C8B-B14F-4D97-AF65-F5344CB8AC3E}">
        <p14:creationId xmlns:p14="http://schemas.microsoft.com/office/powerpoint/2010/main" val="1028745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5EFEC-5E02-4A78-B35A-FAF7FD10B1FC}"/>
              </a:ext>
            </a:extLst>
          </p:cNvPr>
          <p:cNvSpPr>
            <a:spLocks noGrp="1"/>
          </p:cNvSpPr>
          <p:nvPr>
            <p:ph type="title"/>
          </p:nvPr>
        </p:nvSpPr>
        <p:spPr>
          <a:xfrm>
            <a:off x="779463" y="381000"/>
            <a:ext cx="7844032" cy="1044575"/>
          </a:xfrm>
        </p:spPr>
        <p:txBody>
          <a:bodyPr/>
          <a:lstStyle/>
          <a:p>
            <a:r>
              <a:rPr lang="en-US">
                <a:ea typeface="ＭＳ Ｐゴシック"/>
              </a:rPr>
              <a:t>Stephanie Requirements: Sequence Diagram </a:t>
            </a:r>
            <a:r>
              <a:rPr lang="en-US"/>
              <a:t> </a:t>
            </a:r>
          </a:p>
        </p:txBody>
      </p:sp>
      <p:pic>
        <p:nvPicPr>
          <p:cNvPr id="5" name="Content Placeholder 4" descr="A close up of a map&#10;&#10;Description automatically generated">
            <a:extLst>
              <a:ext uri="{FF2B5EF4-FFF2-40B4-BE49-F238E27FC236}">
                <a16:creationId xmlns:a16="http://schemas.microsoft.com/office/drawing/2014/main" id="{E9223769-6C41-4040-A9C3-DA3E1A24AB1D}"/>
              </a:ext>
            </a:extLst>
          </p:cNvPr>
          <p:cNvPicPr>
            <a:picLocks noGrp="1" noChangeAspect="1"/>
          </p:cNvPicPr>
          <p:nvPr>
            <p:ph idx="1"/>
          </p:nvPr>
        </p:nvPicPr>
        <p:blipFill>
          <a:blip r:embed="rId2"/>
          <a:stretch>
            <a:fillRect/>
          </a:stretch>
        </p:blipFill>
        <p:spPr>
          <a:xfrm>
            <a:off x="2207514" y="1828800"/>
            <a:ext cx="4727385" cy="4208463"/>
          </a:xfrm>
        </p:spPr>
      </p:pic>
    </p:spTree>
    <p:extLst>
      <p:ext uri="{BB962C8B-B14F-4D97-AF65-F5344CB8AC3E}">
        <p14:creationId xmlns:p14="http://schemas.microsoft.com/office/powerpoint/2010/main" val="1707103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ea typeface="ＭＳ Ｐゴシック"/>
              </a:rPr>
              <a:t>Stephanie’s Most Significant User Story</a:t>
            </a:r>
            <a:endParaRPr lang="en-US"/>
          </a:p>
        </p:txBody>
      </p:sp>
      <p:sp>
        <p:nvSpPr>
          <p:cNvPr id="3" name="Content Placeholder 2"/>
          <p:cNvSpPr>
            <a:spLocks noGrp="1"/>
          </p:cNvSpPr>
          <p:nvPr>
            <p:ph idx="1"/>
          </p:nvPr>
        </p:nvSpPr>
        <p:spPr>
          <a:xfrm>
            <a:off x="779463" y="1475011"/>
            <a:ext cx="7583487" cy="4697189"/>
          </a:xfrm>
        </p:spPr>
        <p:txBody>
          <a:bodyPr/>
          <a:lstStyle/>
          <a:p>
            <a:r>
              <a:rPr lang="en-US" sz="2000">
                <a:ea typeface="ＭＳ Ｐゴシック"/>
                <a:cs typeface="+mn-lt"/>
              </a:rPr>
              <a:t>User Story Number 19</a:t>
            </a:r>
          </a:p>
          <a:p>
            <a:r>
              <a:rPr lang="en-US" sz="2000">
                <a:ea typeface="ＭＳ Ｐゴシック"/>
                <a:cs typeface="+mn-lt"/>
              </a:rPr>
              <a:t>Title: Structure code to be readable and easy to follow</a:t>
            </a:r>
          </a:p>
          <a:p>
            <a:r>
              <a:rPr lang="en-US" sz="2000">
                <a:ea typeface="ＭＳ Ｐゴシック"/>
              </a:rPr>
              <a:t>Description: As a developer, I would like to make a class to reflect functionality of the LCD menu so that, the original code is readable.</a:t>
            </a:r>
          </a:p>
          <a:p>
            <a:r>
              <a:rPr lang="en-US" sz="2000">
                <a:ea typeface="ＭＳ Ｐゴシック"/>
              </a:rPr>
              <a:t>Acceptance Criteria: </a:t>
            </a:r>
          </a:p>
          <a:p>
            <a:pPr lvl="1"/>
            <a:r>
              <a:rPr lang="en-US">
                <a:ea typeface="ＭＳ Ｐゴシック"/>
              </a:rPr>
              <a:t>Code compiles</a:t>
            </a:r>
          </a:p>
          <a:p>
            <a:pPr lvl="1"/>
            <a:r>
              <a:rPr lang="en-US">
                <a:ea typeface="ＭＳ Ｐゴシック"/>
              </a:rPr>
              <a:t>Added methods to eliminate recycled code</a:t>
            </a:r>
          </a:p>
          <a:p>
            <a:pPr lvl="1"/>
            <a:r>
              <a:rPr lang="en-US">
                <a:ea typeface="ＭＳ Ｐゴシック"/>
              </a:rPr>
              <a:t>Behavior is the same as before code changes </a:t>
            </a:r>
          </a:p>
          <a:p>
            <a:pPr lvl="1"/>
            <a:r>
              <a:rPr lang="en-US">
                <a:ea typeface="ＭＳ Ｐゴシック"/>
              </a:rPr>
              <a:t>Eliminate “freezing” effect</a:t>
            </a:r>
          </a:p>
          <a:p>
            <a:pPr lvl="1"/>
            <a:r>
              <a:rPr lang="en-US">
                <a:ea typeface="ＭＳ Ｐゴシック"/>
              </a:rPr>
              <a:t>Machine should respond to button presses</a:t>
            </a:r>
          </a:p>
        </p:txBody>
      </p:sp>
    </p:spTree>
    <p:extLst>
      <p:ext uri="{BB962C8B-B14F-4D97-AF65-F5344CB8AC3E}">
        <p14:creationId xmlns:p14="http://schemas.microsoft.com/office/powerpoint/2010/main" val="1511882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25AA46-2D61-4C9F-837A-03A953182538}"/>
              </a:ext>
            </a:extLst>
          </p:cNvPr>
          <p:cNvSpPr>
            <a:spLocks noGrp="1"/>
          </p:cNvSpPr>
          <p:nvPr>
            <p:ph type="title"/>
          </p:nvPr>
        </p:nvSpPr>
        <p:spPr>
          <a:xfrm>
            <a:off x="779463" y="381000"/>
            <a:ext cx="7583487" cy="1044575"/>
          </a:xfrm>
        </p:spPr>
        <p:txBody>
          <a:bodyPr wrap="square" anchor="b">
            <a:normAutofit/>
          </a:bodyPr>
          <a:lstStyle/>
          <a:p>
            <a:r>
              <a:rPr lang="en-US"/>
              <a:t>Before Modifications</a:t>
            </a:r>
          </a:p>
        </p:txBody>
      </p:sp>
      <p:sp>
        <p:nvSpPr>
          <p:cNvPr id="3" name="Text Placeholder 2">
            <a:extLst>
              <a:ext uri="{FF2B5EF4-FFF2-40B4-BE49-F238E27FC236}">
                <a16:creationId xmlns:a16="http://schemas.microsoft.com/office/drawing/2014/main" id="{C8E64BC3-6260-4473-AFEA-053A172ACF19}"/>
              </a:ext>
            </a:extLst>
          </p:cNvPr>
          <p:cNvSpPr>
            <a:spLocks noGrp="1"/>
          </p:cNvSpPr>
          <p:nvPr>
            <p:ph sz="half" idx="1"/>
          </p:nvPr>
        </p:nvSpPr>
        <p:spPr>
          <a:xfrm>
            <a:off x="779462" y="1828800"/>
            <a:ext cx="3657600" cy="4219575"/>
          </a:xfrm>
        </p:spPr>
        <p:txBody>
          <a:bodyPr wrap="square" anchor="t">
            <a:normAutofit/>
          </a:bodyPr>
          <a:lstStyle/>
          <a:p>
            <a:pPr marL="285750" indent="-285750">
              <a:lnSpc>
                <a:spcPct val="90000"/>
              </a:lnSpc>
              <a:buFont typeface="Arial" panose="020B0604020202020204" pitchFamily="34" charset="0"/>
              <a:buChar char="•"/>
            </a:pPr>
            <a:r>
              <a:rPr lang="en-US" sz="1900"/>
              <a:t>Original code neglected to have:</a:t>
            </a:r>
          </a:p>
          <a:p>
            <a:pPr marL="742950" lvl="1" indent="-285750">
              <a:lnSpc>
                <a:spcPct val="90000"/>
              </a:lnSpc>
              <a:buFont typeface="Arial" panose="020B0604020202020204" pitchFamily="34" charset="0"/>
              <a:buChar char="•"/>
            </a:pPr>
            <a:r>
              <a:rPr lang="en-US" sz="1900"/>
              <a:t> Use of variables in some places</a:t>
            </a:r>
          </a:p>
          <a:p>
            <a:pPr marL="742950" lvl="1" indent="-285750">
              <a:lnSpc>
                <a:spcPct val="90000"/>
              </a:lnSpc>
              <a:buFont typeface="Arial" panose="020B0604020202020204" pitchFamily="34" charset="0"/>
              <a:buChar char="•"/>
            </a:pPr>
            <a:endParaRPr lang="en-US" sz="1900"/>
          </a:p>
          <a:p>
            <a:pPr marL="742950" lvl="1" indent="-285750">
              <a:lnSpc>
                <a:spcPct val="90000"/>
              </a:lnSpc>
              <a:buFont typeface="Arial" panose="020B0604020202020204" pitchFamily="34" charset="0"/>
              <a:buChar char="•"/>
            </a:pPr>
            <a:r>
              <a:rPr lang="en-US" sz="1900"/>
              <a:t>User defined functions</a:t>
            </a:r>
          </a:p>
          <a:p>
            <a:pPr lvl="1">
              <a:lnSpc>
                <a:spcPct val="90000"/>
              </a:lnSpc>
            </a:pPr>
            <a:endParaRPr lang="en-US" sz="1900"/>
          </a:p>
          <a:p>
            <a:pPr marL="742950" lvl="1" indent="-285750">
              <a:lnSpc>
                <a:spcPct val="90000"/>
              </a:lnSpc>
              <a:buFont typeface="Arial" panose="020B0604020202020204" pitchFamily="34" charset="0"/>
              <a:buChar char="•"/>
            </a:pPr>
            <a:r>
              <a:rPr lang="en-US" sz="1900"/>
              <a:t>Object oriented programming</a:t>
            </a:r>
          </a:p>
          <a:p>
            <a:pPr marL="285750" indent="-285750">
              <a:lnSpc>
                <a:spcPct val="90000"/>
              </a:lnSpc>
              <a:buFont typeface="Arial" panose="020B0604020202020204" pitchFamily="34" charset="0"/>
              <a:buChar char="•"/>
            </a:pPr>
            <a:endParaRPr lang="en-US" sz="1900"/>
          </a:p>
          <a:p>
            <a:pPr marL="285750" indent="-285750">
              <a:lnSpc>
                <a:spcPct val="90000"/>
              </a:lnSpc>
              <a:buFont typeface="Arial" panose="020B0604020202020204" pitchFamily="34" charset="0"/>
              <a:buChar char="•"/>
            </a:pPr>
            <a:r>
              <a:rPr lang="en-US" sz="1900"/>
              <a:t>There for hard to read/follow</a:t>
            </a:r>
          </a:p>
          <a:p>
            <a:pPr marL="285750" indent="-285750">
              <a:lnSpc>
                <a:spcPct val="90000"/>
              </a:lnSpc>
              <a:buFont typeface="Arial" panose="020B0604020202020204" pitchFamily="34" charset="0"/>
              <a:buChar char="•"/>
            </a:pPr>
            <a:endParaRPr lang="en-US" sz="1900"/>
          </a:p>
        </p:txBody>
      </p:sp>
      <p:pic>
        <p:nvPicPr>
          <p:cNvPr id="12" name="Content Placeholder 11">
            <a:extLst>
              <a:ext uri="{FF2B5EF4-FFF2-40B4-BE49-F238E27FC236}">
                <a16:creationId xmlns:a16="http://schemas.microsoft.com/office/drawing/2014/main" id="{808EC736-F3EC-499B-98BE-0D738112F4BC}"/>
              </a:ext>
            </a:extLst>
          </p:cNvPr>
          <p:cNvPicPr>
            <a:picLocks noGrp="1" noChangeAspect="1"/>
          </p:cNvPicPr>
          <p:nvPr>
            <p:ph sz="half" idx="2"/>
          </p:nvPr>
        </p:nvPicPr>
        <p:blipFill>
          <a:blip r:embed="rId2"/>
          <a:stretch>
            <a:fillRect/>
          </a:stretch>
        </p:blipFill>
        <p:spPr>
          <a:xfrm>
            <a:off x="4687888" y="1967709"/>
            <a:ext cx="3657600" cy="3941756"/>
          </a:xfrm>
          <a:prstGeom prst="rect">
            <a:avLst/>
          </a:prstGeom>
        </p:spPr>
      </p:pic>
    </p:spTree>
    <p:extLst>
      <p:ext uri="{BB962C8B-B14F-4D97-AF65-F5344CB8AC3E}">
        <p14:creationId xmlns:p14="http://schemas.microsoft.com/office/powerpoint/2010/main" val="3282746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a:ea typeface="ＭＳ Ｐゴシック" pitchFamily="34" charset="-128"/>
              </a:rPr>
              <a:t>Problem definition</a:t>
            </a:r>
          </a:p>
        </p:txBody>
      </p:sp>
      <p:sp>
        <p:nvSpPr>
          <p:cNvPr id="3" name="Content Placeholder 2"/>
          <p:cNvSpPr>
            <a:spLocks noGrp="1"/>
          </p:cNvSpPr>
          <p:nvPr>
            <p:ph idx="1"/>
          </p:nvPr>
        </p:nvSpPr>
        <p:spPr>
          <a:xfrm>
            <a:off x="779463" y="1524000"/>
            <a:ext cx="7583487" cy="4724400"/>
          </a:xfrm>
        </p:spPr>
        <p:txBody>
          <a:bodyPr/>
          <a:lstStyle/>
          <a:p>
            <a:pPr>
              <a:defRPr/>
            </a:pPr>
            <a:r>
              <a:rPr lang="en-US" sz="1800">
                <a:ea typeface="+mn-lt"/>
                <a:cs typeface="+mn-lt"/>
              </a:rPr>
              <a:t>The Molecular Pearl Group (MPG) founded in 2016, created the first patented integrated device (</a:t>
            </a:r>
            <a:r>
              <a:rPr lang="en" sz="1800">
                <a:ea typeface="+mn-lt"/>
                <a:cs typeface="+mn-lt"/>
              </a:rPr>
              <a:t>Automated Spherification Apparatus for Multisensory Molecular Gastronomy Experience) </a:t>
            </a:r>
            <a:r>
              <a:rPr lang="en-US" sz="1800">
                <a:ea typeface="+mn-lt"/>
                <a:cs typeface="+mn-lt"/>
              </a:rPr>
              <a:t>in order to</a:t>
            </a:r>
            <a:r>
              <a:rPr lang="en" sz="1800">
                <a:ea typeface="+mn-lt"/>
                <a:cs typeface="+mn-lt"/>
              </a:rPr>
              <a:t> automate the Spherification process </a:t>
            </a:r>
            <a:r>
              <a:rPr lang="en-US" sz="1800">
                <a:ea typeface="+mn-lt"/>
                <a:cs typeface="+mn-lt"/>
              </a:rPr>
              <a:t>and at the same time, produce consistent quality of geometry and taste</a:t>
            </a:r>
            <a:r>
              <a:rPr lang="en" sz="1800">
                <a:ea typeface="+mn-lt"/>
                <a:cs typeface="+mn-lt"/>
              </a:rPr>
              <a:t>. The manual process takes too long especially in the restaurant/</a:t>
            </a:r>
            <a:r>
              <a:rPr lang="en-US" sz="1800">
                <a:ea typeface="+mn-lt"/>
                <a:cs typeface="+mn-lt"/>
              </a:rPr>
              <a:t>beverage</a:t>
            </a:r>
            <a:r>
              <a:rPr lang="en" sz="1800">
                <a:ea typeface="+mn-lt"/>
                <a:cs typeface="+mn-lt"/>
              </a:rPr>
              <a:t> industry </a:t>
            </a:r>
            <a:r>
              <a:rPr lang="en-US" sz="1800">
                <a:ea typeface="+mn-lt"/>
                <a:cs typeface="+mn-lt"/>
              </a:rPr>
              <a:t>causing high labor costs and inconsistency in quality and taste</a:t>
            </a:r>
            <a:r>
              <a:rPr lang="en" sz="1800">
                <a:ea typeface="+mn-lt"/>
                <a:cs typeface="+mn-lt"/>
              </a:rPr>
              <a:t>. </a:t>
            </a:r>
            <a:endParaRPr lang="en" sz="1600">
              <a:ea typeface="+mn-lt"/>
              <a:cs typeface="+mn-lt"/>
            </a:endParaRPr>
          </a:p>
          <a:p>
            <a:pPr>
              <a:defRPr/>
            </a:pPr>
            <a:r>
              <a:rPr lang="en-US" sz="1800">
                <a:ea typeface="+mn-lt"/>
                <a:cs typeface="+mn-lt"/>
              </a:rPr>
              <a:t>The purpose of the new implementation was to upgrade it with sensors in order to add more automated features which will speed up and optimize the production of various liquids. But since COVID-19 interrupted our original goal, we focused on streamlining and improving the code, improve the timing of components to improve the shape of the spherical liquids, and enhancing the layout of the hardware to make it faster and easier for future engineers to add sensors.</a:t>
            </a:r>
            <a:endParaRPr lang="en" sz="1800">
              <a:ea typeface="+mn-lt"/>
              <a:cs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25AA46-2D61-4C9F-837A-03A953182538}"/>
              </a:ext>
            </a:extLst>
          </p:cNvPr>
          <p:cNvSpPr>
            <a:spLocks noGrp="1"/>
          </p:cNvSpPr>
          <p:nvPr>
            <p:ph type="title"/>
          </p:nvPr>
        </p:nvSpPr>
        <p:spPr>
          <a:xfrm>
            <a:off x="779463" y="381000"/>
            <a:ext cx="7583487" cy="1044575"/>
          </a:xfrm>
        </p:spPr>
        <p:txBody>
          <a:bodyPr wrap="square" anchor="b">
            <a:normAutofit/>
          </a:bodyPr>
          <a:lstStyle/>
          <a:p>
            <a:r>
              <a:rPr lang="en-US"/>
              <a:t>Before Modifications</a:t>
            </a:r>
          </a:p>
        </p:txBody>
      </p:sp>
      <p:sp>
        <p:nvSpPr>
          <p:cNvPr id="3" name="Text Placeholder 2">
            <a:extLst>
              <a:ext uri="{FF2B5EF4-FFF2-40B4-BE49-F238E27FC236}">
                <a16:creationId xmlns:a16="http://schemas.microsoft.com/office/drawing/2014/main" id="{C8E64BC3-6260-4473-AFEA-053A172ACF19}"/>
              </a:ext>
            </a:extLst>
          </p:cNvPr>
          <p:cNvSpPr>
            <a:spLocks noGrp="1"/>
          </p:cNvSpPr>
          <p:nvPr>
            <p:ph sz="half" idx="1"/>
          </p:nvPr>
        </p:nvSpPr>
        <p:spPr>
          <a:xfrm>
            <a:off x="779462" y="1828800"/>
            <a:ext cx="3657600" cy="4219575"/>
          </a:xfrm>
        </p:spPr>
        <p:txBody>
          <a:bodyPr wrap="square" anchor="t">
            <a:normAutofit/>
          </a:bodyPr>
          <a:lstStyle/>
          <a:p>
            <a:pPr marL="285750" indent="-285750">
              <a:lnSpc>
                <a:spcPct val="90000"/>
              </a:lnSpc>
              <a:buFont typeface="Arial" panose="020B0604020202020204" pitchFamily="34" charset="0"/>
              <a:buChar char="•"/>
            </a:pPr>
            <a:r>
              <a:rPr lang="en-US" sz="1900"/>
              <a:t>Original code neglected to have:</a:t>
            </a:r>
          </a:p>
          <a:p>
            <a:pPr marL="742950" lvl="1" indent="-285750">
              <a:lnSpc>
                <a:spcPct val="90000"/>
              </a:lnSpc>
              <a:buFont typeface="Arial" panose="020B0604020202020204" pitchFamily="34" charset="0"/>
              <a:buChar char="•"/>
            </a:pPr>
            <a:r>
              <a:rPr lang="en-US" sz="1900"/>
              <a:t> Use of variables in some places</a:t>
            </a:r>
          </a:p>
          <a:p>
            <a:pPr marL="742950" lvl="1" indent="-285750">
              <a:lnSpc>
                <a:spcPct val="90000"/>
              </a:lnSpc>
              <a:buFont typeface="Arial" panose="020B0604020202020204" pitchFamily="34" charset="0"/>
              <a:buChar char="•"/>
            </a:pPr>
            <a:endParaRPr lang="en-US" sz="1900"/>
          </a:p>
          <a:p>
            <a:pPr marL="742950" lvl="1" indent="-285750">
              <a:lnSpc>
                <a:spcPct val="90000"/>
              </a:lnSpc>
              <a:buFont typeface="Arial" panose="020B0604020202020204" pitchFamily="34" charset="0"/>
              <a:buChar char="•"/>
            </a:pPr>
            <a:r>
              <a:rPr lang="en-US" sz="1900"/>
              <a:t>User defined functions</a:t>
            </a:r>
          </a:p>
          <a:p>
            <a:pPr lvl="1">
              <a:lnSpc>
                <a:spcPct val="90000"/>
              </a:lnSpc>
            </a:pPr>
            <a:endParaRPr lang="en-US" sz="1900"/>
          </a:p>
          <a:p>
            <a:pPr marL="742950" lvl="1" indent="-285750">
              <a:lnSpc>
                <a:spcPct val="90000"/>
              </a:lnSpc>
              <a:buFont typeface="Arial" panose="020B0604020202020204" pitchFamily="34" charset="0"/>
              <a:buChar char="•"/>
            </a:pPr>
            <a:r>
              <a:rPr lang="en-US" sz="1900"/>
              <a:t>Object oriented programming</a:t>
            </a:r>
          </a:p>
          <a:p>
            <a:pPr marL="285750" indent="-285750">
              <a:lnSpc>
                <a:spcPct val="90000"/>
              </a:lnSpc>
              <a:buFont typeface="Arial" panose="020B0604020202020204" pitchFamily="34" charset="0"/>
              <a:buChar char="•"/>
            </a:pPr>
            <a:endParaRPr lang="en-US" sz="1900"/>
          </a:p>
          <a:p>
            <a:pPr marL="285750" indent="-285750">
              <a:lnSpc>
                <a:spcPct val="90000"/>
              </a:lnSpc>
              <a:buFont typeface="Arial" panose="020B0604020202020204" pitchFamily="34" charset="0"/>
              <a:buChar char="•"/>
            </a:pPr>
            <a:r>
              <a:rPr lang="en-US" sz="1900"/>
              <a:t>There for hard to read/follow</a:t>
            </a:r>
          </a:p>
          <a:p>
            <a:pPr marL="285750" indent="-285750">
              <a:lnSpc>
                <a:spcPct val="90000"/>
              </a:lnSpc>
              <a:buFont typeface="Arial" panose="020B0604020202020204" pitchFamily="34" charset="0"/>
              <a:buChar char="•"/>
            </a:pPr>
            <a:endParaRPr lang="en-US" sz="1900"/>
          </a:p>
        </p:txBody>
      </p:sp>
      <p:pic>
        <p:nvPicPr>
          <p:cNvPr id="6" name="Content Placeholder 5">
            <a:extLst>
              <a:ext uri="{FF2B5EF4-FFF2-40B4-BE49-F238E27FC236}">
                <a16:creationId xmlns:a16="http://schemas.microsoft.com/office/drawing/2014/main" id="{5A9A6CAA-FA3D-4796-A94D-BB6BCE28C9B5}"/>
              </a:ext>
            </a:extLst>
          </p:cNvPr>
          <p:cNvPicPr>
            <a:picLocks noGrp="1" noChangeAspect="1"/>
          </p:cNvPicPr>
          <p:nvPr>
            <p:ph sz="half" idx="2"/>
          </p:nvPr>
        </p:nvPicPr>
        <p:blipFill>
          <a:blip r:embed="rId2"/>
          <a:stretch>
            <a:fillRect/>
          </a:stretch>
        </p:blipFill>
        <p:spPr>
          <a:xfrm>
            <a:off x="4687888" y="2455997"/>
            <a:ext cx="3657600" cy="2965181"/>
          </a:xfrm>
          <a:prstGeom prst="rect">
            <a:avLst/>
          </a:prstGeom>
        </p:spPr>
      </p:pic>
    </p:spTree>
    <p:extLst>
      <p:ext uri="{BB962C8B-B14F-4D97-AF65-F5344CB8AC3E}">
        <p14:creationId xmlns:p14="http://schemas.microsoft.com/office/powerpoint/2010/main" val="2317730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A966C-F4D2-4981-88B7-4F374755A546}"/>
              </a:ext>
            </a:extLst>
          </p:cNvPr>
          <p:cNvSpPr>
            <a:spLocks noGrp="1"/>
          </p:cNvSpPr>
          <p:nvPr>
            <p:ph type="title"/>
          </p:nvPr>
        </p:nvSpPr>
        <p:spPr/>
        <p:txBody>
          <a:bodyPr/>
          <a:lstStyle/>
          <a:p>
            <a:r>
              <a:rPr lang="en-US"/>
              <a:t>After Modifications</a:t>
            </a:r>
          </a:p>
        </p:txBody>
      </p:sp>
      <p:pic>
        <p:nvPicPr>
          <p:cNvPr id="8" name="Content Placeholder 7">
            <a:extLst>
              <a:ext uri="{FF2B5EF4-FFF2-40B4-BE49-F238E27FC236}">
                <a16:creationId xmlns:a16="http://schemas.microsoft.com/office/drawing/2014/main" id="{9CAC5563-B613-4B4B-878A-9D3BF05C88F2}"/>
              </a:ext>
            </a:extLst>
          </p:cNvPr>
          <p:cNvPicPr>
            <a:picLocks noGrp="1" noChangeAspect="1"/>
          </p:cNvPicPr>
          <p:nvPr>
            <p:ph sz="half" idx="1"/>
          </p:nvPr>
        </p:nvPicPr>
        <p:blipFill>
          <a:blip r:embed="rId2"/>
          <a:stretch>
            <a:fillRect/>
          </a:stretch>
        </p:blipFill>
        <p:spPr>
          <a:xfrm>
            <a:off x="922094" y="1828800"/>
            <a:ext cx="3372337" cy="4219575"/>
          </a:xfrm>
          <a:prstGeom prst="rect">
            <a:avLst/>
          </a:prstGeom>
        </p:spPr>
      </p:pic>
      <p:pic>
        <p:nvPicPr>
          <p:cNvPr id="9" name="Content Placeholder 8">
            <a:extLst>
              <a:ext uri="{FF2B5EF4-FFF2-40B4-BE49-F238E27FC236}">
                <a16:creationId xmlns:a16="http://schemas.microsoft.com/office/drawing/2014/main" id="{4F535C56-10BF-43C7-BAAE-8166783E77E1}"/>
              </a:ext>
            </a:extLst>
          </p:cNvPr>
          <p:cNvPicPr>
            <a:picLocks noGrp="1" noChangeAspect="1"/>
          </p:cNvPicPr>
          <p:nvPr>
            <p:ph sz="half" idx="2"/>
          </p:nvPr>
        </p:nvPicPr>
        <p:blipFill>
          <a:blip r:embed="rId3"/>
          <a:stretch>
            <a:fillRect/>
          </a:stretch>
        </p:blipFill>
        <p:spPr>
          <a:xfrm>
            <a:off x="4820034" y="1828800"/>
            <a:ext cx="3393308" cy="4219575"/>
          </a:xfrm>
          <a:prstGeom prst="rect">
            <a:avLst/>
          </a:prstGeom>
        </p:spPr>
      </p:pic>
    </p:spTree>
    <p:extLst>
      <p:ext uri="{BB962C8B-B14F-4D97-AF65-F5344CB8AC3E}">
        <p14:creationId xmlns:p14="http://schemas.microsoft.com/office/powerpoint/2010/main" val="2269648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95989-F8AF-403A-9B27-C7015018233B}"/>
              </a:ext>
            </a:extLst>
          </p:cNvPr>
          <p:cNvSpPr>
            <a:spLocks noGrp="1"/>
          </p:cNvSpPr>
          <p:nvPr>
            <p:ph type="title"/>
          </p:nvPr>
        </p:nvSpPr>
        <p:spPr/>
        <p:txBody>
          <a:bodyPr/>
          <a:lstStyle/>
          <a:p>
            <a:r>
              <a:rPr lang="en-US"/>
              <a:t>Test Case</a:t>
            </a:r>
          </a:p>
        </p:txBody>
      </p:sp>
      <p:sp>
        <p:nvSpPr>
          <p:cNvPr id="6" name="Content Placeholder 5">
            <a:extLst>
              <a:ext uri="{FF2B5EF4-FFF2-40B4-BE49-F238E27FC236}">
                <a16:creationId xmlns:a16="http://schemas.microsoft.com/office/drawing/2014/main" id="{17D8DA72-17A8-4924-AD16-CFE00A8A82D4}"/>
              </a:ext>
            </a:extLst>
          </p:cNvPr>
          <p:cNvSpPr>
            <a:spLocks noGrp="1"/>
          </p:cNvSpPr>
          <p:nvPr>
            <p:ph idx="1"/>
          </p:nvPr>
        </p:nvSpPr>
        <p:spPr/>
        <p:txBody>
          <a:bodyPr/>
          <a:lstStyle/>
          <a:p>
            <a:r>
              <a:rPr lang="en-US" sz="2400" b="1"/>
              <a:t>Unit Test for User Story number 19</a:t>
            </a:r>
            <a:endParaRPr lang="en-US" sz="2400"/>
          </a:p>
          <a:p>
            <a:pPr lvl="0"/>
            <a:r>
              <a:rPr lang="en-US" sz="2400"/>
              <a:t>Test case ID: Button response</a:t>
            </a:r>
          </a:p>
          <a:p>
            <a:pPr lvl="0"/>
            <a:r>
              <a:rPr lang="en-US" sz="2400"/>
              <a:t>Description/Summary of test: when user is navigating through menu system, the machine responds to button presses</a:t>
            </a:r>
          </a:p>
          <a:p>
            <a:pPr lvl="0"/>
            <a:r>
              <a:rPr lang="en-US" sz="2400"/>
              <a:t>Pre-condition: machine is on</a:t>
            </a:r>
          </a:p>
          <a:p>
            <a:pPr marL="0" indent="0">
              <a:buNone/>
            </a:pPr>
            <a:endParaRPr lang="en-US"/>
          </a:p>
        </p:txBody>
      </p:sp>
    </p:spTree>
    <p:extLst>
      <p:ext uri="{BB962C8B-B14F-4D97-AF65-F5344CB8AC3E}">
        <p14:creationId xmlns:p14="http://schemas.microsoft.com/office/powerpoint/2010/main" val="3974420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49F2D8-53B2-4B47-9F99-6A7B0DBC69C7}"/>
              </a:ext>
            </a:extLst>
          </p:cNvPr>
          <p:cNvSpPr>
            <a:spLocks noGrp="1"/>
          </p:cNvSpPr>
          <p:nvPr>
            <p:ph idx="4294967295"/>
          </p:nvPr>
        </p:nvSpPr>
        <p:spPr>
          <a:xfrm>
            <a:off x="533400" y="762000"/>
            <a:ext cx="7583488" cy="5486400"/>
          </a:xfrm>
        </p:spPr>
        <p:txBody>
          <a:bodyPr/>
          <a:lstStyle/>
          <a:p>
            <a:pPr lvl="0"/>
            <a:r>
              <a:rPr lang="en-US" sz="2400"/>
              <a:t>Expected Results:</a:t>
            </a:r>
          </a:p>
          <a:p>
            <a:pPr lvl="1"/>
            <a:r>
              <a:rPr lang="en-US"/>
              <a:t>LCD shows “Ready” on idle</a:t>
            </a:r>
          </a:p>
          <a:p>
            <a:pPr lvl="1"/>
            <a:r>
              <a:rPr lang="en-US"/>
              <a:t>Start </a:t>
            </a:r>
            <a:r>
              <a:rPr lang="en-US" err="1"/>
              <a:t>Spherification</a:t>
            </a:r>
            <a:r>
              <a:rPr lang="en-US"/>
              <a:t> process</a:t>
            </a:r>
          </a:p>
          <a:p>
            <a:pPr lvl="2"/>
            <a:r>
              <a:rPr lang="en-US"/>
              <a:t>User presses right button twice to start the </a:t>
            </a:r>
            <a:r>
              <a:rPr lang="en-US" err="1"/>
              <a:t>spherification</a:t>
            </a:r>
            <a:r>
              <a:rPr lang="en-US"/>
              <a:t> process</a:t>
            </a:r>
          </a:p>
          <a:p>
            <a:pPr lvl="2"/>
            <a:r>
              <a:rPr lang="en-US"/>
              <a:t>If user presses and holds any button, the machine stops the run</a:t>
            </a:r>
          </a:p>
          <a:p>
            <a:pPr lvl="1"/>
            <a:r>
              <a:rPr lang="en-US"/>
              <a:t>Navigate through menu system</a:t>
            </a:r>
          </a:p>
          <a:p>
            <a:pPr lvl="2"/>
            <a:r>
              <a:rPr lang="en-US"/>
              <a:t>Press right button once to enter the menu system</a:t>
            </a:r>
          </a:p>
          <a:p>
            <a:pPr lvl="2"/>
            <a:r>
              <a:rPr lang="en-US"/>
              <a:t>When user presses down button, it allows user to navigate through the menu system</a:t>
            </a:r>
          </a:p>
          <a:p>
            <a:pPr lvl="2"/>
            <a:r>
              <a:rPr lang="en-US"/>
              <a:t>When user presses left button, it allows user to go back to previous menu</a:t>
            </a:r>
          </a:p>
          <a:p>
            <a:pPr lvl="2"/>
            <a:r>
              <a:rPr lang="en-US"/>
              <a:t>When user presses up button, it allows user to go to previous selected item</a:t>
            </a:r>
          </a:p>
          <a:p>
            <a:pPr lvl="0"/>
            <a:r>
              <a:rPr lang="en-US" sz="2400"/>
              <a:t>Status: (Pass/Fail): Pass</a:t>
            </a:r>
          </a:p>
        </p:txBody>
      </p:sp>
    </p:spTree>
    <p:extLst>
      <p:ext uri="{BB962C8B-B14F-4D97-AF65-F5344CB8AC3E}">
        <p14:creationId xmlns:p14="http://schemas.microsoft.com/office/powerpoint/2010/main" val="546003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ea typeface="ＭＳ Ｐゴシック"/>
              </a:rPr>
              <a:t>Stephanie Minimal Class Diagram</a:t>
            </a:r>
          </a:p>
        </p:txBody>
      </p:sp>
      <p:pic>
        <p:nvPicPr>
          <p:cNvPr id="9" name="Content Placeholder 8" descr="A screenshot of a cell phone&#10;&#10;Description automatically generated">
            <a:extLst>
              <a:ext uri="{FF2B5EF4-FFF2-40B4-BE49-F238E27FC236}">
                <a16:creationId xmlns:a16="http://schemas.microsoft.com/office/drawing/2014/main" id="{CCBF78C5-EE52-4AC7-B4E7-6EB365BC9678}"/>
              </a:ext>
            </a:extLst>
          </p:cNvPr>
          <p:cNvPicPr>
            <a:picLocks noGrp="1" noChangeAspect="1"/>
          </p:cNvPicPr>
          <p:nvPr>
            <p:ph idx="1"/>
          </p:nvPr>
        </p:nvPicPr>
        <p:blipFill>
          <a:blip r:embed="rId3"/>
          <a:stretch>
            <a:fillRect/>
          </a:stretch>
        </p:blipFill>
        <p:spPr>
          <a:xfrm>
            <a:off x="1420838" y="1444722"/>
            <a:ext cx="5486400" cy="4592542"/>
          </a:xfrm>
        </p:spPr>
      </p:pic>
    </p:spTree>
    <p:extLst>
      <p:ext uri="{BB962C8B-B14F-4D97-AF65-F5344CB8AC3E}">
        <p14:creationId xmlns:p14="http://schemas.microsoft.com/office/powerpoint/2010/main" val="2998545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86" y="381000"/>
            <a:ext cx="8135937" cy="1044575"/>
          </a:xfrm>
        </p:spPr>
        <p:txBody>
          <a:bodyPr/>
          <a:lstStyle/>
          <a:p>
            <a:r>
              <a:rPr lang="en-US">
                <a:ea typeface="ＭＳ Ｐゴシック"/>
              </a:rPr>
              <a:t>Stephanie (Optional)</a:t>
            </a:r>
            <a:br>
              <a:rPr lang="en-US"/>
            </a:br>
            <a:r>
              <a:rPr lang="en-US" err="1">
                <a:ea typeface="ＭＳ Ｐゴシック"/>
              </a:rPr>
              <a:t>Statechart</a:t>
            </a:r>
            <a:r>
              <a:rPr lang="en-US">
                <a:ea typeface="ＭＳ Ｐゴシック"/>
              </a:rPr>
              <a:t> Diagrams</a:t>
            </a:r>
          </a:p>
        </p:txBody>
      </p:sp>
      <p:sp>
        <p:nvSpPr>
          <p:cNvPr id="3" name="Content Placeholder 2"/>
          <p:cNvSpPr>
            <a:spLocks noGrp="1"/>
          </p:cNvSpPr>
          <p:nvPr>
            <p:ph idx="1"/>
          </p:nvPr>
        </p:nvSpPr>
        <p:spPr/>
        <p:txBody>
          <a:bodyPr/>
          <a:lstStyle/>
          <a:p>
            <a:r>
              <a:rPr lang="en-US"/>
              <a:t>State diagram for </a:t>
            </a:r>
            <a:r>
              <a:rPr lang="en-US" err="1"/>
              <a:t>Spherification</a:t>
            </a:r>
            <a:r>
              <a:rPr lang="en-US"/>
              <a:t> Process</a:t>
            </a:r>
          </a:p>
          <a:p>
            <a:endParaRPr lang="en-US"/>
          </a:p>
        </p:txBody>
      </p:sp>
      <p:pic>
        <p:nvPicPr>
          <p:cNvPr id="5" name="Picture 4" descr="A close up of a map&#10;&#10;Description automatically generated">
            <a:extLst>
              <a:ext uri="{FF2B5EF4-FFF2-40B4-BE49-F238E27FC236}">
                <a16:creationId xmlns:a16="http://schemas.microsoft.com/office/drawing/2014/main" id="{4B2F0FF4-ADF4-481A-9A65-29EACF6C72C4}"/>
              </a:ext>
            </a:extLst>
          </p:cNvPr>
          <p:cNvPicPr>
            <a:picLocks noChangeAspect="1"/>
          </p:cNvPicPr>
          <p:nvPr/>
        </p:nvPicPr>
        <p:blipFill>
          <a:blip r:embed="rId3"/>
          <a:stretch>
            <a:fillRect/>
          </a:stretch>
        </p:blipFill>
        <p:spPr>
          <a:xfrm>
            <a:off x="1026942" y="2392185"/>
            <a:ext cx="6879101" cy="3081691"/>
          </a:xfrm>
          <a:prstGeom prst="rect">
            <a:avLst/>
          </a:prstGeom>
        </p:spPr>
      </p:pic>
    </p:spTree>
    <p:extLst>
      <p:ext uri="{BB962C8B-B14F-4D97-AF65-F5344CB8AC3E}">
        <p14:creationId xmlns:p14="http://schemas.microsoft.com/office/powerpoint/2010/main" val="6032507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a:ea typeface="ＭＳ Ｐゴシック"/>
              </a:rPr>
              <a:t>Stephanie Algorithm for LCD</a:t>
            </a:r>
            <a:endParaRPr lang="en-US"/>
          </a:p>
        </p:txBody>
      </p:sp>
      <p:sp>
        <p:nvSpPr>
          <p:cNvPr id="3" name="Content Placeholder 2"/>
          <p:cNvSpPr>
            <a:spLocks noGrp="1"/>
          </p:cNvSpPr>
          <p:nvPr>
            <p:ph idx="1"/>
          </p:nvPr>
        </p:nvSpPr>
        <p:spPr>
          <a:xfrm>
            <a:off x="779463" y="1425575"/>
            <a:ext cx="7583487" cy="4862683"/>
          </a:xfrm>
        </p:spPr>
        <p:txBody>
          <a:bodyPr/>
          <a:lstStyle/>
          <a:p>
            <a:pPr marL="0" indent="0">
              <a:spcBef>
                <a:spcPts val="0"/>
              </a:spcBef>
              <a:buNone/>
            </a:pPr>
            <a:r>
              <a:rPr lang="en-US" sz="1800"/>
              <a:t>Loop(as long as machine is on){</a:t>
            </a:r>
          </a:p>
          <a:p>
            <a:pPr marL="0" indent="0">
              <a:spcBef>
                <a:spcPts val="0"/>
              </a:spcBef>
              <a:buNone/>
            </a:pPr>
            <a:r>
              <a:rPr lang="en-US" sz="1800"/>
              <a:t>Read the button the user pressed</a:t>
            </a:r>
          </a:p>
          <a:p>
            <a:pPr marL="0" indent="0">
              <a:spcBef>
                <a:spcPts val="0"/>
              </a:spcBef>
              <a:buNone/>
            </a:pPr>
            <a:r>
              <a:rPr lang="en-US" sz="1800"/>
              <a:t>Check the status to see where the user is in the menu</a:t>
            </a:r>
          </a:p>
          <a:p>
            <a:pPr marL="0" indent="0">
              <a:spcBef>
                <a:spcPts val="0"/>
              </a:spcBef>
              <a:buNone/>
            </a:pPr>
            <a:r>
              <a:rPr lang="en-US" sz="1800"/>
              <a:t>	if(status == start &amp;&amp; (buttons == Right || buttons 							== Select)</a:t>
            </a:r>
          </a:p>
          <a:p>
            <a:pPr marL="0" indent="0">
              <a:spcBef>
                <a:spcPts val="0"/>
              </a:spcBef>
              <a:buNone/>
            </a:pPr>
            <a:r>
              <a:rPr lang="en-US" sz="1800"/>
              <a:t>		Set up LCD with percent progress </a:t>
            </a:r>
          </a:p>
          <a:p>
            <a:pPr marL="0" indent="0">
              <a:spcBef>
                <a:spcPts val="0"/>
              </a:spcBef>
              <a:buNone/>
            </a:pPr>
            <a:r>
              <a:rPr lang="en-US" sz="1800"/>
              <a:t>		Set status to Run</a:t>
            </a:r>
          </a:p>
          <a:p>
            <a:pPr marL="0" indent="0">
              <a:spcBef>
                <a:spcPts val="0"/>
              </a:spcBef>
              <a:buNone/>
            </a:pPr>
            <a:r>
              <a:rPr lang="en-US" sz="1800"/>
              <a:t>	else if(status == a pump &amp;&amp; buttons == right || buttons == 								select)</a:t>
            </a:r>
          </a:p>
          <a:p>
            <a:pPr marL="0" indent="0">
              <a:spcBef>
                <a:spcPts val="0"/>
              </a:spcBef>
              <a:buNone/>
            </a:pPr>
            <a:r>
              <a:rPr lang="en-US" sz="1800"/>
              <a:t>		Display name of pump running</a:t>
            </a:r>
          </a:p>
          <a:p>
            <a:pPr marL="0" indent="0">
              <a:spcBef>
                <a:spcPts val="0"/>
              </a:spcBef>
              <a:buNone/>
            </a:pPr>
            <a:r>
              <a:rPr lang="en-US" sz="1800"/>
              <a:t>		Set status to priming this pump</a:t>
            </a:r>
          </a:p>
          <a:p>
            <a:pPr marL="0" indent="0">
              <a:spcBef>
                <a:spcPts val="0"/>
              </a:spcBef>
              <a:buNone/>
            </a:pPr>
            <a:r>
              <a:rPr lang="en-US" sz="1800"/>
              <a:t>	Else if(parent menu selected)</a:t>
            </a:r>
          </a:p>
          <a:p>
            <a:pPr marL="0" indent="0">
              <a:spcBef>
                <a:spcPts val="0"/>
              </a:spcBef>
              <a:buNone/>
            </a:pPr>
            <a:r>
              <a:rPr lang="en-US" sz="1800"/>
              <a:t>		set up the menu to display</a:t>
            </a:r>
          </a:p>
          <a:p>
            <a:pPr marL="0" indent="0">
              <a:spcBef>
                <a:spcPts val="0"/>
              </a:spcBef>
              <a:buNone/>
            </a:pPr>
            <a:r>
              <a:rPr lang="en-US" sz="1800"/>
              <a:t>	Else if(child menu selected)</a:t>
            </a:r>
          </a:p>
          <a:p>
            <a:pPr marL="0" indent="0">
              <a:spcBef>
                <a:spcPts val="0"/>
              </a:spcBef>
              <a:buNone/>
            </a:pPr>
            <a:r>
              <a:rPr lang="en-US" sz="1800"/>
              <a:t>		set up the menu to display</a:t>
            </a:r>
          </a:p>
          <a:p>
            <a:pPr marL="0" indent="0">
              <a:spcBef>
                <a:spcPts val="0"/>
              </a:spcBef>
              <a:buNone/>
            </a:pPr>
            <a:endParaRPr lang="en-US" sz="1800"/>
          </a:p>
          <a:p>
            <a:pPr marL="0" indent="0">
              <a:spcBef>
                <a:spcPts val="0"/>
              </a:spcBef>
              <a:buNone/>
            </a:pPr>
            <a:r>
              <a:rPr lang="en-US" sz="1800"/>
              <a:t>	</a:t>
            </a:r>
          </a:p>
          <a:p>
            <a:pPr marL="0" indent="0">
              <a:spcBef>
                <a:spcPts val="0"/>
              </a:spcBef>
              <a:buNone/>
            </a:pPr>
            <a:r>
              <a:rPr lang="en-US" sz="1800"/>
              <a:t>}</a:t>
            </a:r>
          </a:p>
        </p:txBody>
      </p:sp>
    </p:spTree>
    <p:extLst>
      <p:ext uri="{BB962C8B-B14F-4D97-AF65-F5344CB8AC3E}">
        <p14:creationId xmlns:p14="http://schemas.microsoft.com/office/powerpoint/2010/main" val="970358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620232"/>
            <a:ext cx="7583487" cy="601552"/>
          </a:xfrm>
        </p:spPr>
        <p:txBody>
          <a:bodyPr/>
          <a:lstStyle/>
          <a:p>
            <a:r>
              <a:rPr lang="en-US"/>
              <a:t>System Design: Architecture</a:t>
            </a:r>
          </a:p>
        </p:txBody>
      </p:sp>
      <p:pic>
        <p:nvPicPr>
          <p:cNvPr id="6" name="Picture 6" descr="A screenshot of a cell phone&#10;&#10;Description generated with very high confidence">
            <a:extLst>
              <a:ext uri="{FF2B5EF4-FFF2-40B4-BE49-F238E27FC236}">
                <a16:creationId xmlns:a16="http://schemas.microsoft.com/office/drawing/2014/main" id="{BE1E8EED-0012-4979-86EF-B985AD9FDB75}"/>
              </a:ext>
            </a:extLst>
          </p:cNvPr>
          <p:cNvPicPr>
            <a:picLocks noChangeAspect="1"/>
          </p:cNvPicPr>
          <p:nvPr/>
        </p:nvPicPr>
        <p:blipFill>
          <a:blip r:embed="rId3"/>
          <a:stretch>
            <a:fillRect/>
          </a:stretch>
        </p:blipFill>
        <p:spPr>
          <a:xfrm>
            <a:off x="1435063" y="2328863"/>
            <a:ext cx="1152525" cy="2200275"/>
          </a:xfrm>
          <a:prstGeom prst="rect">
            <a:avLst/>
          </a:prstGeom>
        </p:spPr>
      </p:pic>
      <p:pic>
        <p:nvPicPr>
          <p:cNvPr id="8" name="Picture 8" descr="A close up of a map&#10;&#10;Description generated with very high confidence">
            <a:extLst>
              <a:ext uri="{FF2B5EF4-FFF2-40B4-BE49-F238E27FC236}">
                <a16:creationId xmlns:a16="http://schemas.microsoft.com/office/drawing/2014/main" id="{A1DF2650-C0F1-40A6-8BE2-BB78DFC968E1}"/>
              </a:ext>
            </a:extLst>
          </p:cNvPr>
          <p:cNvPicPr>
            <a:picLocks noChangeAspect="1"/>
          </p:cNvPicPr>
          <p:nvPr/>
        </p:nvPicPr>
        <p:blipFill>
          <a:blip r:embed="rId4"/>
          <a:stretch>
            <a:fillRect/>
          </a:stretch>
        </p:blipFill>
        <p:spPr>
          <a:xfrm>
            <a:off x="3333308" y="1876560"/>
            <a:ext cx="4621618" cy="3104879"/>
          </a:xfrm>
          <a:prstGeom prst="rect">
            <a:avLst/>
          </a:prstGeom>
        </p:spPr>
      </p:pic>
    </p:spTree>
    <p:extLst>
      <p:ext uri="{BB962C8B-B14F-4D97-AF65-F5344CB8AC3E}">
        <p14:creationId xmlns:p14="http://schemas.microsoft.com/office/powerpoint/2010/main" val="4211570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Deployment</a:t>
            </a:r>
          </a:p>
        </p:txBody>
      </p:sp>
      <p:pic>
        <p:nvPicPr>
          <p:cNvPr id="5" name="Content Placeholder 4" descr="A screenshot of a computer&#10;&#10;Description automatically generated">
            <a:extLst>
              <a:ext uri="{FF2B5EF4-FFF2-40B4-BE49-F238E27FC236}">
                <a16:creationId xmlns:a16="http://schemas.microsoft.com/office/drawing/2014/main" id="{1FCB738A-E5D8-42D6-A7E4-2C277B80D8B5}"/>
              </a:ext>
            </a:extLst>
          </p:cNvPr>
          <p:cNvPicPr>
            <a:picLocks noGrp="1" noChangeAspect="1"/>
          </p:cNvPicPr>
          <p:nvPr>
            <p:ph idx="1"/>
          </p:nvPr>
        </p:nvPicPr>
        <p:blipFill>
          <a:blip r:embed="rId3"/>
          <a:stretch>
            <a:fillRect/>
          </a:stretch>
        </p:blipFill>
        <p:spPr>
          <a:xfrm>
            <a:off x="1505243" y="2199481"/>
            <a:ext cx="5838091" cy="3467100"/>
          </a:xfrm>
        </p:spPr>
      </p:pic>
    </p:spTree>
    <p:extLst>
      <p:ext uri="{BB962C8B-B14F-4D97-AF65-F5344CB8AC3E}">
        <p14:creationId xmlns:p14="http://schemas.microsoft.com/office/powerpoint/2010/main" val="2858691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a:t>
            </a:r>
          </a:p>
        </p:txBody>
      </p:sp>
      <p:pic>
        <p:nvPicPr>
          <p:cNvPr id="6" name="Picture 6" descr="A screenshot of a cell phone&#10;&#10;Description generated with high confidence">
            <a:extLst>
              <a:ext uri="{FF2B5EF4-FFF2-40B4-BE49-F238E27FC236}">
                <a16:creationId xmlns:a16="http://schemas.microsoft.com/office/drawing/2014/main" id="{8EF862B2-8D78-4168-80A9-AA30055D51E2}"/>
              </a:ext>
            </a:extLst>
          </p:cNvPr>
          <p:cNvPicPr>
            <a:picLocks noChangeAspect="1"/>
          </p:cNvPicPr>
          <p:nvPr/>
        </p:nvPicPr>
        <p:blipFill>
          <a:blip r:embed="rId3"/>
          <a:stretch>
            <a:fillRect/>
          </a:stretch>
        </p:blipFill>
        <p:spPr>
          <a:xfrm>
            <a:off x="1534633" y="2193034"/>
            <a:ext cx="6074733" cy="2480791"/>
          </a:xfrm>
          <a:prstGeom prst="rect">
            <a:avLst/>
          </a:prstGeom>
        </p:spPr>
      </p:pic>
    </p:spTree>
    <p:extLst>
      <p:ext uri="{BB962C8B-B14F-4D97-AF65-F5344CB8AC3E}">
        <p14:creationId xmlns:p14="http://schemas.microsoft.com/office/powerpoint/2010/main" val="2596639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190500"/>
            <a:ext cx="7583487" cy="1044575"/>
          </a:xfrm>
        </p:spPr>
        <p:txBody>
          <a:bodyPr/>
          <a:lstStyle/>
          <a:p>
            <a:r>
              <a:rPr lang="en-US"/>
              <a:t>Project Management</a:t>
            </a:r>
          </a:p>
        </p:txBody>
      </p:sp>
      <p:pic>
        <p:nvPicPr>
          <p:cNvPr id="14" name="Picture 14" descr="A screenshot of a cell phone&#10;&#10;Description generated with high confidence">
            <a:extLst>
              <a:ext uri="{FF2B5EF4-FFF2-40B4-BE49-F238E27FC236}">
                <a16:creationId xmlns:a16="http://schemas.microsoft.com/office/drawing/2014/main" id="{61EE9258-5CB2-4D89-812C-F5389F91A2AE}"/>
              </a:ext>
            </a:extLst>
          </p:cNvPr>
          <p:cNvPicPr>
            <a:picLocks noChangeAspect="1"/>
          </p:cNvPicPr>
          <p:nvPr/>
        </p:nvPicPr>
        <p:blipFill>
          <a:blip r:embed="rId3"/>
          <a:stretch>
            <a:fillRect/>
          </a:stretch>
        </p:blipFill>
        <p:spPr>
          <a:xfrm>
            <a:off x="775301" y="857250"/>
            <a:ext cx="7574348" cy="5248275"/>
          </a:xfrm>
          <a:prstGeom prst="rect">
            <a:avLst/>
          </a:prstGeom>
        </p:spPr>
      </p:pic>
    </p:spTree>
    <p:extLst>
      <p:ext uri="{BB962C8B-B14F-4D97-AF65-F5344CB8AC3E}">
        <p14:creationId xmlns:p14="http://schemas.microsoft.com/office/powerpoint/2010/main" val="3835447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Test Suites </a:t>
            </a:r>
          </a:p>
        </p:txBody>
      </p:sp>
      <p:sp>
        <p:nvSpPr>
          <p:cNvPr id="3" name="Content Placeholder 2"/>
          <p:cNvSpPr>
            <a:spLocks noGrp="1"/>
          </p:cNvSpPr>
          <p:nvPr>
            <p:ph idx="1"/>
          </p:nvPr>
        </p:nvSpPr>
        <p:spPr>
          <a:xfrm>
            <a:off x="779462" y="1425575"/>
            <a:ext cx="7583487" cy="4208463"/>
          </a:xfrm>
        </p:spPr>
        <p:txBody>
          <a:bodyPr/>
          <a:lstStyle/>
          <a:p>
            <a:pPr>
              <a:spcBef>
                <a:spcPts val="0"/>
              </a:spcBef>
            </a:pPr>
            <a:r>
              <a:rPr lang="en-US" sz="1400" b="1"/>
              <a:t>Test Suite ID 1</a:t>
            </a:r>
            <a:endParaRPr lang="en-US" sz="1400"/>
          </a:p>
          <a:p>
            <a:pPr>
              <a:spcBef>
                <a:spcPts val="0"/>
              </a:spcBef>
            </a:pPr>
            <a:r>
              <a:rPr lang="en-US" sz="1400" b="1"/>
              <a:t>Purpose: </a:t>
            </a:r>
            <a:r>
              <a:rPr lang="en-US" sz="1400"/>
              <a:t>Test functionality of use case Start </a:t>
            </a:r>
            <a:r>
              <a:rPr lang="en-US" sz="1400" err="1"/>
              <a:t>Spherification</a:t>
            </a:r>
            <a:endParaRPr lang="en-US" sz="1400"/>
          </a:p>
          <a:p>
            <a:pPr marL="0" indent="0">
              <a:spcBef>
                <a:spcPts val="0"/>
              </a:spcBef>
              <a:buNone/>
            </a:pPr>
            <a:endParaRPr lang="en-US" sz="1400" b="1"/>
          </a:p>
          <a:p>
            <a:pPr>
              <a:spcBef>
                <a:spcPts val="0"/>
              </a:spcBef>
            </a:pPr>
            <a:r>
              <a:rPr lang="en-US" sz="1400" b="1"/>
              <a:t>Test case 1</a:t>
            </a:r>
            <a:r>
              <a:rPr lang="en-US" sz="1400"/>
              <a:t>:</a:t>
            </a:r>
          </a:p>
          <a:p>
            <a:pPr>
              <a:spcBef>
                <a:spcPts val="0"/>
              </a:spcBef>
            </a:pPr>
            <a:r>
              <a:rPr lang="en-US" sz="1400"/>
              <a:t>Purpose: Ensure menu system works properly and machine runs </a:t>
            </a:r>
            <a:r>
              <a:rPr lang="en-US" sz="1400" err="1"/>
              <a:t>spherification</a:t>
            </a:r>
            <a:r>
              <a:rPr lang="en-US" sz="1400"/>
              <a:t> process fully</a:t>
            </a:r>
          </a:p>
          <a:p>
            <a:pPr lvl="0">
              <a:spcBef>
                <a:spcPts val="0"/>
              </a:spcBef>
            </a:pPr>
            <a:r>
              <a:rPr lang="en-US" sz="1400"/>
              <a:t>Pre-Condition: Machine is turned on</a:t>
            </a:r>
          </a:p>
          <a:p>
            <a:pPr lvl="0">
              <a:spcBef>
                <a:spcPts val="0"/>
              </a:spcBef>
            </a:pPr>
            <a:r>
              <a:rPr lang="en-US" sz="1400"/>
              <a:t>Input: User navigates through menu and selects start</a:t>
            </a:r>
          </a:p>
          <a:p>
            <a:pPr lvl="0">
              <a:spcBef>
                <a:spcPts val="0"/>
              </a:spcBef>
            </a:pPr>
            <a:r>
              <a:rPr lang="en-US" sz="1400"/>
              <a:t>Expected Results: User is able to navigate to start by pressing right button and start the </a:t>
            </a:r>
            <a:r>
              <a:rPr lang="en-US" sz="1400" err="1"/>
              <a:t>spherification</a:t>
            </a:r>
            <a:r>
              <a:rPr lang="en-US" sz="1400"/>
              <a:t> process by pressing right button again</a:t>
            </a:r>
          </a:p>
          <a:p>
            <a:pPr lvl="0">
              <a:spcBef>
                <a:spcPts val="0"/>
              </a:spcBef>
            </a:pPr>
            <a:r>
              <a:rPr lang="en-US" sz="1400"/>
              <a:t>Actual Result: User is able to select start and machine starts </a:t>
            </a:r>
            <a:r>
              <a:rPr lang="en-US" sz="1400" err="1"/>
              <a:t>spherification</a:t>
            </a:r>
            <a:r>
              <a:rPr lang="en-US" sz="1400"/>
              <a:t> process</a:t>
            </a:r>
          </a:p>
          <a:p>
            <a:pPr lvl="0">
              <a:spcBef>
                <a:spcPts val="0"/>
              </a:spcBef>
            </a:pPr>
            <a:r>
              <a:rPr lang="en-US" sz="1400"/>
              <a:t>Status (Fail/Pass): Pass</a:t>
            </a:r>
          </a:p>
          <a:p>
            <a:pPr marL="0" indent="0">
              <a:spcBef>
                <a:spcPts val="0"/>
              </a:spcBef>
              <a:buNone/>
            </a:pPr>
            <a:r>
              <a:rPr lang="en-US" sz="1400"/>
              <a:t> </a:t>
            </a:r>
          </a:p>
          <a:p>
            <a:pPr>
              <a:spcBef>
                <a:spcPts val="0"/>
              </a:spcBef>
            </a:pPr>
            <a:r>
              <a:rPr lang="en-US" sz="1400" b="1"/>
              <a:t>Test Case 2:</a:t>
            </a:r>
            <a:endParaRPr lang="en-US" sz="1400"/>
          </a:p>
          <a:p>
            <a:pPr lvl="0">
              <a:spcBef>
                <a:spcPts val="0"/>
              </a:spcBef>
            </a:pPr>
            <a:r>
              <a:rPr lang="en-US" sz="1400"/>
              <a:t>Purpose: Ensure pearls are approximately round</a:t>
            </a:r>
          </a:p>
          <a:p>
            <a:pPr lvl="0">
              <a:spcBef>
                <a:spcPts val="0"/>
              </a:spcBef>
            </a:pPr>
            <a:r>
              <a:rPr lang="en-US" sz="1400"/>
              <a:t>Pre-Condition: </a:t>
            </a:r>
            <a:r>
              <a:rPr lang="en-US" sz="1400" err="1"/>
              <a:t>Spherification</a:t>
            </a:r>
            <a:r>
              <a:rPr lang="en-US" sz="1400"/>
              <a:t> already started by user </a:t>
            </a:r>
          </a:p>
          <a:p>
            <a:pPr lvl="0">
              <a:spcBef>
                <a:spcPts val="0"/>
              </a:spcBef>
            </a:pPr>
            <a:r>
              <a:rPr lang="en-US" sz="1400"/>
              <a:t>Expected Results: Pearls are formed without tails</a:t>
            </a:r>
          </a:p>
          <a:p>
            <a:pPr lvl="0">
              <a:spcBef>
                <a:spcPts val="0"/>
              </a:spcBef>
            </a:pPr>
            <a:r>
              <a:rPr lang="en-US" sz="1400"/>
              <a:t>Actual Result: Pearls formed without tails</a:t>
            </a:r>
          </a:p>
          <a:p>
            <a:pPr lvl="0">
              <a:spcBef>
                <a:spcPts val="0"/>
              </a:spcBef>
            </a:pPr>
            <a:r>
              <a:rPr lang="en-US" sz="1400"/>
              <a:t>Status (Pass/Fail): Pass</a:t>
            </a:r>
          </a:p>
          <a:p>
            <a:pPr>
              <a:spcBef>
                <a:spcPts val="0"/>
              </a:spcBef>
            </a:pPr>
            <a:endParaRPr lang="en-US" sz="1400"/>
          </a:p>
        </p:txBody>
      </p:sp>
    </p:spTree>
    <p:extLst>
      <p:ext uri="{BB962C8B-B14F-4D97-AF65-F5344CB8AC3E}">
        <p14:creationId xmlns:p14="http://schemas.microsoft.com/office/powerpoint/2010/main" val="21641044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3" name="Content Placeholder 2"/>
          <p:cNvSpPr>
            <a:spLocks noGrp="1"/>
          </p:cNvSpPr>
          <p:nvPr>
            <p:ph idx="1"/>
          </p:nvPr>
        </p:nvSpPr>
        <p:spPr/>
        <p:txBody>
          <a:bodyPr/>
          <a:lstStyle/>
          <a:p>
            <a:r>
              <a:rPr lang="en-US"/>
              <a:t>Summary</a:t>
            </a:r>
          </a:p>
          <a:p>
            <a:pPr lvl="1"/>
            <a:r>
              <a:rPr lang="en-US">
                <a:ea typeface="+mn-lt"/>
                <a:cs typeface="+mn-lt"/>
              </a:rPr>
              <a:t>Despite the COVID-19 interruption we were able to make improvements to the code, timings of the components, and optimized the layout of the hardware. </a:t>
            </a:r>
          </a:p>
          <a:p>
            <a:r>
              <a:rPr lang="en-US"/>
              <a:t>Contact information</a:t>
            </a:r>
          </a:p>
          <a:p>
            <a:pPr lvl="1"/>
            <a:r>
              <a:rPr lang="en-US"/>
              <a:t>Stephanie Cliett: </a:t>
            </a:r>
            <a:r>
              <a:rPr lang="en-US">
                <a:hlinkClick r:id="rId3"/>
              </a:rPr>
              <a:t>sclie001@fiu.edu</a:t>
            </a:r>
            <a:endParaRPr lang="en-US"/>
          </a:p>
          <a:p>
            <a:pPr lvl="1"/>
            <a:r>
              <a:rPr lang="en-US"/>
              <a:t>Alex </a:t>
            </a:r>
            <a:r>
              <a:rPr lang="en-US" err="1"/>
              <a:t>Collantes</a:t>
            </a:r>
            <a:r>
              <a:rPr lang="en-US"/>
              <a:t>: </a:t>
            </a:r>
            <a:r>
              <a:rPr lang="en-US">
                <a:hlinkClick r:id="rId4"/>
              </a:rPr>
              <a:t>acoll094@fiu.edu</a:t>
            </a:r>
            <a:endParaRPr lang="en-US"/>
          </a:p>
          <a:p>
            <a:r>
              <a:rPr lang="en-US"/>
              <a:t>Questions?</a:t>
            </a:r>
          </a:p>
          <a:p>
            <a:r>
              <a:rPr lang="en-US"/>
              <a:t>Thank You!</a:t>
            </a:r>
          </a:p>
        </p:txBody>
      </p:sp>
    </p:spTree>
    <p:extLst>
      <p:ext uri="{BB962C8B-B14F-4D97-AF65-F5344CB8AC3E}">
        <p14:creationId xmlns:p14="http://schemas.microsoft.com/office/powerpoint/2010/main" val="977874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513908"/>
            <a:ext cx="7583487" cy="566110"/>
          </a:xfrm>
        </p:spPr>
        <p:txBody>
          <a:bodyPr/>
          <a:lstStyle/>
          <a:p>
            <a:r>
              <a:rPr lang="en-US">
                <a:ea typeface="ＭＳ Ｐゴシック"/>
              </a:rPr>
              <a:t>Alex's User Stories </a:t>
            </a:r>
            <a:endParaRPr lang="en-US"/>
          </a:p>
        </p:txBody>
      </p:sp>
      <p:sp>
        <p:nvSpPr>
          <p:cNvPr id="5" name="Content Placeholder 4">
            <a:extLst>
              <a:ext uri="{FF2B5EF4-FFF2-40B4-BE49-F238E27FC236}">
                <a16:creationId xmlns:a16="http://schemas.microsoft.com/office/drawing/2014/main" id="{688F5AD5-1CC3-4F8A-8217-5B69541AA598}"/>
              </a:ext>
            </a:extLst>
          </p:cNvPr>
          <p:cNvSpPr>
            <a:spLocks noGrp="1"/>
          </p:cNvSpPr>
          <p:nvPr>
            <p:ph idx="1"/>
          </p:nvPr>
        </p:nvSpPr>
        <p:spPr>
          <a:xfrm>
            <a:off x="779463" y="1190847"/>
            <a:ext cx="7583487" cy="4757812"/>
          </a:xfrm>
        </p:spPr>
        <p:txBody>
          <a:bodyPr/>
          <a:lstStyle/>
          <a:p>
            <a:pPr>
              <a:spcBef>
                <a:spcPts val="1000"/>
              </a:spcBef>
            </a:pPr>
            <a:r>
              <a:rPr lang="en-US">
                <a:ea typeface="ＭＳ Ｐゴシック"/>
              </a:rPr>
              <a:t>#29 </a:t>
            </a:r>
            <a:r>
              <a:rPr lang="en">
                <a:ea typeface="ＭＳ Ｐゴシック"/>
              </a:rPr>
              <a:t>Create function to setup pumps</a:t>
            </a:r>
            <a:endParaRPr lang="en-US"/>
          </a:p>
          <a:p>
            <a:pPr>
              <a:spcBef>
                <a:spcPts val="1000"/>
              </a:spcBef>
            </a:pPr>
            <a:r>
              <a:rPr lang="en">
                <a:ea typeface="ＭＳ Ｐゴシック"/>
              </a:rPr>
              <a:t>#32 Debug code affecting step motor</a:t>
            </a:r>
          </a:p>
          <a:p>
            <a:pPr>
              <a:spcBef>
                <a:spcPts val="1000"/>
              </a:spcBef>
            </a:pPr>
            <a:r>
              <a:rPr lang="en">
                <a:ea typeface="ＭＳ Ｐゴシック"/>
              </a:rPr>
              <a:t>#31 Adjust step motor timing</a:t>
            </a:r>
          </a:p>
          <a:p>
            <a:pPr>
              <a:spcBef>
                <a:spcPts val="1000"/>
              </a:spcBef>
            </a:pPr>
            <a:r>
              <a:rPr lang="en">
                <a:ea typeface="ＭＳ Ｐゴシック"/>
              </a:rPr>
              <a:t>#12 Restore electrical connections</a:t>
            </a:r>
          </a:p>
          <a:p>
            <a:pPr>
              <a:spcBef>
                <a:spcPts val="1000"/>
              </a:spcBef>
            </a:pPr>
            <a:r>
              <a:rPr lang="en">
                <a:ea typeface="ＭＳ Ｐゴシック"/>
              </a:rPr>
              <a:t>#14 Restore liquid mixer</a:t>
            </a:r>
          </a:p>
          <a:p>
            <a:pPr>
              <a:spcBef>
                <a:spcPts val="1000"/>
              </a:spcBef>
            </a:pPr>
            <a:r>
              <a:rPr lang="en">
                <a:ea typeface="ＭＳ Ｐゴシック"/>
              </a:rPr>
              <a:t>#35 Mount pumps</a:t>
            </a:r>
          </a:p>
          <a:p>
            <a:pPr>
              <a:spcBef>
                <a:spcPts val="1000"/>
              </a:spcBef>
            </a:pPr>
            <a:r>
              <a:rPr lang="en">
                <a:ea typeface="ＭＳ Ｐゴシック"/>
              </a:rPr>
              <a:t>#37 Replace blender</a:t>
            </a:r>
          </a:p>
          <a:p>
            <a:pPr>
              <a:spcBef>
                <a:spcPts val="1000"/>
              </a:spcBef>
            </a:pPr>
            <a:r>
              <a:rPr lang="en">
                <a:ea typeface="ＭＳ Ｐゴシック"/>
              </a:rPr>
              <a:t>#58 Design blender lid</a:t>
            </a:r>
          </a:p>
          <a:p>
            <a:pPr>
              <a:spcBef>
                <a:spcPts val="1000"/>
              </a:spcBef>
            </a:pPr>
            <a:r>
              <a:rPr lang="en-US">
                <a:ea typeface="ＭＳ Ｐゴシック"/>
              </a:rPr>
              <a:t>#</a:t>
            </a:r>
            <a:r>
              <a:rPr lang="en">
                <a:ea typeface="ＭＳ Ｐゴシック"/>
              </a:rPr>
              <a:t>61 Install braces</a:t>
            </a:r>
          </a:p>
          <a:p>
            <a:pPr>
              <a:spcBef>
                <a:spcPts val="1000"/>
              </a:spcBef>
            </a:pPr>
            <a:r>
              <a:rPr lang="en">
                <a:ea typeface="ＭＳ Ｐゴシック"/>
              </a:rPr>
              <a:t>#56 Configure timing of components</a:t>
            </a:r>
            <a:endParaRPr lang="en-US">
              <a:ea typeface="ＭＳ Ｐゴシック"/>
            </a:endParaRPr>
          </a:p>
          <a:p>
            <a:pPr>
              <a:spcBef>
                <a:spcPts val="1000"/>
              </a:spcBef>
            </a:pPr>
            <a:endParaRPr lang="en">
              <a:ea typeface="ＭＳ Ｐゴシック"/>
            </a:endParaRPr>
          </a:p>
          <a:p>
            <a:pPr>
              <a:spcBef>
                <a:spcPts val="1000"/>
              </a:spcBef>
            </a:pPr>
            <a:endParaRPr lang="en">
              <a:ea typeface="ＭＳ Ｐゴシック"/>
            </a:endParaRPr>
          </a:p>
        </p:txBody>
      </p:sp>
    </p:spTree>
    <p:extLst>
      <p:ext uri="{BB962C8B-B14F-4D97-AF65-F5344CB8AC3E}">
        <p14:creationId xmlns:p14="http://schemas.microsoft.com/office/powerpoint/2010/main" val="138143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5FBE9C-E186-495A-8006-5DB8EA3AB60E}"/>
              </a:ext>
            </a:extLst>
          </p:cNvPr>
          <p:cNvSpPr txBox="1">
            <a:spLocks/>
          </p:cNvSpPr>
          <p:nvPr/>
        </p:nvSpPr>
        <p:spPr bwMode="auto">
          <a:xfrm>
            <a:off x="763514" y="551121"/>
            <a:ext cx="7583487" cy="5483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defTabSz="914400"/>
            <a:r>
              <a:rPr lang="en-US">
                <a:ea typeface="ＭＳ Ｐゴシック"/>
              </a:rPr>
              <a:t>Alex’s Most Significant User Story</a:t>
            </a:r>
            <a:endParaRPr lang="en-US"/>
          </a:p>
        </p:txBody>
      </p:sp>
      <p:sp>
        <p:nvSpPr>
          <p:cNvPr id="15" name="Content Placeholder 2">
            <a:extLst>
              <a:ext uri="{FF2B5EF4-FFF2-40B4-BE49-F238E27FC236}">
                <a16:creationId xmlns:a16="http://schemas.microsoft.com/office/drawing/2014/main" id="{20BA9996-9BBA-40E2-9C5C-E941DED0ECF2}"/>
              </a:ext>
            </a:extLst>
          </p:cNvPr>
          <p:cNvSpPr txBox="1">
            <a:spLocks/>
          </p:cNvSpPr>
          <p:nvPr/>
        </p:nvSpPr>
        <p:spPr bwMode="auto">
          <a:xfrm>
            <a:off x="779463" y="1164895"/>
            <a:ext cx="7583487" cy="4697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spcBef>
                <a:spcPts val="1000"/>
              </a:spcBef>
            </a:pPr>
            <a:r>
              <a:rPr lang="en-US" sz="2000">
                <a:ea typeface="ＭＳ Ｐゴシック"/>
                <a:cs typeface="+mn-lt"/>
              </a:rPr>
              <a:t>User Story Number 32</a:t>
            </a:r>
            <a:endParaRPr lang="en-US"/>
          </a:p>
          <a:p>
            <a:pPr defTabSz="914400">
              <a:spcBef>
                <a:spcPts val="1000"/>
              </a:spcBef>
            </a:pPr>
            <a:r>
              <a:rPr lang="en-US" sz="2000">
                <a:ea typeface="ＭＳ Ｐゴシック"/>
                <a:cs typeface="+mn-lt"/>
              </a:rPr>
              <a:t>Title: </a:t>
            </a:r>
            <a:r>
              <a:rPr lang="en" sz="2000">
                <a:ea typeface="ＭＳ Ｐゴシック"/>
                <a:cs typeface="+mn-lt"/>
              </a:rPr>
              <a:t>Debug code affecting step motor</a:t>
            </a:r>
          </a:p>
          <a:p>
            <a:pPr defTabSz="914400">
              <a:spcBef>
                <a:spcPts val="1000"/>
              </a:spcBef>
            </a:pPr>
            <a:r>
              <a:rPr lang="en-US" sz="2000">
                <a:ea typeface="ＭＳ Ｐゴシック"/>
              </a:rPr>
              <a:t>Description: </a:t>
            </a:r>
            <a:r>
              <a:rPr lang="en" sz="2000">
                <a:ea typeface="+mn-lt"/>
                <a:cs typeface="+mn-lt"/>
              </a:rPr>
              <a:t>As a developer, I would like to debug the code so that I can find the bug as to why the step motor is not working.</a:t>
            </a:r>
          </a:p>
          <a:p>
            <a:pPr defTabSz="914400">
              <a:spcBef>
                <a:spcPts val="1000"/>
              </a:spcBef>
            </a:pPr>
            <a:r>
              <a:rPr lang="en-US" sz="2000">
                <a:ea typeface="ＭＳ Ｐゴシック"/>
              </a:rPr>
              <a:t>Acceptance Criteria:</a:t>
            </a:r>
          </a:p>
          <a:p>
            <a:pPr lvl="1" defTabSz="914400"/>
            <a:r>
              <a:rPr lang="en" sz="1800">
                <a:ea typeface="ＭＳ Ｐゴシック"/>
              </a:rPr>
              <a:t>Step motor turns on</a:t>
            </a:r>
            <a:endParaRPr lang="en-US" sz="1800">
              <a:ea typeface="+mn-lt"/>
              <a:cs typeface="+mn-lt"/>
            </a:endParaRPr>
          </a:p>
          <a:p>
            <a:pPr lvl="1" defTabSz="914400"/>
            <a:r>
              <a:rPr lang="en" sz="1800">
                <a:ea typeface="ＭＳ Ｐゴシック"/>
              </a:rPr>
              <a:t>Step motor turns in the correct direction</a:t>
            </a:r>
            <a:endParaRPr lang="en-US" sz="1800">
              <a:ea typeface="+mn-lt"/>
              <a:cs typeface="+mn-lt"/>
            </a:endParaRPr>
          </a:p>
          <a:p>
            <a:pPr lvl="1" defTabSz="914400"/>
            <a:r>
              <a:rPr lang="en" sz="1800">
                <a:ea typeface="ＭＳ Ｐゴシック"/>
              </a:rPr>
              <a:t>Step motor runs at the correct speed</a:t>
            </a:r>
            <a:endParaRPr lang="en-US"/>
          </a:p>
          <a:p>
            <a:pPr lvl="1" defTabSz="914400"/>
            <a:r>
              <a:rPr lang="en" sz="1800">
                <a:ea typeface="+mn-lt"/>
                <a:cs typeface="+mn-lt"/>
              </a:rPr>
              <a:t>Quality of pearls is improved</a:t>
            </a:r>
            <a:endParaRPr lang="en-US" sz="1800">
              <a:ea typeface="+mn-lt"/>
              <a:cs typeface="+mn-lt"/>
            </a:endParaRPr>
          </a:p>
          <a:p>
            <a:pPr defTabSz="914400">
              <a:spcBef>
                <a:spcPts val="1000"/>
              </a:spcBef>
            </a:pPr>
            <a:r>
              <a:rPr lang="en-US" sz="2000">
                <a:ea typeface="ＭＳ Ｐゴシック"/>
              </a:rPr>
              <a:t>Importance:</a:t>
            </a:r>
          </a:p>
          <a:p>
            <a:pPr lvl="1" defTabSz="914400"/>
            <a:r>
              <a:rPr lang="en" sz="1800">
                <a:ea typeface="ＭＳ Ｐゴシック"/>
              </a:rPr>
              <a:t>Achieving optimal operation of the step motor is necessary to create spherical pearls. Improving the quality of the end product is a major goal of this project.</a:t>
            </a:r>
            <a:endParaRPr lang="en-US" sz="1800">
              <a:ea typeface="ＭＳ Ｐゴシック"/>
            </a:endParaRPr>
          </a:p>
        </p:txBody>
      </p:sp>
    </p:spTree>
    <p:extLst>
      <p:ext uri="{BB962C8B-B14F-4D97-AF65-F5344CB8AC3E}">
        <p14:creationId xmlns:p14="http://schemas.microsoft.com/office/powerpoint/2010/main" val="2502088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95989-F8AF-403A-9B27-C7015018233B}"/>
              </a:ext>
            </a:extLst>
          </p:cNvPr>
          <p:cNvSpPr>
            <a:spLocks noGrp="1"/>
          </p:cNvSpPr>
          <p:nvPr>
            <p:ph type="title"/>
          </p:nvPr>
        </p:nvSpPr>
        <p:spPr>
          <a:xfrm>
            <a:off x="779463" y="469604"/>
            <a:ext cx="7583487" cy="574971"/>
          </a:xfrm>
        </p:spPr>
        <p:txBody>
          <a:bodyPr/>
          <a:lstStyle/>
          <a:p>
            <a:r>
              <a:rPr lang="en-US">
                <a:ea typeface="ＭＳ Ｐゴシック"/>
              </a:rPr>
              <a:t>Test Case - User Story Number 32</a:t>
            </a:r>
            <a:endParaRPr lang="en-US"/>
          </a:p>
        </p:txBody>
      </p:sp>
      <p:sp>
        <p:nvSpPr>
          <p:cNvPr id="6" name="Content Placeholder 5">
            <a:extLst>
              <a:ext uri="{FF2B5EF4-FFF2-40B4-BE49-F238E27FC236}">
                <a16:creationId xmlns:a16="http://schemas.microsoft.com/office/drawing/2014/main" id="{17D8DA72-17A8-4924-AD16-CFE00A8A82D4}"/>
              </a:ext>
            </a:extLst>
          </p:cNvPr>
          <p:cNvSpPr>
            <a:spLocks noGrp="1"/>
          </p:cNvSpPr>
          <p:nvPr>
            <p:ph idx="1"/>
          </p:nvPr>
        </p:nvSpPr>
        <p:spPr>
          <a:xfrm>
            <a:off x="779463" y="1146544"/>
            <a:ext cx="7583487" cy="4208463"/>
          </a:xfrm>
        </p:spPr>
        <p:txBody>
          <a:bodyPr/>
          <a:lstStyle/>
          <a:p>
            <a:pPr>
              <a:spcBef>
                <a:spcPts val="1000"/>
              </a:spcBef>
            </a:pPr>
            <a:r>
              <a:rPr lang="en" sz="2400">
                <a:ea typeface="+mn-lt"/>
                <a:cs typeface="+mn-lt"/>
              </a:rPr>
              <a:t>Test Case ID: T15-US32-StepMotorTest</a:t>
            </a:r>
            <a:endParaRPr lang="en-US" sz="2400">
              <a:ea typeface="+mn-lt"/>
              <a:cs typeface="+mn-lt"/>
            </a:endParaRPr>
          </a:p>
          <a:p>
            <a:pPr>
              <a:spcBef>
                <a:spcPts val="1000"/>
              </a:spcBef>
            </a:pPr>
            <a:r>
              <a:rPr lang="en" sz="2400">
                <a:ea typeface="+mn-lt"/>
                <a:cs typeface="+mn-lt"/>
              </a:rPr>
              <a:t>Description/Summary: Ensure that the step motor turns on, turns in the correct direction, and runs at the correct speed.</a:t>
            </a:r>
            <a:endParaRPr lang="en-US" sz="2400">
              <a:ea typeface="+mn-lt"/>
              <a:cs typeface="+mn-lt"/>
            </a:endParaRPr>
          </a:p>
          <a:p>
            <a:pPr>
              <a:spcBef>
                <a:spcPts val="1000"/>
              </a:spcBef>
            </a:pPr>
            <a:r>
              <a:rPr lang="en" sz="2400">
                <a:ea typeface="+mn-lt"/>
                <a:cs typeface="+mn-lt"/>
              </a:rPr>
              <a:t>Pre-Condition: Step motor is connected; machine is powered on.</a:t>
            </a:r>
            <a:endParaRPr lang="en-US" sz="2400">
              <a:ea typeface="+mn-lt"/>
              <a:cs typeface="+mn-lt"/>
            </a:endParaRPr>
          </a:p>
          <a:p>
            <a:pPr>
              <a:spcBef>
                <a:spcPts val="1000"/>
              </a:spcBef>
            </a:pPr>
            <a:r>
              <a:rPr lang="en" sz="2400">
                <a:ea typeface="+mn-lt"/>
                <a:cs typeface="+mn-lt"/>
              </a:rPr>
              <a:t>Expected Results: The step motor is observed to work correctly, at the proper speed, and in the right direction. Changing frequency and direction variables noticeable affects the operation of the step motor. The quality of pearls has improved.</a:t>
            </a:r>
            <a:endParaRPr lang="en-US" sz="2400">
              <a:ea typeface="+mn-lt"/>
              <a:cs typeface="+mn-lt"/>
            </a:endParaRPr>
          </a:p>
          <a:p>
            <a:pPr>
              <a:spcBef>
                <a:spcPts val="1000"/>
              </a:spcBef>
            </a:pPr>
            <a:r>
              <a:rPr lang="en" sz="2400">
                <a:ea typeface="+mn-lt"/>
                <a:cs typeface="+mn-lt"/>
              </a:rPr>
              <a:t>Status (Pass/Fail): Pass</a:t>
            </a:r>
            <a:endParaRPr lang="en-US" sz="2400">
              <a:ea typeface="+mn-lt"/>
              <a:cs typeface="+mn-lt"/>
            </a:endParaRPr>
          </a:p>
          <a:p>
            <a:pPr lvl="0"/>
            <a:endParaRPr lang="en-US" sz="2400" b="1"/>
          </a:p>
          <a:p>
            <a:pPr marL="0" indent="0">
              <a:buNone/>
            </a:pPr>
            <a:endParaRPr lang="en-US"/>
          </a:p>
        </p:txBody>
      </p:sp>
    </p:spTree>
    <p:extLst>
      <p:ext uri="{BB962C8B-B14F-4D97-AF65-F5344CB8AC3E}">
        <p14:creationId xmlns:p14="http://schemas.microsoft.com/office/powerpoint/2010/main" val="1992506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45557"/>
            <a:ext cx="7583487" cy="628134"/>
          </a:xfrm>
        </p:spPr>
        <p:txBody>
          <a:bodyPr/>
          <a:lstStyle/>
          <a:p>
            <a:r>
              <a:rPr lang="en-US">
                <a:ea typeface="ＭＳ Ｐゴシック"/>
              </a:rPr>
              <a:t>Alex's Use Cases</a:t>
            </a:r>
          </a:p>
        </p:txBody>
      </p:sp>
      <p:pic>
        <p:nvPicPr>
          <p:cNvPr id="6" name="Picture 6" descr="A close up of text on a white background&#10;&#10;Description generated with high confidence">
            <a:extLst>
              <a:ext uri="{FF2B5EF4-FFF2-40B4-BE49-F238E27FC236}">
                <a16:creationId xmlns:a16="http://schemas.microsoft.com/office/drawing/2014/main" id="{CC57EFDB-6569-4871-AFDD-A05FEA6E7077}"/>
              </a:ext>
            </a:extLst>
          </p:cNvPr>
          <p:cNvPicPr>
            <a:picLocks noChangeAspect="1"/>
          </p:cNvPicPr>
          <p:nvPr/>
        </p:nvPicPr>
        <p:blipFill>
          <a:blip r:embed="rId3"/>
          <a:stretch>
            <a:fillRect/>
          </a:stretch>
        </p:blipFill>
        <p:spPr>
          <a:xfrm>
            <a:off x="1819557" y="1031758"/>
            <a:ext cx="5815002" cy="5033716"/>
          </a:xfrm>
          <a:prstGeom prst="rect">
            <a:avLst/>
          </a:prstGeom>
        </p:spPr>
      </p:pic>
    </p:spTree>
    <p:extLst>
      <p:ext uri="{BB962C8B-B14F-4D97-AF65-F5344CB8AC3E}">
        <p14:creationId xmlns:p14="http://schemas.microsoft.com/office/powerpoint/2010/main" val="2354238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45557"/>
            <a:ext cx="7583487" cy="628134"/>
          </a:xfrm>
        </p:spPr>
        <p:txBody>
          <a:bodyPr/>
          <a:lstStyle/>
          <a:p>
            <a:r>
              <a:rPr lang="en-US">
                <a:ea typeface="ＭＳ Ｐゴシック"/>
              </a:rPr>
              <a:t>Alex's Sequence Diagrams</a:t>
            </a:r>
          </a:p>
        </p:txBody>
      </p:sp>
      <p:pic>
        <p:nvPicPr>
          <p:cNvPr id="6" name="Picture 6" descr="A screenshot of a cell phone&#10;&#10;Description generated with very high confidence">
            <a:extLst>
              <a:ext uri="{FF2B5EF4-FFF2-40B4-BE49-F238E27FC236}">
                <a16:creationId xmlns:a16="http://schemas.microsoft.com/office/drawing/2014/main" id="{CC57EFDB-6569-4871-AFDD-A05FEA6E7077}"/>
              </a:ext>
            </a:extLst>
          </p:cNvPr>
          <p:cNvPicPr>
            <a:picLocks noChangeAspect="1"/>
          </p:cNvPicPr>
          <p:nvPr/>
        </p:nvPicPr>
        <p:blipFill>
          <a:blip r:embed="rId3"/>
          <a:stretch>
            <a:fillRect/>
          </a:stretch>
        </p:blipFill>
        <p:spPr>
          <a:xfrm>
            <a:off x="1419447" y="1031758"/>
            <a:ext cx="6615222" cy="5033716"/>
          </a:xfrm>
          <a:prstGeom prst="rect">
            <a:avLst/>
          </a:prstGeom>
        </p:spPr>
      </p:pic>
    </p:spTree>
    <p:extLst>
      <p:ext uri="{BB962C8B-B14F-4D97-AF65-F5344CB8AC3E}">
        <p14:creationId xmlns:p14="http://schemas.microsoft.com/office/powerpoint/2010/main" val="744225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close up of a map&#10;&#10;Description generated with very high confidence">
            <a:extLst>
              <a:ext uri="{FF2B5EF4-FFF2-40B4-BE49-F238E27FC236}">
                <a16:creationId xmlns:a16="http://schemas.microsoft.com/office/drawing/2014/main" id="{CC57EFDB-6569-4871-AFDD-A05FEA6E7077}"/>
              </a:ext>
            </a:extLst>
          </p:cNvPr>
          <p:cNvPicPr>
            <a:picLocks noChangeAspect="1"/>
          </p:cNvPicPr>
          <p:nvPr/>
        </p:nvPicPr>
        <p:blipFill>
          <a:blip r:embed="rId3"/>
          <a:stretch>
            <a:fillRect/>
          </a:stretch>
        </p:blipFill>
        <p:spPr>
          <a:xfrm>
            <a:off x="1481670" y="978596"/>
            <a:ext cx="6446473" cy="5086878"/>
          </a:xfrm>
          <a:prstGeom prst="rect">
            <a:avLst/>
          </a:prstGeom>
        </p:spPr>
      </p:pic>
      <p:sp>
        <p:nvSpPr>
          <p:cNvPr id="5" name="Title 1">
            <a:extLst>
              <a:ext uri="{FF2B5EF4-FFF2-40B4-BE49-F238E27FC236}">
                <a16:creationId xmlns:a16="http://schemas.microsoft.com/office/drawing/2014/main" id="{A7284235-08D9-4211-B98A-68A7B6B35591}"/>
              </a:ext>
            </a:extLst>
          </p:cNvPr>
          <p:cNvSpPr txBox="1">
            <a:spLocks/>
          </p:cNvSpPr>
          <p:nvPr/>
        </p:nvSpPr>
        <p:spPr bwMode="auto">
          <a:xfrm>
            <a:off x="779463" y="345557"/>
            <a:ext cx="7583487" cy="62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defTabSz="914400"/>
            <a:r>
              <a:rPr lang="en-US">
                <a:ea typeface="ＭＳ Ｐゴシック"/>
              </a:rPr>
              <a:t>Alex's Sequence Diagrams</a:t>
            </a:r>
          </a:p>
        </p:txBody>
      </p:sp>
    </p:spTree>
    <p:extLst>
      <p:ext uri="{BB962C8B-B14F-4D97-AF65-F5344CB8AC3E}">
        <p14:creationId xmlns:p14="http://schemas.microsoft.com/office/powerpoint/2010/main" val="1545436281"/>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1D62C6-6236-4D5D-86F2-C65497B6A62D}">
  <ds:schemaRefs>
    <ds:schemaRef ds:uri="http://schemas.microsoft.com/sharepoint/v3/contenttype/forms"/>
  </ds:schemaRefs>
</ds:datastoreItem>
</file>

<file path=customXml/itemProps2.xml><?xml version="1.0" encoding="utf-8"?>
<ds:datastoreItem xmlns:ds="http://schemas.openxmlformats.org/officeDocument/2006/customXml" ds:itemID="{3059C6E6-617C-410E-96D3-A958D65030A7}">
  <ds:schemaRefs>
    <ds:schemaRef ds:uri="5d610656-f6da-46b1-9092-422d3feedac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74A6060-EB5B-4CCB-8E5A-959FF51FEA0C}">
  <ds:schemaRefs>
    <ds:schemaRef ds:uri="5d610656-f6da-46b1-9092-422d3feeda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31</Slides>
  <Notes>24</Notes>
  <HiddenSlides>0</HiddenSlide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gold</vt:lpstr>
      <vt:lpstr>Automated Spherification Apparatus for  Multisensory Molecular Gastronomy Experiences  Team Member(s): Alex Collantes and Stephanie Cliett Product Owner(s): Xavier Gonzalez Professor: Masoud Sadjadi  School of Computing and Information Sciences Florida International University</vt:lpstr>
      <vt:lpstr>Problem definition</vt:lpstr>
      <vt:lpstr>Project Management</vt:lpstr>
      <vt:lpstr>Alex's User Stories </vt:lpstr>
      <vt:lpstr>PowerPoint Presentation</vt:lpstr>
      <vt:lpstr>Test Case - User Story Number 32</vt:lpstr>
      <vt:lpstr>Alex's Use Cases</vt:lpstr>
      <vt:lpstr>Alex's Sequence Diagrams</vt:lpstr>
      <vt:lpstr>PowerPoint Presentation</vt:lpstr>
      <vt:lpstr>PowerPoint Presentation</vt:lpstr>
      <vt:lpstr>Alex's Algorithm for Spout Pump </vt:lpstr>
      <vt:lpstr>Stephanie's User Stories </vt:lpstr>
      <vt:lpstr>Stephanie's User Stories </vt:lpstr>
      <vt:lpstr>Stephanie Requirements: Use Cases of current system</vt:lpstr>
      <vt:lpstr>Stephanie Requirements: Use Cases of Implemented system</vt:lpstr>
      <vt:lpstr>Stephanie Requirements: Sequence Diagram </vt:lpstr>
      <vt:lpstr>Stephanie Requirements: Sequence Diagram  </vt:lpstr>
      <vt:lpstr>Stephanie’s Most Significant User Story</vt:lpstr>
      <vt:lpstr>Before Modifications</vt:lpstr>
      <vt:lpstr>Before Modifications</vt:lpstr>
      <vt:lpstr>After Modifications</vt:lpstr>
      <vt:lpstr>Test Case</vt:lpstr>
      <vt:lpstr>PowerPoint Presentation</vt:lpstr>
      <vt:lpstr>Stephanie Minimal Class Diagram</vt:lpstr>
      <vt:lpstr>Stephanie (Optional) Statechart Diagrams</vt:lpstr>
      <vt:lpstr>Stephanie Algorithm for LCD</vt:lpstr>
      <vt:lpstr>System Design: Architecture</vt:lpstr>
      <vt:lpstr>System Design: Deployment</vt:lpstr>
      <vt:lpstr>System Design</vt:lpstr>
      <vt:lpstr>Test Suites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Automated Spherification Apparatus for  Multisensory Molecular Gastronomy Experiences  Team Member(s): Alex Collantes and Stephanie Cliett Product Owner(s): Xavier Gonzalez Professor: Masoud Sadjadi  School of Computing and Information Sciences Florida International University</dc:title>
  <dc:creator>Stephanie Cliett</dc:creator>
  <cp:revision>1</cp:revision>
  <dcterms:created xsi:type="dcterms:W3CDTF">2020-04-27T16:05:54Z</dcterms:created>
  <dcterms:modified xsi:type="dcterms:W3CDTF">2020-04-27T20:25:54Z</dcterms:modified>
</cp:coreProperties>
</file>