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48" r:id="rId4"/>
  </p:sldMasterIdLst>
  <p:notesMasterIdLst>
    <p:notesMasterId r:id="rId5"/>
  </p:notesMasterIdLst>
  <p:sldIdLst>
    <p:sldId id="256" r:id="rId6"/>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0368">
          <p15:clr>
            <a:srgbClr val="000000"/>
          </p15:clr>
        </p15:guide>
        <p15:guide id="2" pos="13824">
          <p15:clr>
            <a:srgbClr val="000000"/>
          </p15:clr>
        </p15:guide>
      </p15:sldGuideLst>
    </p:ext>
    <p:ext uri="http://customooxmlschemas.google.com/">
      <go:slidesCustomData xmlns:go="http://customooxmlschemas.google.com/" r:id="rId7" roundtripDataSignature="AMtx7mjuSPZjFYoGe0bFgd6jdKj50i3k/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0368" orient="horz"/>
        <p:guide pos="13824"/>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2"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SzPts val="1400"/>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7" name="Google Shape;7;n"/>
          <p:cNvSpPr txBox="1"/>
          <p:nvPr>
            <p:ph idx="11" type="ftr"/>
          </p:nvPr>
        </p:nvSpPr>
        <p:spPr>
          <a:xfrm>
            <a:off x="0" y="8685212"/>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87" name="Google Shape;87;p1: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a:solidFill>
                  <a:srgbClr val="000000"/>
                </a:solidFill>
                <a:latin typeface="Arial"/>
                <a:ea typeface="Arial"/>
                <a:cs typeface="Arial"/>
                <a:sym typeface="Arial"/>
              </a:rPr>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5" name="Shape 15"/>
        <p:cNvGrpSpPr/>
        <p:nvPr/>
      </p:nvGrpSpPr>
      <p:grpSpPr>
        <a:xfrm>
          <a:off x="0" y="0"/>
          <a:ext cx="0" cy="0"/>
          <a:chOff x="0" y="0"/>
          <a:chExt cx="0" cy="0"/>
        </a:xfrm>
      </p:grpSpPr>
      <p:sp>
        <p:nvSpPr>
          <p:cNvPr id="16" name="Google Shape;16;p3"/>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3"/>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3"/>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72" name="Shape 72"/>
        <p:cNvGrpSpPr/>
        <p:nvPr/>
      </p:nvGrpSpPr>
      <p:grpSpPr>
        <a:xfrm>
          <a:off x="0" y="0"/>
          <a:ext cx="0" cy="0"/>
          <a:chOff x="0" y="0"/>
          <a:chExt cx="0" cy="0"/>
        </a:xfrm>
      </p:grpSpPr>
      <p:sp>
        <p:nvSpPr>
          <p:cNvPr id="73" name="Google Shape;73;p12"/>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74" name="Google Shape;74;p12"/>
          <p:cNvSpPr txBox="1"/>
          <p:nvPr>
            <p:ph idx="1" type="body"/>
          </p:nvPr>
        </p:nvSpPr>
        <p:spPr>
          <a:xfrm>
            <a:off x="2195512" y="7681912"/>
            <a:ext cx="39501763" cy="21723350"/>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12"/>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2"/>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2"/>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78" name="Shape 78"/>
        <p:cNvGrpSpPr/>
        <p:nvPr/>
      </p:nvGrpSpPr>
      <p:grpSpPr>
        <a:xfrm>
          <a:off x="0" y="0"/>
          <a:ext cx="0" cy="0"/>
          <a:chOff x="0" y="0"/>
          <a:chExt cx="0" cy="0"/>
        </a:xfrm>
      </p:grpSpPr>
      <p:sp>
        <p:nvSpPr>
          <p:cNvPr id="79" name="Google Shape;79;p13"/>
          <p:cNvSpPr txBox="1"/>
          <p:nvPr>
            <p:ph type="ctrTitle"/>
          </p:nvPr>
        </p:nvSpPr>
        <p:spPr>
          <a:xfrm>
            <a:off x="3292478" y="10226491"/>
            <a:ext cx="37306249" cy="7056345"/>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80" name="Google Shape;80;p13"/>
          <p:cNvSpPr txBox="1"/>
          <p:nvPr>
            <p:ph idx="1" type="subTitle"/>
          </p:nvPr>
        </p:nvSpPr>
        <p:spPr>
          <a:xfrm>
            <a:off x="6583365" y="18654434"/>
            <a:ext cx="30724474" cy="8411135"/>
          </a:xfrm>
          <a:prstGeom prst="rect">
            <a:avLst/>
          </a:prstGeom>
          <a:noFill/>
          <a:ln>
            <a:noFill/>
          </a:ln>
        </p:spPr>
        <p:txBody>
          <a:bodyPr anchorCtr="0" anchor="t" bIns="214225" lIns="428450" spcFirstLastPara="1" rIns="428450" wrap="square" tIns="214225">
            <a:noAutofit/>
          </a:bodyPr>
          <a:lstStyle>
            <a:lvl1pPr lvl="0" algn="ctr">
              <a:spcBef>
                <a:spcPts val="2240"/>
              </a:spcBef>
              <a:spcAft>
                <a:spcPts val="0"/>
              </a:spcAft>
              <a:buClr>
                <a:schemeClr val="dk1"/>
              </a:buClr>
              <a:buSzPts val="11200"/>
              <a:buFont typeface="Arial"/>
              <a:buNone/>
              <a:defRPr/>
            </a:lvl1pPr>
            <a:lvl2pPr lvl="1" algn="ctr">
              <a:spcBef>
                <a:spcPts val="1940"/>
              </a:spcBef>
              <a:spcAft>
                <a:spcPts val="0"/>
              </a:spcAft>
              <a:buClr>
                <a:schemeClr val="dk1"/>
              </a:buClr>
              <a:buSzPts val="9700"/>
              <a:buFont typeface="Arial"/>
              <a:buNone/>
              <a:defRPr/>
            </a:lvl2pPr>
            <a:lvl3pPr lvl="2" algn="ctr">
              <a:spcBef>
                <a:spcPts val="1680"/>
              </a:spcBef>
              <a:spcAft>
                <a:spcPts val="0"/>
              </a:spcAft>
              <a:buClr>
                <a:schemeClr val="dk1"/>
              </a:buClr>
              <a:buSzPts val="8400"/>
              <a:buFont typeface="Arial"/>
              <a:buNone/>
              <a:defRPr/>
            </a:lvl3pPr>
            <a:lvl4pPr lvl="3" algn="ctr">
              <a:spcBef>
                <a:spcPts val="1400"/>
              </a:spcBef>
              <a:spcAft>
                <a:spcPts val="0"/>
              </a:spcAft>
              <a:buClr>
                <a:schemeClr val="dk1"/>
              </a:buClr>
              <a:buSzPts val="7000"/>
              <a:buFont typeface="Arial"/>
              <a:buNone/>
              <a:defRPr/>
            </a:lvl4pPr>
            <a:lvl5pPr lvl="4" algn="ctr">
              <a:spcBef>
                <a:spcPts val="1400"/>
              </a:spcBef>
              <a:spcAft>
                <a:spcPts val="0"/>
              </a:spcAft>
              <a:buClr>
                <a:schemeClr val="dk1"/>
              </a:buClr>
              <a:buSzPts val="7000"/>
              <a:buFont typeface="Arial"/>
              <a:buNone/>
              <a:defRPr/>
            </a:lvl5pPr>
            <a:lvl6pPr lvl="5" algn="ctr">
              <a:spcBef>
                <a:spcPts val="1410"/>
              </a:spcBef>
              <a:spcAft>
                <a:spcPts val="0"/>
              </a:spcAft>
              <a:buClr>
                <a:schemeClr val="dk1"/>
              </a:buClr>
              <a:buSzPts val="7050"/>
              <a:buFont typeface="Arial"/>
              <a:buNone/>
              <a:defRPr/>
            </a:lvl6pPr>
            <a:lvl7pPr lvl="6" algn="ctr">
              <a:spcBef>
                <a:spcPts val="1410"/>
              </a:spcBef>
              <a:spcAft>
                <a:spcPts val="0"/>
              </a:spcAft>
              <a:buClr>
                <a:schemeClr val="dk1"/>
              </a:buClr>
              <a:buSzPts val="7050"/>
              <a:buFont typeface="Arial"/>
              <a:buNone/>
              <a:defRPr/>
            </a:lvl7pPr>
            <a:lvl8pPr lvl="7" algn="ctr">
              <a:spcBef>
                <a:spcPts val="1410"/>
              </a:spcBef>
              <a:spcAft>
                <a:spcPts val="0"/>
              </a:spcAft>
              <a:buClr>
                <a:schemeClr val="dk1"/>
              </a:buClr>
              <a:buSzPts val="7050"/>
              <a:buFont typeface="Arial"/>
              <a:buNone/>
              <a:defRPr/>
            </a:lvl8pPr>
            <a:lvl9pPr lvl="8" algn="ctr">
              <a:spcBef>
                <a:spcPts val="1410"/>
              </a:spcBef>
              <a:spcAft>
                <a:spcPts val="0"/>
              </a:spcAft>
              <a:buClr>
                <a:schemeClr val="dk1"/>
              </a:buClr>
              <a:buSzPts val="7050"/>
              <a:buFont typeface="Arial"/>
              <a:buNone/>
              <a:defRPr/>
            </a:lvl9pPr>
          </a:lstStyle>
          <a:p/>
        </p:txBody>
      </p:sp>
      <p:sp>
        <p:nvSpPr>
          <p:cNvPr id="81" name="Google Shape;81;p13"/>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3"/>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3"/>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9" name="Shape 19"/>
        <p:cNvGrpSpPr/>
        <p:nvPr/>
      </p:nvGrpSpPr>
      <p:grpSpPr>
        <a:xfrm>
          <a:off x="0" y="0"/>
          <a:ext cx="0" cy="0"/>
          <a:chOff x="0" y="0"/>
          <a:chExt cx="0" cy="0"/>
        </a:xfrm>
      </p:grpSpPr>
      <p:sp>
        <p:nvSpPr>
          <p:cNvPr id="20" name="Google Shape;20;p4"/>
          <p:cNvSpPr txBox="1"/>
          <p:nvPr>
            <p:ph type="title"/>
          </p:nvPr>
        </p:nvSpPr>
        <p:spPr>
          <a:xfrm rot="5400000">
            <a:off x="22715583" y="10423668"/>
            <a:ext cx="28087546" cy="9875837"/>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1" name="Google Shape;21;p4"/>
          <p:cNvSpPr txBox="1"/>
          <p:nvPr>
            <p:ph idx="1" type="body"/>
          </p:nvPr>
        </p:nvSpPr>
        <p:spPr>
          <a:xfrm rot="5400000">
            <a:off x="2887711" y="624029"/>
            <a:ext cx="28087546" cy="29475114"/>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2" name="Google Shape;22;p4"/>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4"/>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4"/>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25" name="Shape 25"/>
        <p:cNvGrpSpPr/>
        <p:nvPr/>
      </p:nvGrpSpPr>
      <p:grpSpPr>
        <a:xfrm>
          <a:off x="0" y="0"/>
          <a:ext cx="0" cy="0"/>
          <a:chOff x="0" y="0"/>
          <a:chExt cx="0" cy="0"/>
        </a:xfrm>
      </p:grpSpPr>
      <p:sp>
        <p:nvSpPr>
          <p:cNvPr id="26" name="Google Shape;26;p5"/>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7" name="Google Shape;27;p5"/>
          <p:cNvSpPr txBox="1"/>
          <p:nvPr>
            <p:ph idx="1" type="body"/>
          </p:nvPr>
        </p:nvSpPr>
        <p:spPr>
          <a:xfrm rot="5400000">
            <a:off x="11084719" y="-1207295"/>
            <a:ext cx="21723350" cy="39501763"/>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5"/>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5"/>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5"/>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31" name="Shape 31"/>
        <p:cNvGrpSpPr/>
        <p:nvPr/>
      </p:nvGrpSpPr>
      <p:grpSpPr>
        <a:xfrm>
          <a:off x="0" y="0"/>
          <a:ext cx="0" cy="0"/>
          <a:chOff x="0" y="0"/>
          <a:chExt cx="0" cy="0"/>
        </a:xfrm>
      </p:grpSpPr>
      <p:sp>
        <p:nvSpPr>
          <p:cNvPr id="32" name="Google Shape;32;p6"/>
          <p:cNvSpPr txBox="1"/>
          <p:nvPr>
            <p:ph type="title"/>
          </p:nvPr>
        </p:nvSpPr>
        <p:spPr>
          <a:xfrm>
            <a:off x="8602666" y="23043217"/>
            <a:ext cx="26335038" cy="2719668"/>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15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3" name="Google Shape;33;p6"/>
          <p:cNvSpPr/>
          <p:nvPr>
            <p:ph idx="2" type="pic"/>
          </p:nvPr>
        </p:nvSpPr>
        <p:spPr>
          <a:xfrm>
            <a:off x="8602666" y="2941545"/>
            <a:ext cx="26335038" cy="19750368"/>
          </a:xfrm>
          <a:prstGeom prst="rect">
            <a:avLst/>
          </a:prstGeom>
          <a:noFill/>
          <a:ln>
            <a:noFill/>
          </a:ln>
        </p:spPr>
        <p:txBody>
          <a:bodyPr anchorCtr="0" anchor="t" bIns="214225" lIns="428450" spcFirstLastPara="1" rIns="428450" wrap="square" tIns="214225">
            <a:noAutofit/>
          </a:bodyPr>
          <a:lstStyle>
            <a:lvl1pPr lvl="0" marR="0" rtl="0" algn="l">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1pPr>
            <a:lvl2pPr lvl="1" marR="0" rtl="0" algn="l">
              <a:spcBef>
                <a:spcPts val="42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36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3pPr>
            <a:lvl4pPr lvl="3"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4pPr>
            <a:lvl5pPr lvl="4"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5pPr>
            <a:lvl6pPr lvl="5"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6pPr>
            <a:lvl7pPr lvl="6"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7pPr>
            <a:lvl8pPr lvl="7"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8pPr>
            <a:lvl9pPr lvl="8"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9pPr>
          </a:lstStyle>
          <a:p/>
        </p:txBody>
      </p:sp>
      <p:sp>
        <p:nvSpPr>
          <p:cNvPr id="34" name="Google Shape;34;p6"/>
          <p:cNvSpPr txBox="1"/>
          <p:nvPr>
            <p:ph idx="1" type="body"/>
          </p:nvPr>
        </p:nvSpPr>
        <p:spPr>
          <a:xfrm>
            <a:off x="8602666" y="25762884"/>
            <a:ext cx="26335038" cy="3864348"/>
          </a:xfrm>
          <a:prstGeom prst="rect">
            <a:avLst/>
          </a:prstGeom>
          <a:noFill/>
          <a:ln>
            <a:noFill/>
          </a:ln>
        </p:spPr>
        <p:txBody>
          <a:bodyPr anchorCtr="0" anchor="t" bIns="214225" lIns="428450" spcFirstLastPara="1" rIns="428450" wrap="square" tIns="214225">
            <a:noAutofit/>
          </a:bodyPr>
          <a:lstStyle>
            <a:lvl1pPr indent="-228600" lvl="0" marL="457200" algn="l">
              <a:spcBef>
                <a:spcPts val="210"/>
              </a:spcBef>
              <a:spcAft>
                <a:spcPts val="0"/>
              </a:spcAft>
              <a:buClr>
                <a:schemeClr val="dk1"/>
              </a:buClr>
              <a:buSzPts val="1050"/>
              <a:buFont typeface="Arial"/>
              <a:buNone/>
              <a:defRPr sz="1050"/>
            </a:lvl1pPr>
            <a:lvl2pPr indent="-228600" lvl="1" marL="914400" algn="l">
              <a:spcBef>
                <a:spcPts val="180"/>
              </a:spcBef>
              <a:spcAft>
                <a:spcPts val="0"/>
              </a:spcAft>
              <a:buClr>
                <a:schemeClr val="dk1"/>
              </a:buClr>
              <a:buSzPts val="900"/>
              <a:buFont typeface="Arial"/>
              <a:buNone/>
              <a:defRPr sz="900"/>
            </a:lvl2pPr>
            <a:lvl3pPr indent="-228600" lvl="2" marL="1371600" algn="l">
              <a:spcBef>
                <a:spcPts val="150"/>
              </a:spcBef>
              <a:spcAft>
                <a:spcPts val="0"/>
              </a:spcAft>
              <a:buClr>
                <a:schemeClr val="dk1"/>
              </a:buClr>
              <a:buSzPts val="750"/>
              <a:buFont typeface="Arial"/>
              <a:buNone/>
              <a:defRPr sz="750"/>
            </a:lvl3pPr>
            <a:lvl4pPr indent="-228600" lvl="3" marL="1828800" algn="l">
              <a:spcBef>
                <a:spcPts val="135"/>
              </a:spcBef>
              <a:spcAft>
                <a:spcPts val="0"/>
              </a:spcAft>
              <a:buClr>
                <a:schemeClr val="dk1"/>
              </a:buClr>
              <a:buSzPts val="675"/>
              <a:buFont typeface="Arial"/>
              <a:buNone/>
              <a:defRPr sz="675"/>
            </a:lvl4pPr>
            <a:lvl5pPr indent="-228600" lvl="4" marL="2286000" algn="l">
              <a:spcBef>
                <a:spcPts val="135"/>
              </a:spcBef>
              <a:spcAft>
                <a:spcPts val="0"/>
              </a:spcAft>
              <a:buClr>
                <a:schemeClr val="dk1"/>
              </a:buClr>
              <a:buSzPts val="675"/>
              <a:buFont typeface="Arial"/>
              <a:buNone/>
              <a:defRPr sz="675"/>
            </a:lvl5pPr>
            <a:lvl6pPr indent="-228600" lvl="5" marL="2743200" algn="l">
              <a:spcBef>
                <a:spcPts val="135"/>
              </a:spcBef>
              <a:spcAft>
                <a:spcPts val="0"/>
              </a:spcAft>
              <a:buClr>
                <a:schemeClr val="dk1"/>
              </a:buClr>
              <a:buSzPts val="675"/>
              <a:buFont typeface="Arial"/>
              <a:buNone/>
              <a:defRPr sz="675"/>
            </a:lvl6pPr>
            <a:lvl7pPr indent="-228600" lvl="6" marL="3200400" algn="l">
              <a:spcBef>
                <a:spcPts val="135"/>
              </a:spcBef>
              <a:spcAft>
                <a:spcPts val="0"/>
              </a:spcAft>
              <a:buClr>
                <a:schemeClr val="dk1"/>
              </a:buClr>
              <a:buSzPts val="675"/>
              <a:buFont typeface="Arial"/>
              <a:buNone/>
              <a:defRPr sz="675"/>
            </a:lvl7pPr>
            <a:lvl8pPr indent="-228600" lvl="7" marL="3657600" algn="l">
              <a:spcBef>
                <a:spcPts val="135"/>
              </a:spcBef>
              <a:spcAft>
                <a:spcPts val="0"/>
              </a:spcAft>
              <a:buClr>
                <a:schemeClr val="dk1"/>
              </a:buClr>
              <a:buSzPts val="675"/>
              <a:buFont typeface="Arial"/>
              <a:buNone/>
              <a:defRPr sz="675"/>
            </a:lvl8pPr>
            <a:lvl9pPr indent="-228600" lvl="8" marL="4114800" algn="l">
              <a:spcBef>
                <a:spcPts val="135"/>
              </a:spcBef>
              <a:spcAft>
                <a:spcPts val="0"/>
              </a:spcAft>
              <a:buClr>
                <a:schemeClr val="dk1"/>
              </a:buClr>
              <a:buSzPts val="675"/>
              <a:buFont typeface="Arial"/>
              <a:buNone/>
              <a:defRPr sz="675"/>
            </a:lvl9pPr>
          </a:lstStyle>
          <a:p/>
        </p:txBody>
      </p:sp>
      <p:sp>
        <p:nvSpPr>
          <p:cNvPr id="35" name="Google Shape;35;p6"/>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6"/>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6"/>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38" name="Shape 38"/>
        <p:cNvGrpSpPr/>
        <p:nvPr/>
      </p:nvGrpSpPr>
      <p:grpSpPr>
        <a:xfrm>
          <a:off x="0" y="0"/>
          <a:ext cx="0" cy="0"/>
          <a:chOff x="0" y="0"/>
          <a:chExt cx="0" cy="0"/>
        </a:xfrm>
      </p:grpSpPr>
      <p:sp>
        <p:nvSpPr>
          <p:cNvPr id="39" name="Google Shape;39;p7"/>
          <p:cNvSpPr txBox="1"/>
          <p:nvPr>
            <p:ph type="title"/>
          </p:nvPr>
        </p:nvSpPr>
        <p:spPr>
          <a:xfrm>
            <a:off x="2193926" y="1311088"/>
            <a:ext cx="14439902" cy="5577168"/>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15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0" name="Google Shape;40;p7"/>
          <p:cNvSpPr txBox="1"/>
          <p:nvPr>
            <p:ph idx="1" type="body"/>
          </p:nvPr>
        </p:nvSpPr>
        <p:spPr>
          <a:xfrm>
            <a:off x="17160873" y="1311088"/>
            <a:ext cx="24536399" cy="28094267"/>
          </a:xfrm>
          <a:prstGeom prst="rect">
            <a:avLst/>
          </a:prstGeom>
          <a:noFill/>
          <a:ln>
            <a:noFill/>
          </a:ln>
        </p:spPr>
        <p:txBody>
          <a:bodyPr anchorCtr="0" anchor="t" bIns="214225" lIns="428450" spcFirstLastPara="1" rIns="428450" wrap="square" tIns="214225">
            <a:noAutofit/>
          </a:bodyPr>
          <a:lstStyle>
            <a:lvl1pPr indent="-381000" lvl="0" marL="457200" algn="l">
              <a:spcBef>
                <a:spcPts val="480"/>
              </a:spcBef>
              <a:spcAft>
                <a:spcPts val="0"/>
              </a:spcAft>
              <a:buClr>
                <a:schemeClr val="dk1"/>
              </a:buClr>
              <a:buSzPts val="2400"/>
              <a:buFont typeface="Arial"/>
              <a:buChar char="•"/>
              <a:defRPr sz="2400"/>
            </a:lvl1pPr>
            <a:lvl2pPr indent="-361950" lvl="1" marL="914400" algn="l">
              <a:spcBef>
                <a:spcPts val="420"/>
              </a:spcBef>
              <a:spcAft>
                <a:spcPts val="0"/>
              </a:spcAft>
              <a:buClr>
                <a:schemeClr val="dk1"/>
              </a:buClr>
              <a:buSzPts val="2100"/>
              <a:buFont typeface="Arial"/>
              <a:buChar char="–"/>
              <a:defRPr sz="2100"/>
            </a:lvl2pPr>
            <a:lvl3pPr indent="-342900" lvl="2" marL="1371600" algn="l">
              <a:spcBef>
                <a:spcPts val="360"/>
              </a:spcBef>
              <a:spcAft>
                <a:spcPts val="0"/>
              </a:spcAft>
              <a:buClr>
                <a:schemeClr val="dk1"/>
              </a:buClr>
              <a:buSzPts val="1800"/>
              <a:buFont typeface="Arial"/>
              <a:buChar char="•"/>
              <a:defRPr sz="1800"/>
            </a:lvl3pPr>
            <a:lvl4pPr indent="-323850" lvl="3" marL="1828800" algn="l">
              <a:spcBef>
                <a:spcPts val="300"/>
              </a:spcBef>
              <a:spcAft>
                <a:spcPts val="0"/>
              </a:spcAft>
              <a:buClr>
                <a:schemeClr val="dk1"/>
              </a:buClr>
              <a:buSzPts val="1500"/>
              <a:buFont typeface="Arial"/>
              <a:buChar char="–"/>
              <a:defRPr sz="1500"/>
            </a:lvl4pPr>
            <a:lvl5pPr indent="-323850" lvl="4" marL="2286000" algn="l">
              <a:spcBef>
                <a:spcPts val="300"/>
              </a:spcBef>
              <a:spcAft>
                <a:spcPts val="0"/>
              </a:spcAft>
              <a:buClr>
                <a:schemeClr val="dk1"/>
              </a:buClr>
              <a:buSzPts val="1500"/>
              <a:buFont typeface="Arial"/>
              <a:buChar char="»"/>
              <a:defRPr sz="1500"/>
            </a:lvl5pPr>
            <a:lvl6pPr indent="-323850" lvl="5" marL="2743200" algn="l">
              <a:spcBef>
                <a:spcPts val="300"/>
              </a:spcBef>
              <a:spcAft>
                <a:spcPts val="0"/>
              </a:spcAft>
              <a:buClr>
                <a:schemeClr val="dk1"/>
              </a:buClr>
              <a:buSzPts val="1500"/>
              <a:buFont typeface="Arial"/>
              <a:buChar char="»"/>
              <a:defRPr sz="1500"/>
            </a:lvl6pPr>
            <a:lvl7pPr indent="-323850" lvl="6" marL="3200400" algn="l">
              <a:spcBef>
                <a:spcPts val="300"/>
              </a:spcBef>
              <a:spcAft>
                <a:spcPts val="0"/>
              </a:spcAft>
              <a:buClr>
                <a:schemeClr val="dk1"/>
              </a:buClr>
              <a:buSzPts val="1500"/>
              <a:buFont typeface="Arial"/>
              <a:buChar char="»"/>
              <a:defRPr sz="1500"/>
            </a:lvl7pPr>
            <a:lvl8pPr indent="-323850" lvl="7" marL="3657600" algn="l">
              <a:spcBef>
                <a:spcPts val="300"/>
              </a:spcBef>
              <a:spcAft>
                <a:spcPts val="0"/>
              </a:spcAft>
              <a:buClr>
                <a:schemeClr val="dk1"/>
              </a:buClr>
              <a:buSzPts val="1500"/>
              <a:buFont typeface="Arial"/>
              <a:buChar char="»"/>
              <a:defRPr sz="1500"/>
            </a:lvl8pPr>
            <a:lvl9pPr indent="-323850" lvl="8" marL="4114800" algn="l">
              <a:spcBef>
                <a:spcPts val="300"/>
              </a:spcBef>
              <a:spcAft>
                <a:spcPts val="0"/>
              </a:spcAft>
              <a:buClr>
                <a:schemeClr val="dk1"/>
              </a:buClr>
              <a:buSzPts val="1500"/>
              <a:buFont typeface="Arial"/>
              <a:buChar char="»"/>
              <a:defRPr sz="1500"/>
            </a:lvl9pPr>
          </a:lstStyle>
          <a:p/>
        </p:txBody>
      </p:sp>
      <p:sp>
        <p:nvSpPr>
          <p:cNvPr id="41" name="Google Shape;41;p7"/>
          <p:cNvSpPr txBox="1"/>
          <p:nvPr>
            <p:ph idx="2" type="body"/>
          </p:nvPr>
        </p:nvSpPr>
        <p:spPr>
          <a:xfrm>
            <a:off x="2193926" y="6888255"/>
            <a:ext cx="14439902" cy="22517100"/>
          </a:xfrm>
          <a:prstGeom prst="rect">
            <a:avLst/>
          </a:prstGeom>
          <a:noFill/>
          <a:ln>
            <a:noFill/>
          </a:ln>
        </p:spPr>
        <p:txBody>
          <a:bodyPr anchorCtr="0" anchor="t" bIns="214225" lIns="428450" spcFirstLastPara="1" rIns="428450" wrap="square" tIns="214225">
            <a:noAutofit/>
          </a:bodyPr>
          <a:lstStyle>
            <a:lvl1pPr indent="-228600" lvl="0" marL="457200" algn="l">
              <a:spcBef>
                <a:spcPts val="210"/>
              </a:spcBef>
              <a:spcAft>
                <a:spcPts val="0"/>
              </a:spcAft>
              <a:buClr>
                <a:schemeClr val="dk1"/>
              </a:buClr>
              <a:buSzPts val="1050"/>
              <a:buFont typeface="Arial"/>
              <a:buNone/>
              <a:defRPr sz="1050"/>
            </a:lvl1pPr>
            <a:lvl2pPr indent="-228600" lvl="1" marL="914400" algn="l">
              <a:spcBef>
                <a:spcPts val="180"/>
              </a:spcBef>
              <a:spcAft>
                <a:spcPts val="0"/>
              </a:spcAft>
              <a:buClr>
                <a:schemeClr val="dk1"/>
              </a:buClr>
              <a:buSzPts val="900"/>
              <a:buFont typeface="Arial"/>
              <a:buNone/>
              <a:defRPr sz="900"/>
            </a:lvl2pPr>
            <a:lvl3pPr indent="-228600" lvl="2" marL="1371600" algn="l">
              <a:spcBef>
                <a:spcPts val="150"/>
              </a:spcBef>
              <a:spcAft>
                <a:spcPts val="0"/>
              </a:spcAft>
              <a:buClr>
                <a:schemeClr val="dk1"/>
              </a:buClr>
              <a:buSzPts val="750"/>
              <a:buFont typeface="Arial"/>
              <a:buNone/>
              <a:defRPr sz="750"/>
            </a:lvl3pPr>
            <a:lvl4pPr indent="-228600" lvl="3" marL="1828800" algn="l">
              <a:spcBef>
                <a:spcPts val="135"/>
              </a:spcBef>
              <a:spcAft>
                <a:spcPts val="0"/>
              </a:spcAft>
              <a:buClr>
                <a:schemeClr val="dk1"/>
              </a:buClr>
              <a:buSzPts val="675"/>
              <a:buFont typeface="Arial"/>
              <a:buNone/>
              <a:defRPr sz="675"/>
            </a:lvl4pPr>
            <a:lvl5pPr indent="-228600" lvl="4" marL="2286000" algn="l">
              <a:spcBef>
                <a:spcPts val="135"/>
              </a:spcBef>
              <a:spcAft>
                <a:spcPts val="0"/>
              </a:spcAft>
              <a:buClr>
                <a:schemeClr val="dk1"/>
              </a:buClr>
              <a:buSzPts val="675"/>
              <a:buFont typeface="Arial"/>
              <a:buNone/>
              <a:defRPr sz="675"/>
            </a:lvl5pPr>
            <a:lvl6pPr indent="-228600" lvl="5" marL="2743200" algn="l">
              <a:spcBef>
                <a:spcPts val="135"/>
              </a:spcBef>
              <a:spcAft>
                <a:spcPts val="0"/>
              </a:spcAft>
              <a:buClr>
                <a:schemeClr val="dk1"/>
              </a:buClr>
              <a:buSzPts val="675"/>
              <a:buFont typeface="Arial"/>
              <a:buNone/>
              <a:defRPr sz="675"/>
            </a:lvl6pPr>
            <a:lvl7pPr indent="-228600" lvl="6" marL="3200400" algn="l">
              <a:spcBef>
                <a:spcPts val="135"/>
              </a:spcBef>
              <a:spcAft>
                <a:spcPts val="0"/>
              </a:spcAft>
              <a:buClr>
                <a:schemeClr val="dk1"/>
              </a:buClr>
              <a:buSzPts val="675"/>
              <a:buFont typeface="Arial"/>
              <a:buNone/>
              <a:defRPr sz="675"/>
            </a:lvl7pPr>
            <a:lvl8pPr indent="-228600" lvl="7" marL="3657600" algn="l">
              <a:spcBef>
                <a:spcPts val="135"/>
              </a:spcBef>
              <a:spcAft>
                <a:spcPts val="0"/>
              </a:spcAft>
              <a:buClr>
                <a:schemeClr val="dk1"/>
              </a:buClr>
              <a:buSzPts val="675"/>
              <a:buFont typeface="Arial"/>
              <a:buNone/>
              <a:defRPr sz="675"/>
            </a:lvl8pPr>
            <a:lvl9pPr indent="-228600" lvl="8" marL="4114800" algn="l">
              <a:spcBef>
                <a:spcPts val="135"/>
              </a:spcBef>
              <a:spcAft>
                <a:spcPts val="0"/>
              </a:spcAft>
              <a:buClr>
                <a:schemeClr val="dk1"/>
              </a:buClr>
              <a:buSzPts val="675"/>
              <a:buFont typeface="Arial"/>
              <a:buNone/>
              <a:defRPr sz="675"/>
            </a:lvl9pPr>
          </a:lstStyle>
          <a:p/>
        </p:txBody>
      </p:sp>
      <p:sp>
        <p:nvSpPr>
          <p:cNvPr id="42" name="Google Shape;42;p7"/>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7"/>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7"/>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7" name="Google Shape;47;p8"/>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8"/>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8"/>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50" name="Shape 50"/>
        <p:cNvGrpSpPr/>
        <p:nvPr/>
      </p:nvGrpSpPr>
      <p:grpSpPr>
        <a:xfrm>
          <a:off x="0" y="0"/>
          <a:ext cx="0" cy="0"/>
          <a:chOff x="0" y="0"/>
          <a:chExt cx="0" cy="0"/>
        </a:xfrm>
      </p:grpSpPr>
      <p:sp>
        <p:nvSpPr>
          <p:cNvPr id="51" name="Google Shape;51;p9"/>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52" name="Google Shape;52;p9"/>
          <p:cNvSpPr txBox="1"/>
          <p:nvPr>
            <p:ph idx="1" type="body"/>
          </p:nvPr>
        </p:nvSpPr>
        <p:spPr>
          <a:xfrm>
            <a:off x="2193925" y="7368989"/>
            <a:ext cx="19392902" cy="3070972"/>
          </a:xfrm>
          <a:prstGeom prst="rect">
            <a:avLst/>
          </a:prstGeom>
          <a:noFill/>
          <a:ln>
            <a:noFill/>
          </a:ln>
        </p:spPr>
        <p:txBody>
          <a:bodyPr anchorCtr="0" anchor="b" bIns="214225" lIns="428450" spcFirstLastPara="1" rIns="428450" wrap="square" tIns="214225">
            <a:noAutofit/>
          </a:bodyPr>
          <a:lstStyle>
            <a:lvl1pPr indent="-228600" lvl="0" marL="457200" algn="l">
              <a:spcBef>
                <a:spcPts val="360"/>
              </a:spcBef>
              <a:spcAft>
                <a:spcPts val="0"/>
              </a:spcAft>
              <a:buClr>
                <a:schemeClr val="dk1"/>
              </a:buClr>
              <a:buSzPts val="1800"/>
              <a:buFont typeface="Arial"/>
              <a:buNone/>
              <a:defRPr b="1" sz="1800"/>
            </a:lvl1pPr>
            <a:lvl2pPr indent="-228600" lvl="1" marL="914400" algn="l">
              <a:spcBef>
                <a:spcPts val="300"/>
              </a:spcBef>
              <a:spcAft>
                <a:spcPts val="0"/>
              </a:spcAft>
              <a:buClr>
                <a:schemeClr val="dk1"/>
              </a:buClr>
              <a:buSzPts val="1500"/>
              <a:buFont typeface="Arial"/>
              <a:buNone/>
              <a:defRPr b="1" sz="1500"/>
            </a:lvl2pPr>
            <a:lvl3pPr indent="-228600" lvl="2" marL="1371600" algn="l">
              <a:spcBef>
                <a:spcPts val="270"/>
              </a:spcBef>
              <a:spcAft>
                <a:spcPts val="0"/>
              </a:spcAft>
              <a:buClr>
                <a:schemeClr val="dk1"/>
              </a:buClr>
              <a:buSzPts val="1350"/>
              <a:buFont typeface="Arial"/>
              <a:buNone/>
              <a:defRPr b="1" sz="1350"/>
            </a:lvl3pPr>
            <a:lvl4pPr indent="-228600" lvl="3" marL="1828800" algn="l">
              <a:spcBef>
                <a:spcPts val="240"/>
              </a:spcBef>
              <a:spcAft>
                <a:spcPts val="0"/>
              </a:spcAft>
              <a:buClr>
                <a:schemeClr val="dk1"/>
              </a:buClr>
              <a:buSzPts val="1200"/>
              <a:buFont typeface="Arial"/>
              <a:buNone/>
              <a:defRPr b="1" sz="1200"/>
            </a:lvl4pPr>
            <a:lvl5pPr indent="-228600" lvl="4" marL="2286000" algn="l">
              <a:spcBef>
                <a:spcPts val="240"/>
              </a:spcBef>
              <a:spcAft>
                <a:spcPts val="0"/>
              </a:spcAft>
              <a:buClr>
                <a:schemeClr val="dk1"/>
              </a:buClr>
              <a:buSzPts val="1200"/>
              <a:buFont typeface="Arial"/>
              <a:buNone/>
              <a:defRPr b="1" sz="1200"/>
            </a:lvl5pPr>
            <a:lvl6pPr indent="-228600" lvl="5" marL="2743200" algn="l">
              <a:spcBef>
                <a:spcPts val="240"/>
              </a:spcBef>
              <a:spcAft>
                <a:spcPts val="0"/>
              </a:spcAft>
              <a:buClr>
                <a:schemeClr val="dk1"/>
              </a:buClr>
              <a:buSzPts val="1200"/>
              <a:buFont typeface="Arial"/>
              <a:buNone/>
              <a:defRPr b="1" sz="1200"/>
            </a:lvl6pPr>
            <a:lvl7pPr indent="-228600" lvl="6" marL="3200400" algn="l">
              <a:spcBef>
                <a:spcPts val="240"/>
              </a:spcBef>
              <a:spcAft>
                <a:spcPts val="0"/>
              </a:spcAft>
              <a:buClr>
                <a:schemeClr val="dk1"/>
              </a:buClr>
              <a:buSzPts val="1200"/>
              <a:buFont typeface="Arial"/>
              <a:buNone/>
              <a:defRPr b="1" sz="1200"/>
            </a:lvl7pPr>
            <a:lvl8pPr indent="-228600" lvl="7" marL="3657600" algn="l">
              <a:spcBef>
                <a:spcPts val="240"/>
              </a:spcBef>
              <a:spcAft>
                <a:spcPts val="0"/>
              </a:spcAft>
              <a:buClr>
                <a:schemeClr val="dk1"/>
              </a:buClr>
              <a:buSzPts val="1200"/>
              <a:buFont typeface="Arial"/>
              <a:buNone/>
              <a:defRPr b="1" sz="1200"/>
            </a:lvl8pPr>
            <a:lvl9pPr indent="-228600" lvl="8" marL="4114800" algn="l">
              <a:spcBef>
                <a:spcPts val="240"/>
              </a:spcBef>
              <a:spcAft>
                <a:spcPts val="0"/>
              </a:spcAft>
              <a:buClr>
                <a:schemeClr val="dk1"/>
              </a:buClr>
              <a:buSzPts val="1200"/>
              <a:buFont typeface="Arial"/>
              <a:buNone/>
              <a:defRPr b="1" sz="1200"/>
            </a:lvl9pPr>
          </a:lstStyle>
          <a:p/>
        </p:txBody>
      </p:sp>
      <p:sp>
        <p:nvSpPr>
          <p:cNvPr id="53" name="Google Shape;53;p9"/>
          <p:cNvSpPr txBox="1"/>
          <p:nvPr>
            <p:ph idx="2" type="body"/>
          </p:nvPr>
        </p:nvSpPr>
        <p:spPr>
          <a:xfrm>
            <a:off x="2193925" y="10439962"/>
            <a:ext cx="19392902" cy="1896539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Font typeface="Arial"/>
              <a:buChar char="•"/>
              <a:defRPr sz="1800"/>
            </a:lvl1pPr>
            <a:lvl2pPr indent="-323850" lvl="1" marL="914400" algn="l">
              <a:spcBef>
                <a:spcPts val="300"/>
              </a:spcBef>
              <a:spcAft>
                <a:spcPts val="0"/>
              </a:spcAft>
              <a:buClr>
                <a:schemeClr val="dk1"/>
              </a:buClr>
              <a:buSzPts val="1500"/>
              <a:buFont typeface="Arial"/>
              <a:buChar char="–"/>
              <a:defRPr sz="1500"/>
            </a:lvl2pPr>
            <a:lvl3pPr indent="-314325" lvl="2" marL="1371600" algn="l">
              <a:spcBef>
                <a:spcPts val="270"/>
              </a:spcBef>
              <a:spcAft>
                <a:spcPts val="0"/>
              </a:spcAft>
              <a:buClr>
                <a:schemeClr val="dk1"/>
              </a:buClr>
              <a:buSzPts val="1350"/>
              <a:buFont typeface="Arial"/>
              <a:buChar char="•"/>
              <a:defRPr sz="1350"/>
            </a:lvl3pPr>
            <a:lvl4pPr indent="-304800" lvl="3" marL="1828800" algn="l">
              <a:spcBef>
                <a:spcPts val="240"/>
              </a:spcBef>
              <a:spcAft>
                <a:spcPts val="0"/>
              </a:spcAft>
              <a:buClr>
                <a:schemeClr val="dk1"/>
              </a:buClr>
              <a:buSzPts val="1200"/>
              <a:buFont typeface="Arial"/>
              <a:buChar char="–"/>
              <a:defRPr sz="1200"/>
            </a:lvl4pPr>
            <a:lvl5pPr indent="-304800" lvl="4" marL="2286000" algn="l">
              <a:spcBef>
                <a:spcPts val="240"/>
              </a:spcBef>
              <a:spcAft>
                <a:spcPts val="0"/>
              </a:spcAft>
              <a:buClr>
                <a:schemeClr val="dk1"/>
              </a:buClr>
              <a:buSzPts val="1200"/>
              <a:buFont typeface="Arial"/>
              <a:buChar char="»"/>
              <a:defRPr sz="1200"/>
            </a:lvl5pPr>
            <a:lvl6pPr indent="-304800" lvl="5" marL="2743200" algn="l">
              <a:spcBef>
                <a:spcPts val="240"/>
              </a:spcBef>
              <a:spcAft>
                <a:spcPts val="0"/>
              </a:spcAft>
              <a:buClr>
                <a:schemeClr val="dk1"/>
              </a:buClr>
              <a:buSzPts val="1200"/>
              <a:buFont typeface="Arial"/>
              <a:buChar char="»"/>
              <a:defRPr sz="1200"/>
            </a:lvl6pPr>
            <a:lvl7pPr indent="-304800" lvl="6" marL="3200400" algn="l">
              <a:spcBef>
                <a:spcPts val="240"/>
              </a:spcBef>
              <a:spcAft>
                <a:spcPts val="0"/>
              </a:spcAft>
              <a:buClr>
                <a:schemeClr val="dk1"/>
              </a:buClr>
              <a:buSzPts val="1200"/>
              <a:buFont typeface="Arial"/>
              <a:buChar char="»"/>
              <a:defRPr sz="1200"/>
            </a:lvl7pPr>
            <a:lvl8pPr indent="-304800" lvl="7" marL="3657600" algn="l">
              <a:spcBef>
                <a:spcPts val="240"/>
              </a:spcBef>
              <a:spcAft>
                <a:spcPts val="0"/>
              </a:spcAft>
              <a:buClr>
                <a:schemeClr val="dk1"/>
              </a:buClr>
              <a:buSzPts val="1200"/>
              <a:buFont typeface="Arial"/>
              <a:buChar char="»"/>
              <a:defRPr sz="1200"/>
            </a:lvl8pPr>
            <a:lvl9pPr indent="-304800" lvl="8" marL="4114800" algn="l">
              <a:spcBef>
                <a:spcPts val="240"/>
              </a:spcBef>
              <a:spcAft>
                <a:spcPts val="0"/>
              </a:spcAft>
              <a:buClr>
                <a:schemeClr val="dk1"/>
              </a:buClr>
              <a:buSzPts val="1200"/>
              <a:buFont typeface="Arial"/>
              <a:buChar char="»"/>
              <a:defRPr sz="1200"/>
            </a:lvl9pPr>
          </a:lstStyle>
          <a:p/>
        </p:txBody>
      </p:sp>
      <p:sp>
        <p:nvSpPr>
          <p:cNvPr id="54" name="Google Shape;54;p9"/>
          <p:cNvSpPr txBox="1"/>
          <p:nvPr>
            <p:ph idx="3" type="body"/>
          </p:nvPr>
        </p:nvSpPr>
        <p:spPr>
          <a:xfrm>
            <a:off x="22296438" y="7368989"/>
            <a:ext cx="19400837" cy="3070972"/>
          </a:xfrm>
          <a:prstGeom prst="rect">
            <a:avLst/>
          </a:prstGeom>
          <a:noFill/>
          <a:ln>
            <a:noFill/>
          </a:ln>
        </p:spPr>
        <p:txBody>
          <a:bodyPr anchorCtr="0" anchor="b" bIns="214225" lIns="428450" spcFirstLastPara="1" rIns="428450" wrap="square" tIns="214225">
            <a:noAutofit/>
          </a:bodyPr>
          <a:lstStyle>
            <a:lvl1pPr indent="-228600" lvl="0" marL="457200" algn="l">
              <a:spcBef>
                <a:spcPts val="360"/>
              </a:spcBef>
              <a:spcAft>
                <a:spcPts val="0"/>
              </a:spcAft>
              <a:buClr>
                <a:schemeClr val="dk1"/>
              </a:buClr>
              <a:buSzPts val="1800"/>
              <a:buFont typeface="Arial"/>
              <a:buNone/>
              <a:defRPr b="1" sz="1800"/>
            </a:lvl1pPr>
            <a:lvl2pPr indent="-228600" lvl="1" marL="914400" algn="l">
              <a:spcBef>
                <a:spcPts val="300"/>
              </a:spcBef>
              <a:spcAft>
                <a:spcPts val="0"/>
              </a:spcAft>
              <a:buClr>
                <a:schemeClr val="dk1"/>
              </a:buClr>
              <a:buSzPts val="1500"/>
              <a:buFont typeface="Arial"/>
              <a:buNone/>
              <a:defRPr b="1" sz="1500"/>
            </a:lvl2pPr>
            <a:lvl3pPr indent="-228600" lvl="2" marL="1371600" algn="l">
              <a:spcBef>
                <a:spcPts val="270"/>
              </a:spcBef>
              <a:spcAft>
                <a:spcPts val="0"/>
              </a:spcAft>
              <a:buClr>
                <a:schemeClr val="dk1"/>
              </a:buClr>
              <a:buSzPts val="1350"/>
              <a:buFont typeface="Arial"/>
              <a:buNone/>
              <a:defRPr b="1" sz="1350"/>
            </a:lvl3pPr>
            <a:lvl4pPr indent="-228600" lvl="3" marL="1828800" algn="l">
              <a:spcBef>
                <a:spcPts val="240"/>
              </a:spcBef>
              <a:spcAft>
                <a:spcPts val="0"/>
              </a:spcAft>
              <a:buClr>
                <a:schemeClr val="dk1"/>
              </a:buClr>
              <a:buSzPts val="1200"/>
              <a:buFont typeface="Arial"/>
              <a:buNone/>
              <a:defRPr b="1" sz="1200"/>
            </a:lvl4pPr>
            <a:lvl5pPr indent="-228600" lvl="4" marL="2286000" algn="l">
              <a:spcBef>
                <a:spcPts val="240"/>
              </a:spcBef>
              <a:spcAft>
                <a:spcPts val="0"/>
              </a:spcAft>
              <a:buClr>
                <a:schemeClr val="dk1"/>
              </a:buClr>
              <a:buSzPts val="1200"/>
              <a:buFont typeface="Arial"/>
              <a:buNone/>
              <a:defRPr b="1" sz="1200"/>
            </a:lvl5pPr>
            <a:lvl6pPr indent="-228600" lvl="5" marL="2743200" algn="l">
              <a:spcBef>
                <a:spcPts val="240"/>
              </a:spcBef>
              <a:spcAft>
                <a:spcPts val="0"/>
              </a:spcAft>
              <a:buClr>
                <a:schemeClr val="dk1"/>
              </a:buClr>
              <a:buSzPts val="1200"/>
              <a:buFont typeface="Arial"/>
              <a:buNone/>
              <a:defRPr b="1" sz="1200"/>
            </a:lvl6pPr>
            <a:lvl7pPr indent="-228600" lvl="6" marL="3200400" algn="l">
              <a:spcBef>
                <a:spcPts val="240"/>
              </a:spcBef>
              <a:spcAft>
                <a:spcPts val="0"/>
              </a:spcAft>
              <a:buClr>
                <a:schemeClr val="dk1"/>
              </a:buClr>
              <a:buSzPts val="1200"/>
              <a:buFont typeface="Arial"/>
              <a:buNone/>
              <a:defRPr b="1" sz="1200"/>
            </a:lvl7pPr>
            <a:lvl8pPr indent="-228600" lvl="7" marL="3657600" algn="l">
              <a:spcBef>
                <a:spcPts val="240"/>
              </a:spcBef>
              <a:spcAft>
                <a:spcPts val="0"/>
              </a:spcAft>
              <a:buClr>
                <a:schemeClr val="dk1"/>
              </a:buClr>
              <a:buSzPts val="1200"/>
              <a:buFont typeface="Arial"/>
              <a:buNone/>
              <a:defRPr b="1" sz="1200"/>
            </a:lvl8pPr>
            <a:lvl9pPr indent="-228600" lvl="8" marL="4114800" algn="l">
              <a:spcBef>
                <a:spcPts val="240"/>
              </a:spcBef>
              <a:spcAft>
                <a:spcPts val="0"/>
              </a:spcAft>
              <a:buClr>
                <a:schemeClr val="dk1"/>
              </a:buClr>
              <a:buSzPts val="1200"/>
              <a:buFont typeface="Arial"/>
              <a:buNone/>
              <a:defRPr b="1" sz="1200"/>
            </a:lvl9pPr>
          </a:lstStyle>
          <a:p/>
        </p:txBody>
      </p:sp>
      <p:sp>
        <p:nvSpPr>
          <p:cNvPr id="55" name="Google Shape;55;p9"/>
          <p:cNvSpPr txBox="1"/>
          <p:nvPr>
            <p:ph idx="4" type="body"/>
          </p:nvPr>
        </p:nvSpPr>
        <p:spPr>
          <a:xfrm>
            <a:off x="22296438" y="10439962"/>
            <a:ext cx="19400837" cy="1896539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Font typeface="Arial"/>
              <a:buChar char="•"/>
              <a:defRPr sz="1800"/>
            </a:lvl1pPr>
            <a:lvl2pPr indent="-323850" lvl="1" marL="914400" algn="l">
              <a:spcBef>
                <a:spcPts val="300"/>
              </a:spcBef>
              <a:spcAft>
                <a:spcPts val="0"/>
              </a:spcAft>
              <a:buClr>
                <a:schemeClr val="dk1"/>
              </a:buClr>
              <a:buSzPts val="1500"/>
              <a:buFont typeface="Arial"/>
              <a:buChar char="–"/>
              <a:defRPr sz="1500"/>
            </a:lvl2pPr>
            <a:lvl3pPr indent="-314325" lvl="2" marL="1371600" algn="l">
              <a:spcBef>
                <a:spcPts val="270"/>
              </a:spcBef>
              <a:spcAft>
                <a:spcPts val="0"/>
              </a:spcAft>
              <a:buClr>
                <a:schemeClr val="dk1"/>
              </a:buClr>
              <a:buSzPts val="1350"/>
              <a:buFont typeface="Arial"/>
              <a:buChar char="•"/>
              <a:defRPr sz="1350"/>
            </a:lvl3pPr>
            <a:lvl4pPr indent="-304800" lvl="3" marL="1828800" algn="l">
              <a:spcBef>
                <a:spcPts val="240"/>
              </a:spcBef>
              <a:spcAft>
                <a:spcPts val="0"/>
              </a:spcAft>
              <a:buClr>
                <a:schemeClr val="dk1"/>
              </a:buClr>
              <a:buSzPts val="1200"/>
              <a:buFont typeface="Arial"/>
              <a:buChar char="–"/>
              <a:defRPr sz="1200"/>
            </a:lvl4pPr>
            <a:lvl5pPr indent="-304800" lvl="4" marL="2286000" algn="l">
              <a:spcBef>
                <a:spcPts val="240"/>
              </a:spcBef>
              <a:spcAft>
                <a:spcPts val="0"/>
              </a:spcAft>
              <a:buClr>
                <a:schemeClr val="dk1"/>
              </a:buClr>
              <a:buSzPts val="1200"/>
              <a:buFont typeface="Arial"/>
              <a:buChar char="»"/>
              <a:defRPr sz="1200"/>
            </a:lvl5pPr>
            <a:lvl6pPr indent="-304800" lvl="5" marL="2743200" algn="l">
              <a:spcBef>
                <a:spcPts val="240"/>
              </a:spcBef>
              <a:spcAft>
                <a:spcPts val="0"/>
              </a:spcAft>
              <a:buClr>
                <a:schemeClr val="dk1"/>
              </a:buClr>
              <a:buSzPts val="1200"/>
              <a:buFont typeface="Arial"/>
              <a:buChar char="»"/>
              <a:defRPr sz="1200"/>
            </a:lvl6pPr>
            <a:lvl7pPr indent="-304800" lvl="6" marL="3200400" algn="l">
              <a:spcBef>
                <a:spcPts val="240"/>
              </a:spcBef>
              <a:spcAft>
                <a:spcPts val="0"/>
              </a:spcAft>
              <a:buClr>
                <a:schemeClr val="dk1"/>
              </a:buClr>
              <a:buSzPts val="1200"/>
              <a:buFont typeface="Arial"/>
              <a:buChar char="»"/>
              <a:defRPr sz="1200"/>
            </a:lvl7pPr>
            <a:lvl8pPr indent="-304800" lvl="7" marL="3657600" algn="l">
              <a:spcBef>
                <a:spcPts val="240"/>
              </a:spcBef>
              <a:spcAft>
                <a:spcPts val="0"/>
              </a:spcAft>
              <a:buClr>
                <a:schemeClr val="dk1"/>
              </a:buClr>
              <a:buSzPts val="1200"/>
              <a:buFont typeface="Arial"/>
              <a:buChar char="»"/>
              <a:defRPr sz="1200"/>
            </a:lvl8pPr>
            <a:lvl9pPr indent="-304800" lvl="8" marL="4114800" algn="l">
              <a:spcBef>
                <a:spcPts val="240"/>
              </a:spcBef>
              <a:spcAft>
                <a:spcPts val="0"/>
              </a:spcAft>
              <a:buClr>
                <a:schemeClr val="dk1"/>
              </a:buClr>
              <a:buSzPts val="1200"/>
              <a:buFont typeface="Arial"/>
              <a:buChar char="»"/>
              <a:defRPr sz="1200"/>
            </a:lvl9pPr>
          </a:lstStyle>
          <a:p/>
        </p:txBody>
      </p:sp>
      <p:sp>
        <p:nvSpPr>
          <p:cNvPr id="56" name="Google Shape;56;p9"/>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9"/>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9"/>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59" name="Shape 59"/>
        <p:cNvGrpSpPr/>
        <p:nvPr/>
      </p:nvGrpSpPr>
      <p:grpSpPr>
        <a:xfrm>
          <a:off x="0" y="0"/>
          <a:ext cx="0" cy="0"/>
          <a:chOff x="0" y="0"/>
          <a:chExt cx="0" cy="0"/>
        </a:xfrm>
      </p:grpSpPr>
      <p:sp>
        <p:nvSpPr>
          <p:cNvPr id="60" name="Google Shape;60;p10"/>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1" name="Google Shape;61;p10"/>
          <p:cNvSpPr txBox="1"/>
          <p:nvPr>
            <p:ph idx="1" type="body"/>
          </p:nvPr>
        </p:nvSpPr>
        <p:spPr>
          <a:xfrm>
            <a:off x="2193927" y="7681634"/>
            <a:ext cx="19675474" cy="21723723"/>
          </a:xfrm>
          <a:prstGeom prst="rect">
            <a:avLst/>
          </a:prstGeom>
          <a:noFill/>
          <a:ln>
            <a:noFill/>
          </a:ln>
        </p:spPr>
        <p:txBody>
          <a:bodyPr anchorCtr="0" anchor="t" bIns="214225" lIns="428450" spcFirstLastPara="1" rIns="428450" wrap="square" tIns="214225">
            <a:noAutofit/>
          </a:bodyPr>
          <a:lstStyle>
            <a:lvl1pPr indent="-361950" lvl="0" marL="457200" algn="l">
              <a:spcBef>
                <a:spcPts val="420"/>
              </a:spcBef>
              <a:spcAft>
                <a:spcPts val="0"/>
              </a:spcAft>
              <a:buClr>
                <a:schemeClr val="dk1"/>
              </a:buClr>
              <a:buSzPts val="2100"/>
              <a:buFont typeface="Arial"/>
              <a:buChar char="•"/>
              <a:defRPr sz="2100"/>
            </a:lvl1pPr>
            <a:lvl2pPr indent="-342900" lvl="1" marL="914400" algn="l">
              <a:spcBef>
                <a:spcPts val="360"/>
              </a:spcBef>
              <a:spcAft>
                <a:spcPts val="0"/>
              </a:spcAft>
              <a:buClr>
                <a:schemeClr val="dk1"/>
              </a:buClr>
              <a:buSzPts val="1800"/>
              <a:buFont typeface="Arial"/>
              <a:buChar char="–"/>
              <a:defRPr sz="1800"/>
            </a:lvl2pPr>
            <a:lvl3pPr indent="-323850" lvl="2" marL="1371600" algn="l">
              <a:spcBef>
                <a:spcPts val="300"/>
              </a:spcBef>
              <a:spcAft>
                <a:spcPts val="0"/>
              </a:spcAft>
              <a:buClr>
                <a:schemeClr val="dk1"/>
              </a:buClr>
              <a:buSzPts val="1500"/>
              <a:buFont typeface="Arial"/>
              <a:buChar char="•"/>
              <a:defRPr sz="1500"/>
            </a:lvl3pPr>
            <a:lvl4pPr indent="-314325" lvl="3" marL="1828800" algn="l">
              <a:spcBef>
                <a:spcPts val="270"/>
              </a:spcBef>
              <a:spcAft>
                <a:spcPts val="0"/>
              </a:spcAft>
              <a:buClr>
                <a:schemeClr val="dk1"/>
              </a:buClr>
              <a:buSzPts val="1350"/>
              <a:buFont typeface="Arial"/>
              <a:buChar char="–"/>
              <a:defRPr sz="1350"/>
            </a:lvl4pPr>
            <a:lvl5pPr indent="-314325" lvl="4" marL="2286000" algn="l">
              <a:spcBef>
                <a:spcPts val="270"/>
              </a:spcBef>
              <a:spcAft>
                <a:spcPts val="0"/>
              </a:spcAft>
              <a:buClr>
                <a:schemeClr val="dk1"/>
              </a:buClr>
              <a:buSzPts val="1350"/>
              <a:buFont typeface="Arial"/>
              <a:buChar char="»"/>
              <a:defRPr sz="1350"/>
            </a:lvl5pPr>
            <a:lvl6pPr indent="-314325" lvl="5" marL="2743200" algn="l">
              <a:spcBef>
                <a:spcPts val="270"/>
              </a:spcBef>
              <a:spcAft>
                <a:spcPts val="0"/>
              </a:spcAft>
              <a:buClr>
                <a:schemeClr val="dk1"/>
              </a:buClr>
              <a:buSzPts val="1350"/>
              <a:buFont typeface="Arial"/>
              <a:buChar char="»"/>
              <a:defRPr sz="1350"/>
            </a:lvl6pPr>
            <a:lvl7pPr indent="-314325" lvl="6" marL="3200400" algn="l">
              <a:spcBef>
                <a:spcPts val="270"/>
              </a:spcBef>
              <a:spcAft>
                <a:spcPts val="0"/>
              </a:spcAft>
              <a:buClr>
                <a:schemeClr val="dk1"/>
              </a:buClr>
              <a:buSzPts val="1350"/>
              <a:buFont typeface="Arial"/>
              <a:buChar char="»"/>
              <a:defRPr sz="1350"/>
            </a:lvl7pPr>
            <a:lvl8pPr indent="-314325" lvl="7" marL="3657600" algn="l">
              <a:spcBef>
                <a:spcPts val="270"/>
              </a:spcBef>
              <a:spcAft>
                <a:spcPts val="0"/>
              </a:spcAft>
              <a:buClr>
                <a:schemeClr val="dk1"/>
              </a:buClr>
              <a:buSzPts val="1350"/>
              <a:buFont typeface="Arial"/>
              <a:buChar char="»"/>
              <a:defRPr sz="1350"/>
            </a:lvl8pPr>
            <a:lvl9pPr indent="-314325" lvl="8" marL="4114800" algn="l">
              <a:spcBef>
                <a:spcPts val="270"/>
              </a:spcBef>
              <a:spcAft>
                <a:spcPts val="0"/>
              </a:spcAft>
              <a:buClr>
                <a:schemeClr val="dk1"/>
              </a:buClr>
              <a:buSzPts val="1350"/>
              <a:buFont typeface="Arial"/>
              <a:buChar char="»"/>
              <a:defRPr sz="1350"/>
            </a:lvl9pPr>
          </a:lstStyle>
          <a:p/>
        </p:txBody>
      </p:sp>
      <p:sp>
        <p:nvSpPr>
          <p:cNvPr id="62" name="Google Shape;62;p10"/>
          <p:cNvSpPr txBox="1"/>
          <p:nvPr>
            <p:ph idx="2" type="body"/>
          </p:nvPr>
        </p:nvSpPr>
        <p:spPr>
          <a:xfrm>
            <a:off x="22021803" y="7681634"/>
            <a:ext cx="19675474" cy="21723723"/>
          </a:xfrm>
          <a:prstGeom prst="rect">
            <a:avLst/>
          </a:prstGeom>
          <a:noFill/>
          <a:ln>
            <a:noFill/>
          </a:ln>
        </p:spPr>
        <p:txBody>
          <a:bodyPr anchorCtr="0" anchor="t" bIns="214225" lIns="428450" spcFirstLastPara="1" rIns="428450" wrap="square" tIns="214225">
            <a:noAutofit/>
          </a:bodyPr>
          <a:lstStyle>
            <a:lvl1pPr indent="-361950" lvl="0" marL="457200" algn="l">
              <a:spcBef>
                <a:spcPts val="420"/>
              </a:spcBef>
              <a:spcAft>
                <a:spcPts val="0"/>
              </a:spcAft>
              <a:buClr>
                <a:schemeClr val="dk1"/>
              </a:buClr>
              <a:buSzPts val="2100"/>
              <a:buFont typeface="Arial"/>
              <a:buChar char="•"/>
              <a:defRPr sz="2100"/>
            </a:lvl1pPr>
            <a:lvl2pPr indent="-342900" lvl="1" marL="914400" algn="l">
              <a:spcBef>
                <a:spcPts val="360"/>
              </a:spcBef>
              <a:spcAft>
                <a:spcPts val="0"/>
              </a:spcAft>
              <a:buClr>
                <a:schemeClr val="dk1"/>
              </a:buClr>
              <a:buSzPts val="1800"/>
              <a:buFont typeface="Arial"/>
              <a:buChar char="–"/>
              <a:defRPr sz="1800"/>
            </a:lvl2pPr>
            <a:lvl3pPr indent="-323850" lvl="2" marL="1371600" algn="l">
              <a:spcBef>
                <a:spcPts val="300"/>
              </a:spcBef>
              <a:spcAft>
                <a:spcPts val="0"/>
              </a:spcAft>
              <a:buClr>
                <a:schemeClr val="dk1"/>
              </a:buClr>
              <a:buSzPts val="1500"/>
              <a:buFont typeface="Arial"/>
              <a:buChar char="•"/>
              <a:defRPr sz="1500"/>
            </a:lvl3pPr>
            <a:lvl4pPr indent="-314325" lvl="3" marL="1828800" algn="l">
              <a:spcBef>
                <a:spcPts val="270"/>
              </a:spcBef>
              <a:spcAft>
                <a:spcPts val="0"/>
              </a:spcAft>
              <a:buClr>
                <a:schemeClr val="dk1"/>
              </a:buClr>
              <a:buSzPts val="1350"/>
              <a:buFont typeface="Arial"/>
              <a:buChar char="–"/>
              <a:defRPr sz="1350"/>
            </a:lvl4pPr>
            <a:lvl5pPr indent="-314325" lvl="4" marL="2286000" algn="l">
              <a:spcBef>
                <a:spcPts val="270"/>
              </a:spcBef>
              <a:spcAft>
                <a:spcPts val="0"/>
              </a:spcAft>
              <a:buClr>
                <a:schemeClr val="dk1"/>
              </a:buClr>
              <a:buSzPts val="1350"/>
              <a:buFont typeface="Arial"/>
              <a:buChar char="»"/>
              <a:defRPr sz="1350"/>
            </a:lvl5pPr>
            <a:lvl6pPr indent="-314325" lvl="5" marL="2743200" algn="l">
              <a:spcBef>
                <a:spcPts val="270"/>
              </a:spcBef>
              <a:spcAft>
                <a:spcPts val="0"/>
              </a:spcAft>
              <a:buClr>
                <a:schemeClr val="dk1"/>
              </a:buClr>
              <a:buSzPts val="1350"/>
              <a:buFont typeface="Arial"/>
              <a:buChar char="»"/>
              <a:defRPr sz="1350"/>
            </a:lvl6pPr>
            <a:lvl7pPr indent="-314325" lvl="6" marL="3200400" algn="l">
              <a:spcBef>
                <a:spcPts val="270"/>
              </a:spcBef>
              <a:spcAft>
                <a:spcPts val="0"/>
              </a:spcAft>
              <a:buClr>
                <a:schemeClr val="dk1"/>
              </a:buClr>
              <a:buSzPts val="1350"/>
              <a:buFont typeface="Arial"/>
              <a:buChar char="»"/>
              <a:defRPr sz="1350"/>
            </a:lvl7pPr>
            <a:lvl8pPr indent="-314325" lvl="7" marL="3657600" algn="l">
              <a:spcBef>
                <a:spcPts val="270"/>
              </a:spcBef>
              <a:spcAft>
                <a:spcPts val="0"/>
              </a:spcAft>
              <a:buClr>
                <a:schemeClr val="dk1"/>
              </a:buClr>
              <a:buSzPts val="1350"/>
              <a:buFont typeface="Arial"/>
              <a:buChar char="»"/>
              <a:defRPr sz="1350"/>
            </a:lvl8pPr>
            <a:lvl9pPr indent="-314325" lvl="8" marL="4114800" algn="l">
              <a:spcBef>
                <a:spcPts val="270"/>
              </a:spcBef>
              <a:spcAft>
                <a:spcPts val="0"/>
              </a:spcAft>
              <a:buClr>
                <a:schemeClr val="dk1"/>
              </a:buClr>
              <a:buSzPts val="1350"/>
              <a:buFont typeface="Arial"/>
              <a:buChar char="»"/>
              <a:defRPr sz="1350"/>
            </a:lvl9pPr>
          </a:lstStyle>
          <a:p/>
        </p:txBody>
      </p:sp>
      <p:sp>
        <p:nvSpPr>
          <p:cNvPr id="63" name="Google Shape;63;p10"/>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0"/>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10"/>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66" name="Shape 66"/>
        <p:cNvGrpSpPr/>
        <p:nvPr/>
      </p:nvGrpSpPr>
      <p:grpSpPr>
        <a:xfrm>
          <a:off x="0" y="0"/>
          <a:ext cx="0" cy="0"/>
          <a:chOff x="0" y="0"/>
          <a:chExt cx="0" cy="0"/>
        </a:xfrm>
      </p:grpSpPr>
      <p:sp>
        <p:nvSpPr>
          <p:cNvPr id="67" name="Google Shape;67;p11"/>
          <p:cNvSpPr txBox="1"/>
          <p:nvPr>
            <p:ph type="title"/>
          </p:nvPr>
        </p:nvSpPr>
        <p:spPr>
          <a:xfrm>
            <a:off x="3467102" y="21153908"/>
            <a:ext cx="37307837" cy="6536951"/>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b="1" sz="3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8" name="Google Shape;68;p11"/>
          <p:cNvSpPr txBox="1"/>
          <p:nvPr>
            <p:ph idx="1" type="body"/>
          </p:nvPr>
        </p:nvSpPr>
        <p:spPr>
          <a:xfrm>
            <a:off x="3467102" y="13953005"/>
            <a:ext cx="37307837" cy="7200900"/>
          </a:xfrm>
          <a:prstGeom prst="rect">
            <a:avLst/>
          </a:prstGeom>
          <a:noFill/>
          <a:ln>
            <a:noFill/>
          </a:ln>
        </p:spPr>
        <p:txBody>
          <a:bodyPr anchorCtr="0" anchor="b" bIns="214225" lIns="428450" spcFirstLastPara="1" rIns="428450" wrap="square" tIns="214225">
            <a:noAutofit/>
          </a:bodyPr>
          <a:lstStyle>
            <a:lvl1pPr indent="-228600" lvl="0" marL="457200" algn="l">
              <a:spcBef>
                <a:spcPts val="300"/>
              </a:spcBef>
              <a:spcAft>
                <a:spcPts val="0"/>
              </a:spcAft>
              <a:buClr>
                <a:schemeClr val="dk1"/>
              </a:buClr>
              <a:buSzPts val="1500"/>
              <a:buFont typeface="Arial"/>
              <a:buNone/>
              <a:defRPr sz="1500"/>
            </a:lvl1pPr>
            <a:lvl2pPr indent="-228600" lvl="1" marL="914400" algn="l">
              <a:spcBef>
                <a:spcPts val="270"/>
              </a:spcBef>
              <a:spcAft>
                <a:spcPts val="0"/>
              </a:spcAft>
              <a:buClr>
                <a:schemeClr val="dk1"/>
              </a:buClr>
              <a:buSzPts val="1350"/>
              <a:buFont typeface="Arial"/>
              <a:buNone/>
              <a:defRPr sz="1350"/>
            </a:lvl2pPr>
            <a:lvl3pPr indent="-228600" lvl="2" marL="1371600" algn="l">
              <a:spcBef>
                <a:spcPts val="240"/>
              </a:spcBef>
              <a:spcAft>
                <a:spcPts val="0"/>
              </a:spcAft>
              <a:buClr>
                <a:schemeClr val="dk1"/>
              </a:buClr>
              <a:buSzPts val="1200"/>
              <a:buFont typeface="Arial"/>
              <a:buNone/>
              <a:defRPr sz="1200"/>
            </a:lvl3pPr>
            <a:lvl4pPr indent="-228600" lvl="3" marL="1828800" algn="l">
              <a:spcBef>
                <a:spcPts val="210"/>
              </a:spcBef>
              <a:spcAft>
                <a:spcPts val="0"/>
              </a:spcAft>
              <a:buClr>
                <a:schemeClr val="dk1"/>
              </a:buClr>
              <a:buSzPts val="1050"/>
              <a:buFont typeface="Arial"/>
              <a:buNone/>
              <a:defRPr sz="1050"/>
            </a:lvl4pPr>
            <a:lvl5pPr indent="-228600" lvl="4" marL="2286000" algn="l">
              <a:spcBef>
                <a:spcPts val="210"/>
              </a:spcBef>
              <a:spcAft>
                <a:spcPts val="0"/>
              </a:spcAft>
              <a:buClr>
                <a:schemeClr val="dk1"/>
              </a:buClr>
              <a:buSzPts val="1050"/>
              <a:buFont typeface="Arial"/>
              <a:buNone/>
              <a:defRPr sz="1050"/>
            </a:lvl5pPr>
            <a:lvl6pPr indent="-228600" lvl="5" marL="2743200" algn="l">
              <a:spcBef>
                <a:spcPts val="210"/>
              </a:spcBef>
              <a:spcAft>
                <a:spcPts val="0"/>
              </a:spcAft>
              <a:buClr>
                <a:schemeClr val="dk1"/>
              </a:buClr>
              <a:buSzPts val="1050"/>
              <a:buFont typeface="Arial"/>
              <a:buNone/>
              <a:defRPr sz="1050"/>
            </a:lvl6pPr>
            <a:lvl7pPr indent="-228600" lvl="6" marL="3200400" algn="l">
              <a:spcBef>
                <a:spcPts val="210"/>
              </a:spcBef>
              <a:spcAft>
                <a:spcPts val="0"/>
              </a:spcAft>
              <a:buClr>
                <a:schemeClr val="dk1"/>
              </a:buClr>
              <a:buSzPts val="1050"/>
              <a:buFont typeface="Arial"/>
              <a:buNone/>
              <a:defRPr sz="1050"/>
            </a:lvl7pPr>
            <a:lvl8pPr indent="-228600" lvl="7" marL="3657600" algn="l">
              <a:spcBef>
                <a:spcPts val="210"/>
              </a:spcBef>
              <a:spcAft>
                <a:spcPts val="0"/>
              </a:spcAft>
              <a:buClr>
                <a:schemeClr val="dk1"/>
              </a:buClr>
              <a:buSzPts val="1050"/>
              <a:buFont typeface="Arial"/>
              <a:buNone/>
              <a:defRPr sz="1050"/>
            </a:lvl8pPr>
            <a:lvl9pPr indent="-228600" lvl="8" marL="4114800" algn="l">
              <a:spcBef>
                <a:spcPts val="210"/>
              </a:spcBef>
              <a:spcAft>
                <a:spcPts val="0"/>
              </a:spcAft>
              <a:buClr>
                <a:schemeClr val="dk1"/>
              </a:buClr>
              <a:buSzPts val="1050"/>
              <a:buFont typeface="Arial"/>
              <a:buNone/>
              <a:defRPr sz="1050"/>
            </a:lvl9pPr>
          </a:lstStyle>
          <a:p/>
        </p:txBody>
      </p:sp>
      <p:sp>
        <p:nvSpPr>
          <p:cNvPr id="69" name="Google Shape;69;p11"/>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1"/>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1"/>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2"/>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1pPr>
            <a:lvl2pPr lvl="1"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2pPr>
            <a:lvl3pPr lvl="2"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3pPr>
            <a:lvl4pPr lvl="3"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4pPr>
            <a:lvl5pPr lvl="4"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5pPr>
            <a:lvl6pPr lvl="5"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6pPr>
            <a:lvl7pPr lvl="6"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7pPr>
            <a:lvl8pPr lvl="7"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8pPr>
            <a:lvl9pPr lvl="8"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9pPr>
          </a:lstStyle>
          <a:p/>
        </p:txBody>
      </p:sp>
      <p:sp>
        <p:nvSpPr>
          <p:cNvPr id="11" name="Google Shape;11;p2"/>
          <p:cNvSpPr txBox="1"/>
          <p:nvPr>
            <p:ph idx="1" type="body"/>
          </p:nvPr>
        </p:nvSpPr>
        <p:spPr>
          <a:xfrm>
            <a:off x="2195512" y="7681912"/>
            <a:ext cx="39501763" cy="21723350"/>
          </a:xfrm>
          <a:prstGeom prst="rect">
            <a:avLst/>
          </a:prstGeom>
          <a:noFill/>
          <a:ln>
            <a:noFill/>
          </a:ln>
        </p:spPr>
        <p:txBody>
          <a:bodyPr anchorCtr="0" anchor="t" bIns="214225" lIns="428450" spcFirstLastPara="1" rIns="428450" wrap="square" tIns="214225">
            <a:noAutofit/>
          </a:bodyPr>
          <a:lstStyle>
            <a:lvl1pPr indent="-939800" lvl="0" marL="457200" marR="0" rtl="0" algn="l">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1pPr>
            <a:lvl2pPr indent="-844550" lvl="1" marL="914400" marR="0" rtl="0" algn="l">
              <a:spcBef>
                <a:spcPts val="1940"/>
              </a:spcBef>
              <a:spcAft>
                <a:spcPts val="0"/>
              </a:spcAft>
              <a:buClr>
                <a:schemeClr val="dk1"/>
              </a:buClr>
              <a:buSzPts val="9700"/>
              <a:buFont typeface="Arial"/>
              <a:buChar char="–"/>
              <a:defRPr b="0" i="0" sz="9700" u="none" cap="none" strike="noStrike">
                <a:solidFill>
                  <a:schemeClr val="dk1"/>
                </a:solidFill>
                <a:latin typeface="Arial"/>
                <a:ea typeface="Arial"/>
                <a:cs typeface="Arial"/>
                <a:sym typeface="Arial"/>
              </a:defRPr>
            </a:lvl2pPr>
            <a:lvl3pPr indent="-762000" lvl="2" marL="1371600" marR="0" rtl="0" algn="l">
              <a:spcBef>
                <a:spcPts val="1680"/>
              </a:spcBef>
              <a:spcAft>
                <a:spcPts val="0"/>
              </a:spcAft>
              <a:buClr>
                <a:schemeClr val="dk1"/>
              </a:buClr>
              <a:buSzPts val="8400"/>
              <a:buFont typeface="Arial"/>
              <a:buChar char="•"/>
              <a:defRPr b="0" i="0" sz="8400" u="none" cap="none" strike="noStrike">
                <a:solidFill>
                  <a:schemeClr val="dk1"/>
                </a:solidFill>
                <a:latin typeface="Arial"/>
                <a:ea typeface="Arial"/>
                <a:cs typeface="Arial"/>
                <a:sym typeface="Arial"/>
              </a:defRPr>
            </a:lvl3pPr>
            <a:lvl4pPr indent="-673100" lvl="3" marL="1828800" marR="0" rtl="0" algn="l">
              <a:spcBef>
                <a:spcPts val="1400"/>
              </a:spcBef>
              <a:spcAft>
                <a:spcPts val="0"/>
              </a:spcAft>
              <a:buClr>
                <a:schemeClr val="dk1"/>
              </a:buClr>
              <a:buSzPts val="7000"/>
              <a:buFont typeface="Arial"/>
              <a:buChar char="–"/>
              <a:defRPr b="0" i="0" sz="7000" u="none" cap="none" strike="noStrike">
                <a:solidFill>
                  <a:schemeClr val="dk1"/>
                </a:solidFill>
                <a:latin typeface="Arial"/>
                <a:ea typeface="Arial"/>
                <a:cs typeface="Arial"/>
                <a:sym typeface="Arial"/>
              </a:defRPr>
            </a:lvl4pPr>
            <a:lvl5pPr indent="-673100" lvl="4" marL="2286000" marR="0" rtl="0" algn="l">
              <a:spcBef>
                <a:spcPts val="1400"/>
              </a:spcBef>
              <a:spcAft>
                <a:spcPts val="0"/>
              </a:spcAft>
              <a:buClr>
                <a:schemeClr val="dk1"/>
              </a:buClr>
              <a:buSzPts val="7000"/>
              <a:buFont typeface="Arial"/>
              <a:buChar char="»"/>
              <a:defRPr b="0" i="0" sz="7000" u="none" cap="none" strike="noStrike">
                <a:solidFill>
                  <a:schemeClr val="dk1"/>
                </a:solidFill>
                <a:latin typeface="Arial"/>
                <a:ea typeface="Arial"/>
                <a:cs typeface="Arial"/>
                <a:sym typeface="Arial"/>
              </a:defRPr>
            </a:lvl5pPr>
            <a:lvl6pPr indent="-676275" lvl="5" marL="27432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6pPr>
            <a:lvl7pPr indent="-676275" lvl="6" marL="32004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7pPr>
            <a:lvl8pPr indent="-676275" lvl="7" marL="36576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8pPr>
            <a:lvl9pPr indent="-676275" lvl="8" marL="41148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9pPr>
          </a:lstStyle>
          <a:p/>
        </p:txBody>
      </p:sp>
      <p:sp>
        <p:nvSpPr>
          <p:cNvPr id="12" name="Google Shape;12;p2"/>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13" name="Google Shape;13;p2"/>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14" name="Google Shape;14;p2"/>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7.jpg"/><Relationship Id="rId10" Type="http://schemas.openxmlformats.org/officeDocument/2006/relationships/image" Target="../media/image8.jpg"/><Relationship Id="rId13" Type="http://schemas.openxmlformats.org/officeDocument/2006/relationships/image" Target="../media/image10.png"/><Relationship Id="rId12"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12.png"/><Relationship Id="rId9" Type="http://schemas.openxmlformats.org/officeDocument/2006/relationships/image" Target="../media/image1.png"/><Relationship Id="rId15" Type="http://schemas.openxmlformats.org/officeDocument/2006/relationships/image" Target="../media/image13.jpg"/><Relationship Id="rId14" Type="http://schemas.openxmlformats.org/officeDocument/2006/relationships/image" Target="../media/image9.png"/><Relationship Id="rId16" Type="http://schemas.openxmlformats.org/officeDocument/2006/relationships/image" Target="../media/image14.png"/><Relationship Id="rId5" Type="http://schemas.openxmlformats.org/officeDocument/2006/relationships/image" Target="../media/image11.png"/><Relationship Id="rId6" Type="http://schemas.openxmlformats.org/officeDocument/2006/relationships/image" Target="../media/image6.png"/><Relationship Id="rId7" Type="http://schemas.openxmlformats.org/officeDocument/2006/relationships/image" Target="../media/image4.png"/><Relationship Id="rId8"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8" name="Shape 88"/>
        <p:cNvGrpSpPr/>
        <p:nvPr/>
      </p:nvGrpSpPr>
      <p:grpSpPr>
        <a:xfrm>
          <a:off x="0" y="0"/>
          <a:ext cx="0" cy="0"/>
          <a:chOff x="0" y="0"/>
          <a:chExt cx="0" cy="0"/>
        </a:xfrm>
      </p:grpSpPr>
      <p:sp>
        <p:nvSpPr>
          <p:cNvPr id="89" name="Google Shape;89;p1"/>
          <p:cNvSpPr txBox="1"/>
          <p:nvPr/>
        </p:nvSpPr>
        <p:spPr>
          <a:xfrm>
            <a:off x="9601200" y="2054225"/>
            <a:ext cx="24688800" cy="1839912"/>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81E3F"/>
              </a:buClr>
              <a:buSzPts val="3600"/>
              <a:buFont typeface="Arial"/>
              <a:buNone/>
            </a:pPr>
            <a:r>
              <a:rPr b="1" i="0" lang="en-US" sz="3600" u="none" cap="none" strike="noStrike">
                <a:solidFill>
                  <a:srgbClr val="081E3F"/>
                </a:solidFill>
                <a:latin typeface="Arial"/>
                <a:ea typeface="Arial"/>
                <a:cs typeface="Arial"/>
                <a:sym typeface="Arial"/>
              </a:rPr>
              <a:t>Basic Learning Management System on Facebook Ver 4.0</a:t>
            </a:r>
            <a:endParaRPr/>
          </a:p>
          <a:p>
            <a:pPr indent="0" lvl="0" marL="0" marR="0" rtl="0" algn="ctr">
              <a:lnSpc>
                <a:spcPct val="100000"/>
              </a:lnSpc>
              <a:spcBef>
                <a:spcPts val="0"/>
              </a:spcBef>
              <a:spcAft>
                <a:spcPts val="0"/>
              </a:spcAft>
              <a:buClr>
                <a:srgbClr val="081E3F"/>
              </a:buClr>
              <a:buSzPts val="2600"/>
              <a:buFont typeface="Arial"/>
              <a:buNone/>
            </a:pPr>
            <a:r>
              <a:rPr b="1" i="0" lang="en-US" sz="2600" u="none" cap="none" strike="noStrike">
                <a:solidFill>
                  <a:srgbClr val="081E3F"/>
                </a:solidFill>
                <a:latin typeface="Arial"/>
                <a:ea typeface="Arial"/>
                <a:cs typeface="Arial"/>
                <a:sym typeface="Arial"/>
              </a:rPr>
              <a:t>Students: </a:t>
            </a:r>
            <a:r>
              <a:rPr b="0" i="1" lang="en-US" sz="2600" u="none" cap="none" strike="noStrike">
                <a:solidFill>
                  <a:srgbClr val="081E3F"/>
                </a:solidFill>
                <a:latin typeface="Arial"/>
                <a:ea typeface="Arial"/>
                <a:cs typeface="Arial"/>
                <a:sym typeface="Arial"/>
              </a:rPr>
              <a:t>Nicolas Arevalo &amp; James Watson III</a:t>
            </a:r>
            <a:endParaRPr/>
          </a:p>
          <a:p>
            <a:pPr indent="0" lvl="0" marL="0" marR="0" rtl="0" algn="ctr">
              <a:lnSpc>
                <a:spcPct val="100000"/>
              </a:lnSpc>
              <a:spcBef>
                <a:spcPts val="0"/>
              </a:spcBef>
              <a:spcAft>
                <a:spcPts val="0"/>
              </a:spcAft>
              <a:buClr>
                <a:srgbClr val="081E3F"/>
              </a:buClr>
              <a:buSzPts val="2600"/>
              <a:buFont typeface="Arial"/>
              <a:buNone/>
            </a:pPr>
            <a:r>
              <a:rPr b="1" i="0" lang="en-US" sz="2600" u="none" cap="none" strike="noStrike">
                <a:solidFill>
                  <a:srgbClr val="081E3F"/>
                </a:solidFill>
                <a:latin typeface="Arial"/>
                <a:ea typeface="Arial"/>
                <a:cs typeface="Arial"/>
                <a:sym typeface="Arial"/>
              </a:rPr>
              <a:t>Mentor:</a:t>
            </a:r>
            <a:r>
              <a:rPr b="1" i="1" lang="en-US" sz="2600" u="none" cap="none" strike="noStrike">
                <a:solidFill>
                  <a:srgbClr val="081E3F"/>
                </a:solidFill>
                <a:latin typeface="Arial"/>
                <a:ea typeface="Arial"/>
                <a:cs typeface="Arial"/>
                <a:sym typeface="Arial"/>
              </a:rPr>
              <a:t> Dr. Alejandro Arrieta</a:t>
            </a:r>
            <a:r>
              <a:rPr b="0" i="0" lang="en-US" sz="2600" u="none" cap="none" strike="noStrike">
                <a:solidFill>
                  <a:srgbClr val="081E3F"/>
                </a:solidFill>
                <a:latin typeface="Arial"/>
                <a:ea typeface="Arial"/>
                <a:cs typeface="Arial"/>
                <a:sym typeface="Arial"/>
              </a:rPr>
              <a:t>,</a:t>
            </a:r>
            <a:r>
              <a:rPr b="0" i="1" lang="en-US" sz="2600" u="none" cap="none" strike="noStrike">
                <a:solidFill>
                  <a:srgbClr val="081E3F"/>
                </a:solidFill>
                <a:latin typeface="Arial"/>
                <a:ea typeface="Arial"/>
                <a:cs typeface="Arial"/>
                <a:sym typeface="Arial"/>
              </a:rPr>
              <a:t> Product Owner</a:t>
            </a:r>
            <a:r>
              <a:rPr b="0" i="0" lang="en-US" sz="2600" u="none" cap="none" strike="noStrike">
                <a:solidFill>
                  <a:srgbClr val="3333CC"/>
                </a:solidFill>
                <a:latin typeface="Arial"/>
                <a:ea typeface="Arial"/>
                <a:cs typeface="Arial"/>
                <a:sym typeface="Arial"/>
              </a:rPr>
              <a:t> </a:t>
            </a:r>
            <a:endParaRPr/>
          </a:p>
          <a:p>
            <a:pPr indent="0" lvl="0" marL="0" marR="0" rtl="0" algn="ctr">
              <a:lnSpc>
                <a:spcPct val="100000"/>
              </a:lnSpc>
              <a:spcBef>
                <a:spcPts val="0"/>
              </a:spcBef>
              <a:spcAft>
                <a:spcPts val="0"/>
              </a:spcAft>
              <a:buClr>
                <a:srgbClr val="081E3F"/>
              </a:buClr>
              <a:buSzPts val="2600"/>
              <a:buFont typeface="Arial"/>
              <a:buNone/>
            </a:pPr>
            <a:r>
              <a:rPr b="1" i="0" lang="en-US" sz="2600" u="none" cap="none" strike="noStrike">
                <a:solidFill>
                  <a:srgbClr val="081E3F"/>
                </a:solidFill>
                <a:latin typeface="Arial"/>
                <a:ea typeface="Arial"/>
                <a:cs typeface="Arial"/>
                <a:sym typeface="Arial"/>
              </a:rPr>
              <a:t>Instructor:</a:t>
            </a:r>
            <a:r>
              <a:rPr b="1" i="1" lang="en-US" sz="2600" u="none" cap="none" strike="noStrike">
                <a:solidFill>
                  <a:srgbClr val="081E3F"/>
                </a:solidFill>
                <a:latin typeface="Arial"/>
                <a:ea typeface="Arial"/>
                <a:cs typeface="Arial"/>
                <a:sym typeface="Arial"/>
              </a:rPr>
              <a:t> </a:t>
            </a:r>
            <a:r>
              <a:rPr b="0" i="1" lang="en-US" sz="2600" u="none" cap="none" strike="noStrike">
                <a:solidFill>
                  <a:srgbClr val="081E3F"/>
                </a:solidFill>
                <a:latin typeface="Arial"/>
                <a:ea typeface="Arial"/>
                <a:cs typeface="Arial"/>
                <a:sym typeface="Arial"/>
              </a:rPr>
              <a:t>Dr. Masoud Sadjadi</a:t>
            </a:r>
            <a:r>
              <a:rPr b="0" i="0" lang="en-US" sz="2600" u="none" cap="none" strike="noStrike">
                <a:solidFill>
                  <a:srgbClr val="081E3F"/>
                </a:solidFill>
                <a:latin typeface="Arial"/>
                <a:ea typeface="Arial"/>
                <a:cs typeface="Arial"/>
                <a:sym typeface="Arial"/>
              </a:rPr>
              <a:t>,</a:t>
            </a:r>
            <a:r>
              <a:rPr b="0" i="1" lang="en-US" sz="2600" u="none" cap="none" strike="noStrike">
                <a:solidFill>
                  <a:srgbClr val="081E3F"/>
                </a:solidFill>
                <a:latin typeface="Arial"/>
                <a:ea typeface="Arial"/>
                <a:cs typeface="Arial"/>
                <a:sym typeface="Arial"/>
              </a:rPr>
              <a:t> </a:t>
            </a:r>
            <a:r>
              <a:rPr b="0" i="0" lang="en-US" sz="2600" u="none" cap="none" strike="noStrike">
                <a:solidFill>
                  <a:srgbClr val="081E3F"/>
                </a:solidFill>
                <a:latin typeface="Arial"/>
                <a:ea typeface="Arial"/>
                <a:cs typeface="Arial"/>
                <a:sym typeface="Arial"/>
              </a:rPr>
              <a:t>Florida International University</a:t>
            </a:r>
            <a:endParaRPr/>
          </a:p>
        </p:txBody>
      </p:sp>
      <p:sp>
        <p:nvSpPr>
          <p:cNvPr id="90" name="Google Shape;90;p1"/>
          <p:cNvSpPr txBox="1"/>
          <p:nvPr/>
        </p:nvSpPr>
        <p:spPr>
          <a:xfrm>
            <a:off x="1436687" y="31775400"/>
            <a:ext cx="41344849" cy="420687"/>
          </a:xfrm>
          <a:prstGeom prst="rect">
            <a:avLst/>
          </a:prstGeom>
          <a:noFill/>
          <a:ln>
            <a:noFill/>
          </a:ln>
        </p:spPr>
        <p:txBody>
          <a:bodyPr anchorCtr="0" anchor="t" bIns="36975" lIns="73975" spcFirstLastPara="1" rIns="73975" wrap="square" tIns="36975">
            <a:spAutoFit/>
          </a:bodyPr>
          <a:lstStyle/>
          <a:p>
            <a:pPr indent="-493712" lvl="0" marL="493712" marR="0" rtl="0" algn="ctr">
              <a:lnSpc>
                <a:spcPct val="100000"/>
              </a:lnSpc>
              <a:spcBef>
                <a:spcPts val="0"/>
              </a:spcBef>
              <a:spcAft>
                <a:spcPts val="0"/>
              </a:spcAft>
              <a:buClr>
                <a:schemeClr val="dk1"/>
              </a:buClr>
              <a:buSzPts val="2200"/>
              <a:buFont typeface="Arial"/>
              <a:buNone/>
            </a:pPr>
            <a:r>
              <a:rPr b="0" i="0" lang="en-US" sz="2200" u="none" cap="none" strike="noStrike">
                <a:solidFill>
                  <a:schemeClr val="dk1"/>
                </a:solidFill>
                <a:latin typeface="Arial"/>
                <a:ea typeface="Arial"/>
                <a:cs typeface="Arial"/>
                <a:sym typeface="Arial"/>
              </a:rPr>
              <a:t>We/I thank </a:t>
            </a:r>
            <a:r>
              <a:rPr b="0" i="0" lang="en-US" sz="2200" u="none" cap="none" strike="noStrike">
                <a:solidFill>
                  <a:srgbClr val="FF0000"/>
                </a:solidFill>
                <a:latin typeface="Arial"/>
                <a:ea typeface="Arial"/>
                <a:cs typeface="Arial"/>
                <a:sym typeface="Arial"/>
              </a:rPr>
              <a:t>Dr. Alejandro Arrieta and Dr. Masoud Sadjadi</a:t>
            </a:r>
            <a:r>
              <a:rPr b="0" i="0" lang="en-US" sz="2200" u="none" cap="none" strike="noStrike">
                <a:solidFill>
                  <a:schemeClr val="dk1"/>
                </a:solidFill>
                <a:latin typeface="Arial"/>
                <a:ea typeface="Arial"/>
                <a:cs typeface="Arial"/>
                <a:sym typeface="Arial"/>
              </a:rPr>
              <a:t> for assistance, cooperation and mentorship that we received throughout this process</a:t>
            </a:r>
            <a:endParaRPr/>
          </a:p>
        </p:txBody>
      </p:sp>
      <p:sp>
        <p:nvSpPr>
          <p:cNvPr id="91" name="Google Shape;91;p1"/>
          <p:cNvSpPr txBox="1"/>
          <p:nvPr/>
        </p:nvSpPr>
        <p:spPr>
          <a:xfrm>
            <a:off x="1176337" y="4114800"/>
            <a:ext cx="41605199" cy="26746199"/>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7200" u="none">
              <a:solidFill>
                <a:schemeClr val="dk1"/>
              </a:solidFill>
              <a:latin typeface="Arial"/>
              <a:ea typeface="Arial"/>
              <a:cs typeface="Arial"/>
              <a:sym typeface="Arial"/>
            </a:endParaRPr>
          </a:p>
        </p:txBody>
      </p:sp>
      <p:sp>
        <p:nvSpPr>
          <p:cNvPr id="92" name="Google Shape;92;p1"/>
          <p:cNvSpPr txBox="1"/>
          <p:nvPr/>
        </p:nvSpPr>
        <p:spPr>
          <a:xfrm>
            <a:off x="3527425" y="4586287"/>
            <a:ext cx="4114800" cy="549275"/>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Problem</a:t>
            </a:r>
            <a:endParaRPr/>
          </a:p>
        </p:txBody>
      </p:sp>
      <p:sp>
        <p:nvSpPr>
          <p:cNvPr id="93" name="Google Shape;93;p1"/>
          <p:cNvSpPr txBox="1"/>
          <p:nvPr/>
        </p:nvSpPr>
        <p:spPr>
          <a:xfrm>
            <a:off x="1176337" y="31546800"/>
            <a:ext cx="41605199" cy="995362"/>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7200" u="none">
              <a:solidFill>
                <a:schemeClr val="dk1"/>
              </a:solidFill>
              <a:latin typeface="Arial"/>
              <a:ea typeface="Arial"/>
              <a:cs typeface="Arial"/>
              <a:sym typeface="Arial"/>
            </a:endParaRPr>
          </a:p>
        </p:txBody>
      </p:sp>
      <p:sp>
        <p:nvSpPr>
          <p:cNvPr id="94" name="Google Shape;94;p1"/>
          <p:cNvSpPr txBox="1"/>
          <p:nvPr/>
        </p:nvSpPr>
        <p:spPr>
          <a:xfrm>
            <a:off x="1436687" y="31273750"/>
            <a:ext cx="3735387" cy="547687"/>
          </a:xfrm>
          <a:prstGeom prst="rect">
            <a:avLst/>
          </a:prstGeom>
          <a:solidFill>
            <a:schemeClr val="dk1"/>
          </a:solidFill>
          <a:ln cap="flat" cmpd="sng" w="12700">
            <a:solidFill>
              <a:srgbClr val="0033CC"/>
            </a:solidFill>
            <a:prstDash val="solid"/>
            <a:miter lim="800000"/>
            <a:headEnd len="sm" w="sm" type="none"/>
            <a:tailEnd len="sm" w="sm" type="none"/>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Acknowledgement</a:t>
            </a:r>
            <a:endParaRPr/>
          </a:p>
        </p:txBody>
      </p:sp>
      <p:sp>
        <p:nvSpPr>
          <p:cNvPr id="95" name="Google Shape;95;p1"/>
          <p:cNvSpPr txBox="1"/>
          <p:nvPr/>
        </p:nvSpPr>
        <p:spPr>
          <a:xfrm>
            <a:off x="19921538" y="4562475"/>
            <a:ext cx="4114800" cy="547687"/>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Current System</a:t>
            </a:r>
            <a:endParaRPr/>
          </a:p>
        </p:txBody>
      </p:sp>
      <p:sp>
        <p:nvSpPr>
          <p:cNvPr id="96" name="Google Shape;96;p1"/>
          <p:cNvSpPr txBox="1"/>
          <p:nvPr/>
        </p:nvSpPr>
        <p:spPr>
          <a:xfrm>
            <a:off x="35661600" y="4586287"/>
            <a:ext cx="4114800" cy="549275"/>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Requirements</a:t>
            </a:r>
            <a:endParaRPr/>
          </a:p>
        </p:txBody>
      </p:sp>
      <p:sp>
        <p:nvSpPr>
          <p:cNvPr id="97" name="Google Shape;97;p1"/>
          <p:cNvSpPr txBox="1"/>
          <p:nvPr/>
        </p:nvSpPr>
        <p:spPr>
          <a:xfrm>
            <a:off x="3527425" y="13274675"/>
            <a:ext cx="4114800" cy="547687"/>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System Design</a:t>
            </a:r>
            <a:endParaRPr/>
          </a:p>
        </p:txBody>
      </p:sp>
      <p:sp>
        <p:nvSpPr>
          <p:cNvPr id="98" name="Google Shape;98;p1"/>
          <p:cNvSpPr txBox="1"/>
          <p:nvPr/>
        </p:nvSpPr>
        <p:spPr>
          <a:xfrm>
            <a:off x="19921538" y="13274675"/>
            <a:ext cx="4114800" cy="547687"/>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Object Design</a:t>
            </a:r>
            <a:endParaRPr/>
          </a:p>
        </p:txBody>
      </p:sp>
      <p:sp>
        <p:nvSpPr>
          <p:cNvPr id="99" name="Google Shape;99;p1"/>
          <p:cNvSpPr txBox="1"/>
          <p:nvPr/>
        </p:nvSpPr>
        <p:spPr>
          <a:xfrm>
            <a:off x="35661600" y="13274675"/>
            <a:ext cx="4114800" cy="547687"/>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Implementation</a:t>
            </a:r>
            <a:endParaRPr/>
          </a:p>
        </p:txBody>
      </p:sp>
      <p:sp>
        <p:nvSpPr>
          <p:cNvPr id="100" name="Google Shape;100;p1"/>
          <p:cNvSpPr txBox="1"/>
          <p:nvPr/>
        </p:nvSpPr>
        <p:spPr>
          <a:xfrm>
            <a:off x="3527425" y="22190075"/>
            <a:ext cx="4114800" cy="547687"/>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Verification</a:t>
            </a:r>
            <a:endParaRPr/>
          </a:p>
        </p:txBody>
      </p:sp>
      <p:sp>
        <p:nvSpPr>
          <p:cNvPr id="101" name="Google Shape;101;p1"/>
          <p:cNvSpPr txBox="1"/>
          <p:nvPr/>
        </p:nvSpPr>
        <p:spPr>
          <a:xfrm>
            <a:off x="19888200" y="22199600"/>
            <a:ext cx="4114800" cy="547687"/>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Screenshots</a:t>
            </a:r>
            <a:endParaRPr/>
          </a:p>
        </p:txBody>
      </p:sp>
      <p:sp>
        <p:nvSpPr>
          <p:cNvPr id="102" name="Google Shape;102;p1"/>
          <p:cNvSpPr txBox="1"/>
          <p:nvPr/>
        </p:nvSpPr>
        <p:spPr>
          <a:xfrm>
            <a:off x="35661600" y="22190075"/>
            <a:ext cx="4114800" cy="547687"/>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Summary</a:t>
            </a:r>
            <a:endParaRPr/>
          </a:p>
        </p:txBody>
      </p:sp>
      <p:sp>
        <p:nvSpPr>
          <p:cNvPr id="103" name="Google Shape;103;p1"/>
          <p:cNvSpPr txBox="1"/>
          <p:nvPr/>
        </p:nvSpPr>
        <p:spPr>
          <a:xfrm>
            <a:off x="9601200" y="0"/>
            <a:ext cx="24688800" cy="1938337"/>
          </a:xfrm>
          <a:prstGeom prst="rect">
            <a:avLst/>
          </a:prstGeom>
          <a:solidFill>
            <a:srgbClr val="081E3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B6862C"/>
              </a:buClr>
              <a:buSzPts val="6600"/>
              <a:buFont typeface="Arial"/>
              <a:buNone/>
            </a:pPr>
            <a:r>
              <a:rPr b="1" i="0" lang="en-US" sz="6600" u="none">
                <a:solidFill>
                  <a:srgbClr val="B6862C"/>
                </a:solidFill>
                <a:latin typeface="Arial"/>
                <a:ea typeface="Arial"/>
                <a:cs typeface="Arial"/>
                <a:sym typeface="Arial"/>
              </a:rPr>
              <a:t>School of Computing &amp; Information Sciences</a:t>
            </a:r>
            <a:endParaRPr/>
          </a:p>
          <a:p>
            <a:pPr indent="0" lvl="0" marL="0" marR="0" rtl="0" algn="ctr">
              <a:lnSpc>
                <a:spcPct val="100000"/>
              </a:lnSpc>
              <a:spcBef>
                <a:spcPts val="0"/>
              </a:spcBef>
              <a:spcAft>
                <a:spcPts val="0"/>
              </a:spcAft>
              <a:buClr>
                <a:srgbClr val="B6862C"/>
              </a:buClr>
              <a:buSzPts val="5400"/>
              <a:buFont typeface="Arial"/>
              <a:buNone/>
            </a:pPr>
            <a:r>
              <a:rPr b="0" i="1" lang="en-US" sz="5400" u="none">
                <a:solidFill>
                  <a:srgbClr val="B6862C"/>
                </a:solidFill>
                <a:latin typeface="Arial"/>
                <a:ea typeface="Arial"/>
                <a:cs typeface="Arial"/>
                <a:sym typeface="Arial"/>
              </a:rPr>
              <a:t>Spring 2020 Senior Design Project</a:t>
            </a:r>
            <a:endParaRPr/>
          </a:p>
        </p:txBody>
      </p:sp>
      <p:pic>
        <p:nvPicPr>
          <p:cNvPr id="104" name="Google Shape;104;p1"/>
          <p:cNvPicPr preferRelativeResize="0"/>
          <p:nvPr/>
        </p:nvPicPr>
        <p:blipFill rotWithShape="1">
          <a:blip r:embed="rId3">
            <a:alphaModFix/>
          </a:blip>
          <a:srcRect b="0" l="0" r="0" t="0"/>
          <a:stretch/>
        </p:blipFill>
        <p:spPr>
          <a:xfrm>
            <a:off x="1176337" y="622300"/>
            <a:ext cx="7667625" cy="2632075"/>
          </a:xfrm>
          <a:prstGeom prst="rect">
            <a:avLst/>
          </a:prstGeom>
          <a:noFill/>
          <a:ln>
            <a:noFill/>
          </a:ln>
        </p:spPr>
      </p:pic>
      <p:sp>
        <p:nvSpPr>
          <p:cNvPr id="105" name="Google Shape;105;p1"/>
          <p:cNvSpPr txBox="1"/>
          <p:nvPr/>
        </p:nvSpPr>
        <p:spPr>
          <a:xfrm>
            <a:off x="2133600" y="5486400"/>
            <a:ext cx="7467600" cy="729456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3600"/>
              <a:buFont typeface="Arial"/>
              <a:buNone/>
            </a:pPr>
            <a:r>
              <a:rPr b="0" i="0" lang="en-US" sz="3600" u="none">
                <a:solidFill>
                  <a:schemeClr val="dk1"/>
                </a:solidFill>
                <a:latin typeface="Arial"/>
                <a:ea typeface="Arial"/>
                <a:cs typeface="Arial"/>
                <a:sym typeface="Arial"/>
              </a:rPr>
              <a:t>Online Learning can be seen as a luxury to those developing countries (South America among other continents) with limited internet access.</a:t>
            </a:r>
            <a:endParaRPr/>
          </a:p>
          <a:p>
            <a:pPr indent="0" lvl="0" marL="0" marR="0" rtl="0" algn="l">
              <a:lnSpc>
                <a:spcPct val="100000"/>
              </a:lnSpc>
              <a:spcBef>
                <a:spcPts val="0"/>
              </a:spcBef>
              <a:spcAft>
                <a:spcPts val="0"/>
              </a:spcAft>
              <a:buClr>
                <a:schemeClr val="dk1"/>
              </a:buClr>
              <a:buSzPts val="3600"/>
              <a:buFont typeface="Arial"/>
              <a:buNone/>
            </a:pPr>
            <a:r>
              <a:t/>
            </a:r>
            <a:endParaRPr b="0" i="0" sz="3600" u="non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3600"/>
              <a:buFont typeface="Arial"/>
              <a:buNone/>
            </a:pPr>
            <a:r>
              <a:rPr b="0" i="0" lang="en-US" sz="3600" u="none">
                <a:solidFill>
                  <a:schemeClr val="dk1"/>
                </a:solidFill>
                <a:latin typeface="Arial"/>
                <a:ea typeface="Arial"/>
                <a:cs typeface="Arial"/>
                <a:sym typeface="Arial"/>
              </a:rPr>
              <a:t>Facebook allows certain developing countries to access their app for free without any data charges. Although, the usage is limited to a Facebook-centric network which lacks a great online learning platform.</a:t>
            </a:r>
            <a:endParaRPr/>
          </a:p>
        </p:txBody>
      </p:sp>
      <p:sp>
        <p:nvSpPr>
          <p:cNvPr id="106" name="Google Shape;106;p1"/>
          <p:cNvSpPr txBox="1"/>
          <p:nvPr/>
        </p:nvSpPr>
        <p:spPr>
          <a:xfrm>
            <a:off x="17983200" y="5486400"/>
            <a:ext cx="7772400" cy="747871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4000"/>
              <a:buFont typeface="Arial"/>
              <a:buNone/>
            </a:pPr>
            <a:r>
              <a:rPr b="0" i="0" lang="en-US" sz="4000" u="none">
                <a:solidFill>
                  <a:schemeClr val="dk1"/>
                </a:solidFill>
                <a:latin typeface="Arial"/>
                <a:ea typeface="Arial"/>
                <a:cs typeface="Arial"/>
                <a:sym typeface="Arial"/>
              </a:rPr>
              <a:t>A learning management system which is integrated into the Facebook platform.</a:t>
            </a:r>
            <a:endParaRPr/>
          </a:p>
          <a:p>
            <a:pPr indent="0" lvl="0" marL="0" marR="0" rtl="0" algn="l">
              <a:lnSpc>
                <a:spcPct val="100000"/>
              </a:lnSpc>
              <a:spcBef>
                <a:spcPts val="0"/>
              </a:spcBef>
              <a:spcAft>
                <a:spcPts val="0"/>
              </a:spcAft>
              <a:buClr>
                <a:schemeClr val="dk1"/>
              </a:buClr>
              <a:buSzPts val="4000"/>
              <a:buFont typeface="Arial"/>
              <a:buNone/>
            </a:pPr>
            <a:r>
              <a:t/>
            </a:r>
            <a:endParaRPr b="0" i="0" sz="4000" u="non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4000"/>
              <a:buFont typeface="Arial"/>
              <a:buNone/>
            </a:pPr>
            <a:r>
              <a:rPr b="0" i="0" lang="en-US" sz="4000" u="none">
                <a:solidFill>
                  <a:schemeClr val="dk1"/>
                </a:solidFill>
                <a:latin typeface="Arial"/>
                <a:ea typeface="Arial"/>
                <a:cs typeface="Arial"/>
                <a:sym typeface="Arial"/>
              </a:rPr>
              <a:t>Allows the creation of courses, course material (videos, pdfs, quizzes) which can be locked until a specific date inside a module, discussions, a leaderboard and progress bar to track student progress, amongst other features.</a:t>
            </a:r>
            <a:endParaRPr/>
          </a:p>
        </p:txBody>
      </p:sp>
      <p:pic>
        <p:nvPicPr>
          <p:cNvPr id="107" name="Google Shape;107;p1"/>
          <p:cNvPicPr preferRelativeResize="0"/>
          <p:nvPr/>
        </p:nvPicPr>
        <p:blipFill rotWithShape="1">
          <a:blip r:embed="rId4">
            <a:alphaModFix/>
          </a:blip>
          <a:srcRect b="-1916" l="0" r="-1916" t="0"/>
          <a:stretch/>
        </p:blipFill>
        <p:spPr>
          <a:xfrm>
            <a:off x="11636731" y="22800475"/>
            <a:ext cx="15837384" cy="7799374"/>
          </a:xfrm>
          <a:prstGeom prst="rect">
            <a:avLst/>
          </a:prstGeom>
          <a:noFill/>
          <a:ln>
            <a:noFill/>
          </a:ln>
        </p:spPr>
      </p:pic>
      <p:pic>
        <p:nvPicPr>
          <p:cNvPr id="108" name="Google Shape;108;p1"/>
          <p:cNvPicPr preferRelativeResize="0"/>
          <p:nvPr/>
        </p:nvPicPr>
        <p:blipFill rotWithShape="1">
          <a:blip r:embed="rId5">
            <a:alphaModFix/>
          </a:blip>
          <a:srcRect b="20987" l="0" r="0" t="0"/>
          <a:stretch/>
        </p:blipFill>
        <p:spPr>
          <a:xfrm>
            <a:off x="23370044" y="22800475"/>
            <a:ext cx="10052431" cy="3910550"/>
          </a:xfrm>
          <a:prstGeom prst="rect">
            <a:avLst/>
          </a:prstGeom>
          <a:noFill/>
          <a:ln>
            <a:noFill/>
          </a:ln>
        </p:spPr>
      </p:pic>
      <p:pic>
        <p:nvPicPr>
          <p:cNvPr id="109" name="Google Shape;109;p1"/>
          <p:cNvPicPr preferRelativeResize="0"/>
          <p:nvPr/>
        </p:nvPicPr>
        <p:blipFill rotWithShape="1">
          <a:blip r:embed="rId6">
            <a:alphaModFix/>
          </a:blip>
          <a:srcRect b="0" l="0" r="0" t="0"/>
          <a:stretch/>
        </p:blipFill>
        <p:spPr>
          <a:xfrm>
            <a:off x="23195604" y="26503316"/>
            <a:ext cx="10401314" cy="4357675"/>
          </a:xfrm>
          <a:prstGeom prst="rect">
            <a:avLst/>
          </a:prstGeom>
          <a:noFill/>
          <a:ln>
            <a:noFill/>
          </a:ln>
        </p:spPr>
      </p:pic>
      <p:sp>
        <p:nvSpPr>
          <p:cNvPr id="110" name="Google Shape;110;p1"/>
          <p:cNvSpPr txBox="1"/>
          <p:nvPr/>
        </p:nvSpPr>
        <p:spPr>
          <a:xfrm>
            <a:off x="33680400" y="5486400"/>
            <a:ext cx="7772400" cy="69865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2800"/>
              <a:buFont typeface="Arial"/>
              <a:buNone/>
            </a:pPr>
            <a:r>
              <a:rPr b="0" i="0" lang="en-US" sz="2800" u="none">
                <a:solidFill>
                  <a:schemeClr val="dk1"/>
                </a:solidFill>
                <a:latin typeface="Arial"/>
                <a:ea typeface="Arial"/>
                <a:cs typeface="Arial"/>
                <a:sym typeface="Arial"/>
              </a:rPr>
              <a:t>To create a learning management system where:</a:t>
            </a:r>
            <a:endParaRPr/>
          </a:p>
          <a:p>
            <a:pPr indent="0" lvl="0" marL="0" marR="0" rtl="0" algn="l">
              <a:lnSpc>
                <a:spcPct val="100000"/>
              </a:lnSpc>
              <a:spcBef>
                <a:spcPts val="0"/>
              </a:spcBef>
              <a:spcAft>
                <a:spcPts val="0"/>
              </a:spcAft>
              <a:buClr>
                <a:schemeClr val="dk1"/>
              </a:buClr>
              <a:buSzPts val="2800"/>
              <a:buFont typeface="Arial"/>
              <a:buNone/>
            </a:pPr>
            <a:r>
              <a:t/>
            </a:r>
            <a:endParaRPr b="0" i="0" sz="2800" u="none">
              <a:solidFill>
                <a:schemeClr val="dk1"/>
              </a:solidFill>
              <a:latin typeface="Arial"/>
              <a:ea typeface="Arial"/>
              <a:cs typeface="Arial"/>
              <a:sym typeface="Arial"/>
            </a:endParaRPr>
          </a:p>
          <a:p>
            <a:pPr indent="-177800" lvl="0" marL="0" marR="0" rtl="0" algn="l">
              <a:lnSpc>
                <a:spcPct val="100000"/>
              </a:lnSpc>
              <a:spcBef>
                <a:spcPts val="0"/>
              </a:spcBef>
              <a:spcAft>
                <a:spcPts val="0"/>
              </a:spcAft>
              <a:buClr>
                <a:schemeClr val="dk1"/>
              </a:buClr>
              <a:buSzPts val="2800"/>
              <a:buFont typeface="Arial"/>
              <a:buChar char="•"/>
            </a:pPr>
            <a:r>
              <a:rPr b="0" i="0" lang="en-US" sz="2800" u="none">
                <a:solidFill>
                  <a:schemeClr val="dk1"/>
                </a:solidFill>
                <a:latin typeface="Arial"/>
                <a:ea typeface="Arial"/>
                <a:cs typeface="Arial"/>
                <a:sym typeface="Arial"/>
              </a:rPr>
              <a:t>Students can enroll to courses, view their courses in a student dashboard, and view links to videos, pdfs, and take quizzes in the course modules page, and track their progress with points.</a:t>
            </a:r>
            <a:endParaRPr/>
          </a:p>
          <a:p>
            <a:pPr indent="0" lvl="0" marL="0" marR="0" rtl="0" algn="l">
              <a:lnSpc>
                <a:spcPct val="100000"/>
              </a:lnSpc>
              <a:spcBef>
                <a:spcPts val="0"/>
              </a:spcBef>
              <a:spcAft>
                <a:spcPts val="0"/>
              </a:spcAft>
              <a:buClr>
                <a:schemeClr val="dk1"/>
              </a:buClr>
              <a:buSzPts val="2800"/>
              <a:buFont typeface="Arial"/>
              <a:buNone/>
            </a:pPr>
            <a:r>
              <a:t/>
            </a:r>
            <a:endParaRPr b="0" i="0" sz="2800" u="none">
              <a:solidFill>
                <a:schemeClr val="dk1"/>
              </a:solidFill>
              <a:latin typeface="Arial"/>
              <a:ea typeface="Arial"/>
              <a:cs typeface="Arial"/>
              <a:sym typeface="Arial"/>
            </a:endParaRPr>
          </a:p>
          <a:p>
            <a:pPr indent="-177800" lvl="0" marL="0" marR="0" rtl="0" algn="l">
              <a:lnSpc>
                <a:spcPct val="100000"/>
              </a:lnSpc>
              <a:spcBef>
                <a:spcPts val="0"/>
              </a:spcBef>
              <a:spcAft>
                <a:spcPts val="0"/>
              </a:spcAft>
              <a:buClr>
                <a:schemeClr val="dk1"/>
              </a:buClr>
              <a:buSzPts val="2800"/>
              <a:buFont typeface="Arial"/>
              <a:buChar char="•"/>
            </a:pPr>
            <a:r>
              <a:rPr b="0" i="0" lang="en-US" sz="2800" u="none">
                <a:solidFill>
                  <a:schemeClr val="dk1"/>
                </a:solidFill>
                <a:latin typeface="Arial"/>
                <a:ea typeface="Arial"/>
                <a:cs typeface="Arial"/>
                <a:sym typeface="Arial"/>
              </a:rPr>
              <a:t>Instructors can create and manage content for the courses, create course announcements, and manage discussions.</a:t>
            </a:r>
            <a:endParaRPr/>
          </a:p>
          <a:p>
            <a:pPr indent="0" lvl="0" marL="0" marR="0" rtl="0" algn="l">
              <a:lnSpc>
                <a:spcPct val="100000"/>
              </a:lnSpc>
              <a:spcBef>
                <a:spcPts val="0"/>
              </a:spcBef>
              <a:spcAft>
                <a:spcPts val="0"/>
              </a:spcAft>
              <a:buClr>
                <a:schemeClr val="dk1"/>
              </a:buClr>
              <a:buSzPts val="2800"/>
              <a:buFont typeface="Arial"/>
              <a:buNone/>
            </a:pPr>
            <a:r>
              <a:t/>
            </a:r>
            <a:endParaRPr b="0" i="0" sz="2800" u="none">
              <a:solidFill>
                <a:schemeClr val="dk1"/>
              </a:solidFill>
              <a:latin typeface="Arial"/>
              <a:ea typeface="Arial"/>
              <a:cs typeface="Arial"/>
              <a:sym typeface="Arial"/>
            </a:endParaRPr>
          </a:p>
          <a:p>
            <a:pPr indent="-177800" lvl="0" marL="0" marR="0" rtl="0" algn="l">
              <a:lnSpc>
                <a:spcPct val="100000"/>
              </a:lnSpc>
              <a:spcBef>
                <a:spcPts val="0"/>
              </a:spcBef>
              <a:spcAft>
                <a:spcPts val="0"/>
              </a:spcAft>
              <a:buClr>
                <a:schemeClr val="dk1"/>
              </a:buClr>
              <a:buSzPts val="2800"/>
              <a:buFont typeface="Arial"/>
              <a:buChar char="•"/>
            </a:pPr>
            <a:r>
              <a:rPr b="0" i="0" lang="en-US" sz="2800" u="none">
                <a:solidFill>
                  <a:schemeClr val="dk1"/>
                </a:solidFill>
                <a:latin typeface="Arial"/>
                <a:ea typeface="Arial"/>
                <a:cs typeface="Arial"/>
                <a:sym typeface="Arial"/>
              </a:rPr>
              <a:t>Admins can create and manage courses, accept/decline student enrollment, create global announcements.</a:t>
            </a:r>
            <a:endParaRPr/>
          </a:p>
        </p:txBody>
      </p:sp>
      <p:pic>
        <p:nvPicPr>
          <p:cNvPr descr="Nodejs, Express" id="111" name="Google Shape;111;p1"/>
          <p:cNvPicPr preferRelativeResize="0"/>
          <p:nvPr/>
        </p:nvPicPr>
        <p:blipFill rotWithShape="1">
          <a:blip r:embed="rId7">
            <a:alphaModFix/>
          </a:blip>
          <a:srcRect b="0" l="0" r="0" t="0"/>
          <a:stretch/>
        </p:blipFill>
        <p:spPr>
          <a:xfrm>
            <a:off x="34355088" y="80962"/>
            <a:ext cx="3097212" cy="1704975"/>
          </a:xfrm>
          <a:prstGeom prst="rect">
            <a:avLst/>
          </a:prstGeom>
          <a:noFill/>
          <a:ln>
            <a:noFill/>
          </a:ln>
        </p:spPr>
      </p:pic>
      <p:pic>
        <p:nvPicPr>
          <p:cNvPr descr="A picture containing plate, light&#10;&#10;Description automatically generated" id="112" name="Google Shape;112;p1"/>
          <p:cNvPicPr preferRelativeResize="0"/>
          <p:nvPr/>
        </p:nvPicPr>
        <p:blipFill rotWithShape="1">
          <a:blip r:embed="rId8">
            <a:alphaModFix/>
          </a:blip>
          <a:srcRect b="0" l="0" r="0" t="0"/>
          <a:stretch/>
        </p:blipFill>
        <p:spPr>
          <a:xfrm>
            <a:off x="34355088" y="1881187"/>
            <a:ext cx="2557462" cy="1319212"/>
          </a:xfrm>
          <a:prstGeom prst="rect">
            <a:avLst/>
          </a:prstGeom>
          <a:noFill/>
          <a:ln>
            <a:noFill/>
          </a:ln>
        </p:spPr>
      </p:pic>
      <p:pic>
        <p:nvPicPr>
          <p:cNvPr descr="A close up of a sign&#10;&#10;Description automatically generated" id="113" name="Google Shape;113;p1"/>
          <p:cNvPicPr preferRelativeResize="0"/>
          <p:nvPr/>
        </p:nvPicPr>
        <p:blipFill rotWithShape="1">
          <a:blip r:embed="rId9">
            <a:alphaModFix/>
          </a:blip>
          <a:srcRect b="0" l="0" r="0" t="0"/>
          <a:stretch/>
        </p:blipFill>
        <p:spPr>
          <a:xfrm>
            <a:off x="37487225" y="0"/>
            <a:ext cx="1706562" cy="1706562"/>
          </a:xfrm>
          <a:prstGeom prst="rect">
            <a:avLst/>
          </a:prstGeom>
          <a:noFill/>
          <a:ln>
            <a:noFill/>
          </a:ln>
        </p:spPr>
      </p:pic>
      <p:pic>
        <p:nvPicPr>
          <p:cNvPr descr="A picture containing drawing&#10;&#10;Description automatically generated" id="114" name="Google Shape;114;p1"/>
          <p:cNvPicPr preferRelativeResize="0"/>
          <p:nvPr/>
        </p:nvPicPr>
        <p:blipFill rotWithShape="1">
          <a:blip r:embed="rId10">
            <a:alphaModFix/>
          </a:blip>
          <a:srcRect b="0" l="0" r="0" t="0"/>
          <a:stretch/>
        </p:blipFill>
        <p:spPr>
          <a:xfrm>
            <a:off x="39193788" y="176212"/>
            <a:ext cx="1892300" cy="1704975"/>
          </a:xfrm>
          <a:prstGeom prst="rect">
            <a:avLst/>
          </a:prstGeom>
          <a:noFill/>
          <a:ln>
            <a:noFill/>
          </a:ln>
        </p:spPr>
      </p:pic>
      <p:pic>
        <p:nvPicPr>
          <p:cNvPr descr="A close up of a sign&#10;&#10;Description automatically generated" id="115" name="Google Shape;115;p1"/>
          <p:cNvPicPr preferRelativeResize="0"/>
          <p:nvPr/>
        </p:nvPicPr>
        <p:blipFill rotWithShape="1">
          <a:blip r:embed="rId11">
            <a:alphaModFix/>
          </a:blip>
          <a:srcRect b="0" l="0" r="0" t="0"/>
          <a:stretch/>
        </p:blipFill>
        <p:spPr>
          <a:xfrm>
            <a:off x="36971288" y="1811337"/>
            <a:ext cx="3122612" cy="2082800"/>
          </a:xfrm>
          <a:prstGeom prst="rect">
            <a:avLst/>
          </a:prstGeom>
          <a:noFill/>
          <a:ln>
            <a:noFill/>
          </a:ln>
        </p:spPr>
      </p:pic>
      <p:pic>
        <p:nvPicPr>
          <p:cNvPr id="116" name="Google Shape;116;p1"/>
          <p:cNvPicPr preferRelativeResize="0"/>
          <p:nvPr/>
        </p:nvPicPr>
        <p:blipFill rotWithShape="1">
          <a:blip r:embed="rId12">
            <a:alphaModFix/>
          </a:blip>
          <a:srcRect b="0" l="0" r="0" t="0"/>
          <a:stretch/>
        </p:blipFill>
        <p:spPr>
          <a:xfrm>
            <a:off x="40916225" y="141287"/>
            <a:ext cx="1714500" cy="2057400"/>
          </a:xfrm>
          <a:prstGeom prst="rect">
            <a:avLst/>
          </a:prstGeom>
          <a:noFill/>
          <a:ln>
            <a:noFill/>
          </a:ln>
        </p:spPr>
      </p:pic>
      <p:pic>
        <p:nvPicPr>
          <p:cNvPr descr="A picture containing plate&#10;&#10;Description automatically generated" id="117" name="Google Shape;117;p1"/>
          <p:cNvPicPr preferRelativeResize="0"/>
          <p:nvPr/>
        </p:nvPicPr>
        <p:blipFill rotWithShape="1">
          <a:blip r:embed="rId13">
            <a:alphaModFix/>
          </a:blip>
          <a:srcRect b="0" l="0" r="0" t="0"/>
          <a:stretch/>
        </p:blipFill>
        <p:spPr>
          <a:xfrm>
            <a:off x="40139938" y="2168525"/>
            <a:ext cx="1697037" cy="1533525"/>
          </a:xfrm>
          <a:prstGeom prst="rect">
            <a:avLst/>
          </a:prstGeom>
          <a:noFill/>
          <a:ln>
            <a:noFill/>
          </a:ln>
        </p:spPr>
      </p:pic>
      <p:pic>
        <p:nvPicPr>
          <p:cNvPr descr="A picture containing drawing, clock&#10;&#10;Description automatically generated" id="118" name="Google Shape;118;p1"/>
          <p:cNvPicPr preferRelativeResize="0"/>
          <p:nvPr/>
        </p:nvPicPr>
        <p:blipFill rotWithShape="1">
          <a:blip r:embed="rId14">
            <a:alphaModFix/>
          </a:blip>
          <a:srcRect b="0" l="0" r="0" t="0"/>
          <a:stretch/>
        </p:blipFill>
        <p:spPr>
          <a:xfrm>
            <a:off x="41975088" y="2286000"/>
            <a:ext cx="1479550" cy="1479550"/>
          </a:xfrm>
          <a:prstGeom prst="rect">
            <a:avLst/>
          </a:prstGeom>
          <a:noFill/>
          <a:ln>
            <a:noFill/>
          </a:ln>
        </p:spPr>
      </p:pic>
      <p:sp>
        <p:nvSpPr>
          <p:cNvPr id="119" name="Google Shape;119;p1"/>
          <p:cNvSpPr txBox="1"/>
          <p:nvPr/>
        </p:nvSpPr>
        <p:spPr>
          <a:xfrm>
            <a:off x="33909000" y="14097000"/>
            <a:ext cx="7543800" cy="674052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a:solidFill>
                  <a:schemeClr val="dk1"/>
                </a:solidFill>
                <a:latin typeface="Arial"/>
                <a:ea typeface="Arial"/>
                <a:cs typeface="Arial"/>
                <a:sym typeface="Arial"/>
              </a:rPr>
              <a:t>NodeJS w/ Express was used to develop the back-end RESTful API. It runs on a Javascript runtime environment built on Chrome’s V8 engine.</a:t>
            </a:r>
            <a:endParaRPr/>
          </a:p>
          <a:p>
            <a:pPr indent="0" lvl="0" marL="0" marR="0" rtl="0" algn="l">
              <a:lnSpc>
                <a:spcPct val="100000"/>
              </a:lnSpc>
              <a:spcBef>
                <a:spcPts val="0"/>
              </a:spcBef>
              <a:spcAft>
                <a:spcPts val="0"/>
              </a:spcAft>
              <a:buClr>
                <a:schemeClr val="dk1"/>
              </a:buClr>
              <a:buSzPts val="2400"/>
              <a:buFont typeface="Arial"/>
              <a:buNone/>
            </a:pPr>
            <a:r>
              <a:t/>
            </a:r>
            <a:endParaRPr b="0" i="0" sz="2400" u="non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a:solidFill>
                  <a:schemeClr val="dk1"/>
                </a:solidFill>
                <a:latin typeface="Arial"/>
                <a:ea typeface="Arial"/>
                <a:cs typeface="Arial"/>
                <a:sym typeface="Arial"/>
              </a:rPr>
              <a:t>The database of choice was MySQL. It was chosen to maintain the data in structured tables.</a:t>
            </a:r>
            <a:endParaRPr/>
          </a:p>
          <a:p>
            <a:pPr indent="0" lvl="0" marL="0" marR="0" rtl="0" algn="l">
              <a:lnSpc>
                <a:spcPct val="100000"/>
              </a:lnSpc>
              <a:spcBef>
                <a:spcPts val="0"/>
              </a:spcBef>
              <a:spcAft>
                <a:spcPts val="0"/>
              </a:spcAft>
              <a:buClr>
                <a:schemeClr val="dk1"/>
              </a:buClr>
              <a:buSzPts val="2400"/>
              <a:buFont typeface="Arial"/>
              <a:buNone/>
            </a:pPr>
            <a:r>
              <a:t/>
            </a:r>
            <a:endParaRPr b="0" i="0" sz="2400" u="non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a:solidFill>
                  <a:schemeClr val="dk1"/>
                </a:solidFill>
                <a:latin typeface="Arial"/>
                <a:ea typeface="Arial"/>
                <a:cs typeface="Arial"/>
                <a:sym typeface="Arial"/>
              </a:rPr>
              <a:t>The Front-End was implemented using the Angular framework. Along with the Angular CLI for generating services/components/modules/etc. The MVC Architecture is used with Angular.</a:t>
            </a:r>
            <a:endParaRPr/>
          </a:p>
          <a:p>
            <a:pPr indent="0" lvl="0" marL="0" marR="0" rtl="0" algn="l">
              <a:lnSpc>
                <a:spcPct val="100000"/>
              </a:lnSpc>
              <a:spcBef>
                <a:spcPts val="0"/>
              </a:spcBef>
              <a:spcAft>
                <a:spcPts val="0"/>
              </a:spcAft>
              <a:buClr>
                <a:schemeClr val="dk1"/>
              </a:buClr>
              <a:buSzPts val="2400"/>
              <a:buFont typeface="Arial"/>
              <a:buNone/>
            </a:pPr>
            <a:r>
              <a:t/>
            </a:r>
            <a:endParaRPr b="0" i="0" sz="2400" u="non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a:solidFill>
                  <a:schemeClr val="dk1"/>
                </a:solidFill>
                <a:latin typeface="Arial"/>
                <a:ea typeface="Arial"/>
                <a:cs typeface="Arial"/>
                <a:sym typeface="Arial"/>
              </a:rPr>
              <a:t>The DevOps used were Heroku and Github. Heroku is a platform as a service which let us deploy our code to run on their servers; along with connecting a MySQL Server DB (ClearDB) with our app. We linked our Github repositories with Heroku to continuously deploy the application.</a:t>
            </a:r>
            <a:endParaRPr/>
          </a:p>
        </p:txBody>
      </p:sp>
      <p:sp>
        <p:nvSpPr>
          <p:cNvPr id="120" name="Google Shape;120;p1"/>
          <p:cNvSpPr txBox="1"/>
          <p:nvPr/>
        </p:nvSpPr>
        <p:spPr>
          <a:xfrm>
            <a:off x="33909000" y="23393400"/>
            <a:ext cx="7427912" cy="65563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2800"/>
              <a:buFont typeface="Arial"/>
              <a:buNone/>
            </a:pPr>
            <a:r>
              <a:rPr b="0" i="0" lang="en-US" sz="2800" u="none">
                <a:solidFill>
                  <a:schemeClr val="dk1"/>
                </a:solidFill>
                <a:latin typeface="Arial"/>
                <a:ea typeface="Arial"/>
                <a:cs typeface="Arial"/>
                <a:sym typeface="Arial"/>
              </a:rPr>
              <a:t>Our learning management system allows for instructors to create and teach courses through Facebook. Facebook allows free access (no data charges) in underdeveloped regions of the world. Due to this, our platform can be leveraged for those students who want an education even if they cannot afford access to the internet.</a:t>
            </a:r>
            <a:endParaRPr/>
          </a:p>
          <a:p>
            <a:pPr indent="0" lvl="0" marL="0" marR="0" rtl="0" algn="l">
              <a:lnSpc>
                <a:spcPct val="100000"/>
              </a:lnSpc>
              <a:spcBef>
                <a:spcPts val="0"/>
              </a:spcBef>
              <a:spcAft>
                <a:spcPts val="0"/>
              </a:spcAft>
              <a:buClr>
                <a:schemeClr val="dk1"/>
              </a:buClr>
              <a:buSzPts val="2800"/>
              <a:buFont typeface="Arial"/>
              <a:buNone/>
            </a:pPr>
            <a:r>
              <a:t/>
            </a:r>
            <a:endParaRPr b="0" i="0" sz="2800" u="non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800"/>
              <a:buFont typeface="Arial"/>
              <a:buNone/>
            </a:pPr>
            <a:r>
              <a:rPr b="0" i="0" lang="en-US" sz="2800" u="none">
                <a:solidFill>
                  <a:schemeClr val="dk1"/>
                </a:solidFill>
                <a:latin typeface="Arial"/>
                <a:ea typeface="Arial"/>
                <a:cs typeface="Arial"/>
                <a:sym typeface="Arial"/>
              </a:rPr>
              <a:t>The application was developed using the MEAN stack. These technologies leverage a three-tier architecture and MVC design pattern. The application was deployed on Heroku, with continuous integration via Github.</a:t>
            </a:r>
            <a:endParaRPr/>
          </a:p>
        </p:txBody>
      </p:sp>
      <p:pic>
        <p:nvPicPr>
          <p:cNvPr descr="A close up of a map&#10;&#10;Description automatically generated" id="121" name="Google Shape;121;p1"/>
          <p:cNvPicPr preferRelativeResize="0"/>
          <p:nvPr/>
        </p:nvPicPr>
        <p:blipFill rotWithShape="1">
          <a:blip r:embed="rId15">
            <a:alphaModFix/>
          </a:blip>
          <a:srcRect b="0" l="0" r="0" t="0"/>
          <a:stretch/>
        </p:blipFill>
        <p:spPr>
          <a:xfrm>
            <a:off x="1365250" y="13850938"/>
            <a:ext cx="12022137" cy="7092950"/>
          </a:xfrm>
          <a:prstGeom prst="rect">
            <a:avLst/>
          </a:prstGeom>
          <a:noFill/>
          <a:ln>
            <a:noFill/>
          </a:ln>
        </p:spPr>
      </p:pic>
      <p:sp>
        <p:nvSpPr>
          <p:cNvPr id="122" name="Google Shape;122;p1"/>
          <p:cNvSpPr txBox="1"/>
          <p:nvPr/>
        </p:nvSpPr>
        <p:spPr>
          <a:xfrm>
            <a:off x="2743200" y="23698200"/>
            <a:ext cx="7427912" cy="563245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6000"/>
              <a:buFont typeface="Arial"/>
              <a:buNone/>
            </a:pPr>
            <a:r>
              <a:rPr b="0" i="0" lang="en-US" sz="6000" u="none">
                <a:solidFill>
                  <a:schemeClr val="dk1"/>
                </a:solidFill>
                <a:latin typeface="Arial"/>
                <a:ea typeface="Arial"/>
                <a:cs typeface="Arial"/>
                <a:sym typeface="Arial"/>
              </a:rPr>
              <a:t>Our PO had a student assistant test the app, and gave valuable feedback to verify the functionality.</a:t>
            </a:r>
            <a:endParaRPr/>
          </a:p>
        </p:txBody>
      </p:sp>
      <p:pic>
        <p:nvPicPr>
          <p:cNvPr id="123" name="Google Shape;123;p1"/>
          <p:cNvPicPr preferRelativeResize="0"/>
          <p:nvPr/>
        </p:nvPicPr>
        <p:blipFill>
          <a:blip r:embed="rId16">
            <a:alphaModFix/>
          </a:blip>
          <a:stretch>
            <a:fillRect/>
          </a:stretch>
        </p:blipFill>
        <p:spPr>
          <a:xfrm>
            <a:off x="14082725" y="13832663"/>
            <a:ext cx="15792450" cy="89916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2012-11-19T15:27:41Z</dcterms:created>
  <dc:creator>Me</dc:creator>
</cp:coreProperties>
</file>