
<file path=[Content_Types].xml><?xml version="1.0" encoding="utf-8"?>
<Types xmlns="http://schemas.openxmlformats.org/package/2006/content-types">
  <Default ContentType="image/jpeg" Extension="jpg"/>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17.xml"/>
  <Override ContentType="application/vnd.openxmlformats-officedocument.presentationml.notesSlide+xml" PartName="/ppt/notesSlides/notesSlide19.xml"/>
  <Override ContentType="application/vnd.openxmlformats-officedocument.presentationml.notesSlide+xml" PartName="/ppt/notesSlides/notesSlide16.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custom-properties+xml" PartName="/docProps/custom.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9.xml"/>
  <Override ContentType="application/vnd.openxmlformats-officedocument.presentationml.slideLayout+xml" PartName="/ppt/slideLayouts/slideLayout4.xml"/>
  <Override ContentType="application/vnd.openxmlformats-officedocument.presentationml.slideLayout+xml" PartName="/ppt/slideLayouts/slideLayout1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custom-properties" Target="docProps/custom.xml"/><Relationship Id="rId2" Type="http://schemas.openxmlformats.org/package/2006/relationships/metadata/core-properties" Target="docProps/core.xml"/><Relationship Id="rId3"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autoCompressPictures="0" strictFirstAndLastChars="0" saveSubsetFonts="1">
  <p:sldMasterIdLst>
    <p:sldMasterId id="2147483648"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Lst>
  <p:sldSz cy="6858000" cx="91440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2160">
          <p15:clr>
            <a:srgbClr val="A4A3A4"/>
          </p15:clr>
        </p15:guide>
        <p15:guide id="2" pos="2880">
          <p15:clr>
            <a:srgbClr val="A4A3A4"/>
          </p15:clr>
        </p15:guide>
      </p15:sldGuideLst>
    </p:ext>
    <p:ext uri="http://customooxmlschemas.google.com/">
      <go:slidesCustomData xmlns:go="http://customooxmlschemas.google.com/" r:id="rId25" roundtripDataSignature="AMtx7mjpt50eLbpyonvSp5bzkrSQE4w3MQ=="/>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Comments="0">
  <p:slideViewPr>
    <p:cSldViewPr snapToGrid="0">
      <p:cViewPr varScale="1">
        <p:scale>
          <a:sx n="100" d="100"/>
          <a:sy n="100" d="100"/>
        </p:scale>
        <p:origin x="0" y="0"/>
      </p:cViewPr>
      <p:guideLst>
        <p:guide pos="2160" orient="horz"/>
        <p:guide pos="2880"/>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slide" Target="slides/slide15.xml"/><Relationship Id="rId22" Type="http://schemas.openxmlformats.org/officeDocument/2006/relationships/slide" Target="slides/slide17.xml"/><Relationship Id="rId21" Type="http://schemas.openxmlformats.org/officeDocument/2006/relationships/slide" Target="slides/slide16.xml"/><Relationship Id="rId24" Type="http://schemas.openxmlformats.org/officeDocument/2006/relationships/slide" Target="slides/slide19.xml"/><Relationship Id="rId23" Type="http://schemas.openxmlformats.org/officeDocument/2006/relationships/slide" Target="slides/slide18.xml"/><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25" Type="http://customschemas.google.com/relationships/presentationmetadata" Target="metadata"/><Relationship Id="rId5" Type="http://schemas.openxmlformats.org/officeDocument/2006/relationships/notesMaster" Target="notesMasters/notesMaster1.xml"/><Relationship Id="rId6" Type="http://schemas.openxmlformats.org/officeDocument/2006/relationships/slide" Target="slides/slide1.xml"/><Relationship Id="rId7" Type="http://schemas.openxmlformats.org/officeDocument/2006/relationships/slide" Target="slides/slide2.xml"/><Relationship Id="rId8" Type="http://schemas.openxmlformats.org/officeDocument/2006/relationships/slide" Target="slides/slide3.xml"/><Relationship Id="rId11" Type="http://schemas.openxmlformats.org/officeDocument/2006/relationships/slide" Target="slides/slide6.xml"/><Relationship Id="rId10" Type="http://schemas.openxmlformats.org/officeDocument/2006/relationships/slide" Target="slides/slide5.xml"/><Relationship Id="rId13" Type="http://schemas.openxmlformats.org/officeDocument/2006/relationships/slide" Target="slides/slide8.xml"/><Relationship Id="rId12" Type="http://schemas.openxmlformats.org/officeDocument/2006/relationships/slide" Target="slides/slide7.xml"/><Relationship Id="rId15" Type="http://schemas.openxmlformats.org/officeDocument/2006/relationships/slide" Target="slides/slide10.xml"/><Relationship Id="rId14" Type="http://schemas.openxmlformats.org/officeDocument/2006/relationships/slide" Target="slides/slide9.xml"/><Relationship Id="rId17" Type="http://schemas.openxmlformats.org/officeDocument/2006/relationships/slide" Target="slides/slide12.xml"/><Relationship Id="rId16" Type="http://schemas.openxmlformats.org/officeDocument/2006/relationships/slide" Target="slides/slide11.xml"/><Relationship Id="rId19" Type="http://schemas.openxmlformats.org/officeDocument/2006/relationships/slide" Target="slides/slide14.xml"/><Relationship Id="rId18"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2971800" cy="457200"/>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dk1"/>
                </a:solidFill>
                <a:latin typeface="Arial"/>
                <a:ea typeface="Arial"/>
                <a:cs typeface="Arial"/>
                <a:sym typeface="Arial"/>
              </a:defRPr>
            </a:lvl1pPr>
            <a:lvl2pPr lvl="1"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lvl="2"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lvl="3"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lvl="4"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lvl="5"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lvl="6"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lvl="7"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lvl="8"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4" name="Google Shape;4;n"/>
          <p:cNvSpPr txBox="1"/>
          <p:nvPr>
            <p:ph idx="10" type="dt"/>
          </p:nvPr>
        </p:nvSpPr>
        <p:spPr>
          <a:xfrm>
            <a:off x="3884613" y="0"/>
            <a:ext cx="2971800" cy="457200"/>
          </a:xfrm>
          <a:prstGeom prst="rect">
            <a:avLst/>
          </a:prstGeom>
          <a:noFill/>
          <a:ln>
            <a:noFill/>
          </a:ln>
        </p:spPr>
        <p:txBody>
          <a:bodyPr anchorCtr="0" anchor="t" bIns="45700" lIns="91425" spcFirstLastPara="1" rIns="91425" wrap="square" tIns="45700">
            <a:noAutofit/>
          </a:bodyPr>
          <a:lstStyle>
            <a:lvl1pPr lvl="0" marR="0" rtl="0" algn="r">
              <a:spcBef>
                <a:spcPts val="0"/>
              </a:spcBef>
              <a:spcAft>
                <a:spcPts val="0"/>
              </a:spcAft>
              <a:buSzPts val="1400"/>
              <a:buNone/>
              <a:defRPr b="0" i="0" sz="1200" u="none" cap="none" strike="noStrike">
                <a:solidFill>
                  <a:schemeClr val="dk1"/>
                </a:solidFill>
                <a:latin typeface="Arial"/>
                <a:ea typeface="Arial"/>
                <a:cs typeface="Arial"/>
                <a:sym typeface="Arial"/>
              </a:defRPr>
            </a:lvl1pPr>
            <a:lvl2pPr lvl="1"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lvl="2"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lvl="3"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lvl="4"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lvl="5"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lvl="6"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lvl="7"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lvl="8"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5" name="Google Shape;5;n"/>
          <p:cNvSpPr/>
          <p:nvPr>
            <p:ph idx="3"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lvl1pPr indent="-228600" lvl="0" marL="457200" marR="0" rtl="0" algn="l">
              <a:spcBef>
                <a:spcPts val="360"/>
              </a:spcBef>
              <a:spcAft>
                <a:spcPts val="0"/>
              </a:spcAft>
              <a:buSzPts val="1400"/>
              <a:buNone/>
              <a:defRPr b="0" i="0" sz="1200" u="none" cap="none" strike="noStrike">
                <a:solidFill>
                  <a:schemeClr val="dk1"/>
                </a:solidFill>
                <a:latin typeface="Calibri"/>
                <a:ea typeface="Calibri"/>
                <a:cs typeface="Calibri"/>
                <a:sym typeface="Calibri"/>
              </a:defRPr>
            </a:lvl1pPr>
            <a:lvl2pPr indent="-228600" lvl="1" marL="914400" marR="0" rtl="0" algn="l">
              <a:spcBef>
                <a:spcPts val="360"/>
              </a:spcBef>
              <a:spcAft>
                <a:spcPts val="0"/>
              </a:spcAft>
              <a:buSzPts val="1400"/>
              <a:buNone/>
              <a:defRPr b="0" i="0" sz="1200" u="none" cap="none" strike="noStrike">
                <a:solidFill>
                  <a:schemeClr val="dk1"/>
                </a:solidFill>
                <a:latin typeface="Calibri"/>
                <a:ea typeface="Calibri"/>
                <a:cs typeface="Calibri"/>
                <a:sym typeface="Calibri"/>
              </a:defRPr>
            </a:lvl2pPr>
            <a:lvl3pPr indent="-228600" lvl="2" marL="1371600" marR="0" rtl="0" algn="l">
              <a:spcBef>
                <a:spcPts val="360"/>
              </a:spcBef>
              <a:spcAft>
                <a:spcPts val="0"/>
              </a:spcAft>
              <a:buSzPts val="1400"/>
              <a:buNone/>
              <a:defRPr b="0" i="0" sz="1200" u="none" cap="none" strike="noStrike">
                <a:solidFill>
                  <a:schemeClr val="dk1"/>
                </a:solidFill>
                <a:latin typeface="Calibri"/>
                <a:ea typeface="Calibri"/>
                <a:cs typeface="Calibri"/>
                <a:sym typeface="Calibri"/>
              </a:defRPr>
            </a:lvl3pPr>
            <a:lvl4pPr indent="-228600" lvl="3" marL="1828800" marR="0" rtl="0" algn="l">
              <a:spcBef>
                <a:spcPts val="360"/>
              </a:spcBef>
              <a:spcAft>
                <a:spcPts val="0"/>
              </a:spcAft>
              <a:buSzPts val="1400"/>
              <a:buNone/>
              <a:defRPr b="0" i="0" sz="1200" u="none" cap="none" strike="noStrike">
                <a:solidFill>
                  <a:schemeClr val="dk1"/>
                </a:solidFill>
                <a:latin typeface="Calibri"/>
                <a:ea typeface="Calibri"/>
                <a:cs typeface="Calibri"/>
                <a:sym typeface="Calibri"/>
              </a:defRPr>
            </a:lvl4pPr>
            <a:lvl5pPr indent="-228600" lvl="4" marL="2286000" marR="0" rtl="0" algn="l">
              <a:spcBef>
                <a:spcPts val="360"/>
              </a:spcBef>
              <a:spcAft>
                <a:spcPts val="0"/>
              </a:spcAft>
              <a:buSzPts val="1400"/>
              <a:buNone/>
              <a:defRPr b="0" i="0" sz="1200" u="none" cap="none" strike="noStrike">
                <a:solidFill>
                  <a:schemeClr val="dk1"/>
                </a:solidFill>
                <a:latin typeface="Calibri"/>
                <a:ea typeface="Calibri"/>
                <a:cs typeface="Calibri"/>
                <a:sym typeface="Calibri"/>
              </a:defRPr>
            </a:lvl5pPr>
            <a:lvl6pPr indent="-228600" lvl="5" marL="27432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6pPr>
            <a:lvl7pPr indent="-228600" lvl="6" marL="32004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7pPr>
            <a:lvl8pPr indent="-228600" lvl="7" marL="36576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8pPr>
            <a:lvl9pPr indent="-228600" lvl="8" marL="41148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9pPr>
          </a:lstStyle>
          <a:p/>
        </p:txBody>
      </p:sp>
      <p:sp>
        <p:nvSpPr>
          <p:cNvPr id="7" name="Google Shape;7;n"/>
          <p:cNvSpPr txBox="1"/>
          <p:nvPr>
            <p:ph idx="11" type="ftr"/>
          </p:nvPr>
        </p:nvSpPr>
        <p:spPr>
          <a:xfrm>
            <a:off x="0" y="8685213"/>
            <a:ext cx="2971800" cy="457200"/>
          </a:xfrm>
          <a:prstGeom prst="rect">
            <a:avLst/>
          </a:prstGeom>
          <a:noFill/>
          <a:ln>
            <a:noFill/>
          </a:ln>
        </p:spPr>
        <p:txBody>
          <a:bodyPr anchorCtr="0" anchor="b"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dk1"/>
                </a:solidFill>
                <a:latin typeface="Arial"/>
                <a:ea typeface="Arial"/>
                <a:cs typeface="Arial"/>
                <a:sym typeface="Arial"/>
              </a:defRPr>
            </a:lvl1pPr>
            <a:lvl2pPr lvl="1"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lvl="2"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lvl="3"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lvl="4"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lvl="5"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lvl="6"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lvl="7"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lvl="8"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8" name="Google Shape;8;n"/>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b="0" i="0" lang="en-US" sz="1200" u="none" cap="none" strike="noStrike">
                <a:solidFill>
                  <a:schemeClr val="dk1"/>
                </a:solidFill>
                <a:latin typeface="Arial"/>
                <a:ea typeface="Arial"/>
                <a:cs typeface="Arial"/>
                <a:sym typeface="Arial"/>
              </a:rPr>
              <a:t>‹#›</a:t>
            </a:fld>
            <a:endParaRPr b="0" i="0" sz="1200" u="none" cap="none" strike="noStrike">
              <a:solidFill>
                <a:schemeClr val="dk1"/>
              </a:solidFill>
              <a:latin typeface="Arial"/>
              <a:ea typeface="Arial"/>
              <a:cs typeface="Arial"/>
              <a:sym typeface="Arial"/>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44" name="Shape 144"/>
        <p:cNvGrpSpPr/>
        <p:nvPr/>
      </p:nvGrpSpPr>
      <p:grpSpPr>
        <a:xfrm>
          <a:off x="0" y="0"/>
          <a:ext cx="0" cy="0"/>
          <a:chOff x="0" y="0"/>
          <a:chExt cx="0" cy="0"/>
        </a:xfrm>
      </p:grpSpPr>
      <p:sp>
        <p:nvSpPr>
          <p:cNvPr id="145" name="Google Shape;145;p1: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46" name="Google Shape;146;p1: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Greet your audience, thank them for attending your presentation, introduce yourself, introduce your project, introduce your team members, and quickly indicate what each of you did in a high-level manner, and put more emphasis on your part/contribution.</a:t>
            </a:r>
            <a:endParaRPr/>
          </a:p>
          <a:p>
            <a:pPr indent="0" lvl="0" marL="0" rtl="0" algn="l">
              <a:spcBef>
                <a:spcPts val="360"/>
              </a:spcBef>
              <a:spcAft>
                <a:spcPts val="0"/>
              </a:spcAft>
              <a:buNone/>
            </a:pPr>
            <a:r>
              <a:t/>
            </a:r>
            <a:endParaRPr/>
          </a:p>
        </p:txBody>
      </p:sp>
      <p:sp>
        <p:nvSpPr>
          <p:cNvPr id="147" name="Google Shape;147;p1: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16" name="Shape 216"/>
        <p:cNvGrpSpPr/>
        <p:nvPr/>
      </p:nvGrpSpPr>
      <p:grpSpPr>
        <a:xfrm>
          <a:off x="0" y="0"/>
          <a:ext cx="0" cy="0"/>
          <a:chOff x="0" y="0"/>
          <a:chExt cx="0" cy="0"/>
        </a:xfrm>
      </p:grpSpPr>
      <p:sp>
        <p:nvSpPr>
          <p:cNvPr id="217" name="Google Shape;217;p7: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18" name="Google Shape;218;p7: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5. System design:</a:t>
            </a:r>
            <a:endParaRPr/>
          </a:p>
          <a:p>
            <a:pPr indent="0" lvl="0" marL="0" rtl="0" algn="l">
              <a:spcBef>
                <a:spcPts val="360"/>
              </a:spcBef>
              <a:spcAft>
                <a:spcPts val="0"/>
              </a:spcAft>
              <a:buNone/>
            </a:pPr>
            <a:r>
              <a:rPr lang="en-US"/>
              <a:t>5.1. System decomposition; identify the architecture patterns used (one slide).</a:t>
            </a:r>
            <a:endParaRPr/>
          </a:p>
          <a:p>
            <a:pPr indent="0" lvl="0" marL="0" rtl="0" algn="l">
              <a:spcBef>
                <a:spcPts val="360"/>
              </a:spcBef>
              <a:spcAft>
                <a:spcPts val="0"/>
              </a:spcAft>
              <a:buNone/>
            </a:pPr>
            <a:r>
              <a:rPr lang="en-US"/>
              <a:t>5.2. System deployment – h/w and s/w requirements (one slide).</a:t>
            </a:r>
            <a:endParaRPr/>
          </a:p>
          <a:p>
            <a:pPr indent="0" lvl="0" marL="0" rtl="0" algn="l">
              <a:spcBef>
                <a:spcPts val="360"/>
              </a:spcBef>
              <a:spcAft>
                <a:spcPts val="0"/>
              </a:spcAft>
              <a:buNone/>
            </a:pPr>
            <a:r>
              <a:rPr lang="en-US"/>
              <a:t>5.3. Persistent data design (one slide).</a:t>
            </a:r>
            <a:endParaRPr/>
          </a:p>
          <a:p>
            <a:pPr indent="0" lvl="0" marL="0" rtl="0" algn="l">
              <a:spcBef>
                <a:spcPts val="360"/>
              </a:spcBef>
              <a:spcAft>
                <a:spcPts val="0"/>
              </a:spcAft>
              <a:buNone/>
            </a:pPr>
            <a:r>
              <a:rPr lang="en-US"/>
              <a:t>5.4. Security/Privacy (one slide).</a:t>
            </a:r>
            <a:endParaRPr/>
          </a:p>
          <a:p>
            <a:pPr indent="0" lvl="0" marL="0" rtl="0" algn="l">
              <a:spcBef>
                <a:spcPts val="360"/>
              </a:spcBef>
              <a:spcAft>
                <a:spcPts val="0"/>
              </a:spcAft>
              <a:buNone/>
            </a:pPr>
            <a:r>
              <a:t/>
            </a:r>
            <a:endParaRPr/>
          </a:p>
        </p:txBody>
      </p:sp>
      <p:sp>
        <p:nvSpPr>
          <p:cNvPr id="219" name="Google Shape;219;p7: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23" name="Shape 223"/>
        <p:cNvGrpSpPr/>
        <p:nvPr/>
      </p:nvGrpSpPr>
      <p:grpSpPr>
        <a:xfrm>
          <a:off x="0" y="0"/>
          <a:ext cx="0" cy="0"/>
          <a:chOff x="0" y="0"/>
          <a:chExt cx="0" cy="0"/>
        </a:xfrm>
      </p:grpSpPr>
      <p:sp>
        <p:nvSpPr>
          <p:cNvPr id="224" name="Google Shape;224;g7477f6fa56_0_10: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
        <p:nvSpPr>
          <p:cNvPr id="225" name="Google Shape;225;g7477f6fa56_0_10: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360"/>
              </a:spcBef>
              <a:spcAft>
                <a:spcPts val="0"/>
              </a:spcAft>
              <a:buNone/>
            </a:pPr>
            <a:r>
              <a:t/>
            </a:r>
            <a:endParaRPr/>
          </a:p>
        </p:txBody>
      </p:sp>
      <p:sp>
        <p:nvSpPr>
          <p:cNvPr id="226" name="Google Shape;226;g7477f6fa56_0_10: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31" name="Shape 231"/>
        <p:cNvGrpSpPr/>
        <p:nvPr/>
      </p:nvGrpSpPr>
      <p:grpSpPr>
        <a:xfrm>
          <a:off x="0" y="0"/>
          <a:ext cx="0" cy="0"/>
          <a:chOff x="0" y="0"/>
          <a:chExt cx="0" cy="0"/>
        </a:xfrm>
      </p:grpSpPr>
      <p:sp>
        <p:nvSpPr>
          <p:cNvPr id="232" name="Google Shape;232;p8: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33" name="Google Shape;233;p8: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5. System design:</a:t>
            </a:r>
            <a:endParaRPr/>
          </a:p>
          <a:p>
            <a:pPr indent="0" lvl="0" marL="0" rtl="0" algn="l">
              <a:spcBef>
                <a:spcPts val="360"/>
              </a:spcBef>
              <a:spcAft>
                <a:spcPts val="0"/>
              </a:spcAft>
              <a:buNone/>
            </a:pPr>
            <a:r>
              <a:rPr lang="en-US"/>
              <a:t>5.1. System decomposition; identify the architecture patterns used (one slide).</a:t>
            </a:r>
            <a:endParaRPr/>
          </a:p>
          <a:p>
            <a:pPr indent="0" lvl="0" marL="0" rtl="0" algn="l">
              <a:spcBef>
                <a:spcPts val="360"/>
              </a:spcBef>
              <a:spcAft>
                <a:spcPts val="0"/>
              </a:spcAft>
              <a:buNone/>
            </a:pPr>
            <a:r>
              <a:rPr lang="en-US"/>
              <a:t>5.2. System deployment – h/w and s/w requirements (one slide).</a:t>
            </a:r>
            <a:endParaRPr/>
          </a:p>
          <a:p>
            <a:pPr indent="0" lvl="0" marL="0" rtl="0" algn="l">
              <a:spcBef>
                <a:spcPts val="360"/>
              </a:spcBef>
              <a:spcAft>
                <a:spcPts val="0"/>
              </a:spcAft>
              <a:buNone/>
            </a:pPr>
            <a:r>
              <a:rPr lang="en-US"/>
              <a:t>5.3. Persistent data design (one slide).</a:t>
            </a:r>
            <a:endParaRPr/>
          </a:p>
          <a:p>
            <a:pPr indent="0" lvl="0" marL="0" rtl="0" algn="l">
              <a:spcBef>
                <a:spcPts val="360"/>
              </a:spcBef>
              <a:spcAft>
                <a:spcPts val="0"/>
              </a:spcAft>
              <a:buNone/>
            </a:pPr>
            <a:r>
              <a:rPr lang="en-US"/>
              <a:t>5.4. Security/Privacy (one slide).</a:t>
            </a:r>
            <a:endParaRPr/>
          </a:p>
          <a:p>
            <a:pPr indent="0" lvl="0" marL="0" rtl="0" algn="l">
              <a:spcBef>
                <a:spcPts val="360"/>
              </a:spcBef>
              <a:spcAft>
                <a:spcPts val="0"/>
              </a:spcAft>
              <a:buNone/>
            </a:pPr>
            <a:r>
              <a:t/>
            </a:r>
            <a:endParaRPr/>
          </a:p>
        </p:txBody>
      </p:sp>
      <p:sp>
        <p:nvSpPr>
          <p:cNvPr id="234" name="Google Shape;234;p8: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38" name="Shape 238"/>
        <p:cNvGrpSpPr/>
        <p:nvPr/>
      </p:nvGrpSpPr>
      <p:grpSpPr>
        <a:xfrm>
          <a:off x="0" y="0"/>
          <a:ext cx="0" cy="0"/>
          <a:chOff x="0" y="0"/>
          <a:chExt cx="0" cy="0"/>
        </a:xfrm>
      </p:grpSpPr>
      <p:sp>
        <p:nvSpPr>
          <p:cNvPr id="239" name="Google Shape;239;p9: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40" name="Google Shape;240;p9: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5. System design:</a:t>
            </a:r>
            <a:endParaRPr/>
          </a:p>
          <a:p>
            <a:pPr indent="0" lvl="0" marL="0" rtl="0" algn="l">
              <a:spcBef>
                <a:spcPts val="360"/>
              </a:spcBef>
              <a:spcAft>
                <a:spcPts val="0"/>
              </a:spcAft>
              <a:buNone/>
            </a:pPr>
            <a:r>
              <a:rPr lang="en-US"/>
              <a:t>5.1. System decomposition; identify the architecture patterns used (one slide).</a:t>
            </a:r>
            <a:endParaRPr/>
          </a:p>
          <a:p>
            <a:pPr indent="0" lvl="0" marL="0" rtl="0" algn="l">
              <a:spcBef>
                <a:spcPts val="360"/>
              </a:spcBef>
              <a:spcAft>
                <a:spcPts val="0"/>
              </a:spcAft>
              <a:buNone/>
            </a:pPr>
            <a:r>
              <a:rPr lang="en-US"/>
              <a:t>5.2. System deployment – h/w and s/w requirements (one slide).</a:t>
            </a:r>
            <a:endParaRPr/>
          </a:p>
          <a:p>
            <a:pPr indent="0" lvl="0" marL="0" rtl="0" algn="l">
              <a:spcBef>
                <a:spcPts val="360"/>
              </a:spcBef>
              <a:spcAft>
                <a:spcPts val="0"/>
              </a:spcAft>
              <a:buNone/>
            </a:pPr>
            <a:r>
              <a:rPr lang="en-US"/>
              <a:t>5.3. Persistent data design (one slide).</a:t>
            </a:r>
            <a:endParaRPr/>
          </a:p>
          <a:p>
            <a:pPr indent="0" lvl="0" marL="0" rtl="0" algn="l">
              <a:spcBef>
                <a:spcPts val="360"/>
              </a:spcBef>
              <a:spcAft>
                <a:spcPts val="0"/>
              </a:spcAft>
              <a:buNone/>
            </a:pPr>
            <a:r>
              <a:rPr lang="en-US"/>
              <a:t>5.4. Security/Privacy (one slide).</a:t>
            </a:r>
            <a:endParaRPr/>
          </a:p>
          <a:p>
            <a:pPr indent="0" lvl="0" marL="0" rtl="0" algn="l">
              <a:spcBef>
                <a:spcPts val="360"/>
              </a:spcBef>
              <a:spcAft>
                <a:spcPts val="0"/>
              </a:spcAft>
              <a:buNone/>
            </a:pPr>
            <a:r>
              <a:t/>
            </a:r>
            <a:endParaRPr/>
          </a:p>
        </p:txBody>
      </p:sp>
      <p:sp>
        <p:nvSpPr>
          <p:cNvPr id="241" name="Google Shape;241;p9: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47" name="Shape 247"/>
        <p:cNvGrpSpPr/>
        <p:nvPr/>
      </p:nvGrpSpPr>
      <p:grpSpPr>
        <a:xfrm>
          <a:off x="0" y="0"/>
          <a:ext cx="0" cy="0"/>
          <a:chOff x="0" y="0"/>
          <a:chExt cx="0" cy="0"/>
        </a:xfrm>
      </p:grpSpPr>
      <p:sp>
        <p:nvSpPr>
          <p:cNvPr id="248" name="Google Shape;248;p10: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49" name="Google Shape;249;p10: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6. Detailed design:</a:t>
            </a:r>
            <a:endParaRPr/>
          </a:p>
          <a:p>
            <a:pPr indent="0" lvl="0" marL="0" rtl="0" algn="l">
              <a:spcBef>
                <a:spcPts val="360"/>
              </a:spcBef>
              <a:spcAft>
                <a:spcPts val="0"/>
              </a:spcAft>
              <a:buNone/>
            </a:pPr>
            <a:r>
              <a:rPr lang="en-US"/>
              <a:t>6.1. Minimal class diagram. Identify the design patterns used (one or more slides).</a:t>
            </a:r>
            <a:endParaRPr/>
          </a:p>
          <a:p>
            <a:pPr indent="0" lvl="0" marL="0" rtl="0" algn="l">
              <a:spcBef>
                <a:spcPts val="360"/>
              </a:spcBef>
              <a:spcAft>
                <a:spcPts val="0"/>
              </a:spcAft>
              <a:buNone/>
            </a:pPr>
            <a:r>
              <a:rPr lang="en-US"/>
              <a:t>6.2. State machine for the main control object or the most important object of the implemented uses cases (one or more slides).</a:t>
            </a:r>
            <a:endParaRPr/>
          </a:p>
          <a:p>
            <a:pPr indent="0" lvl="0" marL="0" rtl="0" algn="l">
              <a:spcBef>
                <a:spcPts val="360"/>
              </a:spcBef>
              <a:spcAft>
                <a:spcPts val="0"/>
              </a:spcAft>
              <a:buNone/>
            </a:pPr>
            <a:r>
              <a:rPr lang="en-US"/>
              <a:t>6.3. Main algorithm used related to an implemented use case described above (one or more slides).</a:t>
            </a:r>
            <a:endParaRPr/>
          </a:p>
          <a:p>
            <a:pPr indent="0" lvl="0" marL="0" rtl="0" algn="l">
              <a:spcBef>
                <a:spcPts val="360"/>
              </a:spcBef>
              <a:spcAft>
                <a:spcPts val="0"/>
              </a:spcAft>
              <a:buNone/>
            </a:pPr>
            <a:r>
              <a:t/>
            </a:r>
            <a:endParaRPr/>
          </a:p>
        </p:txBody>
      </p:sp>
      <p:sp>
        <p:nvSpPr>
          <p:cNvPr id="250" name="Google Shape;250;p10: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55" name="Shape 255"/>
        <p:cNvGrpSpPr/>
        <p:nvPr/>
      </p:nvGrpSpPr>
      <p:grpSpPr>
        <a:xfrm>
          <a:off x="0" y="0"/>
          <a:ext cx="0" cy="0"/>
          <a:chOff x="0" y="0"/>
          <a:chExt cx="0" cy="0"/>
        </a:xfrm>
      </p:grpSpPr>
      <p:sp>
        <p:nvSpPr>
          <p:cNvPr id="256" name="Google Shape;256;g74531ab1a7_0_1: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57" name="Google Shape;257;g74531ab1a7_0_1: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6. Detailed design:</a:t>
            </a:r>
            <a:endParaRPr/>
          </a:p>
          <a:p>
            <a:pPr indent="0" lvl="0" marL="0" rtl="0" algn="l">
              <a:spcBef>
                <a:spcPts val="360"/>
              </a:spcBef>
              <a:spcAft>
                <a:spcPts val="0"/>
              </a:spcAft>
              <a:buNone/>
            </a:pPr>
            <a:r>
              <a:rPr lang="en-US"/>
              <a:t>6.1. Minimal class diagram. Identify the design patterns used (one or more slides).</a:t>
            </a:r>
            <a:endParaRPr/>
          </a:p>
          <a:p>
            <a:pPr indent="0" lvl="0" marL="0" rtl="0" algn="l">
              <a:spcBef>
                <a:spcPts val="360"/>
              </a:spcBef>
              <a:spcAft>
                <a:spcPts val="0"/>
              </a:spcAft>
              <a:buNone/>
            </a:pPr>
            <a:r>
              <a:rPr lang="en-US"/>
              <a:t>6.2. State machine for the main control object or the most important object of the implemented uses cases (one or more slides).</a:t>
            </a:r>
            <a:endParaRPr/>
          </a:p>
          <a:p>
            <a:pPr indent="0" lvl="0" marL="0" rtl="0" algn="l">
              <a:spcBef>
                <a:spcPts val="360"/>
              </a:spcBef>
              <a:spcAft>
                <a:spcPts val="0"/>
              </a:spcAft>
              <a:buNone/>
            </a:pPr>
            <a:r>
              <a:rPr lang="en-US"/>
              <a:t>6.3. Main algorithm used related to an implemented use case described above (one or more slides).</a:t>
            </a:r>
            <a:endParaRPr/>
          </a:p>
          <a:p>
            <a:pPr indent="0" lvl="0" marL="0" rtl="0" algn="l">
              <a:spcBef>
                <a:spcPts val="360"/>
              </a:spcBef>
              <a:spcAft>
                <a:spcPts val="0"/>
              </a:spcAft>
              <a:buNone/>
            </a:pPr>
            <a:r>
              <a:t/>
            </a:r>
            <a:endParaRPr/>
          </a:p>
        </p:txBody>
      </p:sp>
      <p:sp>
        <p:nvSpPr>
          <p:cNvPr id="258" name="Google Shape;258;g74531ab1a7_0_1: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63" name="Shape 263"/>
        <p:cNvGrpSpPr/>
        <p:nvPr/>
      </p:nvGrpSpPr>
      <p:grpSpPr>
        <a:xfrm>
          <a:off x="0" y="0"/>
          <a:ext cx="0" cy="0"/>
          <a:chOff x="0" y="0"/>
          <a:chExt cx="0" cy="0"/>
        </a:xfrm>
      </p:grpSpPr>
      <p:sp>
        <p:nvSpPr>
          <p:cNvPr id="264" name="Google Shape;264;p12: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65" name="Google Shape;265;p12: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6. Detailed design:</a:t>
            </a:r>
            <a:endParaRPr/>
          </a:p>
          <a:p>
            <a:pPr indent="0" lvl="0" marL="0" rtl="0" algn="l">
              <a:spcBef>
                <a:spcPts val="360"/>
              </a:spcBef>
              <a:spcAft>
                <a:spcPts val="0"/>
              </a:spcAft>
              <a:buNone/>
            </a:pPr>
            <a:r>
              <a:rPr lang="en-US"/>
              <a:t>6.1. Minimal class diagram. Identify the design patterns used (one or more slides).</a:t>
            </a:r>
            <a:endParaRPr/>
          </a:p>
          <a:p>
            <a:pPr indent="0" lvl="0" marL="0" rtl="0" algn="l">
              <a:spcBef>
                <a:spcPts val="360"/>
              </a:spcBef>
              <a:spcAft>
                <a:spcPts val="0"/>
              </a:spcAft>
              <a:buNone/>
            </a:pPr>
            <a:r>
              <a:rPr lang="en-US"/>
              <a:t>6.2. State machine for the main control object or the most important object of the implemented uses cases (one or more slides).</a:t>
            </a:r>
            <a:endParaRPr/>
          </a:p>
          <a:p>
            <a:pPr indent="0" lvl="0" marL="0" rtl="0" algn="l">
              <a:spcBef>
                <a:spcPts val="360"/>
              </a:spcBef>
              <a:spcAft>
                <a:spcPts val="0"/>
              </a:spcAft>
              <a:buNone/>
            </a:pPr>
            <a:r>
              <a:rPr lang="en-US"/>
              <a:t>6.3. Main algorithm used related to an implemented use case described above (one or more slides).</a:t>
            </a:r>
            <a:endParaRPr/>
          </a:p>
          <a:p>
            <a:pPr indent="0" lvl="0" marL="0" rtl="0" algn="l">
              <a:spcBef>
                <a:spcPts val="360"/>
              </a:spcBef>
              <a:spcAft>
                <a:spcPts val="0"/>
              </a:spcAft>
              <a:buNone/>
            </a:pPr>
            <a:r>
              <a:t/>
            </a:r>
            <a:endParaRPr/>
          </a:p>
          <a:p>
            <a:pPr indent="0" lvl="0" marL="0" rtl="0" algn="l">
              <a:spcBef>
                <a:spcPts val="360"/>
              </a:spcBef>
              <a:spcAft>
                <a:spcPts val="0"/>
              </a:spcAft>
              <a:buNone/>
            </a:pPr>
            <a:r>
              <a:t/>
            </a:r>
            <a:endParaRPr/>
          </a:p>
        </p:txBody>
      </p:sp>
      <p:sp>
        <p:nvSpPr>
          <p:cNvPr id="266" name="Google Shape;266;p12: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70" name="Shape 270"/>
        <p:cNvGrpSpPr/>
        <p:nvPr/>
      </p:nvGrpSpPr>
      <p:grpSpPr>
        <a:xfrm>
          <a:off x="0" y="0"/>
          <a:ext cx="0" cy="0"/>
          <a:chOff x="0" y="0"/>
          <a:chExt cx="0" cy="0"/>
        </a:xfrm>
      </p:grpSpPr>
      <p:sp>
        <p:nvSpPr>
          <p:cNvPr id="271" name="Google Shape;271;g83dbcb799f_0_0: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72" name="Google Shape;272;g83dbcb799f_0_0: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6. Detailed design:</a:t>
            </a:r>
            <a:endParaRPr/>
          </a:p>
          <a:p>
            <a:pPr indent="0" lvl="0" marL="0" rtl="0" algn="l">
              <a:spcBef>
                <a:spcPts val="360"/>
              </a:spcBef>
              <a:spcAft>
                <a:spcPts val="0"/>
              </a:spcAft>
              <a:buNone/>
            </a:pPr>
            <a:r>
              <a:rPr lang="en-US"/>
              <a:t>6.1. Minimal class diagram. Identify the design patterns used (one or more slides).</a:t>
            </a:r>
            <a:endParaRPr/>
          </a:p>
          <a:p>
            <a:pPr indent="0" lvl="0" marL="0" rtl="0" algn="l">
              <a:spcBef>
                <a:spcPts val="360"/>
              </a:spcBef>
              <a:spcAft>
                <a:spcPts val="0"/>
              </a:spcAft>
              <a:buNone/>
            </a:pPr>
            <a:r>
              <a:rPr lang="en-US"/>
              <a:t>6.2. State machine for the main control object or the most important object of the implemented uses cases (one or more slides).</a:t>
            </a:r>
            <a:endParaRPr/>
          </a:p>
          <a:p>
            <a:pPr indent="0" lvl="0" marL="0" rtl="0" algn="l">
              <a:spcBef>
                <a:spcPts val="360"/>
              </a:spcBef>
              <a:spcAft>
                <a:spcPts val="0"/>
              </a:spcAft>
              <a:buNone/>
            </a:pPr>
            <a:r>
              <a:rPr lang="en-US"/>
              <a:t>6.3. Main algorithm used related to an implemented use case described above (one or more slides).</a:t>
            </a:r>
            <a:endParaRPr/>
          </a:p>
          <a:p>
            <a:pPr indent="0" lvl="0" marL="0" rtl="0" algn="l">
              <a:spcBef>
                <a:spcPts val="360"/>
              </a:spcBef>
              <a:spcAft>
                <a:spcPts val="0"/>
              </a:spcAft>
              <a:buNone/>
            </a:pPr>
            <a:r>
              <a:t/>
            </a:r>
            <a:endParaRPr/>
          </a:p>
          <a:p>
            <a:pPr indent="0" lvl="0" marL="0" rtl="0" algn="l">
              <a:spcBef>
                <a:spcPts val="360"/>
              </a:spcBef>
              <a:spcAft>
                <a:spcPts val="0"/>
              </a:spcAft>
              <a:buNone/>
            </a:pPr>
            <a:r>
              <a:t/>
            </a:r>
            <a:endParaRPr/>
          </a:p>
        </p:txBody>
      </p:sp>
      <p:sp>
        <p:nvSpPr>
          <p:cNvPr id="273" name="Google Shape;273;g83dbcb799f_0_0: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77" name="Shape 277"/>
        <p:cNvGrpSpPr/>
        <p:nvPr/>
      </p:nvGrpSpPr>
      <p:grpSpPr>
        <a:xfrm>
          <a:off x="0" y="0"/>
          <a:ext cx="0" cy="0"/>
          <a:chOff x="0" y="0"/>
          <a:chExt cx="0" cy="0"/>
        </a:xfrm>
      </p:grpSpPr>
      <p:sp>
        <p:nvSpPr>
          <p:cNvPr id="278" name="Google Shape;278;p13: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79" name="Google Shape;279;p13: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7. Test Suites and Test Cases (one sunny day and one rainy day) for the use case represented in part (5) above (2 slides).</a:t>
            </a:r>
            <a:endParaRPr/>
          </a:p>
          <a:p>
            <a:pPr indent="0" lvl="0" marL="0" rtl="0" algn="l">
              <a:spcBef>
                <a:spcPts val="360"/>
              </a:spcBef>
              <a:spcAft>
                <a:spcPts val="0"/>
              </a:spcAft>
              <a:buNone/>
            </a:pPr>
            <a:r>
              <a:rPr lang="en-US"/>
              <a:t>7.1 One sunny day and one rainy day for the implemented use cases (one or more slides).</a:t>
            </a:r>
            <a:endParaRPr/>
          </a:p>
          <a:p>
            <a:pPr indent="0" lvl="0" marL="0" rtl="0" algn="l">
              <a:spcBef>
                <a:spcPts val="360"/>
              </a:spcBef>
              <a:spcAft>
                <a:spcPts val="0"/>
              </a:spcAft>
              <a:buNone/>
            </a:pPr>
            <a:r>
              <a:rPr lang="en-US"/>
              <a:t>7.2 Automated test scripts for the implemented use cases (one or more slides).</a:t>
            </a:r>
            <a:endParaRPr/>
          </a:p>
          <a:p>
            <a:pPr indent="0" lvl="0" marL="0" rtl="0" algn="l">
              <a:spcBef>
                <a:spcPts val="360"/>
              </a:spcBef>
              <a:spcAft>
                <a:spcPts val="0"/>
              </a:spcAft>
              <a:buNone/>
            </a:pPr>
            <a:r>
              <a:t/>
            </a:r>
            <a:endParaRPr/>
          </a:p>
        </p:txBody>
      </p:sp>
      <p:sp>
        <p:nvSpPr>
          <p:cNvPr id="280" name="Google Shape;280;p13: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84" name="Shape 284"/>
        <p:cNvGrpSpPr/>
        <p:nvPr/>
      </p:nvGrpSpPr>
      <p:grpSpPr>
        <a:xfrm>
          <a:off x="0" y="0"/>
          <a:ext cx="0" cy="0"/>
          <a:chOff x="0" y="0"/>
          <a:chExt cx="0" cy="0"/>
        </a:xfrm>
      </p:grpSpPr>
      <p:sp>
        <p:nvSpPr>
          <p:cNvPr id="285" name="Google Shape;285;p14: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86" name="Google Shape;286;p14: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Summarize your contribution</a:t>
            </a:r>
            <a:endParaRPr/>
          </a:p>
          <a:p>
            <a:pPr indent="0" lvl="0" marL="0" rtl="0" algn="l">
              <a:spcBef>
                <a:spcPts val="360"/>
              </a:spcBef>
              <a:spcAft>
                <a:spcPts val="0"/>
              </a:spcAft>
              <a:buNone/>
            </a:pPr>
            <a:r>
              <a:rPr lang="en-US"/>
              <a:t>Include your contact information</a:t>
            </a:r>
            <a:endParaRPr/>
          </a:p>
          <a:p>
            <a:pPr indent="0" lvl="0" marL="0" rtl="0" algn="l">
              <a:spcBef>
                <a:spcPts val="360"/>
              </a:spcBef>
              <a:spcAft>
                <a:spcPts val="0"/>
              </a:spcAft>
              <a:buNone/>
            </a:pPr>
            <a:r>
              <a:rPr lang="en-US"/>
              <a:t>Ask if anyone has any questions for you.</a:t>
            </a:r>
            <a:endParaRPr/>
          </a:p>
          <a:p>
            <a:pPr indent="0" lvl="0" marL="0" rtl="0" algn="l">
              <a:spcBef>
                <a:spcPts val="360"/>
              </a:spcBef>
              <a:spcAft>
                <a:spcPts val="0"/>
              </a:spcAft>
              <a:buNone/>
            </a:pPr>
            <a:r>
              <a:rPr lang="en-US"/>
              <a:t>Thank your audience</a:t>
            </a:r>
            <a:endParaRPr/>
          </a:p>
          <a:p>
            <a:pPr indent="0" lvl="0" marL="0" rtl="0" algn="l">
              <a:spcBef>
                <a:spcPts val="360"/>
              </a:spcBef>
              <a:spcAft>
                <a:spcPts val="0"/>
              </a:spcAft>
              <a:buNone/>
            </a:pPr>
            <a:r>
              <a:t/>
            </a:r>
            <a:endParaRPr/>
          </a:p>
        </p:txBody>
      </p:sp>
      <p:sp>
        <p:nvSpPr>
          <p:cNvPr id="287" name="Google Shape;287;p14: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52" name="Shape 152"/>
        <p:cNvGrpSpPr/>
        <p:nvPr/>
      </p:nvGrpSpPr>
      <p:grpSpPr>
        <a:xfrm>
          <a:off x="0" y="0"/>
          <a:ext cx="0" cy="0"/>
          <a:chOff x="0" y="0"/>
          <a:chExt cx="0" cy="0"/>
        </a:xfrm>
      </p:grpSpPr>
      <p:sp>
        <p:nvSpPr>
          <p:cNvPr id="153" name="Google Shape;153;p2: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54" name="Google Shape;154;p2: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Introduce the problem that the whole project tackles and stay focused on the parts that you have been working. Indicate if there is an existing previous system, enumerate its problems/limitations, etc.</a:t>
            </a:r>
            <a:endParaRPr/>
          </a:p>
          <a:p>
            <a:pPr indent="0" lvl="0" marL="0" rtl="0" algn="l">
              <a:spcBef>
                <a:spcPts val="360"/>
              </a:spcBef>
              <a:spcAft>
                <a:spcPts val="0"/>
              </a:spcAft>
              <a:buNone/>
            </a:pPr>
            <a:r>
              <a:t/>
            </a:r>
            <a:endParaRPr/>
          </a:p>
        </p:txBody>
      </p:sp>
      <p:sp>
        <p:nvSpPr>
          <p:cNvPr id="155" name="Google Shape;155;p2: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61" name="Shape 161"/>
        <p:cNvGrpSpPr/>
        <p:nvPr/>
      </p:nvGrpSpPr>
      <p:grpSpPr>
        <a:xfrm>
          <a:off x="0" y="0"/>
          <a:ext cx="0" cy="0"/>
          <a:chOff x="0" y="0"/>
          <a:chExt cx="0" cy="0"/>
        </a:xfrm>
      </p:grpSpPr>
      <p:sp>
        <p:nvSpPr>
          <p:cNvPr id="162" name="Google Shape;162;g74b43faaa4_1_6: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63" name="Google Shape;163;g74b43faaa4_1_6: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Introduce the problem that the whole project tackles and stay focused on the parts that you have been working. Indicate if there is an existing previous system, enumerate its problems/limitations, etc.</a:t>
            </a:r>
            <a:endParaRPr/>
          </a:p>
          <a:p>
            <a:pPr indent="0" lvl="0" marL="0" rtl="0" algn="l">
              <a:spcBef>
                <a:spcPts val="360"/>
              </a:spcBef>
              <a:spcAft>
                <a:spcPts val="0"/>
              </a:spcAft>
              <a:buNone/>
            </a:pPr>
            <a:r>
              <a:t/>
            </a:r>
            <a:endParaRPr/>
          </a:p>
        </p:txBody>
      </p:sp>
      <p:sp>
        <p:nvSpPr>
          <p:cNvPr id="164" name="Google Shape;164;g74b43faaa4_1_6: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68" name="Shape 168"/>
        <p:cNvGrpSpPr/>
        <p:nvPr/>
      </p:nvGrpSpPr>
      <p:grpSpPr>
        <a:xfrm>
          <a:off x="0" y="0"/>
          <a:ext cx="0" cy="0"/>
          <a:chOff x="0" y="0"/>
          <a:chExt cx="0" cy="0"/>
        </a:xfrm>
      </p:grpSpPr>
      <p:sp>
        <p:nvSpPr>
          <p:cNvPr id="169" name="Google Shape;169;p3: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70" name="Google Shape;170;p3: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Project Management (schedule for entire semester) (one slide; Gantt Chart).</a:t>
            </a:r>
            <a:endParaRPr/>
          </a:p>
        </p:txBody>
      </p:sp>
      <p:sp>
        <p:nvSpPr>
          <p:cNvPr id="171" name="Google Shape;171;p3: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75" name="Shape 175"/>
        <p:cNvGrpSpPr/>
        <p:nvPr/>
      </p:nvGrpSpPr>
      <p:grpSpPr>
        <a:xfrm>
          <a:off x="0" y="0"/>
          <a:ext cx="0" cy="0"/>
          <a:chOff x="0" y="0"/>
          <a:chExt cx="0" cy="0"/>
        </a:xfrm>
      </p:grpSpPr>
      <p:sp>
        <p:nvSpPr>
          <p:cNvPr id="176" name="Google Shape;176;g83dbcb799f_0_6: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77" name="Google Shape;177;g83dbcb799f_0_6: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Project Management (schedule for entire semester) (one slide; Gantt Chart).</a:t>
            </a:r>
            <a:endParaRPr/>
          </a:p>
        </p:txBody>
      </p:sp>
      <p:sp>
        <p:nvSpPr>
          <p:cNvPr id="178" name="Google Shape;178;g83dbcb799f_0_6: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82" name="Shape 182"/>
        <p:cNvGrpSpPr/>
        <p:nvPr/>
      </p:nvGrpSpPr>
      <p:grpSpPr>
        <a:xfrm>
          <a:off x="0" y="0"/>
          <a:ext cx="0" cy="0"/>
          <a:chOff x="0" y="0"/>
          <a:chExt cx="0" cy="0"/>
        </a:xfrm>
      </p:grpSpPr>
      <p:sp>
        <p:nvSpPr>
          <p:cNvPr id="183" name="Google Shape;183;p4: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84" name="Google Shape;184;p4: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4. Requirements:</a:t>
            </a:r>
            <a:endParaRPr/>
          </a:p>
          <a:p>
            <a:pPr indent="0" lvl="0" marL="0" rtl="0" algn="l">
              <a:spcBef>
                <a:spcPts val="360"/>
              </a:spcBef>
              <a:spcAft>
                <a:spcPts val="0"/>
              </a:spcAft>
              <a:buNone/>
            </a:pPr>
            <a:r>
              <a:rPr lang="en-US"/>
              <a:t>4.1. User stories implemented (one or more slides).</a:t>
            </a:r>
            <a:endParaRPr/>
          </a:p>
          <a:p>
            <a:pPr indent="0" lvl="0" marL="0" rtl="0" algn="l">
              <a:spcBef>
                <a:spcPts val="360"/>
              </a:spcBef>
              <a:spcAft>
                <a:spcPts val="0"/>
              </a:spcAft>
              <a:buNone/>
            </a:pPr>
            <a:r>
              <a:rPr lang="en-US"/>
              <a:t>4.2. UML use cases and the use case diagram for the implemented use cases (one or more slides).</a:t>
            </a:r>
            <a:endParaRPr/>
          </a:p>
          <a:p>
            <a:pPr indent="0" lvl="0" marL="0" rtl="0" algn="l">
              <a:spcBef>
                <a:spcPts val="360"/>
              </a:spcBef>
              <a:spcAft>
                <a:spcPts val="0"/>
              </a:spcAft>
              <a:buNone/>
            </a:pPr>
            <a:r>
              <a:rPr lang="en-US"/>
              <a:t>4.3. UML sequence diagrams for the implemented use cases.</a:t>
            </a:r>
            <a:endParaRPr/>
          </a:p>
          <a:p>
            <a:pPr indent="0" lvl="0" marL="0" rtl="0" algn="l">
              <a:spcBef>
                <a:spcPts val="360"/>
              </a:spcBef>
              <a:spcAft>
                <a:spcPts val="0"/>
              </a:spcAft>
              <a:buNone/>
            </a:pPr>
            <a:r>
              <a:t/>
            </a:r>
            <a:endParaRPr/>
          </a:p>
        </p:txBody>
      </p:sp>
      <p:sp>
        <p:nvSpPr>
          <p:cNvPr id="185" name="Google Shape;185;p4: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92" name="Shape 192"/>
        <p:cNvGrpSpPr/>
        <p:nvPr/>
      </p:nvGrpSpPr>
      <p:grpSpPr>
        <a:xfrm>
          <a:off x="0" y="0"/>
          <a:ext cx="0" cy="0"/>
          <a:chOff x="0" y="0"/>
          <a:chExt cx="0" cy="0"/>
        </a:xfrm>
      </p:grpSpPr>
      <p:sp>
        <p:nvSpPr>
          <p:cNvPr id="193" name="Google Shape;193;p5: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94" name="Google Shape;194;p5: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4. Requirements:</a:t>
            </a:r>
            <a:endParaRPr/>
          </a:p>
          <a:p>
            <a:pPr indent="0" lvl="0" marL="0" rtl="0" algn="l">
              <a:spcBef>
                <a:spcPts val="360"/>
              </a:spcBef>
              <a:spcAft>
                <a:spcPts val="0"/>
              </a:spcAft>
              <a:buNone/>
            </a:pPr>
            <a:r>
              <a:rPr lang="en-US"/>
              <a:t>4.1. User stories implemented (one or more slides).</a:t>
            </a:r>
            <a:endParaRPr/>
          </a:p>
          <a:p>
            <a:pPr indent="0" lvl="0" marL="0" rtl="0" algn="l">
              <a:spcBef>
                <a:spcPts val="360"/>
              </a:spcBef>
              <a:spcAft>
                <a:spcPts val="0"/>
              </a:spcAft>
              <a:buNone/>
            </a:pPr>
            <a:r>
              <a:rPr lang="en-US"/>
              <a:t>4.2. UML use cases and the use case diagram for the implemented use cases (one or more slides).</a:t>
            </a:r>
            <a:endParaRPr/>
          </a:p>
          <a:p>
            <a:pPr indent="0" lvl="0" marL="0" rtl="0" algn="l">
              <a:spcBef>
                <a:spcPts val="360"/>
              </a:spcBef>
              <a:spcAft>
                <a:spcPts val="0"/>
              </a:spcAft>
              <a:buNone/>
            </a:pPr>
            <a:r>
              <a:rPr lang="en-US"/>
              <a:t>4.3. UML sequence diagrams for the implemented use cases.</a:t>
            </a:r>
            <a:endParaRPr/>
          </a:p>
          <a:p>
            <a:pPr indent="0" lvl="0" marL="0" rtl="0" algn="l">
              <a:spcBef>
                <a:spcPts val="360"/>
              </a:spcBef>
              <a:spcAft>
                <a:spcPts val="0"/>
              </a:spcAft>
              <a:buNone/>
            </a:pPr>
            <a:r>
              <a:t/>
            </a:r>
            <a:endParaRPr/>
          </a:p>
        </p:txBody>
      </p:sp>
      <p:sp>
        <p:nvSpPr>
          <p:cNvPr id="195" name="Google Shape;195;p5: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00" name="Shape 200"/>
        <p:cNvGrpSpPr/>
        <p:nvPr/>
      </p:nvGrpSpPr>
      <p:grpSpPr>
        <a:xfrm>
          <a:off x="0" y="0"/>
          <a:ext cx="0" cy="0"/>
          <a:chOff x="0" y="0"/>
          <a:chExt cx="0" cy="0"/>
        </a:xfrm>
      </p:grpSpPr>
      <p:sp>
        <p:nvSpPr>
          <p:cNvPr id="201" name="Google Shape;201;g73c25eb1c5_0_1: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02" name="Google Shape;202;g73c25eb1c5_0_1: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4. Requirements:</a:t>
            </a:r>
            <a:endParaRPr/>
          </a:p>
          <a:p>
            <a:pPr indent="0" lvl="0" marL="0" rtl="0" algn="l">
              <a:spcBef>
                <a:spcPts val="360"/>
              </a:spcBef>
              <a:spcAft>
                <a:spcPts val="0"/>
              </a:spcAft>
              <a:buNone/>
            </a:pPr>
            <a:r>
              <a:rPr lang="en-US"/>
              <a:t>4.1. User stories implemented (one or more slides).</a:t>
            </a:r>
            <a:endParaRPr/>
          </a:p>
          <a:p>
            <a:pPr indent="0" lvl="0" marL="0" rtl="0" algn="l">
              <a:spcBef>
                <a:spcPts val="360"/>
              </a:spcBef>
              <a:spcAft>
                <a:spcPts val="0"/>
              </a:spcAft>
              <a:buNone/>
            </a:pPr>
            <a:r>
              <a:rPr lang="en-US"/>
              <a:t>4.2. UML use cases and the use case diagram for the implemented use cases (one or more slides).</a:t>
            </a:r>
            <a:endParaRPr/>
          </a:p>
          <a:p>
            <a:pPr indent="0" lvl="0" marL="0" rtl="0" algn="l">
              <a:spcBef>
                <a:spcPts val="360"/>
              </a:spcBef>
              <a:spcAft>
                <a:spcPts val="0"/>
              </a:spcAft>
              <a:buNone/>
            </a:pPr>
            <a:r>
              <a:rPr lang="en-US"/>
              <a:t>4.3. UML sequence diagrams for the implemented use cases.</a:t>
            </a:r>
            <a:endParaRPr/>
          </a:p>
          <a:p>
            <a:pPr indent="0" lvl="0" marL="0" rtl="0" algn="l">
              <a:spcBef>
                <a:spcPts val="360"/>
              </a:spcBef>
              <a:spcAft>
                <a:spcPts val="0"/>
              </a:spcAft>
              <a:buNone/>
            </a:pPr>
            <a:r>
              <a:t/>
            </a:r>
            <a:endParaRPr/>
          </a:p>
        </p:txBody>
      </p:sp>
      <p:sp>
        <p:nvSpPr>
          <p:cNvPr id="203" name="Google Shape;203;g73c25eb1c5_0_1: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08" name="Shape 208"/>
        <p:cNvGrpSpPr/>
        <p:nvPr/>
      </p:nvGrpSpPr>
      <p:grpSpPr>
        <a:xfrm>
          <a:off x="0" y="0"/>
          <a:ext cx="0" cy="0"/>
          <a:chOff x="0" y="0"/>
          <a:chExt cx="0" cy="0"/>
        </a:xfrm>
      </p:grpSpPr>
      <p:sp>
        <p:nvSpPr>
          <p:cNvPr id="209" name="Google Shape;209;p6: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10" name="Google Shape;210;p6: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4. Requirements:</a:t>
            </a:r>
            <a:endParaRPr/>
          </a:p>
          <a:p>
            <a:pPr indent="0" lvl="0" marL="0" rtl="0" algn="l">
              <a:spcBef>
                <a:spcPts val="360"/>
              </a:spcBef>
              <a:spcAft>
                <a:spcPts val="0"/>
              </a:spcAft>
              <a:buNone/>
            </a:pPr>
            <a:r>
              <a:rPr lang="en-US"/>
              <a:t>4.1. User stories implemented (one or more slides).</a:t>
            </a:r>
            <a:endParaRPr/>
          </a:p>
          <a:p>
            <a:pPr indent="0" lvl="0" marL="0" rtl="0" algn="l">
              <a:spcBef>
                <a:spcPts val="360"/>
              </a:spcBef>
              <a:spcAft>
                <a:spcPts val="0"/>
              </a:spcAft>
              <a:buNone/>
            </a:pPr>
            <a:r>
              <a:rPr lang="en-US"/>
              <a:t>4.2. UML use cases and the use case diagram for the implemented use cases (one or more slides).</a:t>
            </a:r>
            <a:endParaRPr/>
          </a:p>
          <a:p>
            <a:pPr indent="0" lvl="0" marL="0" rtl="0" algn="l">
              <a:spcBef>
                <a:spcPts val="360"/>
              </a:spcBef>
              <a:spcAft>
                <a:spcPts val="0"/>
              </a:spcAft>
              <a:buNone/>
            </a:pPr>
            <a:r>
              <a:rPr lang="en-US"/>
              <a:t>4.3. UML sequence diagrams for the implemented use cases.</a:t>
            </a:r>
            <a:endParaRPr/>
          </a:p>
          <a:p>
            <a:pPr indent="0" lvl="0" marL="0" rtl="0" algn="l">
              <a:spcBef>
                <a:spcPts val="360"/>
              </a:spcBef>
              <a:spcAft>
                <a:spcPts val="0"/>
              </a:spcAft>
              <a:buNone/>
            </a:pPr>
            <a:r>
              <a:t/>
            </a:r>
            <a:endParaRPr/>
          </a:p>
        </p:txBody>
      </p:sp>
      <p:sp>
        <p:nvSpPr>
          <p:cNvPr id="211" name="Google Shape;211;p6: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pn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9.png"/></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8.png"/><Relationship Id="rId3" Type="http://schemas.openxmlformats.org/officeDocument/2006/relationships/image" Target="../media/image4.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png"/><Relationship Id="rId3" Type="http://schemas.openxmlformats.org/officeDocument/2006/relationships/image" Target="../media/image6.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png"/><Relationship Id="rId3" Type="http://schemas.openxmlformats.org/officeDocument/2006/relationships/image" Target="../media/image4.png"/></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png"/></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pn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png"/></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png"/></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Slide" type="title">
  <p:cSld name="TITLE">
    <p:spTree>
      <p:nvGrpSpPr>
        <p:cNvPr id="17" name="Shape 17"/>
        <p:cNvGrpSpPr/>
        <p:nvPr/>
      </p:nvGrpSpPr>
      <p:grpSpPr>
        <a:xfrm>
          <a:off x="0" y="0"/>
          <a:ext cx="0" cy="0"/>
          <a:chOff x="0" y="0"/>
          <a:chExt cx="0" cy="0"/>
        </a:xfrm>
      </p:grpSpPr>
      <p:pic>
        <p:nvPicPr>
          <p:cNvPr descr="Overlay-TitleSlide.png" id="18" name="Google Shape;18;p16"/>
          <p:cNvPicPr preferRelativeResize="0"/>
          <p:nvPr/>
        </p:nvPicPr>
        <p:blipFill rotWithShape="1">
          <a:blip r:embed="rId2">
            <a:alphaModFix/>
          </a:blip>
          <a:srcRect b="0" l="0" r="0" t="0"/>
          <a:stretch/>
        </p:blipFill>
        <p:spPr>
          <a:xfrm>
            <a:off x="158750" y="187325"/>
            <a:ext cx="8826500" cy="6483350"/>
          </a:xfrm>
          <a:prstGeom prst="rect">
            <a:avLst/>
          </a:prstGeom>
          <a:noFill/>
          <a:ln>
            <a:noFill/>
          </a:ln>
        </p:spPr>
      </p:pic>
      <p:sp>
        <p:nvSpPr>
          <p:cNvPr id="19" name="Google Shape;19;p16"/>
          <p:cNvSpPr txBox="1"/>
          <p:nvPr>
            <p:ph type="ctrTitle"/>
          </p:nvPr>
        </p:nvSpPr>
        <p:spPr>
          <a:xfrm>
            <a:off x="1600200" y="2492375"/>
            <a:ext cx="6762749" cy="1470025"/>
          </a:xfrm>
          <a:prstGeom prst="rect">
            <a:avLst/>
          </a:prstGeom>
          <a:noFill/>
          <a:ln>
            <a:noFill/>
          </a:ln>
        </p:spPr>
        <p:txBody>
          <a:bodyPr anchorCtr="0" anchor="b" bIns="45700" lIns="91425" spcFirstLastPara="1" rIns="91425" wrap="square" tIns="45700">
            <a:noAutofit/>
          </a:bodyPr>
          <a:lstStyle>
            <a:lvl1pPr lvl="0" algn="r">
              <a:spcBef>
                <a:spcPts val="0"/>
              </a:spcBef>
              <a:spcAft>
                <a:spcPts val="0"/>
              </a:spcAft>
              <a:buSzPts val="1400"/>
              <a:buNone/>
              <a:defRPr sz="4400"/>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0" name="Google Shape;20;p16"/>
          <p:cNvSpPr txBox="1"/>
          <p:nvPr>
            <p:ph idx="1" type="subTitle"/>
          </p:nvPr>
        </p:nvSpPr>
        <p:spPr>
          <a:xfrm>
            <a:off x="1600201" y="3966882"/>
            <a:ext cx="6762749" cy="1752600"/>
          </a:xfrm>
          <a:prstGeom prst="rect">
            <a:avLst/>
          </a:prstGeom>
          <a:noFill/>
          <a:ln>
            <a:noFill/>
          </a:ln>
        </p:spPr>
        <p:txBody>
          <a:bodyPr anchorCtr="0" anchor="t" bIns="45700" lIns="91425" spcFirstLastPara="1" rIns="91425" wrap="square" tIns="45700">
            <a:normAutofit/>
          </a:bodyPr>
          <a:lstStyle>
            <a:lvl1pPr lvl="0" algn="r">
              <a:spcBef>
                <a:spcPts val="600"/>
              </a:spcBef>
              <a:spcAft>
                <a:spcPts val="0"/>
              </a:spcAft>
              <a:buClr>
                <a:schemeClr val="lt1"/>
              </a:buClr>
              <a:buSzPts val="1800"/>
              <a:buNone/>
              <a:defRPr sz="1800">
                <a:solidFill>
                  <a:schemeClr val="lt1"/>
                </a:solidFill>
              </a:defRPr>
            </a:lvl1pPr>
            <a:lvl2pPr lvl="1" algn="ctr">
              <a:spcBef>
                <a:spcPts val="600"/>
              </a:spcBef>
              <a:spcAft>
                <a:spcPts val="0"/>
              </a:spcAft>
              <a:buClr>
                <a:srgbClr val="888888"/>
              </a:buClr>
              <a:buSzPts val="2000"/>
              <a:buNone/>
              <a:defRPr>
                <a:solidFill>
                  <a:srgbClr val="888888"/>
                </a:solidFill>
              </a:defRPr>
            </a:lvl2pPr>
            <a:lvl3pPr lvl="2" algn="ctr">
              <a:spcBef>
                <a:spcPts val="600"/>
              </a:spcBef>
              <a:spcAft>
                <a:spcPts val="0"/>
              </a:spcAft>
              <a:buClr>
                <a:srgbClr val="888888"/>
              </a:buClr>
              <a:buSzPts val="1800"/>
              <a:buNone/>
              <a:defRPr>
                <a:solidFill>
                  <a:srgbClr val="888888"/>
                </a:solidFill>
              </a:defRPr>
            </a:lvl3pPr>
            <a:lvl4pPr lvl="3" algn="ctr">
              <a:spcBef>
                <a:spcPts val="600"/>
              </a:spcBef>
              <a:spcAft>
                <a:spcPts val="0"/>
              </a:spcAft>
              <a:buClr>
                <a:srgbClr val="888888"/>
              </a:buClr>
              <a:buSzPts val="1800"/>
              <a:buNone/>
              <a:defRPr>
                <a:solidFill>
                  <a:srgbClr val="888888"/>
                </a:solidFill>
              </a:defRPr>
            </a:lvl4pPr>
            <a:lvl5pPr lvl="4" algn="ctr">
              <a:spcBef>
                <a:spcPts val="600"/>
              </a:spcBef>
              <a:spcAft>
                <a:spcPts val="0"/>
              </a:spcAft>
              <a:buClr>
                <a:srgbClr val="888888"/>
              </a:buClr>
              <a:buSzPts val="18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p:txBody>
      </p:sp>
      <p:sp>
        <p:nvSpPr>
          <p:cNvPr id="21" name="Google Shape;21;p16"/>
          <p:cNvSpPr txBox="1"/>
          <p:nvPr>
            <p:ph idx="12" type="sldNum"/>
          </p:nvPr>
        </p:nvSpPr>
        <p:spPr>
          <a:xfrm>
            <a:off x="8404225" y="219075"/>
            <a:ext cx="493713"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1pPr>
            <a:lvl2pPr indent="0" lvl="1"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2pPr>
            <a:lvl3pPr indent="0" lvl="2"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3pPr>
            <a:lvl4pPr indent="0" lvl="3"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4pPr>
            <a:lvl5pPr indent="0" lvl="4"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5pPr>
            <a:lvl6pPr indent="0" lvl="5"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6pPr>
            <a:lvl7pPr indent="0" lvl="6"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7pPr>
            <a:lvl8pPr indent="0" lvl="7"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8pPr>
            <a:lvl9pPr indent="0" lvl="8"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9pPr>
          </a:lstStyle>
          <a:p>
            <a:pPr indent="0" lvl="0" marL="0" rtl="0" algn="r">
              <a:spcBef>
                <a:spcPts val="0"/>
              </a:spcBef>
              <a:spcAft>
                <a:spcPts val="0"/>
              </a:spcAft>
              <a:buNone/>
            </a:pPr>
            <a:fld id="{00000000-1234-1234-1234-123412341234}" type="slidenum">
              <a:rPr lang="en-US"/>
              <a:t>‹#›</a:t>
            </a:fld>
            <a:endParaRPr/>
          </a:p>
        </p:txBody>
      </p:sp>
      <p:sp>
        <p:nvSpPr>
          <p:cNvPr id="22" name="Google Shape;22;p16"/>
          <p:cNvSpPr txBox="1"/>
          <p:nvPr>
            <p:ph idx="10" type="dt"/>
          </p:nvPr>
        </p:nvSpPr>
        <p:spPr>
          <a:xfrm>
            <a:off x="381000" y="6288088"/>
            <a:ext cx="1887538"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3" name="Google Shape;23;p16"/>
          <p:cNvSpPr txBox="1"/>
          <p:nvPr>
            <p:ph idx="11" type="ftr"/>
          </p:nvPr>
        </p:nvSpPr>
        <p:spPr>
          <a:xfrm>
            <a:off x="3305175" y="6288088"/>
            <a:ext cx="5238750" cy="365125"/>
          </a:xfrm>
          <a:prstGeom prst="rect">
            <a:avLst/>
          </a:prstGeom>
          <a:noFill/>
          <a:ln>
            <a:noFill/>
          </a:ln>
        </p:spPr>
        <p:txBody>
          <a:bodyPr anchorCtr="0" anchor="ctr" bIns="45700" lIns="91425" spcFirstLastPara="1" rIns="91425" wrap="square" tIns="4570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lank" type="blank">
  <p:cSld name="BLANK">
    <p:spTree>
      <p:nvGrpSpPr>
        <p:cNvPr id="93" name="Shape 93"/>
        <p:cNvGrpSpPr/>
        <p:nvPr/>
      </p:nvGrpSpPr>
      <p:grpSpPr>
        <a:xfrm>
          <a:off x="0" y="0"/>
          <a:ext cx="0" cy="0"/>
          <a:chOff x="0" y="0"/>
          <a:chExt cx="0" cy="0"/>
        </a:xfrm>
      </p:grpSpPr>
      <p:pic>
        <p:nvPicPr>
          <p:cNvPr descr="Overlay-ContentSlides.png" id="94" name="Google Shape;94;p25"/>
          <p:cNvPicPr preferRelativeResize="0"/>
          <p:nvPr/>
        </p:nvPicPr>
        <p:blipFill rotWithShape="1">
          <a:blip r:embed="rId2">
            <a:alphaModFix/>
          </a:blip>
          <a:srcRect b="0" l="0" r="0" t="0"/>
          <a:stretch/>
        </p:blipFill>
        <p:spPr>
          <a:xfrm>
            <a:off x="150813" y="187325"/>
            <a:ext cx="8828087" cy="6481763"/>
          </a:xfrm>
          <a:prstGeom prst="rect">
            <a:avLst/>
          </a:prstGeom>
          <a:noFill/>
          <a:ln>
            <a:noFill/>
          </a:ln>
        </p:spPr>
      </p:pic>
      <p:sp>
        <p:nvSpPr>
          <p:cNvPr id="95" name="Google Shape;95;p25"/>
          <p:cNvSpPr txBox="1"/>
          <p:nvPr>
            <p:ph idx="10" type="dt"/>
          </p:nvPr>
        </p:nvSpPr>
        <p:spPr>
          <a:xfrm>
            <a:off x="381000" y="6288088"/>
            <a:ext cx="1887538"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96" name="Google Shape;96;p25"/>
          <p:cNvSpPr txBox="1"/>
          <p:nvPr>
            <p:ph idx="11" type="ftr"/>
          </p:nvPr>
        </p:nvSpPr>
        <p:spPr>
          <a:xfrm>
            <a:off x="3305175" y="6288088"/>
            <a:ext cx="5238750" cy="365125"/>
          </a:xfrm>
          <a:prstGeom prst="rect">
            <a:avLst/>
          </a:prstGeom>
          <a:noFill/>
          <a:ln>
            <a:noFill/>
          </a:ln>
        </p:spPr>
        <p:txBody>
          <a:bodyPr anchorCtr="0" anchor="ctr" bIns="45700" lIns="91425" spcFirstLastPara="1" rIns="91425" wrap="square" tIns="4570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97" name="Google Shape;97;p25"/>
          <p:cNvSpPr txBox="1"/>
          <p:nvPr>
            <p:ph idx="12" type="sldNum"/>
          </p:nvPr>
        </p:nvSpPr>
        <p:spPr>
          <a:xfrm>
            <a:off x="8404225" y="219075"/>
            <a:ext cx="493713"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1pPr>
            <a:lvl2pPr indent="0" lvl="1"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2pPr>
            <a:lvl3pPr indent="0" lvl="2"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3pPr>
            <a:lvl4pPr indent="0" lvl="3"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4pPr>
            <a:lvl5pPr indent="0" lvl="4"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5pPr>
            <a:lvl6pPr indent="0" lvl="5"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6pPr>
            <a:lvl7pPr indent="0" lvl="6"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7pPr>
            <a:lvl8pPr indent="0" lvl="7"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8pPr>
            <a:lvl9pPr indent="0" lvl="8"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ontent with Caption" type="objTx">
  <p:cSld name="OBJECT_WITH_CAPTION_TEXT">
    <p:spTree>
      <p:nvGrpSpPr>
        <p:cNvPr id="98" name="Shape 98"/>
        <p:cNvGrpSpPr/>
        <p:nvPr/>
      </p:nvGrpSpPr>
      <p:grpSpPr>
        <a:xfrm>
          <a:off x="0" y="0"/>
          <a:ext cx="0" cy="0"/>
          <a:chOff x="0" y="0"/>
          <a:chExt cx="0" cy="0"/>
        </a:xfrm>
      </p:grpSpPr>
      <p:pic>
        <p:nvPicPr>
          <p:cNvPr descr="Overlay-ContentCaption.png" id="99" name="Google Shape;99;p26"/>
          <p:cNvPicPr preferRelativeResize="0"/>
          <p:nvPr/>
        </p:nvPicPr>
        <p:blipFill rotWithShape="1">
          <a:blip r:embed="rId2">
            <a:alphaModFix/>
          </a:blip>
          <a:srcRect b="0" l="0" r="0" t="0"/>
          <a:stretch/>
        </p:blipFill>
        <p:spPr>
          <a:xfrm>
            <a:off x="158750" y="187325"/>
            <a:ext cx="8826500" cy="6483350"/>
          </a:xfrm>
          <a:prstGeom prst="rect">
            <a:avLst/>
          </a:prstGeom>
          <a:noFill/>
          <a:ln>
            <a:noFill/>
          </a:ln>
        </p:spPr>
      </p:pic>
      <p:sp>
        <p:nvSpPr>
          <p:cNvPr id="100" name="Google Shape;100;p26"/>
          <p:cNvSpPr txBox="1"/>
          <p:nvPr>
            <p:ph type="title"/>
          </p:nvPr>
        </p:nvSpPr>
        <p:spPr>
          <a:xfrm>
            <a:off x="779464" y="590550"/>
            <a:ext cx="3657600" cy="1162050"/>
          </a:xfrm>
          <a:prstGeom prst="rect">
            <a:avLst/>
          </a:prstGeom>
          <a:noFill/>
          <a:ln>
            <a:noFill/>
          </a:ln>
        </p:spPr>
        <p:txBody>
          <a:bodyPr anchorCtr="0" anchor="b" bIns="45700" lIns="91425" spcFirstLastPara="1" rIns="91425" wrap="square" tIns="45700">
            <a:noAutofit/>
          </a:bodyPr>
          <a:lstStyle>
            <a:lvl1pPr lvl="0" algn="ctr">
              <a:spcBef>
                <a:spcPts val="0"/>
              </a:spcBef>
              <a:spcAft>
                <a:spcPts val="0"/>
              </a:spcAft>
              <a:buSzPts val="1400"/>
              <a:buNone/>
              <a:defRPr b="0" sz="3600"/>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01" name="Google Shape;101;p26"/>
          <p:cNvSpPr txBox="1"/>
          <p:nvPr>
            <p:ph idx="1" type="body"/>
          </p:nvPr>
        </p:nvSpPr>
        <p:spPr>
          <a:xfrm>
            <a:off x="4693023" y="739588"/>
            <a:ext cx="3657600" cy="5308787"/>
          </a:xfrm>
          <a:prstGeom prst="rect">
            <a:avLst/>
          </a:prstGeom>
          <a:noFill/>
          <a:ln>
            <a:noFill/>
          </a:ln>
        </p:spPr>
        <p:txBody>
          <a:bodyPr anchorCtr="0" anchor="t" bIns="45700" lIns="91425" spcFirstLastPara="1" rIns="91425" wrap="square" tIns="45700">
            <a:normAutofit/>
          </a:bodyPr>
          <a:lstStyle>
            <a:lvl1pPr indent="-355600" lvl="0" marL="457200" algn="l">
              <a:spcBef>
                <a:spcPts val="2000"/>
              </a:spcBef>
              <a:spcAft>
                <a:spcPts val="0"/>
              </a:spcAft>
              <a:buClr>
                <a:srgbClr val="001D4D"/>
              </a:buClr>
              <a:buSzPts val="2000"/>
              <a:buChar char="⚫"/>
              <a:defRPr sz="2000"/>
            </a:lvl1pPr>
            <a:lvl2pPr indent="-342900" lvl="1" marL="914400" algn="l">
              <a:spcBef>
                <a:spcPts val="600"/>
              </a:spcBef>
              <a:spcAft>
                <a:spcPts val="0"/>
              </a:spcAft>
              <a:buClr>
                <a:srgbClr val="001D4D"/>
              </a:buClr>
              <a:buSzPts val="1800"/>
              <a:buChar char="⚫"/>
              <a:defRPr sz="1800"/>
            </a:lvl2pPr>
            <a:lvl3pPr indent="-342900" lvl="2" marL="1371600" algn="l">
              <a:spcBef>
                <a:spcPts val="600"/>
              </a:spcBef>
              <a:spcAft>
                <a:spcPts val="0"/>
              </a:spcAft>
              <a:buClr>
                <a:srgbClr val="001D4D"/>
              </a:buClr>
              <a:buSzPts val="1800"/>
              <a:buChar char="⚫"/>
              <a:defRPr sz="1800"/>
            </a:lvl3pPr>
            <a:lvl4pPr indent="-342900" lvl="3" marL="1828800" algn="l">
              <a:spcBef>
                <a:spcPts val="600"/>
              </a:spcBef>
              <a:spcAft>
                <a:spcPts val="0"/>
              </a:spcAft>
              <a:buClr>
                <a:srgbClr val="001D4D"/>
              </a:buClr>
              <a:buSzPts val="1800"/>
              <a:buChar char="⚫"/>
              <a:defRPr sz="1800"/>
            </a:lvl4pPr>
            <a:lvl5pPr indent="-342900" lvl="4" marL="2286000" algn="l">
              <a:spcBef>
                <a:spcPts val="600"/>
              </a:spcBef>
              <a:spcAft>
                <a:spcPts val="0"/>
              </a:spcAft>
              <a:buClr>
                <a:srgbClr val="001D4D"/>
              </a:buClr>
              <a:buSzPts val="1800"/>
              <a:buChar char="⚫"/>
              <a:defRPr sz="1800"/>
            </a:lvl5pPr>
            <a:lvl6pPr indent="-355600" lvl="5" marL="2743200" algn="l">
              <a:spcBef>
                <a:spcPts val="400"/>
              </a:spcBef>
              <a:spcAft>
                <a:spcPts val="0"/>
              </a:spcAft>
              <a:buClr>
                <a:schemeClr val="dk1"/>
              </a:buClr>
              <a:buSzPts val="2000"/>
              <a:buChar char="•"/>
              <a:defRPr sz="2000"/>
            </a:lvl6pPr>
            <a:lvl7pPr indent="-355600" lvl="6" marL="3200400" algn="l">
              <a:spcBef>
                <a:spcPts val="400"/>
              </a:spcBef>
              <a:spcAft>
                <a:spcPts val="0"/>
              </a:spcAft>
              <a:buClr>
                <a:schemeClr val="dk1"/>
              </a:buClr>
              <a:buSzPts val="2000"/>
              <a:buChar char="•"/>
              <a:defRPr sz="2000"/>
            </a:lvl7pPr>
            <a:lvl8pPr indent="-355600" lvl="7" marL="3657600" algn="l">
              <a:spcBef>
                <a:spcPts val="400"/>
              </a:spcBef>
              <a:spcAft>
                <a:spcPts val="0"/>
              </a:spcAft>
              <a:buClr>
                <a:schemeClr val="dk1"/>
              </a:buClr>
              <a:buSzPts val="2000"/>
              <a:buChar char="•"/>
              <a:defRPr sz="2000"/>
            </a:lvl8pPr>
            <a:lvl9pPr indent="-355600" lvl="8" marL="4114800" algn="l">
              <a:spcBef>
                <a:spcPts val="400"/>
              </a:spcBef>
              <a:spcAft>
                <a:spcPts val="0"/>
              </a:spcAft>
              <a:buClr>
                <a:schemeClr val="dk1"/>
              </a:buClr>
              <a:buSzPts val="2000"/>
              <a:buChar char="•"/>
              <a:defRPr sz="2000"/>
            </a:lvl9pPr>
          </a:lstStyle>
          <a:p/>
        </p:txBody>
      </p:sp>
      <p:sp>
        <p:nvSpPr>
          <p:cNvPr id="102" name="Google Shape;102;p26"/>
          <p:cNvSpPr txBox="1"/>
          <p:nvPr>
            <p:ph idx="2" type="body"/>
          </p:nvPr>
        </p:nvSpPr>
        <p:spPr>
          <a:xfrm>
            <a:off x="779464" y="1816100"/>
            <a:ext cx="3657600" cy="3822700"/>
          </a:xfrm>
          <a:prstGeom prst="rect">
            <a:avLst/>
          </a:prstGeom>
          <a:noFill/>
          <a:ln>
            <a:noFill/>
          </a:ln>
        </p:spPr>
        <p:txBody>
          <a:bodyPr anchorCtr="0" anchor="t" bIns="45700" lIns="91425" spcFirstLastPara="1" rIns="91425" wrap="square" tIns="45700">
            <a:normAutofit/>
          </a:bodyPr>
          <a:lstStyle>
            <a:lvl1pPr indent="-228600" lvl="0" marL="457200" algn="ctr">
              <a:spcBef>
                <a:spcPts val="2000"/>
              </a:spcBef>
              <a:spcAft>
                <a:spcPts val="0"/>
              </a:spcAft>
              <a:buClr>
                <a:srgbClr val="001D4D"/>
              </a:buClr>
              <a:buSzPts val="1800"/>
              <a:buNone/>
              <a:defRPr sz="1800"/>
            </a:lvl1pPr>
            <a:lvl2pPr indent="-228600" lvl="1" marL="914400" algn="l">
              <a:spcBef>
                <a:spcPts val="600"/>
              </a:spcBef>
              <a:spcAft>
                <a:spcPts val="0"/>
              </a:spcAft>
              <a:buClr>
                <a:srgbClr val="001D4D"/>
              </a:buClr>
              <a:buSzPts val="1200"/>
              <a:buNone/>
              <a:defRPr sz="1200"/>
            </a:lvl2pPr>
            <a:lvl3pPr indent="-228600" lvl="2" marL="1371600" algn="l">
              <a:spcBef>
                <a:spcPts val="600"/>
              </a:spcBef>
              <a:spcAft>
                <a:spcPts val="0"/>
              </a:spcAft>
              <a:buClr>
                <a:srgbClr val="001D4D"/>
              </a:buClr>
              <a:buSzPts val="1000"/>
              <a:buNone/>
              <a:defRPr sz="1000"/>
            </a:lvl3pPr>
            <a:lvl4pPr indent="-228600" lvl="3" marL="1828800" algn="l">
              <a:spcBef>
                <a:spcPts val="600"/>
              </a:spcBef>
              <a:spcAft>
                <a:spcPts val="0"/>
              </a:spcAft>
              <a:buClr>
                <a:srgbClr val="001D4D"/>
              </a:buClr>
              <a:buSzPts val="900"/>
              <a:buNone/>
              <a:defRPr sz="900"/>
            </a:lvl4pPr>
            <a:lvl5pPr indent="-228600" lvl="4" marL="2286000" algn="l">
              <a:spcBef>
                <a:spcPts val="600"/>
              </a:spcBef>
              <a:spcAft>
                <a:spcPts val="0"/>
              </a:spcAft>
              <a:buClr>
                <a:srgbClr val="001D4D"/>
              </a:buClr>
              <a:buSzPts val="900"/>
              <a:buNone/>
              <a:defRPr sz="900"/>
            </a:lvl5pPr>
            <a:lvl6pPr indent="-228600" lvl="5" marL="2743200" algn="l">
              <a:spcBef>
                <a:spcPts val="180"/>
              </a:spcBef>
              <a:spcAft>
                <a:spcPts val="0"/>
              </a:spcAft>
              <a:buClr>
                <a:schemeClr val="dk1"/>
              </a:buClr>
              <a:buSzPts val="900"/>
              <a:buNone/>
              <a:defRPr sz="900"/>
            </a:lvl6pPr>
            <a:lvl7pPr indent="-228600" lvl="6" marL="3200400" algn="l">
              <a:spcBef>
                <a:spcPts val="180"/>
              </a:spcBef>
              <a:spcAft>
                <a:spcPts val="0"/>
              </a:spcAft>
              <a:buClr>
                <a:schemeClr val="dk1"/>
              </a:buClr>
              <a:buSzPts val="900"/>
              <a:buNone/>
              <a:defRPr sz="900"/>
            </a:lvl7pPr>
            <a:lvl8pPr indent="-228600" lvl="7" marL="3657600" algn="l">
              <a:spcBef>
                <a:spcPts val="180"/>
              </a:spcBef>
              <a:spcAft>
                <a:spcPts val="0"/>
              </a:spcAft>
              <a:buClr>
                <a:schemeClr val="dk1"/>
              </a:buClr>
              <a:buSzPts val="900"/>
              <a:buNone/>
              <a:defRPr sz="900"/>
            </a:lvl8pPr>
            <a:lvl9pPr indent="-228600" lvl="8" marL="4114800" algn="l">
              <a:spcBef>
                <a:spcPts val="180"/>
              </a:spcBef>
              <a:spcAft>
                <a:spcPts val="0"/>
              </a:spcAft>
              <a:buClr>
                <a:schemeClr val="dk1"/>
              </a:buClr>
              <a:buSzPts val="900"/>
              <a:buNone/>
              <a:defRPr sz="900"/>
            </a:lvl9pPr>
          </a:lstStyle>
          <a:p/>
        </p:txBody>
      </p:sp>
      <p:sp>
        <p:nvSpPr>
          <p:cNvPr id="103" name="Google Shape;103;p26"/>
          <p:cNvSpPr txBox="1"/>
          <p:nvPr>
            <p:ph idx="10" type="dt"/>
          </p:nvPr>
        </p:nvSpPr>
        <p:spPr>
          <a:xfrm>
            <a:off x="381000" y="6288088"/>
            <a:ext cx="1887538"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04" name="Google Shape;104;p26"/>
          <p:cNvSpPr txBox="1"/>
          <p:nvPr>
            <p:ph idx="11" type="ftr"/>
          </p:nvPr>
        </p:nvSpPr>
        <p:spPr>
          <a:xfrm>
            <a:off x="3305175" y="6288088"/>
            <a:ext cx="5238750" cy="365125"/>
          </a:xfrm>
          <a:prstGeom prst="rect">
            <a:avLst/>
          </a:prstGeom>
          <a:noFill/>
          <a:ln>
            <a:noFill/>
          </a:ln>
        </p:spPr>
        <p:txBody>
          <a:bodyPr anchorCtr="0" anchor="ctr" bIns="45700" lIns="91425" spcFirstLastPara="1" rIns="91425" wrap="square" tIns="4570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05" name="Google Shape;105;p26"/>
          <p:cNvSpPr txBox="1"/>
          <p:nvPr>
            <p:ph idx="12" type="sldNum"/>
          </p:nvPr>
        </p:nvSpPr>
        <p:spPr>
          <a:xfrm>
            <a:off x="8404225" y="219075"/>
            <a:ext cx="493713"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1pPr>
            <a:lvl2pPr indent="0" lvl="1"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2pPr>
            <a:lvl3pPr indent="0" lvl="2"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3pPr>
            <a:lvl4pPr indent="0" lvl="3"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4pPr>
            <a:lvl5pPr indent="0" lvl="4"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5pPr>
            <a:lvl6pPr indent="0" lvl="5"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6pPr>
            <a:lvl7pPr indent="0" lvl="6"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7pPr>
            <a:lvl8pPr indent="0" lvl="7"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8pPr>
            <a:lvl9pPr indent="0" lvl="8"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Picture with Caption" type="picTx">
  <p:cSld name="PICTURE_WITH_CAPTION_TEXT">
    <p:spTree>
      <p:nvGrpSpPr>
        <p:cNvPr id="106" name="Shape 106"/>
        <p:cNvGrpSpPr/>
        <p:nvPr/>
      </p:nvGrpSpPr>
      <p:grpSpPr>
        <a:xfrm>
          <a:off x="0" y="0"/>
          <a:ext cx="0" cy="0"/>
          <a:chOff x="0" y="0"/>
          <a:chExt cx="0" cy="0"/>
        </a:xfrm>
      </p:grpSpPr>
      <p:pic>
        <p:nvPicPr>
          <p:cNvPr descr="Overlay-PictureCaption.png" id="107" name="Google Shape;107;p27"/>
          <p:cNvPicPr preferRelativeResize="0"/>
          <p:nvPr/>
        </p:nvPicPr>
        <p:blipFill rotWithShape="1">
          <a:blip r:embed="rId2">
            <a:alphaModFix/>
          </a:blip>
          <a:srcRect b="0" l="0" r="0" t="0"/>
          <a:stretch/>
        </p:blipFill>
        <p:spPr>
          <a:xfrm>
            <a:off x="449263" y="187325"/>
            <a:ext cx="8535987" cy="6483350"/>
          </a:xfrm>
          <a:prstGeom prst="rect">
            <a:avLst/>
          </a:prstGeom>
          <a:noFill/>
          <a:ln>
            <a:noFill/>
          </a:ln>
        </p:spPr>
      </p:pic>
      <p:sp>
        <p:nvSpPr>
          <p:cNvPr id="108" name="Google Shape;108;p27"/>
          <p:cNvSpPr txBox="1"/>
          <p:nvPr>
            <p:ph type="title"/>
          </p:nvPr>
        </p:nvSpPr>
        <p:spPr>
          <a:xfrm>
            <a:off x="3886200" y="533400"/>
            <a:ext cx="4476750" cy="1252538"/>
          </a:xfrm>
          <a:prstGeom prst="rect">
            <a:avLst/>
          </a:prstGeom>
          <a:noFill/>
          <a:ln>
            <a:noFill/>
          </a:ln>
        </p:spPr>
        <p:txBody>
          <a:bodyPr anchorCtr="0" anchor="b" bIns="45700" lIns="91425" spcFirstLastPara="1" rIns="91425" wrap="square" tIns="45700">
            <a:noAutofit/>
          </a:bodyPr>
          <a:lstStyle>
            <a:lvl1pPr lvl="0" algn="l">
              <a:spcBef>
                <a:spcPts val="0"/>
              </a:spcBef>
              <a:spcAft>
                <a:spcPts val="0"/>
              </a:spcAft>
              <a:buSzPts val="1400"/>
              <a:buNone/>
              <a:defRPr b="0" sz="3600"/>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09" name="Google Shape;109;p27"/>
          <p:cNvSpPr txBox="1"/>
          <p:nvPr>
            <p:ph idx="1" type="body"/>
          </p:nvPr>
        </p:nvSpPr>
        <p:spPr>
          <a:xfrm>
            <a:off x="3886124" y="1828800"/>
            <a:ext cx="4474539" cy="3810000"/>
          </a:xfrm>
          <a:prstGeom prst="rect">
            <a:avLst/>
          </a:prstGeom>
          <a:noFill/>
          <a:ln>
            <a:noFill/>
          </a:ln>
        </p:spPr>
        <p:txBody>
          <a:bodyPr anchorCtr="0" anchor="t" bIns="45700" lIns="91425" spcFirstLastPara="1" rIns="91425" wrap="square" tIns="45700">
            <a:normAutofit/>
          </a:bodyPr>
          <a:lstStyle>
            <a:lvl1pPr indent="-228600" lvl="0" marL="457200" algn="l">
              <a:spcBef>
                <a:spcPts val="2000"/>
              </a:spcBef>
              <a:spcAft>
                <a:spcPts val="0"/>
              </a:spcAft>
              <a:buClr>
                <a:srgbClr val="001D4D"/>
              </a:buClr>
              <a:buSzPts val="1800"/>
              <a:buNone/>
              <a:defRPr sz="1800"/>
            </a:lvl1pPr>
            <a:lvl2pPr indent="-228600" lvl="1" marL="914400" algn="l">
              <a:spcBef>
                <a:spcPts val="600"/>
              </a:spcBef>
              <a:spcAft>
                <a:spcPts val="0"/>
              </a:spcAft>
              <a:buClr>
                <a:srgbClr val="001D4D"/>
              </a:buClr>
              <a:buSzPts val="1200"/>
              <a:buNone/>
              <a:defRPr sz="1200"/>
            </a:lvl2pPr>
            <a:lvl3pPr indent="-228600" lvl="2" marL="1371600" algn="l">
              <a:spcBef>
                <a:spcPts val="600"/>
              </a:spcBef>
              <a:spcAft>
                <a:spcPts val="0"/>
              </a:spcAft>
              <a:buClr>
                <a:srgbClr val="001D4D"/>
              </a:buClr>
              <a:buSzPts val="1000"/>
              <a:buNone/>
              <a:defRPr sz="1000"/>
            </a:lvl3pPr>
            <a:lvl4pPr indent="-228600" lvl="3" marL="1828800" algn="l">
              <a:spcBef>
                <a:spcPts val="600"/>
              </a:spcBef>
              <a:spcAft>
                <a:spcPts val="0"/>
              </a:spcAft>
              <a:buClr>
                <a:srgbClr val="001D4D"/>
              </a:buClr>
              <a:buSzPts val="900"/>
              <a:buNone/>
              <a:defRPr sz="900"/>
            </a:lvl4pPr>
            <a:lvl5pPr indent="-228600" lvl="4" marL="2286000" algn="l">
              <a:spcBef>
                <a:spcPts val="600"/>
              </a:spcBef>
              <a:spcAft>
                <a:spcPts val="0"/>
              </a:spcAft>
              <a:buClr>
                <a:srgbClr val="001D4D"/>
              </a:buClr>
              <a:buSzPts val="900"/>
              <a:buNone/>
              <a:defRPr sz="900"/>
            </a:lvl5pPr>
            <a:lvl6pPr indent="-228600" lvl="5" marL="2743200" algn="l">
              <a:spcBef>
                <a:spcPts val="180"/>
              </a:spcBef>
              <a:spcAft>
                <a:spcPts val="0"/>
              </a:spcAft>
              <a:buClr>
                <a:schemeClr val="dk1"/>
              </a:buClr>
              <a:buSzPts val="900"/>
              <a:buNone/>
              <a:defRPr sz="900"/>
            </a:lvl6pPr>
            <a:lvl7pPr indent="-228600" lvl="6" marL="3200400" algn="l">
              <a:spcBef>
                <a:spcPts val="180"/>
              </a:spcBef>
              <a:spcAft>
                <a:spcPts val="0"/>
              </a:spcAft>
              <a:buClr>
                <a:schemeClr val="dk1"/>
              </a:buClr>
              <a:buSzPts val="900"/>
              <a:buNone/>
              <a:defRPr sz="900"/>
            </a:lvl7pPr>
            <a:lvl8pPr indent="-228600" lvl="7" marL="3657600" algn="l">
              <a:spcBef>
                <a:spcPts val="180"/>
              </a:spcBef>
              <a:spcAft>
                <a:spcPts val="0"/>
              </a:spcAft>
              <a:buClr>
                <a:schemeClr val="dk1"/>
              </a:buClr>
              <a:buSzPts val="900"/>
              <a:buNone/>
              <a:defRPr sz="900"/>
            </a:lvl8pPr>
            <a:lvl9pPr indent="-228600" lvl="8" marL="4114800" algn="l">
              <a:spcBef>
                <a:spcPts val="180"/>
              </a:spcBef>
              <a:spcAft>
                <a:spcPts val="0"/>
              </a:spcAft>
              <a:buClr>
                <a:schemeClr val="dk1"/>
              </a:buClr>
              <a:buSzPts val="900"/>
              <a:buNone/>
              <a:defRPr sz="900"/>
            </a:lvl9pPr>
          </a:lstStyle>
          <a:p/>
        </p:txBody>
      </p:sp>
      <p:sp>
        <p:nvSpPr>
          <p:cNvPr id="110" name="Google Shape;110;p27"/>
          <p:cNvSpPr/>
          <p:nvPr>
            <p:ph idx="2" type="pic"/>
          </p:nvPr>
        </p:nvSpPr>
        <p:spPr>
          <a:xfrm flipH="1">
            <a:off x="188253" y="179292"/>
            <a:ext cx="3281087" cy="6483096"/>
          </a:xfrm>
          <a:prstGeom prst="round1Rect">
            <a:avLst>
              <a:gd fmla="val 17325" name="adj"/>
            </a:avLst>
          </a:prstGeom>
          <a:blipFill rotWithShape="0">
            <a:blip r:embed="rId3">
              <a:alphaModFix/>
            </a:blip>
            <a:stretch>
              <a:fillRect b="0" l="0" r="0" t="0"/>
            </a:stretch>
          </a:blipFill>
          <a:ln cap="flat" cmpd="sng" w="28575">
            <a:solidFill>
              <a:schemeClr val="lt1"/>
            </a:solidFill>
            <a:prstDash val="solid"/>
            <a:round/>
            <a:headEnd len="sm" w="sm" type="none"/>
            <a:tailEnd len="sm" w="sm" type="none"/>
          </a:ln>
        </p:spPr>
        <p:txBody>
          <a:bodyPr anchorCtr="0" anchor="t" bIns="45700" lIns="91425" spcFirstLastPara="1" rIns="91425" wrap="square" tIns="45700">
            <a:normAutofit/>
          </a:bodyPr>
          <a:lstStyle>
            <a:lvl1pPr lvl="0" marR="0" rtl="0" algn="l">
              <a:spcBef>
                <a:spcPts val="2000"/>
              </a:spcBef>
              <a:spcAft>
                <a:spcPts val="0"/>
              </a:spcAft>
              <a:buClr>
                <a:srgbClr val="001D4D"/>
              </a:buClr>
              <a:buSzPts val="3200"/>
              <a:buFont typeface="Noto Sans Symbols"/>
              <a:buNone/>
              <a:defRPr b="0" i="0" sz="3200" u="none" cap="none" strike="noStrike">
                <a:solidFill>
                  <a:srgbClr val="001D4D"/>
                </a:solidFill>
                <a:latin typeface="Trebuchet MS"/>
                <a:ea typeface="Trebuchet MS"/>
                <a:cs typeface="Trebuchet MS"/>
                <a:sym typeface="Trebuchet MS"/>
              </a:defRPr>
            </a:lvl1pPr>
            <a:lvl2pPr lvl="1" marR="0" rtl="0" algn="l">
              <a:spcBef>
                <a:spcPts val="600"/>
              </a:spcBef>
              <a:spcAft>
                <a:spcPts val="0"/>
              </a:spcAft>
              <a:buClr>
                <a:srgbClr val="001D4D"/>
              </a:buClr>
              <a:buSzPts val="2800"/>
              <a:buFont typeface="Noto Sans Symbols"/>
              <a:buNone/>
              <a:defRPr b="0" i="0" sz="2800" u="none" cap="none" strike="noStrike">
                <a:solidFill>
                  <a:srgbClr val="001D4D"/>
                </a:solidFill>
                <a:latin typeface="Trebuchet MS"/>
                <a:ea typeface="Trebuchet MS"/>
                <a:cs typeface="Trebuchet MS"/>
                <a:sym typeface="Trebuchet MS"/>
              </a:defRPr>
            </a:lvl2pPr>
            <a:lvl3pPr lvl="2" marR="0" rtl="0" algn="l">
              <a:spcBef>
                <a:spcPts val="600"/>
              </a:spcBef>
              <a:spcAft>
                <a:spcPts val="0"/>
              </a:spcAft>
              <a:buClr>
                <a:srgbClr val="001D4D"/>
              </a:buClr>
              <a:buSzPts val="2400"/>
              <a:buFont typeface="Noto Sans Symbols"/>
              <a:buNone/>
              <a:defRPr b="0" i="0" sz="2400" u="none" cap="none" strike="noStrike">
                <a:solidFill>
                  <a:srgbClr val="001D4D"/>
                </a:solidFill>
                <a:latin typeface="Trebuchet MS"/>
                <a:ea typeface="Trebuchet MS"/>
                <a:cs typeface="Trebuchet MS"/>
                <a:sym typeface="Trebuchet MS"/>
              </a:defRPr>
            </a:lvl3pPr>
            <a:lvl4pPr lvl="3" marR="0" rtl="0" algn="l">
              <a:spcBef>
                <a:spcPts val="600"/>
              </a:spcBef>
              <a:spcAft>
                <a:spcPts val="0"/>
              </a:spcAft>
              <a:buClr>
                <a:srgbClr val="001D4D"/>
              </a:buClr>
              <a:buSzPts val="2000"/>
              <a:buFont typeface="Noto Sans Symbols"/>
              <a:buNone/>
              <a:defRPr b="0" i="0" sz="2000" u="none" cap="none" strike="noStrike">
                <a:solidFill>
                  <a:srgbClr val="001D4D"/>
                </a:solidFill>
                <a:latin typeface="Trebuchet MS"/>
                <a:ea typeface="Trebuchet MS"/>
                <a:cs typeface="Trebuchet MS"/>
                <a:sym typeface="Trebuchet MS"/>
              </a:defRPr>
            </a:lvl4pPr>
            <a:lvl5pPr lvl="4" marR="0" rtl="0" algn="l">
              <a:spcBef>
                <a:spcPts val="600"/>
              </a:spcBef>
              <a:spcAft>
                <a:spcPts val="0"/>
              </a:spcAft>
              <a:buClr>
                <a:srgbClr val="001D4D"/>
              </a:buClr>
              <a:buSzPts val="2000"/>
              <a:buFont typeface="Noto Sans Symbols"/>
              <a:buNone/>
              <a:defRPr b="0" i="0" sz="2000" u="none" cap="none" strike="noStrike">
                <a:solidFill>
                  <a:srgbClr val="001D4D"/>
                </a:solidFill>
                <a:latin typeface="Trebuchet MS"/>
                <a:ea typeface="Trebuchet MS"/>
                <a:cs typeface="Trebuchet MS"/>
                <a:sym typeface="Trebuchet MS"/>
              </a:defRPr>
            </a:lvl5pPr>
            <a:lvl6pPr lvl="5" marR="0" rtl="0" algn="l">
              <a:spcBef>
                <a:spcPts val="400"/>
              </a:spcBef>
              <a:spcAft>
                <a:spcPts val="0"/>
              </a:spcAft>
              <a:buClr>
                <a:schemeClr val="dk1"/>
              </a:buClr>
              <a:buSzPts val="2000"/>
              <a:buFont typeface="Arial"/>
              <a:buNone/>
              <a:defRPr b="0" i="0" sz="2000" u="none" cap="none" strike="noStrike">
                <a:solidFill>
                  <a:schemeClr val="dk1"/>
                </a:solidFill>
                <a:latin typeface="Trebuchet MS"/>
                <a:ea typeface="Trebuchet MS"/>
                <a:cs typeface="Trebuchet MS"/>
                <a:sym typeface="Trebuchet MS"/>
              </a:defRPr>
            </a:lvl6pPr>
            <a:lvl7pPr lvl="6" marR="0" rtl="0" algn="l">
              <a:spcBef>
                <a:spcPts val="400"/>
              </a:spcBef>
              <a:spcAft>
                <a:spcPts val="0"/>
              </a:spcAft>
              <a:buClr>
                <a:schemeClr val="dk1"/>
              </a:buClr>
              <a:buSzPts val="2000"/>
              <a:buFont typeface="Arial"/>
              <a:buNone/>
              <a:defRPr b="0" i="0" sz="2000" u="none" cap="none" strike="noStrike">
                <a:solidFill>
                  <a:schemeClr val="dk1"/>
                </a:solidFill>
                <a:latin typeface="Trebuchet MS"/>
                <a:ea typeface="Trebuchet MS"/>
                <a:cs typeface="Trebuchet MS"/>
                <a:sym typeface="Trebuchet MS"/>
              </a:defRPr>
            </a:lvl7pPr>
            <a:lvl8pPr lvl="7" marR="0" rtl="0" algn="l">
              <a:spcBef>
                <a:spcPts val="400"/>
              </a:spcBef>
              <a:spcAft>
                <a:spcPts val="0"/>
              </a:spcAft>
              <a:buClr>
                <a:schemeClr val="dk1"/>
              </a:buClr>
              <a:buSzPts val="2000"/>
              <a:buFont typeface="Arial"/>
              <a:buNone/>
              <a:defRPr b="0" i="0" sz="2000" u="none" cap="none" strike="noStrike">
                <a:solidFill>
                  <a:schemeClr val="dk1"/>
                </a:solidFill>
                <a:latin typeface="Trebuchet MS"/>
                <a:ea typeface="Trebuchet MS"/>
                <a:cs typeface="Trebuchet MS"/>
                <a:sym typeface="Trebuchet MS"/>
              </a:defRPr>
            </a:lvl8pPr>
            <a:lvl9pPr lvl="8" marR="0" rtl="0" algn="l">
              <a:spcBef>
                <a:spcPts val="400"/>
              </a:spcBef>
              <a:spcAft>
                <a:spcPts val="0"/>
              </a:spcAft>
              <a:buClr>
                <a:schemeClr val="dk1"/>
              </a:buClr>
              <a:buSzPts val="2000"/>
              <a:buFont typeface="Arial"/>
              <a:buNone/>
              <a:defRPr b="0" i="0" sz="2000" u="none" cap="none" strike="noStrike">
                <a:solidFill>
                  <a:schemeClr val="dk1"/>
                </a:solidFill>
                <a:latin typeface="Trebuchet MS"/>
                <a:ea typeface="Trebuchet MS"/>
                <a:cs typeface="Trebuchet MS"/>
                <a:sym typeface="Trebuchet MS"/>
              </a:defRPr>
            </a:lvl9pPr>
          </a:lstStyle>
          <a:p/>
        </p:txBody>
      </p:sp>
      <p:sp>
        <p:nvSpPr>
          <p:cNvPr id="111" name="Google Shape;111;p27"/>
          <p:cNvSpPr txBox="1"/>
          <p:nvPr>
            <p:ph idx="10" type="dt"/>
          </p:nvPr>
        </p:nvSpPr>
        <p:spPr>
          <a:xfrm>
            <a:off x="3886200" y="6288088"/>
            <a:ext cx="1887538"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12" name="Google Shape;112;p27"/>
          <p:cNvSpPr txBox="1"/>
          <p:nvPr>
            <p:ph idx="11" type="ftr"/>
          </p:nvPr>
        </p:nvSpPr>
        <p:spPr>
          <a:xfrm>
            <a:off x="5867400" y="6288088"/>
            <a:ext cx="2676525" cy="365125"/>
          </a:xfrm>
          <a:prstGeom prst="rect">
            <a:avLst/>
          </a:prstGeom>
          <a:noFill/>
          <a:ln>
            <a:noFill/>
          </a:ln>
        </p:spPr>
        <p:txBody>
          <a:bodyPr anchorCtr="0" anchor="ctr" bIns="45700" lIns="91425" spcFirstLastPara="1" rIns="91425" wrap="square" tIns="4570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13" name="Google Shape;113;p27"/>
          <p:cNvSpPr txBox="1"/>
          <p:nvPr>
            <p:ph idx="12" type="sldNum"/>
          </p:nvPr>
        </p:nvSpPr>
        <p:spPr>
          <a:xfrm>
            <a:off x="8404225" y="219075"/>
            <a:ext cx="493713"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1pPr>
            <a:lvl2pPr indent="0" lvl="1"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2pPr>
            <a:lvl3pPr indent="0" lvl="2"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3pPr>
            <a:lvl4pPr indent="0" lvl="3"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4pPr>
            <a:lvl5pPr indent="0" lvl="4"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5pPr>
            <a:lvl6pPr indent="0" lvl="5"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6pPr>
            <a:lvl7pPr indent="0" lvl="6"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7pPr>
            <a:lvl8pPr indent="0" lvl="7"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8pPr>
            <a:lvl9pPr indent="0" lvl="8"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Picture with Caption, Alt.">
  <p:cSld name="Picture with Caption, Alt.">
    <p:spTree>
      <p:nvGrpSpPr>
        <p:cNvPr id="114" name="Shape 114"/>
        <p:cNvGrpSpPr/>
        <p:nvPr/>
      </p:nvGrpSpPr>
      <p:grpSpPr>
        <a:xfrm>
          <a:off x="0" y="0"/>
          <a:ext cx="0" cy="0"/>
          <a:chOff x="0" y="0"/>
          <a:chExt cx="0" cy="0"/>
        </a:xfrm>
      </p:grpSpPr>
      <p:pic>
        <p:nvPicPr>
          <p:cNvPr descr="Overlay-PictureCaption-Extras.png" id="115" name="Google Shape;115;p28"/>
          <p:cNvPicPr preferRelativeResize="0"/>
          <p:nvPr/>
        </p:nvPicPr>
        <p:blipFill rotWithShape="1">
          <a:blip r:embed="rId2">
            <a:alphaModFix/>
          </a:blip>
          <a:srcRect b="0" l="0" r="0" t="0"/>
          <a:stretch/>
        </p:blipFill>
        <p:spPr>
          <a:xfrm>
            <a:off x="158750" y="187325"/>
            <a:ext cx="8826500" cy="6483350"/>
          </a:xfrm>
          <a:prstGeom prst="rect">
            <a:avLst/>
          </a:prstGeom>
          <a:noFill/>
          <a:ln>
            <a:noFill/>
          </a:ln>
        </p:spPr>
      </p:pic>
      <p:sp>
        <p:nvSpPr>
          <p:cNvPr id="116" name="Google Shape;116;p28"/>
          <p:cNvSpPr txBox="1"/>
          <p:nvPr>
            <p:ph type="title"/>
          </p:nvPr>
        </p:nvSpPr>
        <p:spPr>
          <a:xfrm>
            <a:off x="4710953" y="533400"/>
            <a:ext cx="3657600" cy="1252538"/>
          </a:xfrm>
          <a:prstGeom prst="rect">
            <a:avLst/>
          </a:prstGeom>
          <a:noFill/>
          <a:ln>
            <a:noFill/>
          </a:ln>
        </p:spPr>
        <p:txBody>
          <a:bodyPr anchorCtr="0" anchor="b" bIns="45700" lIns="91425" spcFirstLastPara="1" rIns="91425" wrap="square" tIns="45700">
            <a:noAutofit/>
          </a:bodyPr>
          <a:lstStyle>
            <a:lvl1pPr lvl="0" algn="l">
              <a:spcBef>
                <a:spcPts val="0"/>
              </a:spcBef>
              <a:spcAft>
                <a:spcPts val="0"/>
              </a:spcAft>
              <a:buSzPts val="1400"/>
              <a:buNone/>
              <a:defRPr b="0" sz="3600"/>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17" name="Google Shape;117;p28"/>
          <p:cNvSpPr/>
          <p:nvPr>
            <p:ph idx="2" type="pic"/>
          </p:nvPr>
        </p:nvSpPr>
        <p:spPr>
          <a:xfrm flipH="1">
            <a:off x="596153" y="1600199"/>
            <a:ext cx="3657600" cy="3657601"/>
          </a:xfrm>
          <a:prstGeom prst="ellipse">
            <a:avLst/>
          </a:prstGeom>
          <a:blipFill rotWithShape="0">
            <a:blip r:embed="rId3">
              <a:alphaModFix/>
            </a:blip>
            <a:stretch>
              <a:fillRect b="0" l="0" r="0" t="0"/>
            </a:stretch>
          </a:blipFill>
          <a:ln cap="flat" cmpd="sng" w="28575">
            <a:solidFill>
              <a:schemeClr val="lt1"/>
            </a:solidFill>
            <a:prstDash val="solid"/>
            <a:round/>
            <a:headEnd len="sm" w="sm" type="none"/>
            <a:tailEnd len="sm" w="sm" type="none"/>
          </a:ln>
        </p:spPr>
        <p:txBody>
          <a:bodyPr anchorCtr="0" anchor="t" bIns="45700" lIns="91425" spcFirstLastPara="1" rIns="91425" wrap="square" tIns="45700">
            <a:normAutofit/>
          </a:bodyPr>
          <a:lstStyle>
            <a:lvl1pPr lvl="0" marR="0" rtl="0" algn="l">
              <a:spcBef>
                <a:spcPts val="2000"/>
              </a:spcBef>
              <a:spcAft>
                <a:spcPts val="0"/>
              </a:spcAft>
              <a:buClr>
                <a:srgbClr val="001D4D"/>
              </a:buClr>
              <a:buSzPts val="3200"/>
              <a:buFont typeface="Noto Sans Symbols"/>
              <a:buNone/>
              <a:defRPr b="0" i="0" sz="3200" u="none" cap="none" strike="noStrike">
                <a:solidFill>
                  <a:srgbClr val="001D4D"/>
                </a:solidFill>
                <a:latin typeface="Trebuchet MS"/>
                <a:ea typeface="Trebuchet MS"/>
                <a:cs typeface="Trebuchet MS"/>
                <a:sym typeface="Trebuchet MS"/>
              </a:defRPr>
            </a:lvl1pPr>
            <a:lvl2pPr lvl="1" marR="0" rtl="0" algn="l">
              <a:spcBef>
                <a:spcPts val="600"/>
              </a:spcBef>
              <a:spcAft>
                <a:spcPts val="0"/>
              </a:spcAft>
              <a:buClr>
                <a:srgbClr val="001D4D"/>
              </a:buClr>
              <a:buSzPts val="2800"/>
              <a:buFont typeface="Noto Sans Symbols"/>
              <a:buNone/>
              <a:defRPr b="0" i="0" sz="2800" u="none" cap="none" strike="noStrike">
                <a:solidFill>
                  <a:srgbClr val="001D4D"/>
                </a:solidFill>
                <a:latin typeface="Trebuchet MS"/>
                <a:ea typeface="Trebuchet MS"/>
                <a:cs typeface="Trebuchet MS"/>
                <a:sym typeface="Trebuchet MS"/>
              </a:defRPr>
            </a:lvl2pPr>
            <a:lvl3pPr lvl="2" marR="0" rtl="0" algn="l">
              <a:spcBef>
                <a:spcPts val="600"/>
              </a:spcBef>
              <a:spcAft>
                <a:spcPts val="0"/>
              </a:spcAft>
              <a:buClr>
                <a:srgbClr val="001D4D"/>
              </a:buClr>
              <a:buSzPts val="2400"/>
              <a:buFont typeface="Noto Sans Symbols"/>
              <a:buNone/>
              <a:defRPr b="0" i="0" sz="2400" u="none" cap="none" strike="noStrike">
                <a:solidFill>
                  <a:srgbClr val="001D4D"/>
                </a:solidFill>
                <a:latin typeface="Trebuchet MS"/>
                <a:ea typeface="Trebuchet MS"/>
                <a:cs typeface="Trebuchet MS"/>
                <a:sym typeface="Trebuchet MS"/>
              </a:defRPr>
            </a:lvl3pPr>
            <a:lvl4pPr lvl="3" marR="0" rtl="0" algn="l">
              <a:spcBef>
                <a:spcPts val="600"/>
              </a:spcBef>
              <a:spcAft>
                <a:spcPts val="0"/>
              </a:spcAft>
              <a:buClr>
                <a:srgbClr val="001D4D"/>
              </a:buClr>
              <a:buSzPts val="2000"/>
              <a:buFont typeface="Noto Sans Symbols"/>
              <a:buNone/>
              <a:defRPr b="0" i="0" sz="2000" u="none" cap="none" strike="noStrike">
                <a:solidFill>
                  <a:srgbClr val="001D4D"/>
                </a:solidFill>
                <a:latin typeface="Trebuchet MS"/>
                <a:ea typeface="Trebuchet MS"/>
                <a:cs typeface="Trebuchet MS"/>
                <a:sym typeface="Trebuchet MS"/>
              </a:defRPr>
            </a:lvl4pPr>
            <a:lvl5pPr lvl="4" marR="0" rtl="0" algn="l">
              <a:spcBef>
                <a:spcPts val="600"/>
              </a:spcBef>
              <a:spcAft>
                <a:spcPts val="0"/>
              </a:spcAft>
              <a:buClr>
                <a:srgbClr val="001D4D"/>
              </a:buClr>
              <a:buSzPts val="2000"/>
              <a:buFont typeface="Noto Sans Symbols"/>
              <a:buNone/>
              <a:defRPr b="0" i="0" sz="2000" u="none" cap="none" strike="noStrike">
                <a:solidFill>
                  <a:srgbClr val="001D4D"/>
                </a:solidFill>
                <a:latin typeface="Trebuchet MS"/>
                <a:ea typeface="Trebuchet MS"/>
                <a:cs typeface="Trebuchet MS"/>
                <a:sym typeface="Trebuchet MS"/>
              </a:defRPr>
            </a:lvl5pPr>
            <a:lvl6pPr lvl="5" marR="0" rtl="0" algn="l">
              <a:spcBef>
                <a:spcPts val="400"/>
              </a:spcBef>
              <a:spcAft>
                <a:spcPts val="0"/>
              </a:spcAft>
              <a:buClr>
                <a:schemeClr val="dk1"/>
              </a:buClr>
              <a:buSzPts val="2000"/>
              <a:buFont typeface="Arial"/>
              <a:buNone/>
              <a:defRPr b="0" i="0" sz="2000" u="none" cap="none" strike="noStrike">
                <a:solidFill>
                  <a:schemeClr val="dk1"/>
                </a:solidFill>
                <a:latin typeface="Trebuchet MS"/>
                <a:ea typeface="Trebuchet MS"/>
                <a:cs typeface="Trebuchet MS"/>
                <a:sym typeface="Trebuchet MS"/>
              </a:defRPr>
            </a:lvl6pPr>
            <a:lvl7pPr lvl="6" marR="0" rtl="0" algn="l">
              <a:spcBef>
                <a:spcPts val="400"/>
              </a:spcBef>
              <a:spcAft>
                <a:spcPts val="0"/>
              </a:spcAft>
              <a:buClr>
                <a:schemeClr val="dk1"/>
              </a:buClr>
              <a:buSzPts val="2000"/>
              <a:buFont typeface="Arial"/>
              <a:buNone/>
              <a:defRPr b="0" i="0" sz="2000" u="none" cap="none" strike="noStrike">
                <a:solidFill>
                  <a:schemeClr val="dk1"/>
                </a:solidFill>
                <a:latin typeface="Trebuchet MS"/>
                <a:ea typeface="Trebuchet MS"/>
                <a:cs typeface="Trebuchet MS"/>
                <a:sym typeface="Trebuchet MS"/>
              </a:defRPr>
            </a:lvl7pPr>
            <a:lvl8pPr lvl="7" marR="0" rtl="0" algn="l">
              <a:spcBef>
                <a:spcPts val="400"/>
              </a:spcBef>
              <a:spcAft>
                <a:spcPts val="0"/>
              </a:spcAft>
              <a:buClr>
                <a:schemeClr val="dk1"/>
              </a:buClr>
              <a:buSzPts val="2000"/>
              <a:buFont typeface="Arial"/>
              <a:buNone/>
              <a:defRPr b="0" i="0" sz="2000" u="none" cap="none" strike="noStrike">
                <a:solidFill>
                  <a:schemeClr val="dk1"/>
                </a:solidFill>
                <a:latin typeface="Trebuchet MS"/>
                <a:ea typeface="Trebuchet MS"/>
                <a:cs typeface="Trebuchet MS"/>
                <a:sym typeface="Trebuchet MS"/>
              </a:defRPr>
            </a:lvl8pPr>
            <a:lvl9pPr lvl="8" marR="0" rtl="0" algn="l">
              <a:spcBef>
                <a:spcPts val="400"/>
              </a:spcBef>
              <a:spcAft>
                <a:spcPts val="0"/>
              </a:spcAft>
              <a:buClr>
                <a:schemeClr val="dk1"/>
              </a:buClr>
              <a:buSzPts val="2000"/>
              <a:buFont typeface="Arial"/>
              <a:buNone/>
              <a:defRPr b="0" i="0" sz="2000" u="none" cap="none" strike="noStrike">
                <a:solidFill>
                  <a:schemeClr val="dk1"/>
                </a:solidFill>
                <a:latin typeface="Trebuchet MS"/>
                <a:ea typeface="Trebuchet MS"/>
                <a:cs typeface="Trebuchet MS"/>
                <a:sym typeface="Trebuchet MS"/>
              </a:defRPr>
            </a:lvl9pPr>
          </a:lstStyle>
          <a:p/>
        </p:txBody>
      </p:sp>
      <p:sp>
        <p:nvSpPr>
          <p:cNvPr id="118" name="Google Shape;118;p28"/>
          <p:cNvSpPr txBox="1"/>
          <p:nvPr>
            <p:ph idx="1" type="body"/>
          </p:nvPr>
        </p:nvSpPr>
        <p:spPr>
          <a:xfrm>
            <a:off x="4710412" y="1828800"/>
            <a:ext cx="3657600" cy="3810000"/>
          </a:xfrm>
          <a:prstGeom prst="rect">
            <a:avLst/>
          </a:prstGeom>
          <a:noFill/>
          <a:ln>
            <a:noFill/>
          </a:ln>
        </p:spPr>
        <p:txBody>
          <a:bodyPr anchorCtr="0" anchor="t" bIns="45700" lIns="91425" spcFirstLastPara="1" rIns="91425" wrap="square" tIns="45700">
            <a:normAutofit/>
          </a:bodyPr>
          <a:lstStyle>
            <a:lvl1pPr indent="-228600" lvl="0" marL="457200" algn="l">
              <a:spcBef>
                <a:spcPts val="2000"/>
              </a:spcBef>
              <a:spcAft>
                <a:spcPts val="0"/>
              </a:spcAft>
              <a:buClr>
                <a:srgbClr val="001D4D"/>
              </a:buClr>
              <a:buSzPts val="1800"/>
              <a:buNone/>
              <a:defRPr sz="1800"/>
            </a:lvl1pPr>
            <a:lvl2pPr indent="-228600" lvl="1" marL="914400" algn="l">
              <a:spcBef>
                <a:spcPts val="600"/>
              </a:spcBef>
              <a:spcAft>
                <a:spcPts val="0"/>
              </a:spcAft>
              <a:buClr>
                <a:srgbClr val="001D4D"/>
              </a:buClr>
              <a:buSzPts val="1200"/>
              <a:buNone/>
              <a:defRPr sz="1200"/>
            </a:lvl2pPr>
            <a:lvl3pPr indent="-228600" lvl="2" marL="1371600" algn="l">
              <a:spcBef>
                <a:spcPts val="600"/>
              </a:spcBef>
              <a:spcAft>
                <a:spcPts val="0"/>
              </a:spcAft>
              <a:buClr>
                <a:srgbClr val="001D4D"/>
              </a:buClr>
              <a:buSzPts val="1000"/>
              <a:buNone/>
              <a:defRPr sz="1000"/>
            </a:lvl3pPr>
            <a:lvl4pPr indent="-228600" lvl="3" marL="1828800" algn="l">
              <a:spcBef>
                <a:spcPts val="600"/>
              </a:spcBef>
              <a:spcAft>
                <a:spcPts val="0"/>
              </a:spcAft>
              <a:buClr>
                <a:srgbClr val="001D4D"/>
              </a:buClr>
              <a:buSzPts val="900"/>
              <a:buNone/>
              <a:defRPr sz="900"/>
            </a:lvl4pPr>
            <a:lvl5pPr indent="-228600" lvl="4" marL="2286000" algn="l">
              <a:spcBef>
                <a:spcPts val="600"/>
              </a:spcBef>
              <a:spcAft>
                <a:spcPts val="0"/>
              </a:spcAft>
              <a:buClr>
                <a:srgbClr val="001D4D"/>
              </a:buClr>
              <a:buSzPts val="900"/>
              <a:buNone/>
              <a:defRPr sz="900"/>
            </a:lvl5pPr>
            <a:lvl6pPr indent="-228600" lvl="5" marL="2743200" algn="l">
              <a:spcBef>
                <a:spcPts val="180"/>
              </a:spcBef>
              <a:spcAft>
                <a:spcPts val="0"/>
              </a:spcAft>
              <a:buClr>
                <a:schemeClr val="dk1"/>
              </a:buClr>
              <a:buSzPts val="900"/>
              <a:buNone/>
              <a:defRPr sz="900"/>
            </a:lvl6pPr>
            <a:lvl7pPr indent="-228600" lvl="6" marL="3200400" algn="l">
              <a:spcBef>
                <a:spcPts val="180"/>
              </a:spcBef>
              <a:spcAft>
                <a:spcPts val="0"/>
              </a:spcAft>
              <a:buClr>
                <a:schemeClr val="dk1"/>
              </a:buClr>
              <a:buSzPts val="900"/>
              <a:buNone/>
              <a:defRPr sz="900"/>
            </a:lvl7pPr>
            <a:lvl8pPr indent="-228600" lvl="7" marL="3657600" algn="l">
              <a:spcBef>
                <a:spcPts val="180"/>
              </a:spcBef>
              <a:spcAft>
                <a:spcPts val="0"/>
              </a:spcAft>
              <a:buClr>
                <a:schemeClr val="dk1"/>
              </a:buClr>
              <a:buSzPts val="900"/>
              <a:buNone/>
              <a:defRPr sz="900"/>
            </a:lvl8pPr>
            <a:lvl9pPr indent="-228600" lvl="8" marL="4114800" algn="l">
              <a:spcBef>
                <a:spcPts val="180"/>
              </a:spcBef>
              <a:spcAft>
                <a:spcPts val="0"/>
              </a:spcAft>
              <a:buClr>
                <a:schemeClr val="dk1"/>
              </a:buClr>
              <a:buSzPts val="900"/>
              <a:buNone/>
              <a:defRPr sz="900"/>
            </a:lvl9pPr>
          </a:lstStyle>
          <a:p/>
        </p:txBody>
      </p:sp>
      <p:sp>
        <p:nvSpPr>
          <p:cNvPr id="119" name="Google Shape;119;p28"/>
          <p:cNvSpPr txBox="1"/>
          <p:nvPr>
            <p:ph idx="10" type="dt"/>
          </p:nvPr>
        </p:nvSpPr>
        <p:spPr>
          <a:xfrm>
            <a:off x="381000" y="6288088"/>
            <a:ext cx="1865313"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20" name="Google Shape;120;p28"/>
          <p:cNvSpPr txBox="1"/>
          <p:nvPr>
            <p:ph idx="11" type="ftr"/>
          </p:nvPr>
        </p:nvSpPr>
        <p:spPr>
          <a:xfrm>
            <a:off x="3325813" y="6288088"/>
            <a:ext cx="5218112" cy="365125"/>
          </a:xfrm>
          <a:prstGeom prst="rect">
            <a:avLst/>
          </a:prstGeom>
          <a:noFill/>
          <a:ln>
            <a:noFill/>
          </a:ln>
        </p:spPr>
        <p:txBody>
          <a:bodyPr anchorCtr="0" anchor="ctr" bIns="45700" lIns="91425" spcFirstLastPara="1" rIns="91425" wrap="square" tIns="4570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21" name="Google Shape;121;p28"/>
          <p:cNvSpPr txBox="1"/>
          <p:nvPr>
            <p:ph idx="12" type="sldNum"/>
          </p:nvPr>
        </p:nvSpPr>
        <p:spPr>
          <a:xfrm>
            <a:off x="8404225" y="219075"/>
            <a:ext cx="493713"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1pPr>
            <a:lvl2pPr indent="0" lvl="1"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2pPr>
            <a:lvl3pPr indent="0" lvl="2"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3pPr>
            <a:lvl4pPr indent="0" lvl="3"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4pPr>
            <a:lvl5pPr indent="0" lvl="4"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5pPr>
            <a:lvl6pPr indent="0" lvl="5"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6pPr>
            <a:lvl7pPr indent="0" lvl="6"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7pPr>
            <a:lvl8pPr indent="0" lvl="7"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8pPr>
            <a:lvl9pPr indent="0" lvl="8"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Picture above Caption">
  <p:cSld name="Picture above Caption">
    <p:spTree>
      <p:nvGrpSpPr>
        <p:cNvPr id="122" name="Shape 122"/>
        <p:cNvGrpSpPr/>
        <p:nvPr/>
      </p:nvGrpSpPr>
      <p:grpSpPr>
        <a:xfrm>
          <a:off x="0" y="0"/>
          <a:ext cx="0" cy="0"/>
          <a:chOff x="0" y="0"/>
          <a:chExt cx="0" cy="0"/>
        </a:xfrm>
      </p:grpSpPr>
      <p:pic>
        <p:nvPicPr>
          <p:cNvPr descr="Overlay-PictureCaption-Extras.png" id="123" name="Google Shape;123;p29"/>
          <p:cNvPicPr preferRelativeResize="0"/>
          <p:nvPr/>
        </p:nvPicPr>
        <p:blipFill rotWithShape="1">
          <a:blip r:embed="rId2">
            <a:alphaModFix/>
          </a:blip>
          <a:srcRect b="0" l="0" r="0" t="0"/>
          <a:stretch/>
        </p:blipFill>
        <p:spPr>
          <a:xfrm>
            <a:off x="158750" y="187325"/>
            <a:ext cx="8826500" cy="6483350"/>
          </a:xfrm>
          <a:prstGeom prst="rect">
            <a:avLst/>
          </a:prstGeom>
          <a:noFill/>
          <a:ln>
            <a:noFill/>
          </a:ln>
        </p:spPr>
      </p:pic>
      <p:sp>
        <p:nvSpPr>
          <p:cNvPr id="124" name="Google Shape;124;p29"/>
          <p:cNvSpPr txBox="1"/>
          <p:nvPr>
            <p:ph type="title"/>
          </p:nvPr>
        </p:nvSpPr>
        <p:spPr>
          <a:xfrm>
            <a:off x="808038" y="3778624"/>
            <a:ext cx="7560515" cy="1102658"/>
          </a:xfrm>
          <a:prstGeom prst="rect">
            <a:avLst/>
          </a:prstGeom>
          <a:noFill/>
          <a:ln>
            <a:noFill/>
          </a:ln>
        </p:spPr>
        <p:txBody>
          <a:bodyPr anchorCtr="0" anchor="b" bIns="45700" lIns="91425" spcFirstLastPara="1" rIns="91425" wrap="square" tIns="45700">
            <a:noAutofit/>
          </a:bodyPr>
          <a:lstStyle>
            <a:lvl1pPr lvl="0" algn="l">
              <a:spcBef>
                <a:spcPts val="0"/>
              </a:spcBef>
              <a:spcAft>
                <a:spcPts val="0"/>
              </a:spcAft>
              <a:buSzPts val="1400"/>
              <a:buNone/>
              <a:defRPr b="0" sz="3600"/>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25" name="Google Shape;125;p29"/>
          <p:cNvSpPr/>
          <p:nvPr>
            <p:ph idx="2" type="pic"/>
          </p:nvPr>
        </p:nvSpPr>
        <p:spPr>
          <a:xfrm flipH="1">
            <a:off x="871584" y="762000"/>
            <a:ext cx="7427726" cy="2989730"/>
          </a:xfrm>
          <a:prstGeom prst="roundRect">
            <a:avLst>
              <a:gd fmla="val 7476" name="adj"/>
            </a:avLst>
          </a:prstGeom>
          <a:blipFill rotWithShape="0">
            <a:blip r:embed="rId3">
              <a:alphaModFix/>
            </a:blip>
            <a:stretch>
              <a:fillRect b="0" l="0" r="0" t="0"/>
            </a:stretch>
          </a:blipFill>
          <a:ln cap="flat" cmpd="sng" w="28575">
            <a:solidFill>
              <a:schemeClr val="lt1"/>
            </a:solidFill>
            <a:prstDash val="solid"/>
            <a:round/>
            <a:headEnd len="sm" w="sm" type="none"/>
            <a:tailEnd len="sm" w="sm" type="none"/>
          </a:ln>
        </p:spPr>
        <p:txBody>
          <a:bodyPr anchorCtr="0" anchor="t" bIns="45700" lIns="91425" spcFirstLastPara="1" rIns="91425" wrap="square" tIns="45700">
            <a:normAutofit/>
          </a:bodyPr>
          <a:lstStyle>
            <a:lvl1pPr lvl="0" marR="0" rtl="0" algn="l">
              <a:spcBef>
                <a:spcPts val="2000"/>
              </a:spcBef>
              <a:spcAft>
                <a:spcPts val="0"/>
              </a:spcAft>
              <a:buClr>
                <a:srgbClr val="001D4D"/>
              </a:buClr>
              <a:buSzPts val="3200"/>
              <a:buFont typeface="Noto Sans Symbols"/>
              <a:buNone/>
              <a:defRPr b="0" i="0" sz="3200" u="none" cap="none" strike="noStrike">
                <a:solidFill>
                  <a:srgbClr val="001D4D"/>
                </a:solidFill>
                <a:latin typeface="Trebuchet MS"/>
                <a:ea typeface="Trebuchet MS"/>
                <a:cs typeface="Trebuchet MS"/>
                <a:sym typeface="Trebuchet MS"/>
              </a:defRPr>
            </a:lvl1pPr>
            <a:lvl2pPr lvl="1" marR="0" rtl="0" algn="l">
              <a:spcBef>
                <a:spcPts val="600"/>
              </a:spcBef>
              <a:spcAft>
                <a:spcPts val="0"/>
              </a:spcAft>
              <a:buClr>
                <a:srgbClr val="001D4D"/>
              </a:buClr>
              <a:buSzPts val="2800"/>
              <a:buFont typeface="Noto Sans Symbols"/>
              <a:buNone/>
              <a:defRPr b="0" i="0" sz="2800" u="none" cap="none" strike="noStrike">
                <a:solidFill>
                  <a:srgbClr val="001D4D"/>
                </a:solidFill>
                <a:latin typeface="Trebuchet MS"/>
                <a:ea typeface="Trebuchet MS"/>
                <a:cs typeface="Trebuchet MS"/>
                <a:sym typeface="Trebuchet MS"/>
              </a:defRPr>
            </a:lvl2pPr>
            <a:lvl3pPr lvl="2" marR="0" rtl="0" algn="l">
              <a:spcBef>
                <a:spcPts val="600"/>
              </a:spcBef>
              <a:spcAft>
                <a:spcPts val="0"/>
              </a:spcAft>
              <a:buClr>
                <a:srgbClr val="001D4D"/>
              </a:buClr>
              <a:buSzPts val="2400"/>
              <a:buFont typeface="Noto Sans Symbols"/>
              <a:buNone/>
              <a:defRPr b="0" i="0" sz="2400" u="none" cap="none" strike="noStrike">
                <a:solidFill>
                  <a:srgbClr val="001D4D"/>
                </a:solidFill>
                <a:latin typeface="Trebuchet MS"/>
                <a:ea typeface="Trebuchet MS"/>
                <a:cs typeface="Trebuchet MS"/>
                <a:sym typeface="Trebuchet MS"/>
              </a:defRPr>
            </a:lvl3pPr>
            <a:lvl4pPr lvl="3" marR="0" rtl="0" algn="l">
              <a:spcBef>
                <a:spcPts val="600"/>
              </a:spcBef>
              <a:spcAft>
                <a:spcPts val="0"/>
              </a:spcAft>
              <a:buClr>
                <a:srgbClr val="001D4D"/>
              </a:buClr>
              <a:buSzPts val="2000"/>
              <a:buFont typeface="Noto Sans Symbols"/>
              <a:buNone/>
              <a:defRPr b="0" i="0" sz="2000" u="none" cap="none" strike="noStrike">
                <a:solidFill>
                  <a:srgbClr val="001D4D"/>
                </a:solidFill>
                <a:latin typeface="Trebuchet MS"/>
                <a:ea typeface="Trebuchet MS"/>
                <a:cs typeface="Trebuchet MS"/>
                <a:sym typeface="Trebuchet MS"/>
              </a:defRPr>
            </a:lvl4pPr>
            <a:lvl5pPr lvl="4" marR="0" rtl="0" algn="l">
              <a:spcBef>
                <a:spcPts val="600"/>
              </a:spcBef>
              <a:spcAft>
                <a:spcPts val="0"/>
              </a:spcAft>
              <a:buClr>
                <a:srgbClr val="001D4D"/>
              </a:buClr>
              <a:buSzPts val="2000"/>
              <a:buFont typeface="Noto Sans Symbols"/>
              <a:buNone/>
              <a:defRPr b="0" i="0" sz="2000" u="none" cap="none" strike="noStrike">
                <a:solidFill>
                  <a:srgbClr val="001D4D"/>
                </a:solidFill>
                <a:latin typeface="Trebuchet MS"/>
                <a:ea typeface="Trebuchet MS"/>
                <a:cs typeface="Trebuchet MS"/>
                <a:sym typeface="Trebuchet MS"/>
              </a:defRPr>
            </a:lvl5pPr>
            <a:lvl6pPr lvl="5" marR="0" rtl="0" algn="l">
              <a:spcBef>
                <a:spcPts val="400"/>
              </a:spcBef>
              <a:spcAft>
                <a:spcPts val="0"/>
              </a:spcAft>
              <a:buClr>
                <a:schemeClr val="dk1"/>
              </a:buClr>
              <a:buSzPts val="2000"/>
              <a:buFont typeface="Arial"/>
              <a:buNone/>
              <a:defRPr b="0" i="0" sz="2000" u="none" cap="none" strike="noStrike">
                <a:solidFill>
                  <a:schemeClr val="dk1"/>
                </a:solidFill>
                <a:latin typeface="Trebuchet MS"/>
                <a:ea typeface="Trebuchet MS"/>
                <a:cs typeface="Trebuchet MS"/>
                <a:sym typeface="Trebuchet MS"/>
              </a:defRPr>
            </a:lvl6pPr>
            <a:lvl7pPr lvl="6" marR="0" rtl="0" algn="l">
              <a:spcBef>
                <a:spcPts val="400"/>
              </a:spcBef>
              <a:spcAft>
                <a:spcPts val="0"/>
              </a:spcAft>
              <a:buClr>
                <a:schemeClr val="dk1"/>
              </a:buClr>
              <a:buSzPts val="2000"/>
              <a:buFont typeface="Arial"/>
              <a:buNone/>
              <a:defRPr b="0" i="0" sz="2000" u="none" cap="none" strike="noStrike">
                <a:solidFill>
                  <a:schemeClr val="dk1"/>
                </a:solidFill>
                <a:latin typeface="Trebuchet MS"/>
                <a:ea typeface="Trebuchet MS"/>
                <a:cs typeface="Trebuchet MS"/>
                <a:sym typeface="Trebuchet MS"/>
              </a:defRPr>
            </a:lvl7pPr>
            <a:lvl8pPr lvl="7" marR="0" rtl="0" algn="l">
              <a:spcBef>
                <a:spcPts val="400"/>
              </a:spcBef>
              <a:spcAft>
                <a:spcPts val="0"/>
              </a:spcAft>
              <a:buClr>
                <a:schemeClr val="dk1"/>
              </a:buClr>
              <a:buSzPts val="2000"/>
              <a:buFont typeface="Arial"/>
              <a:buNone/>
              <a:defRPr b="0" i="0" sz="2000" u="none" cap="none" strike="noStrike">
                <a:solidFill>
                  <a:schemeClr val="dk1"/>
                </a:solidFill>
                <a:latin typeface="Trebuchet MS"/>
                <a:ea typeface="Trebuchet MS"/>
                <a:cs typeface="Trebuchet MS"/>
                <a:sym typeface="Trebuchet MS"/>
              </a:defRPr>
            </a:lvl8pPr>
            <a:lvl9pPr lvl="8" marR="0" rtl="0" algn="l">
              <a:spcBef>
                <a:spcPts val="400"/>
              </a:spcBef>
              <a:spcAft>
                <a:spcPts val="0"/>
              </a:spcAft>
              <a:buClr>
                <a:schemeClr val="dk1"/>
              </a:buClr>
              <a:buSzPts val="2000"/>
              <a:buFont typeface="Arial"/>
              <a:buNone/>
              <a:defRPr b="0" i="0" sz="2000" u="none" cap="none" strike="noStrike">
                <a:solidFill>
                  <a:schemeClr val="dk1"/>
                </a:solidFill>
                <a:latin typeface="Trebuchet MS"/>
                <a:ea typeface="Trebuchet MS"/>
                <a:cs typeface="Trebuchet MS"/>
                <a:sym typeface="Trebuchet MS"/>
              </a:defRPr>
            </a:lvl9pPr>
          </a:lstStyle>
          <a:p/>
        </p:txBody>
      </p:sp>
      <p:sp>
        <p:nvSpPr>
          <p:cNvPr id="126" name="Google Shape;126;p29"/>
          <p:cNvSpPr txBox="1"/>
          <p:nvPr>
            <p:ph idx="1" type="body"/>
          </p:nvPr>
        </p:nvSpPr>
        <p:spPr>
          <a:xfrm>
            <a:off x="808034" y="4827493"/>
            <a:ext cx="7559977" cy="1220881"/>
          </a:xfrm>
          <a:prstGeom prst="rect">
            <a:avLst/>
          </a:prstGeom>
          <a:noFill/>
          <a:ln>
            <a:noFill/>
          </a:ln>
        </p:spPr>
        <p:txBody>
          <a:bodyPr anchorCtr="0" anchor="t" bIns="45700" lIns="91425" spcFirstLastPara="1" rIns="91425" wrap="square" tIns="45700">
            <a:normAutofit/>
          </a:bodyPr>
          <a:lstStyle>
            <a:lvl1pPr indent="-228600" lvl="0" marL="457200" algn="l">
              <a:spcBef>
                <a:spcPts val="600"/>
              </a:spcBef>
              <a:spcAft>
                <a:spcPts val="0"/>
              </a:spcAft>
              <a:buClr>
                <a:srgbClr val="001D4D"/>
              </a:buClr>
              <a:buSzPts val="1800"/>
              <a:buNone/>
              <a:defRPr sz="1800"/>
            </a:lvl1pPr>
            <a:lvl2pPr indent="-228600" lvl="1" marL="914400" algn="l">
              <a:spcBef>
                <a:spcPts val="600"/>
              </a:spcBef>
              <a:spcAft>
                <a:spcPts val="0"/>
              </a:spcAft>
              <a:buClr>
                <a:srgbClr val="001D4D"/>
              </a:buClr>
              <a:buSzPts val="1200"/>
              <a:buNone/>
              <a:defRPr sz="1200"/>
            </a:lvl2pPr>
            <a:lvl3pPr indent="-228600" lvl="2" marL="1371600" algn="l">
              <a:spcBef>
                <a:spcPts val="600"/>
              </a:spcBef>
              <a:spcAft>
                <a:spcPts val="0"/>
              </a:spcAft>
              <a:buClr>
                <a:srgbClr val="001D4D"/>
              </a:buClr>
              <a:buSzPts val="1000"/>
              <a:buNone/>
              <a:defRPr sz="1000"/>
            </a:lvl3pPr>
            <a:lvl4pPr indent="-228600" lvl="3" marL="1828800" algn="l">
              <a:spcBef>
                <a:spcPts val="600"/>
              </a:spcBef>
              <a:spcAft>
                <a:spcPts val="0"/>
              </a:spcAft>
              <a:buClr>
                <a:srgbClr val="001D4D"/>
              </a:buClr>
              <a:buSzPts val="900"/>
              <a:buNone/>
              <a:defRPr sz="900"/>
            </a:lvl4pPr>
            <a:lvl5pPr indent="-228600" lvl="4" marL="2286000" algn="l">
              <a:spcBef>
                <a:spcPts val="600"/>
              </a:spcBef>
              <a:spcAft>
                <a:spcPts val="0"/>
              </a:spcAft>
              <a:buClr>
                <a:srgbClr val="001D4D"/>
              </a:buClr>
              <a:buSzPts val="900"/>
              <a:buNone/>
              <a:defRPr sz="900"/>
            </a:lvl5pPr>
            <a:lvl6pPr indent="-228600" lvl="5" marL="2743200" algn="l">
              <a:spcBef>
                <a:spcPts val="180"/>
              </a:spcBef>
              <a:spcAft>
                <a:spcPts val="0"/>
              </a:spcAft>
              <a:buClr>
                <a:schemeClr val="dk1"/>
              </a:buClr>
              <a:buSzPts val="900"/>
              <a:buNone/>
              <a:defRPr sz="900"/>
            </a:lvl6pPr>
            <a:lvl7pPr indent="-228600" lvl="6" marL="3200400" algn="l">
              <a:spcBef>
                <a:spcPts val="180"/>
              </a:spcBef>
              <a:spcAft>
                <a:spcPts val="0"/>
              </a:spcAft>
              <a:buClr>
                <a:schemeClr val="dk1"/>
              </a:buClr>
              <a:buSzPts val="900"/>
              <a:buNone/>
              <a:defRPr sz="900"/>
            </a:lvl7pPr>
            <a:lvl8pPr indent="-228600" lvl="7" marL="3657600" algn="l">
              <a:spcBef>
                <a:spcPts val="180"/>
              </a:spcBef>
              <a:spcAft>
                <a:spcPts val="0"/>
              </a:spcAft>
              <a:buClr>
                <a:schemeClr val="dk1"/>
              </a:buClr>
              <a:buSzPts val="900"/>
              <a:buNone/>
              <a:defRPr sz="900"/>
            </a:lvl8pPr>
            <a:lvl9pPr indent="-228600" lvl="8" marL="4114800" algn="l">
              <a:spcBef>
                <a:spcPts val="180"/>
              </a:spcBef>
              <a:spcAft>
                <a:spcPts val="0"/>
              </a:spcAft>
              <a:buClr>
                <a:schemeClr val="dk1"/>
              </a:buClr>
              <a:buSzPts val="900"/>
              <a:buNone/>
              <a:defRPr sz="900"/>
            </a:lvl9pPr>
          </a:lstStyle>
          <a:p/>
        </p:txBody>
      </p:sp>
      <p:sp>
        <p:nvSpPr>
          <p:cNvPr id="127" name="Google Shape;127;p29"/>
          <p:cNvSpPr txBox="1"/>
          <p:nvPr>
            <p:ph idx="10" type="dt"/>
          </p:nvPr>
        </p:nvSpPr>
        <p:spPr>
          <a:xfrm>
            <a:off x="381000" y="6288088"/>
            <a:ext cx="1865313"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28" name="Google Shape;128;p29"/>
          <p:cNvSpPr txBox="1"/>
          <p:nvPr>
            <p:ph idx="11" type="ftr"/>
          </p:nvPr>
        </p:nvSpPr>
        <p:spPr>
          <a:xfrm>
            <a:off x="3325813" y="6288088"/>
            <a:ext cx="5218112" cy="365125"/>
          </a:xfrm>
          <a:prstGeom prst="rect">
            <a:avLst/>
          </a:prstGeom>
          <a:noFill/>
          <a:ln>
            <a:noFill/>
          </a:ln>
        </p:spPr>
        <p:txBody>
          <a:bodyPr anchorCtr="0" anchor="ctr" bIns="45700" lIns="91425" spcFirstLastPara="1" rIns="91425" wrap="square" tIns="4570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29" name="Google Shape;129;p29"/>
          <p:cNvSpPr txBox="1"/>
          <p:nvPr>
            <p:ph idx="12" type="sldNum"/>
          </p:nvPr>
        </p:nvSpPr>
        <p:spPr>
          <a:xfrm>
            <a:off x="8404225" y="219075"/>
            <a:ext cx="493713"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1pPr>
            <a:lvl2pPr indent="0" lvl="1"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2pPr>
            <a:lvl3pPr indent="0" lvl="2"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3pPr>
            <a:lvl4pPr indent="0" lvl="3"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4pPr>
            <a:lvl5pPr indent="0" lvl="4"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5pPr>
            <a:lvl6pPr indent="0" lvl="5"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6pPr>
            <a:lvl7pPr indent="0" lvl="6"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7pPr>
            <a:lvl8pPr indent="0" lvl="7"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8pPr>
            <a:lvl9pPr indent="0" lvl="8"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Vertical Text" type="vertTx">
  <p:cSld name="VERTICAL_TEXT">
    <p:spTree>
      <p:nvGrpSpPr>
        <p:cNvPr id="130" name="Shape 130"/>
        <p:cNvGrpSpPr/>
        <p:nvPr/>
      </p:nvGrpSpPr>
      <p:grpSpPr>
        <a:xfrm>
          <a:off x="0" y="0"/>
          <a:ext cx="0" cy="0"/>
          <a:chOff x="0" y="0"/>
          <a:chExt cx="0" cy="0"/>
        </a:xfrm>
      </p:grpSpPr>
      <p:pic>
        <p:nvPicPr>
          <p:cNvPr descr="Overlay-ContentSlides.png" id="131" name="Google Shape;131;p30"/>
          <p:cNvPicPr preferRelativeResize="0"/>
          <p:nvPr/>
        </p:nvPicPr>
        <p:blipFill rotWithShape="1">
          <a:blip r:embed="rId2">
            <a:alphaModFix/>
          </a:blip>
          <a:srcRect b="0" l="0" r="0" t="0"/>
          <a:stretch/>
        </p:blipFill>
        <p:spPr>
          <a:xfrm>
            <a:off x="150813" y="187325"/>
            <a:ext cx="8828087" cy="6481763"/>
          </a:xfrm>
          <a:prstGeom prst="rect">
            <a:avLst/>
          </a:prstGeom>
          <a:noFill/>
          <a:ln>
            <a:noFill/>
          </a:ln>
        </p:spPr>
      </p:pic>
      <p:sp>
        <p:nvSpPr>
          <p:cNvPr id="132" name="Google Shape;132;p30"/>
          <p:cNvSpPr txBox="1"/>
          <p:nvPr>
            <p:ph type="title"/>
          </p:nvPr>
        </p:nvSpPr>
        <p:spPr>
          <a:xfrm>
            <a:off x="779463" y="381000"/>
            <a:ext cx="7583487" cy="1044575"/>
          </a:xfrm>
          <a:prstGeom prst="rect">
            <a:avLst/>
          </a:prstGeom>
          <a:noFill/>
          <a:ln>
            <a:noFill/>
          </a:ln>
        </p:spPr>
        <p:txBody>
          <a:bodyPr anchorCtr="0" anchor="b"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33" name="Google Shape;133;p30"/>
          <p:cNvSpPr txBox="1"/>
          <p:nvPr>
            <p:ph idx="1" type="body"/>
          </p:nvPr>
        </p:nvSpPr>
        <p:spPr>
          <a:xfrm rot="5400000">
            <a:off x="2466975" y="141288"/>
            <a:ext cx="4208463" cy="7583487"/>
          </a:xfrm>
          <a:prstGeom prst="rect">
            <a:avLst/>
          </a:prstGeom>
          <a:noFill/>
          <a:ln>
            <a:noFill/>
          </a:ln>
        </p:spPr>
        <p:txBody>
          <a:bodyPr anchorCtr="0" anchor="t" bIns="45700" lIns="91425" spcFirstLastPara="1" rIns="91425" wrap="square" tIns="45700">
            <a:noAutofit/>
          </a:bodyPr>
          <a:lstStyle>
            <a:lvl1pPr indent="-342900" lvl="0" marL="457200" algn="l">
              <a:spcBef>
                <a:spcPts val="2000"/>
              </a:spcBef>
              <a:spcAft>
                <a:spcPts val="0"/>
              </a:spcAft>
              <a:buClr>
                <a:srgbClr val="001D4D"/>
              </a:buClr>
              <a:buSzPts val="1800"/>
              <a:buChar char="⚫"/>
              <a:defRPr/>
            </a:lvl1pPr>
            <a:lvl2pPr indent="-342900" lvl="1" marL="914400" algn="l">
              <a:spcBef>
                <a:spcPts val="600"/>
              </a:spcBef>
              <a:spcAft>
                <a:spcPts val="0"/>
              </a:spcAft>
              <a:buClr>
                <a:srgbClr val="001D4D"/>
              </a:buClr>
              <a:buSzPts val="1800"/>
              <a:buChar char="⚫"/>
              <a:defRPr/>
            </a:lvl2pPr>
            <a:lvl3pPr indent="-342900" lvl="2" marL="1371600" algn="l">
              <a:spcBef>
                <a:spcPts val="600"/>
              </a:spcBef>
              <a:spcAft>
                <a:spcPts val="0"/>
              </a:spcAft>
              <a:buClr>
                <a:srgbClr val="001D4D"/>
              </a:buClr>
              <a:buSzPts val="1800"/>
              <a:buChar char="⚫"/>
              <a:defRPr/>
            </a:lvl3pPr>
            <a:lvl4pPr indent="-342900" lvl="3" marL="1828800" algn="l">
              <a:spcBef>
                <a:spcPts val="600"/>
              </a:spcBef>
              <a:spcAft>
                <a:spcPts val="0"/>
              </a:spcAft>
              <a:buClr>
                <a:srgbClr val="001D4D"/>
              </a:buClr>
              <a:buSzPts val="1800"/>
              <a:buChar char="⚫"/>
              <a:defRPr/>
            </a:lvl4pPr>
            <a:lvl5pPr indent="-342900" lvl="4" marL="2286000" algn="l">
              <a:spcBef>
                <a:spcPts val="600"/>
              </a:spcBef>
              <a:spcAft>
                <a:spcPts val="0"/>
              </a:spcAft>
              <a:buClr>
                <a:srgbClr val="001D4D"/>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134" name="Google Shape;134;p30"/>
          <p:cNvSpPr txBox="1"/>
          <p:nvPr>
            <p:ph idx="10" type="dt"/>
          </p:nvPr>
        </p:nvSpPr>
        <p:spPr>
          <a:xfrm>
            <a:off x="381000" y="6288088"/>
            <a:ext cx="1887538"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35" name="Google Shape;135;p30"/>
          <p:cNvSpPr txBox="1"/>
          <p:nvPr>
            <p:ph idx="11" type="ftr"/>
          </p:nvPr>
        </p:nvSpPr>
        <p:spPr>
          <a:xfrm>
            <a:off x="3305175" y="6288088"/>
            <a:ext cx="5238750" cy="365125"/>
          </a:xfrm>
          <a:prstGeom prst="rect">
            <a:avLst/>
          </a:prstGeom>
          <a:noFill/>
          <a:ln>
            <a:noFill/>
          </a:ln>
        </p:spPr>
        <p:txBody>
          <a:bodyPr anchorCtr="0" anchor="ctr" bIns="45700" lIns="91425" spcFirstLastPara="1" rIns="91425" wrap="square" tIns="4570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36" name="Google Shape;136;p30"/>
          <p:cNvSpPr txBox="1"/>
          <p:nvPr>
            <p:ph idx="12" type="sldNum"/>
          </p:nvPr>
        </p:nvSpPr>
        <p:spPr>
          <a:xfrm>
            <a:off x="8404225" y="219075"/>
            <a:ext cx="493713"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1pPr>
            <a:lvl2pPr indent="0" lvl="1"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2pPr>
            <a:lvl3pPr indent="0" lvl="2"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3pPr>
            <a:lvl4pPr indent="0" lvl="3"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4pPr>
            <a:lvl5pPr indent="0" lvl="4"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5pPr>
            <a:lvl6pPr indent="0" lvl="5"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6pPr>
            <a:lvl7pPr indent="0" lvl="6"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7pPr>
            <a:lvl8pPr indent="0" lvl="7"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8pPr>
            <a:lvl9pPr indent="0" lvl="8"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Vertical Title and Text" type="vertTitleAndTx">
  <p:cSld name="VERTICAL_TITLE_AND_VERTICAL_TEXT">
    <p:spTree>
      <p:nvGrpSpPr>
        <p:cNvPr id="137" name="Shape 137"/>
        <p:cNvGrpSpPr/>
        <p:nvPr/>
      </p:nvGrpSpPr>
      <p:grpSpPr>
        <a:xfrm>
          <a:off x="0" y="0"/>
          <a:ext cx="0" cy="0"/>
          <a:chOff x="0" y="0"/>
          <a:chExt cx="0" cy="0"/>
        </a:xfrm>
      </p:grpSpPr>
      <p:pic>
        <p:nvPicPr>
          <p:cNvPr descr="Overlay-ContentSlides.png" id="138" name="Google Shape;138;p31"/>
          <p:cNvPicPr preferRelativeResize="0"/>
          <p:nvPr/>
        </p:nvPicPr>
        <p:blipFill rotWithShape="1">
          <a:blip r:embed="rId2">
            <a:alphaModFix/>
          </a:blip>
          <a:srcRect b="0" l="0" r="0" t="0"/>
          <a:stretch/>
        </p:blipFill>
        <p:spPr>
          <a:xfrm>
            <a:off x="150813" y="187325"/>
            <a:ext cx="8828087" cy="6481763"/>
          </a:xfrm>
          <a:prstGeom prst="rect">
            <a:avLst/>
          </a:prstGeom>
          <a:noFill/>
          <a:ln>
            <a:noFill/>
          </a:ln>
        </p:spPr>
      </p:pic>
      <p:sp>
        <p:nvSpPr>
          <p:cNvPr id="139" name="Google Shape;139;p31"/>
          <p:cNvSpPr txBox="1"/>
          <p:nvPr>
            <p:ph type="title"/>
          </p:nvPr>
        </p:nvSpPr>
        <p:spPr>
          <a:xfrm rot="5400000">
            <a:off x="5373267" y="2734843"/>
            <a:ext cx="5268912" cy="1358153"/>
          </a:xfrm>
          <a:prstGeom prst="rect">
            <a:avLst/>
          </a:prstGeom>
          <a:noFill/>
          <a:ln>
            <a:noFill/>
          </a:ln>
        </p:spPr>
        <p:txBody>
          <a:bodyPr anchorCtr="0" anchor="b"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40" name="Google Shape;140;p31"/>
          <p:cNvSpPr txBox="1"/>
          <p:nvPr>
            <p:ph idx="1" type="body"/>
          </p:nvPr>
        </p:nvSpPr>
        <p:spPr>
          <a:xfrm rot="5400000">
            <a:off x="1230313" y="328613"/>
            <a:ext cx="5268911" cy="6170613"/>
          </a:xfrm>
          <a:prstGeom prst="rect">
            <a:avLst/>
          </a:prstGeom>
          <a:noFill/>
          <a:ln>
            <a:noFill/>
          </a:ln>
        </p:spPr>
        <p:txBody>
          <a:bodyPr anchorCtr="0" anchor="t" bIns="45700" lIns="91425" spcFirstLastPara="1" rIns="91425" wrap="square" tIns="45700">
            <a:noAutofit/>
          </a:bodyPr>
          <a:lstStyle>
            <a:lvl1pPr indent="-342900" lvl="0" marL="457200" algn="l">
              <a:spcBef>
                <a:spcPts val="2000"/>
              </a:spcBef>
              <a:spcAft>
                <a:spcPts val="0"/>
              </a:spcAft>
              <a:buClr>
                <a:srgbClr val="001D4D"/>
              </a:buClr>
              <a:buSzPts val="1800"/>
              <a:buChar char="⚫"/>
              <a:defRPr/>
            </a:lvl1pPr>
            <a:lvl2pPr indent="-342900" lvl="1" marL="914400" algn="l">
              <a:spcBef>
                <a:spcPts val="600"/>
              </a:spcBef>
              <a:spcAft>
                <a:spcPts val="0"/>
              </a:spcAft>
              <a:buClr>
                <a:srgbClr val="001D4D"/>
              </a:buClr>
              <a:buSzPts val="1800"/>
              <a:buChar char="⚫"/>
              <a:defRPr/>
            </a:lvl2pPr>
            <a:lvl3pPr indent="-342900" lvl="2" marL="1371600" algn="l">
              <a:spcBef>
                <a:spcPts val="600"/>
              </a:spcBef>
              <a:spcAft>
                <a:spcPts val="0"/>
              </a:spcAft>
              <a:buClr>
                <a:srgbClr val="001D4D"/>
              </a:buClr>
              <a:buSzPts val="1800"/>
              <a:buChar char="⚫"/>
              <a:defRPr/>
            </a:lvl3pPr>
            <a:lvl4pPr indent="-342900" lvl="3" marL="1828800" algn="l">
              <a:spcBef>
                <a:spcPts val="600"/>
              </a:spcBef>
              <a:spcAft>
                <a:spcPts val="0"/>
              </a:spcAft>
              <a:buClr>
                <a:srgbClr val="001D4D"/>
              </a:buClr>
              <a:buSzPts val="1800"/>
              <a:buChar char="⚫"/>
              <a:defRPr/>
            </a:lvl4pPr>
            <a:lvl5pPr indent="-342900" lvl="4" marL="2286000" algn="l">
              <a:spcBef>
                <a:spcPts val="600"/>
              </a:spcBef>
              <a:spcAft>
                <a:spcPts val="0"/>
              </a:spcAft>
              <a:buClr>
                <a:srgbClr val="001D4D"/>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141" name="Google Shape;141;p31"/>
          <p:cNvSpPr txBox="1"/>
          <p:nvPr>
            <p:ph idx="10" type="dt"/>
          </p:nvPr>
        </p:nvSpPr>
        <p:spPr>
          <a:xfrm>
            <a:off x="381000" y="6288088"/>
            <a:ext cx="1887538"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42" name="Google Shape;142;p31"/>
          <p:cNvSpPr txBox="1"/>
          <p:nvPr>
            <p:ph idx="11" type="ftr"/>
          </p:nvPr>
        </p:nvSpPr>
        <p:spPr>
          <a:xfrm>
            <a:off x="3305175" y="6288088"/>
            <a:ext cx="5238750" cy="365125"/>
          </a:xfrm>
          <a:prstGeom prst="rect">
            <a:avLst/>
          </a:prstGeom>
          <a:noFill/>
          <a:ln>
            <a:noFill/>
          </a:ln>
        </p:spPr>
        <p:txBody>
          <a:bodyPr anchorCtr="0" anchor="ctr" bIns="45700" lIns="91425" spcFirstLastPara="1" rIns="91425" wrap="square" tIns="4570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43" name="Google Shape;143;p31"/>
          <p:cNvSpPr txBox="1"/>
          <p:nvPr>
            <p:ph idx="12" type="sldNum"/>
          </p:nvPr>
        </p:nvSpPr>
        <p:spPr>
          <a:xfrm>
            <a:off x="8404225" y="219075"/>
            <a:ext cx="493713"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1pPr>
            <a:lvl2pPr indent="0" lvl="1"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2pPr>
            <a:lvl3pPr indent="0" lvl="2"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3pPr>
            <a:lvl4pPr indent="0" lvl="3"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4pPr>
            <a:lvl5pPr indent="0" lvl="4"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5pPr>
            <a:lvl6pPr indent="0" lvl="5"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6pPr>
            <a:lvl7pPr indent="0" lvl="6"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7pPr>
            <a:lvl8pPr indent="0" lvl="7"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8pPr>
            <a:lvl9pPr indent="0" lvl="8"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Content" type="obj">
  <p:cSld name="OBJECT">
    <p:spTree>
      <p:nvGrpSpPr>
        <p:cNvPr id="24" name="Shape 24"/>
        <p:cNvGrpSpPr/>
        <p:nvPr/>
      </p:nvGrpSpPr>
      <p:grpSpPr>
        <a:xfrm>
          <a:off x="0" y="0"/>
          <a:ext cx="0" cy="0"/>
          <a:chOff x="0" y="0"/>
          <a:chExt cx="0" cy="0"/>
        </a:xfrm>
      </p:grpSpPr>
      <p:pic>
        <p:nvPicPr>
          <p:cNvPr descr="Overlay-ContentSlides.png" id="25" name="Google Shape;25;p17"/>
          <p:cNvPicPr preferRelativeResize="0"/>
          <p:nvPr/>
        </p:nvPicPr>
        <p:blipFill rotWithShape="1">
          <a:blip r:embed="rId2">
            <a:alphaModFix/>
          </a:blip>
          <a:srcRect b="0" l="0" r="0" t="0"/>
          <a:stretch/>
        </p:blipFill>
        <p:spPr>
          <a:xfrm>
            <a:off x="150813" y="187325"/>
            <a:ext cx="8828087" cy="6481763"/>
          </a:xfrm>
          <a:prstGeom prst="rect">
            <a:avLst/>
          </a:prstGeom>
          <a:noFill/>
          <a:ln>
            <a:noFill/>
          </a:ln>
        </p:spPr>
      </p:pic>
      <p:sp>
        <p:nvSpPr>
          <p:cNvPr id="26" name="Google Shape;26;p17"/>
          <p:cNvSpPr txBox="1"/>
          <p:nvPr>
            <p:ph type="title"/>
          </p:nvPr>
        </p:nvSpPr>
        <p:spPr>
          <a:xfrm>
            <a:off x="779463" y="381000"/>
            <a:ext cx="7583487" cy="1044575"/>
          </a:xfrm>
          <a:prstGeom prst="rect">
            <a:avLst/>
          </a:prstGeom>
          <a:noFill/>
          <a:ln>
            <a:noFill/>
          </a:ln>
        </p:spPr>
        <p:txBody>
          <a:bodyPr anchorCtr="0" anchor="b"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7" name="Google Shape;27;p17"/>
          <p:cNvSpPr txBox="1"/>
          <p:nvPr>
            <p:ph idx="1" type="body"/>
          </p:nvPr>
        </p:nvSpPr>
        <p:spPr>
          <a:xfrm>
            <a:off x="779463" y="1828800"/>
            <a:ext cx="7583487" cy="4208463"/>
          </a:xfrm>
          <a:prstGeom prst="rect">
            <a:avLst/>
          </a:prstGeom>
          <a:noFill/>
          <a:ln>
            <a:noFill/>
          </a:ln>
        </p:spPr>
        <p:txBody>
          <a:bodyPr anchorCtr="0" anchor="t" bIns="45700" lIns="91425" spcFirstLastPara="1" rIns="91425" wrap="square" tIns="45700">
            <a:noAutofit/>
          </a:bodyPr>
          <a:lstStyle>
            <a:lvl1pPr indent="-342900" lvl="0" marL="457200" algn="l">
              <a:spcBef>
                <a:spcPts val="2000"/>
              </a:spcBef>
              <a:spcAft>
                <a:spcPts val="0"/>
              </a:spcAft>
              <a:buClr>
                <a:srgbClr val="001D4D"/>
              </a:buClr>
              <a:buSzPts val="1800"/>
              <a:buChar char="⚫"/>
              <a:defRPr/>
            </a:lvl1pPr>
            <a:lvl2pPr indent="-342900" lvl="1" marL="914400" algn="l">
              <a:spcBef>
                <a:spcPts val="600"/>
              </a:spcBef>
              <a:spcAft>
                <a:spcPts val="0"/>
              </a:spcAft>
              <a:buClr>
                <a:srgbClr val="001D4D"/>
              </a:buClr>
              <a:buSzPts val="1800"/>
              <a:buChar char="⚫"/>
              <a:defRPr/>
            </a:lvl2pPr>
            <a:lvl3pPr indent="-342900" lvl="2" marL="1371600" algn="l">
              <a:spcBef>
                <a:spcPts val="600"/>
              </a:spcBef>
              <a:spcAft>
                <a:spcPts val="0"/>
              </a:spcAft>
              <a:buClr>
                <a:srgbClr val="001D4D"/>
              </a:buClr>
              <a:buSzPts val="1800"/>
              <a:buChar char="⚫"/>
              <a:defRPr/>
            </a:lvl3pPr>
            <a:lvl4pPr indent="-342900" lvl="3" marL="1828800" algn="l">
              <a:spcBef>
                <a:spcPts val="600"/>
              </a:spcBef>
              <a:spcAft>
                <a:spcPts val="0"/>
              </a:spcAft>
              <a:buClr>
                <a:srgbClr val="001D4D"/>
              </a:buClr>
              <a:buSzPts val="1800"/>
              <a:buChar char="⚫"/>
              <a:defRPr/>
            </a:lvl4pPr>
            <a:lvl5pPr indent="-342900" lvl="4" marL="2286000" algn="l">
              <a:spcBef>
                <a:spcPts val="600"/>
              </a:spcBef>
              <a:spcAft>
                <a:spcPts val="0"/>
              </a:spcAft>
              <a:buClr>
                <a:srgbClr val="001D4D"/>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28" name="Google Shape;28;p17"/>
          <p:cNvSpPr txBox="1"/>
          <p:nvPr>
            <p:ph idx="10" type="dt"/>
          </p:nvPr>
        </p:nvSpPr>
        <p:spPr>
          <a:xfrm>
            <a:off x="381000" y="6288088"/>
            <a:ext cx="1887538"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9" name="Google Shape;29;p17"/>
          <p:cNvSpPr txBox="1"/>
          <p:nvPr>
            <p:ph idx="11" type="ftr"/>
          </p:nvPr>
        </p:nvSpPr>
        <p:spPr>
          <a:xfrm>
            <a:off x="3305175" y="6288088"/>
            <a:ext cx="5238750" cy="365125"/>
          </a:xfrm>
          <a:prstGeom prst="rect">
            <a:avLst/>
          </a:prstGeom>
          <a:noFill/>
          <a:ln>
            <a:noFill/>
          </a:ln>
        </p:spPr>
        <p:txBody>
          <a:bodyPr anchorCtr="0" anchor="ctr" bIns="45700" lIns="91425" spcFirstLastPara="1" rIns="91425" wrap="square" tIns="4570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0" name="Google Shape;30;p17"/>
          <p:cNvSpPr txBox="1"/>
          <p:nvPr>
            <p:ph idx="12" type="sldNum"/>
          </p:nvPr>
        </p:nvSpPr>
        <p:spPr>
          <a:xfrm>
            <a:off x="8404225" y="219075"/>
            <a:ext cx="493713"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1pPr>
            <a:lvl2pPr indent="0" lvl="1"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2pPr>
            <a:lvl3pPr indent="0" lvl="2"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3pPr>
            <a:lvl4pPr indent="0" lvl="3"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4pPr>
            <a:lvl5pPr indent="0" lvl="4"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5pPr>
            <a:lvl6pPr indent="0" lvl="5"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6pPr>
            <a:lvl7pPr indent="0" lvl="6"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7pPr>
            <a:lvl8pPr indent="0" lvl="7"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8pPr>
            <a:lvl9pPr indent="0" lvl="8"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Header" type="secHead">
  <p:cSld name="SECTION_HEADER">
    <p:spTree>
      <p:nvGrpSpPr>
        <p:cNvPr id="31" name="Shape 31"/>
        <p:cNvGrpSpPr/>
        <p:nvPr/>
      </p:nvGrpSpPr>
      <p:grpSpPr>
        <a:xfrm>
          <a:off x="0" y="0"/>
          <a:ext cx="0" cy="0"/>
          <a:chOff x="0" y="0"/>
          <a:chExt cx="0" cy="0"/>
        </a:xfrm>
      </p:grpSpPr>
      <p:pic>
        <p:nvPicPr>
          <p:cNvPr descr="Overlay-SectionHeader.png" id="32" name="Google Shape;32;p18"/>
          <p:cNvPicPr preferRelativeResize="0"/>
          <p:nvPr/>
        </p:nvPicPr>
        <p:blipFill rotWithShape="1">
          <a:blip r:embed="rId2">
            <a:alphaModFix/>
          </a:blip>
          <a:srcRect b="0" l="0" r="0" t="0"/>
          <a:stretch/>
        </p:blipFill>
        <p:spPr>
          <a:xfrm>
            <a:off x="381000" y="0"/>
            <a:ext cx="8826500" cy="6483350"/>
          </a:xfrm>
          <a:prstGeom prst="rect">
            <a:avLst/>
          </a:prstGeom>
          <a:noFill/>
          <a:ln>
            <a:noFill/>
          </a:ln>
        </p:spPr>
      </p:pic>
      <p:sp>
        <p:nvSpPr>
          <p:cNvPr id="33" name="Google Shape;33;p18"/>
          <p:cNvSpPr txBox="1"/>
          <p:nvPr>
            <p:ph type="title"/>
          </p:nvPr>
        </p:nvSpPr>
        <p:spPr>
          <a:xfrm>
            <a:off x="779463" y="2591360"/>
            <a:ext cx="7583487" cy="1362075"/>
          </a:xfrm>
          <a:prstGeom prst="rect">
            <a:avLst/>
          </a:prstGeom>
          <a:noFill/>
          <a:ln>
            <a:noFill/>
          </a:ln>
        </p:spPr>
        <p:txBody>
          <a:bodyPr anchorCtr="0" anchor="b" bIns="45700" lIns="91425" spcFirstLastPara="1" rIns="91425" wrap="square" tIns="45700">
            <a:noAutofit/>
          </a:bodyPr>
          <a:lstStyle>
            <a:lvl1pPr lvl="0" algn="l">
              <a:spcBef>
                <a:spcPts val="0"/>
              </a:spcBef>
              <a:spcAft>
                <a:spcPts val="0"/>
              </a:spcAft>
              <a:buSzPts val="1400"/>
              <a:buNone/>
              <a:defRPr b="1" sz="4400" cap="none">
                <a:solidFill>
                  <a:srgbClr val="001D4D"/>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4" name="Google Shape;34;p18"/>
          <p:cNvSpPr txBox="1"/>
          <p:nvPr>
            <p:ph idx="1" type="body"/>
          </p:nvPr>
        </p:nvSpPr>
        <p:spPr>
          <a:xfrm>
            <a:off x="779463" y="3950354"/>
            <a:ext cx="7583487" cy="1500187"/>
          </a:xfrm>
          <a:prstGeom prst="rect">
            <a:avLst/>
          </a:prstGeom>
          <a:noFill/>
          <a:ln>
            <a:noFill/>
          </a:ln>
        </p:spPr>
        <p:txBody>
          <a:bodyPr anchorCtr="0" anchor="t" bIns="45700" lIns="91425" spcFirstLastPara="1" rIns="91425" wrap="square" tIns="45700">
            <a:noAutofit/>
          </a:bodyPr>
          <a:lstStyle>
            <a:lvl1pPr indent="-228600" lvl="0" marL="457200" algn="l">
              <a:spcBef>
                <a:spcPts val="600"/>
              </a:spcBef>
              <a:spcAft>
                <a:spcPts val="0"/>
              </a:spcAft>
              <a:buClr>
                <a:srgbClr val="001D4D"/>
              </a:buClr>
              <a:buSzPts val="2000"/>
              <a:buNone/>
              <a:defRPr sz="2000" cap="none">
                <a:solidFill>
                  <a:srgbClr val="001D4D"/>
                </a:solidFill>
              </a:defRPr>
            </a:lvl1pPr>
            <a:lvl2pPr indent="-228600" lvl="1" marL="914400" algn="l">
              <a:spcBef>
                <a:spcPts val="600"/>
              </a:spcBef>
              <a:spcAft>
                <a:spcPts val="0"/>
              </a:spcAft>
              <a:buClr>
                <a:srgbClr val="888888"/>
              </a:buClr>
              <a:buSzPts val="1800"/>
              <a:buNone/>
              <a:defRPr sz="1800">
                <a:solidFill>
                  <a:srgbClr val="888888"/>
                </a:solidFill>
              </a:defRPr>
            </a:lvl2pPr>
            <a:lvl3pPr indent="-228600" lvl="2" marL="1371600" algn="l">
              <a:spcBef>
                <a:spcPts val="600"/>
              </a:spcBef>
              <a:spcAft>
                <a:spcPts val="0"/>
              </a:spcAft>
              <a:buClr>
                <a:srgbClr val="888888"/>
              </a:buClr>
              <a:buSzPts val="1600"/>
              <a:buNone/>
              <a:defRPr sz="1600">
                <a:solidFill>
                  <a:srgbClr val="888888"/>
                </a:solidFill>
              </a:defRPr>
            </a:lvl3pPr>
            <a:lvl4pPr indent="-228600" lvl="3" marL="1828800" algn="l">
              <a:spcBef>
                <a:spcPts val="600"/>
              </a:spcBef>
              <a:spcAft>
                <a:spcPts val="0"/>
              </a:spcAft>
              <a:buClr>
                <a:srgbClr val="888888"/>
              </a:buClr>
              <a:buSzPts val="1400"/>
              <a:buNone/>
              <a:defRPr sz="1400">
                <a:solidFill>
                  <a:srgbClr val="888888"/>
                </a:solidFill>
              </a:defRPr>
            </a:lvl4pPr>
            <a:lvl5pPr indent="-228600" lvl="4" marL="2286000" algn="l">
              <a:spcBef>
                <a:spcPts val="600"/>
              </a:spcBef>
              <a:spcAft>
                <a:spcPts val="0"/>
              </a:spcAft>
              <a:buClr>
                <a:srgbClr val="888888"/>
              </a:buClr>
              <a:buSzPts val="1400"/>
              <a:buNone/>
              <a:defRPr sz="1400">
                <a:solidFill>
                  <a:srgbClr val="888888"/>
                </a:solidFill>
              </a:defRPr>
            </a:lvl5pPr>
            <a:lvl6pPr indent="-228600" lvl="5" marL="2743200" algn="l">
              <a:spcBef>
                <a:spcPts val="280"/>
              </a:spcBef>
              <a:spcAft>
                <a:spcPts val="0"/>
              </a:spcAft>
              <a:buClr>
                <a:srgbClr val="888888"/>
              </a:buClr>
              <a:buSzPts val="1400"/>
              <a:buNone/>
              <a:defRPr sz="1400">
                <a:solidFill>
                  <a:srgbClr val="888888"/>
                </a:solidFill>
              </a:defRPr>
            </a:lvl6pPr>
            <a:lvl7pPr indent="-228600" lvl="6" marL="3200400" algn="l">
              <a:spcBef>
                <a:spcPts val="280"/>
              </a:spcBef>
              <a:spcAft>
                <a:spcPts val="0"/>
              </a:spcAft>
              <a:buClr>
                <a:srgbClr val="888888"/>
              </a:buClr>
              <a:buSzPts val="1400"/>
              <a:buNone/>
              <a:defRPr sz="1400">
                <a:solidFill>
                  <a:srgbClr val="888888"/>
                </a:solidFill>
              </a:defRPr>
            </a:lvl7pPr>
            <a:lvl8pPr indent="-228600" lvl="7" marL="3657600" algn="l">
              <a:spcBef>
                <a:spcPts val="280"/>
              </a:spcBef>
              <a:spcAft>
                <a:spcPts val="0"/>
              </a:spcAft>
              <a:buClr>
                <a:srgbClr val="888888"/>
              </a:buClr>
              <a:buSzPts val="1400"/>
              <a:buNone/>
              <a:defRPr sz="1400">
                <a:solidFill>
                  <a:srgbClr val="888888"/>
                </a:solidFill>
              </a:defRPr>
            </a:lvl8pPr>
            <a:lvl9pPr indent="-228600" lvl="8" marL="4114800" algn="l">
              <a:spcBef>
                <a:spcPts val="280"/>
              </a:spcBef>
              <a:spcAft>
                <a:spcPts val="0"/>
              </a:spcAft>
              <a:buClr>
                <a:srgbClr val="888888"/>
              </a:buClr>
              <a:buSzPts val="1400"/>
              <a:buNone/>
              <a:defRPr sz="1400">
                <a:solidFill>
                  <a:srgbClr val="888888"/>
                </a:solidFill>
              </a:defRPr>
            </a:lvl9pPr>
          </a:lstStyle>
          <a:p/>
        </p:txBody>
      </p:sp>
      <p:sp>
        <p:nvSpPr>
          <p:cNvPr id="35" name="Google Shape;35;p18"/>
          <p:cNvSpPr txBox="1"/>
          <p:nvPr>
            <p:ph idx="10" type="dt"/>
          </p:nvPr>
        </p:nvSpPr>
        <p:spPr>
          <a:xfrm>
            <a:off x="381000" y="6288088"/>
            <a:ext cx="1887538"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6" name="Google Shape;36;p18"/>
          <p:cNvSpPr txBox="1"/>
          <p:nvPr>
            <p:ph idx="11" type="ftr"/>
          </p:nvPr>
        </p:nvSpPr>
        <p:spPr>
          <a:xfrm>
            <a:off x="3305175" y="6288088"/>
            <a:ext cx="5238750" cy="365125"/>
          </a:xfrm>
          <a:prstGeom prst="rect">
            <a:avLst/>
          </a:prstGeom>
          <a:noFill/>
          <a:ln>
            <a:noFill/>
          </a:ln>
        </p:spPr>
        <p:txBody>
          <a:bodyPr anchorCtr="0" anchor="ctr" bIns="45700" lIns="91425" spcFirstLastPara="1" rIns="91425" wrap="square" tIns="4570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7" name="Google Shape;37;p18"/>
          <p:cNvSpPr txBox="1"/>
          <p:nvPr>
            <p:ph idx="12" type="sldNum"/>
          </p:nvPr>
        </p:nvSpPr>
        <p:spPr>
          <a:xfrm>
            <a:off x="8404225" y="219075"/>
            <a:ext cx="493713"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1pPr>
            <a:lvl2pPr indent="0" lvl="1"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2pPr>
            <a:lvl3pPr indent="0" lvl="2"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3pPr>
            <a:lvl4pPr indent="0" lvl="3"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4pPr>
            <a:lvl5pPr indent="0" lvl="4"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5pPr>
            <a:lvl6pPr indent="0" lvl="5"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6pPr>
            <a:lvl7pPr indent="0" lvl="6"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7pPr>
            <a:lvl8pPr indent="0" lvl="7"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8pPr>
            <a:lvl9pPr indent="0" lvl="8"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wo Content" type="twoObj">
  <p:cSld name="TWO_OBJECTS">
    <p:spTree>
      <p:nvGrpSpPr>
        <p:cNvPr id="38" name="Shape 38"/>
        <p:cNvGrpSpPr/>
        <p:nvPr/>
      </p:nvGrpSpPr>
      <p:grpSpPr>
        <a:xfrm>
          <a:off x="0" y="0"/>
          <a:ext cx="0" cy="0"/>
          <a:chOff x="0" y="0"/>
          <a:chExt cx="0" cy="0"/>
        </a:xfrm>
      </p:grpSpPr>
      <p:pic>
        <p:nvPicPr>
          <p:cNvPr descr="Overlay-ContentSlides.png" id="39" name="Google Shape;39;p19"/>
          <p:cNvPicPr preferRelativeResize="0"/>
          <p:nvPr/>
        </p:nvPicPr>
        <p:blipFill rotWithShape="1">
          <a:blip r:embed="rId2">
            <a:alphaModFix/>
          </a:blip>
          <a:srcRect b="0" l="0" r="0" t="0"/>
          <a:stretch/>
        </p:blipFill>
        <p:spPr>
          <a:xfrm>
            <a:off x="150813" y="187325"/>
            <a:ext cx="8828087" cy="6481763"/>
          </a:xfrm>
          <a:prstGeom prst="rect">
            <a:avLst/>
          </a:prstGeom>
          <a:noFill/>
          <a:ln>
            <a:noFill/>
          </a:ln>
        </p:spPr>
      </p:pic>
      <p:sp>
        <p:nvSpPr>
          <p:cNvPr id="40" name="Google Shape;40;p19"/>
          <p:cNvSpPr txBox="1"/>
          <p:nvPr>
            <p:ph type="title"/>
          </p:nvPr>
        </p:nvSpPr>
        <p:spPr>
          <a:xfrm>
            <a:off x="779463" y="381000"/>
            <a:ext cx="7583487" cy="1044575"/>
          </a:xfrm>
          <a:prstGeom prst="rect">
            <a:avLst/>
          </a:prstGeom>
          <a:noFill/>
          <a:ln>
            <a:noFill/>
          </a:ln>
        </p:spPr>
        <p:txBody>
          <a:bodyPr anchorCtr="0" anchor="b"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1" name="Google Shape;41;p19"/>
          <p:cNvSpPr txBox="1"/>
          <p:nvPr>
            <p:ph idx="1" type="body"/>
          </p:nvPr>
        </p:nvSpPr>
        <p:spPr>
          <a:xfrm>
            <a:off x="779462" y="1828800"/>
            <a:ext cx="3657600" cy="4219575"/>
          </a:xfrm>
          <a:prstGeom prst="rect">
            <a:avLst/>
          </a:prstGeom>
          <a:noFill/>
          <a:ln>
            <a:noFill/>
          </a:ln>
        </p:spPr>
        <p:txBody>
          <a:bodyPr anchorCtr="0" anchor="t" bIns="45700" lIns="91425" spcFirstLastPara="1" rIns="91425" wrap="square" tIns="45700">
            <a:normAutofit/>
          </a:bodyPr>
          <a:lstStyle>
            <a:lvl1pPr indent="-355600" lvl="0" marL="457200" algn="l">
              <a:spcBef>
                <a:spcPts val="2000"/>
              </a:spcBef>
              <a:spcAft>
                <a:spcPts val="0"/>
              </a:spcAft>
              <a:buClr>
                <a:srgbClr val="001D4D"/>
              </a:buClr>
              <a:buSzPts val="2000"/>
              <a:buChar char="⚫"/>
              <a:defRPr sz="2000"/>
            </a:lvl1pPr>
            <a:lvl2pPr indent="-342900" lvl="1" marL="914400" algn="l">
              <a:spcBef>
                <a:spcPts val="600"/>
              </a:spcBef>
              <a:spcAft>
                <a:spcPts val="0"/>
              </a:spcAft>
              <a:buClr>
                <a:srgbClr val="001D4D"/>
              </a:buClr>
              <a:buSzPts val="1800"/>
              <a:buChar char="⚫"/>
              <a:defRPr sz="1800"/>
            </a:lvl2pPr>
            <a:lvl3pPr indent="-342900" lvl="2" marL="1371600" algn="l">
              <a:spcBef>
                <a:spcPts val="600"/>
              </a:spcBef>
              <a:spcAft>
                <a:spcPts val="0"/>
              </a:spcAft>
              <a:buClr>
                <a:srgbClr val="001D4D"/>
              </a:buClr>
              <a:buSzPts val="1800"/>
              <a:buChar char="⚫"/>
              <a:defRPr sz="1800"/>
            </a:lvl3pPr>
            <a:lvl4pPr indent="-342900" lvl="3" marL="1828800" algn="l">
              <a:spcBef>
                <a:spcPts val="600"/>
              </a:spcBef>
              <a:spcAft>
                <a:spcPts val="0"/>
              </a:spcAft>
              <a:buClr>
                <a:srgbClr val="001D4D"/>
              </a:buClr>
              <a:buSzPts val="1800"/>
              <a:buChar char="⚫"/>
              <a:defRPr sz="1800"/>
            </a:lvl4pPr>
            <a:lvl5pPr indent="-342900" lvl="4" marL="2286000" algn="l">
              <a:spcBef>
                <a:spcPts val="600"/>
              </a:spcBef>
              <a:spcAft>
                <a:spcPts val="0"/>
              </a:spcAft>
              <a:buClr>
                <a:srgbClr val="001D4D"/>
              </a:buClr>
              <a:buSzPts val="1800"/>
              <a:buChar char="⚫"/>
              <a:defRPr sz="1800"/>
            </a:lvl5pPr>
            <a:lvl6pPr indent="-342900" lvl="5" marL="2743200" algn="l">
              <a:spcBef>
                <a:spcPts val="360"/>
              </a:spcBef>
              <a:spcAft>
                <a:spcPts val="0"/>
              </a:spcAft>
              <a:buClr>
                <a:schemeClr val="dk1"/>
              </a:buClr>
              <a:buSzPts val="1800"/>
              <a:buChar char="•"/>
              <a:defRPr sz="1800"/>
            </a:lvl6pPr>
            <a:lvl7pPr indent="-342900" lvl="6" marL="3200400" algn="l">
              <a:spcBef>
                <a:spcPts val="360"/>
              </a:spcBef>
              <a:spcAft>
                <a:spcPts val="0"/>
              </a:spcAft>
              <a:buClr>
                <a:schemeClr val="dk1"/>
              </a:buClr>
              <a:buSzPts val="1800"/>
              <a:buChar char="•"/>
              <a:defRPr sz="1800"/>
            </a:lvl7pPr>
            <a:lvl8pPr indent="-342900" lvl="7" marL="3657600" algn="l">
              <a:spcBef>
                <a:spcPts val="360"/>
              </a:spcBef>
              <a:spcAft>
                <a:spcPts val="0"/>
              </a:spcAft>
              <a:buClr>
                <a:schemeClr val="dk1"/>
              </a:buClr>
              <a:buSzPts val="1800"/>
              <a:buChar char="•"/>
              <a:defRPr sz="1800"/>
            </a:lvl8pPr>
            <a:lvl9pPr indent="-342900" lvl="8" marL="4114800" algn="l">
              <a:spcBef>
                <a:spcPts val="360"/>
              </a:spcBef>
              <a:spcAft>
                <a:spcPts val="0"/>
              </a:spcAft>
              <a:buClr>
                <a:schemeClr val="dk1"/>
              </a:buClr>
              <a:buSzPts val="1800"/>
              <a:buChar char="•"/>
              <a:defRPr sz="1800"/>
            </a:lvl9pPr>
          </a:lstStyle>
          <a:p/>
        </p:txBody>
      </p:sp>
      <p:sp>
        <p:nvSpPr>
          <p:cNvPr id="42" name="Google Shape;42;p19"/>
          <p:cNvSpPr txBox="1"/>
          <p:nvPr>
            <p:ph idx="2" type="body"/>
          </p:nvPr>
        </p:nvSpPr>
        <p:spPr>
          <a:xfrm>
            <a:off x="4688541" y="1828800"/>
            <a:ext cx="3657600" cy="4219575"/>
          </a:xfrm>
          <a:prstGeom prst="rect">
            <a:avLst/>
          </a:prstGeom>
          <a:noFill/>
          <a:ln>
            <a:noFill/>
          </a:ln>
        </p:spPr>
        <p:txBody>
          <a:bodyPr anchorCtr="0" anchor="t" bIns="45700" lIns="91425" spcFirstLastPara="1" rIns="91425" wrap="square" tIns="45700">
            <a:normAutofit/>
          </a:bodyPr>
          <a:lstStyle>
            <a:lvl1pPr indent="-355600" lvl="0" marL="457200" algn="l">
              <a:spcBef>
                <a:spcPts val="2000"/>
              </a:spcBef>
              <a:spcAft>
                <a:spcPts val="0"/>
              </a:spcAft>
              <a:buClr>
                <a:srgbClr val="001D4D"/>
              </a:buClr>
              <a:buSzPts val="2000"/>
              <a:buChar char="⚫"/>
              <a:defRPr sz="2000"/>
            </a:lvl1pPr>
            <a:lvl2pPr indent="-342900" lvl="1" marL="914400" algn="l">
              <a:spcBef>
                <a:spcPts val="600"/>
              </a:spcBef>
              <a:spcAft>
                <a:spcPts val="0"/>
              </a:spcAft>
              <a:buClr>
                <a:srgbClr val="001D4D"/>
              </a:buClr>
              <a:buSzPts val="1800"/>
              <a:buChar char="⚫"/>
              <a:defRPr sz="1800"/>
            </a:lvl2pPr>
            <a:lvl3pPr indent="-342900" lvl="2" marL="1371600" algn="l">
              <a:spcBef>
                <a:spcPts val="600"/>
              </a:spcBef>
              <a:spcAft>
                <a:spcPts val="0"/>
              </a:spcAft>
              <a:buClr>
                <a:srgbClr val="001D4D"/>
              </a:buClr>
              <a:buSzPts val="1800"/>
              <a:buChar char="⚫"/>
              <a:defRPr sz="1800"/>
            </a:lvl3pPr>
            <a:lvl4pPr indent="-342900" lvl="3" marL="1828800" algn="l">
              <a:spcBef>
                <a:spcPts val="600"/>
              </a:spcBef>
              <a:spcAft>
                <a:spcPts val="0"/>
              </a:spcAft>
              <a:buClr>
                <a:srgbClr val="001D4D"/>
              </a:buClr>
              <a:buSzPts val="1800"/>
              <a:buChar char="⚫"/>
              <a:defRPr sz="1800"/>
            </a:lvl4pPr>
            <a:lvl5pPr indent="-342900" lvl="4" marL="2286000" algn="l">
              <a:spcBef>
                <a:spcPts val="600"/>
              </a:spcBef>
              <a:spcAft>
                <a:spcPts val="0"/>
              </a:spcAft>
              <a:buClr>
                <a:srgbClr val="001D4D"/>
              </a:buClr>
              <a:buSzPts val="1800"/>
              <a:buChar char="⚫"/>
              <a:defRPr sz="1800"/>
            </a:lvl5pPr>
            <a:lvl6pPr indent="-342900" lvl="5" marL="2743200" algn="l">
              <a:spcBef>
                <a:spcPts val="360"/>
              </a:spcBef>
              <a:spcAft>
                <a:spcPts val="0"/>
              </a:spcAft>
              <a:buClr>
                <a:schemeClr val="dk1"/>
              </a:buClr>
              <a:buSzPts val="1800"/>
              <a:buChar char="•"/>
              <a:defRPr sz="1800"/>
            </a:lvl6pPr>
            <a:lvl7pPr indent="-342900" lvl="6" marL="3200400" algn="l">
              <a:spcBef>
                <a:spcPts val="360"/>
              </a:spcBef>
              <a:spcAft>
                <a:spcPts val="0"/>
              </a:spcAft>
              <a:buClr>
                <a:schemeClr val="dk1"/>
              </a:buClr>
              <a:buSzPts val="1800"/>
              <a:buChar char="•"/>
              <a:defRPr sz="1800"/>
            </a:lvl7pPr>
            <a:lvl8pPr indent="-342900" lvl="7" marL="3657600" algn="l">
              <a:spcBef>
                <a:spcPts val="360"/>
              </a:spcBef>
              <a:spcAft>
                <a:spcPts val="0"/>
              </a:spcAft>
              <a:buClr>
                <a:schemeClr val="dk1"/>
              </a:buClr>
              <a:buSzPts val="1800"/>
              <a:buChar char="•"/>
              <a:defRPr sz="1800"/>
            </a:lvl8pPr>
            <a:lvl9pPr indent="-342900" lvl="8" marL="4114800" algn="l">
              <a:spcBef>
                <a:spcPts val="360"/>
              </a:spcBef>
              <a:spcAft>
                <a:spcPts val="0"/>
              </a:spcAft>
              <a:buClr>
                <a:schemeClr val="dk1"/>
              </a:buClr>
              <a:buSzPts val="1800"/>
              <a:buChar char="•"/>
              <a:defRPr sz="1800"/>
            </a:lvl9pPr>
          </a:lstStyle>
          <a:p/>
        </p:txBody>
      </p:sp>
      <p:sp>
        <p:nvSpPr>
          <p:cNvPr id="43" name="Google Shape;43;p19"/>
          <p:cNvSpPr txBox="1"/>
          <p:nvPr>
            <p:ph idx="10" type="dt"/>
          </p:nvPr>
        </p:nvSpPr>
        <p:spPr>
          <a:xfrm>
            <a:off x="381000" y="6288088"/>
            <a:ext cx="1887538"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4" name="Google Shape;44;p19"/>
          <p:cNvSpPr txBox="1"/>
          <p:nvPr>
            <p:ph idx="11" type="ftr"/>
          </p:nvPr>
        </p:nvSpPr>
        <p:spPr>
          <a:xfrm>
            <a:off x="3305175" y="6288088"/>
            <a:ext cx="5238750" cy="365125"/>
          </a:xfrm>
          <a:prstGeom prst="rect">
            <a:avLst/>
          </a:prstGeom>
          <a:noFill/>
          <a:ln>
            <a:noFill/>
          </a:ln>
        </p:spPr>
        <p:txBody>
          <a:bodyPr anchorCtr="0" anchor="ctr" bIns="45700" lIns="91425" spcFirstLastPara="1" rIns="91425" wrap="square" tIns="4570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5" name="Google Shape;45;p19"/>
          <p:cNvSpPr txBox="1"/>
          <p:nvPr>
            <p:ph idx="12" type="sldNum"/>
          </p:nvPr>
        </p:nvSpPr>
        <p:spPr>
          <a:xfrm>
            <a:off x="8404225" y="219075"/>
            <a:ext cx="493713"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1pPr>
            <a:lvl2pPr indent="0" lvl="1"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2pPr>
            <a:lvl3pPr indent="0" lvl="2"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3pPr>
            <a:lvl4pPr indent="0" lvl="3"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4pPr>
            <a:lvl5pPr indent="0" lvl="4"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5pPr>
            <a:lvl6pPr indent="0" lvl="5"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6pPr>
            <a:lvl7pPr indent="0" lvl="6"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7pPr>
            <a:lvl8pPr indent="0" lvl="7"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8pPr>
            <a:lvl9pPr indent="0" lvl="8"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omparison" type="twoTxTwoObj">
  <p:cSld name="TWO_OBJECTS_WITH_TEXT">
    <p:spTree>
      <p:nvGrpSpPr>
        <p:cNvPr id="46" name="Shape 46"/>
        <p:cNvGrpSpPr/>
        <p:nvPr/>
      </p:nvGrpSpPr>
      <p:grpSpPr>
        <a:xfrm>
          <a:off x="0" y="0"/>
          <a:ext cx="0" cy="0"/>
          <a:chOff x="0" y="0"/>
          <a:chExt cx="0" cy="0"/>
        </a:xfrm>
      </p:grpSpPr>
      <p:pic>
        <p:nvPicPr>
          <p:cNvPr descr="Overlay-ContentSlides.png" id="47" name="Google Shape;47;p20"/>
          <p:cNvPicPr preferRelativeResize="0"/>
          <p:nvPr/>
        </p:nvPicPr>
        <p:blipFill rotWithShape="1">
          <a:blip r:embed="rId2">
            <a:alphaModFix/>
          </a:blip>
          <a:srcRect b="0" l="0" r="0" t="0"/>
          <a:stretch/>
        </p:blipFill>
        <p:spPr>
          <a:xfrm>
            <a:off x="150813" y="187325"/>
            <a:ext cx="8828087" cy="6481763"/>
          </a:xfrm>
          <a:prstGeom prst="rect">
            <a:avLst/>
          </a:prstGeom>
          <a:noFill/>
          <a:ln>
            <a:noFill/>
          </a:ln>
        </p:spPr>
      </p:pic>
      <p:cxnSp>
        <p:nvCxnSpPr>
          <p:cNvPr id="48" name="Google Shape;48;p20"/>
          <p:cNvCxnSpPr/>
          <p:nvPr/>
        </p:nvCxnSpPr>
        <p:spPr>
          <a:xfrm>
            <a:off x="874713" y="2286000"/>
            <a:ext cx="3562350" cy="1588"/>
          </a:xfrm>
          <a:prstGeom prst="straightConnector1">
            <a:avLst/>
          </a:prstGeom>
          <a:noFill/>
          <a:ln cap="flat" cmpd="sng" w="19050">
            <a:solidFill>
              <a:schemeClr val="lt1"/>
            </a:solidFill>
            <a:prstDash val="solid"/>
            <a:round/>
            <a:headEnd len="sm" w="sm" type="none"/>
            <a:tailEnd len="sm" w="sm" type="none"/>
          </a:ln>
        </p:spPr>
      </p:cxnSp>
      <p:cxnSp>
        <p:nvCxnSpPr>
          <p:cNvPr id="49" name="Google Shape;49;p20"/>
          <p:cNvCxnSpPr/>
          <p:nvPr/>
        </p:nvCxnSpPr>
        <p:spPr>
          <a:xfrm>
            <a:off x="4816475" y="2286000"/>
            <a:ext cx="3565525" cy="1588"/>
          </a:xfrm>
          <a:prstGeom prst="straightConnector1">
            <a:avLst/>
          </a:prstGeom>
          <a:noFill/>
          <a:ln cap="flat" cmpd="sng" w="19050">
            <a:solidFill>
              <a:schemeClr val="lt1"/>
            </a:solidFill>
            <a:prstDash val="solid"/>
            <a:round/>
            <a:headEnd len="sm" w="sm" type="none"/>
            <a:tailEnd len="sm" w="sm" type="none"/>
          </a:ln>
        </p:spPr>
      </p:cxnSp>
      <p:cxnSp>
        <p:nvCxnSpPr>
          <p:cNvPr id="50" name="Google Shape;50;p20"/>
          <p:cNvCxnSpPr/>
          <p:nvPr/>
        </p:nvCxnSpPr>
        <p:spPr>
          <a:xfrm>
            <a:off x="874713" y="2286000"/>
            <a:ext cx="3562350" cy="1588"/>
          </a:xfrm>
          <a:prstGeom prst="straightConnector1">
            <a:avLst/>
          </a:prstGeom>
          <a:noFill/>
          <a:ln cap="flat" cmpd="sng" w="19050">
            <a:solidFill>
              <a:schemeClr val="lt1"/>
            </a:solidFill>
            <a:prstDash val="solid"/>
            <a:round/>
            <a:headEnd len="sm" w="sm" type="none"/>
            <a:tailEnd len="sm" w="sm" type="none"/>
          </a:ln>
        </p:spPr>
      </p:cxnSp>
      <p:cxnSp>
        <p:nvCxnSpPr>
          <p:cNvPr id="51" name="Google Shape;51;p20"/>
          <p:cNvCxnSpPr/>
          <p:nvPr/>
        </p:nvCxnSpPr>
        <p:spPr>
          <a:xfrm>
            <a:off x="4816475" y="2286000"/>
            <a:ext cx="3565525" cy="1588"/>
          </a:xfrm>
          <a:prstGeom prst="straightConnector1">
            <a:avLst/>
          </a:prstGeom>
          <a:noFill/>
          <a:ln cap="flat" cmpd="sng" w="19050">
            <a:solidFill>
              <a:schemeClr val="lt1"/>
            </a:solidFill>
            <a:prstDash val="solid"/>
            <a:round/>
            <a:headEnd len="sm" w="sm" type="none"/>
            <a:tailEnd len="sm" w="sm" type="none"/>
          </a:ln>
        </p:spPr>
      </p:cxnSp>
      <p:sp>
        <p:nvSpPr>
          <p:cNvPr id="52" name="Google Shape;52;p20"/>
          <p:cNvSpPr txBox="1"/>
          <p:nvPr>
            <p:ph type="title"/>
          </p:nvPr>
        </p:nvSpPr>
        <p:spPr>
          <a:xfrm>
            <a:off x="779463" y="381000"/>
            <a:ext cx="7583487" cy="1044388"/>
          </a:xfrm>
          <a:prstGeom prst="rect">
            <a:avLst/>
          </a:prstGeom>
          <a:noFill/>
          <a:ln>
            <a:noFill/>
          </a:ln>
        </p:spPr>
        <p:txBody>
          <a:bodyPr anchorCtr="0" anchor="b"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3" name="Google Shape;53;p20"/>
          <p:cNvSpPr txBox="1"/>
          <p:nvPr>
            <p:ph idx="1" type="body"/>
          </p:nvPr>
        </p:nvSpPr>
        <p:spPr>
          <a:xfrm>
            <a:off x="779463" y="1438835"/>
            <a:ext cx="3657600" cy="789828"/>
          </a:xfrm>
          <a:prstGeom prst="rect">
            <a:avLst/>
          </a:prstGeom>
          <a:noFill/>
          <a:ln>
            <a:noFill/>
          </a:ln>
        </p:spPr>
        <p:txBody>
          <a:bodyPr anchorCtr="0" anchor="b" bIns="45700" lIns="91425" spcFirstLastPara="1" rIns="91425" wrap="square" tIns="45700">
            <a:noAutofit/>
          </a:bodyPr>
          <a:lstStyle>
            <a:lvl1pPr indent="-228600" lvl="0" marL="457200" algn="ctr">
              <a:lnSpc>
                <a:spcPct val="107142"/>
              </a:lnSpc>
              <a:spcBef>
                <a:spcPts val="0"/>
              </a:spcBef>
              <a:spcAft>
                <a:spcPts val="0"/>
              </a:spcAft>
              <a:buClr>
                <a:srgbClr val="001D4D"/>
              </a:buClr>
              <a:buSzPts val="2800"/>
              <a:buNone/>
              <a:defRPr b="0" sz="2800"/>
            </a:lvl1pPr>
            <a:lvl2pPr indent="-228600" lvl="1" marL="914400" algn="l">
              <a:spcBef>
                <a:spcPts val="600"/>
              </a:spcBef>
              <a:spcAft>
                <a:spcPts val="0"/>
              </a:spcAft>
              <a:buClr>
                <a:srgbClr val="001D4D"/>
              </a:buClr>
              <a:buSzPts val="2000"/>
              <a:buNone/>
              <a:defRPr b="1" sz="2000"/>
            </a:lvl2pPr>
            <a:lvl3pPr indent="-228600" lvl="2" marL="1371600" algn="l">
              <a:spcBef>
                <a:spcPts val="600"/>
              </a:spcBef>
              <a:spcAft>
                <a:spcPts val="0"/>
              </a:spcAft>
              <a:buClr>
                <a:srgbClr val="001D4D"/>
              </a:buClr>
              <a:buSzPts val="1800"/>
              <a:buNone/>
              <a:defRPr b="1" sz="1800"/>
            </a:lvl3pPr>
            <a:lvl4pPr indent="-228600" lvl="3" marL="1828800" algn="l">
              <a:spcBef>
                <a:spcPts val="600"/>
              </a:spcBef>
              <a:spcAft>
                <a:spcPts val="0"/>
              </a:spcAft>
              <a:buClr>
                <a:srgbClr val="001D4D"/>
              </a:buClr>
              <a:buSzPts val="1600"/>
              <a:buNone/>
              <a:defRPr b="1" sz="1600"/>
            </a:lvl4pPr>
            <a:lvl5pPr indent="-228600" lvl="4" marL="2286000" algn="l">
              <a:spcBef>
                <a:spcPts val="600"/>
              </a:spcBef>
              <a:spcAft>
                <a:spcPts val="0"/>
              </a:spcAft>
              <a:buClr>
                <a:srgbClr val="001D4D"/>
              </a:buClr>
              <a:buSzPts val="1600"/>
              <a:buNone/>
              <a:defRPr b="1" sz="1600"/>
            </a:lvl5pPr>
            <a:lvl6pPr indent="-228600" lvl="5" marL="2743200" algn="l">
              <a:spcBef>
                <a:spcPts val="320"/>
              </a:spcBef>
              <a:spcAft>
                <a:spcPts val="0"/>
              </a:spcAft>
              <a:buClr>
                <a:schemeClr val="dk1"/>
              </a:buClr>
              <a:buSzPts val="1600"/>
              <a:buNone/>
              <a:defRPr b="1" sz="1600"/>
            </a:lvl6pPr>
            <a:lvl7pPr indent="-228600" lvl="6" marL="3200400" algn="l">
              <a:spcBef>
                <a:spcPts val="320"/>
              </a:spcBef>
              <a:spcAft>
                <a:spcPts val="0"/>
              </a:spcAft>
              <a:buClr>
                <a:schemeClr val="dk1"/>
              </a:buClr>
              <a:buSzPts val="1600"/>
              <a:buNone/>
              <a:defRPr b="1" sz="1600"/>
            </a:lvl7pPr>
            <a:lvl8pPr indent="-228600" lvl="7" marL="3657600" algn="l">
              <a:spcBef>
                <a:spcPts val="320"/>
              </a:spcBef>
              <a:spcAft>
                <a:spcPts val="0"/>
              </a:spcAft>
              <a:buClr>
                <a:schemeClr val="dk1"/>
              </a:buClr>
              <a:buSzPts val="1600"/>
              <a:buNone/>
              <a:defRPr b="1" sz="1600"/>
            </a:lvl8pPr>
            <a:lvl9pPr indent="-228600" lvl="8" marL="4114800" algn="l">
              <a:spcBef>
                <a:spcPts val="320"/>
              </a:spcBef>
              <a:spcAft>
                <a:spcPts val="0"/>
              </a:spcAft>
              <a:buClr>
                <a:schemeClr val="dk1"/>
              </a:buClr>
              <a:buSzPts val="1600"/>
              <a:buNone/>
              <a:defRPr b="1" sz="1600"/>
            </a:lvl9pPr>
          </a:lstStyle>
          <a:p/>
        </p:txBody>
      </p:sp>
      <p:sp>
        <p:nvSpPr>
          <p:cNvPr id="54" name="Google Shape;54;p20"/>
          <p:cNvSpPr txBox="1"/>
          <p:nvPr>
            <p:ph idx="2" type="body"/>
          </p:nvPr>
        </p:nvSpPr>
        <p:spPr>
          <a:xfrm>
            <a:off x="779463" y="2362199"/>
            <a:ext cx="3657600" cy="3686175"/>
          </a:xfrm>
          <a:prstGeom prst="rect">
            <a:avLst/>
          </a:prstGeom>
          <a:noFill/>
          <a:ln>
            <a:noFill/>
          </a:ln>
        </p:spPr>
        <p:txBody>
          <a:bodyPr anchorCtr="0" anchor="t" bIns="45700" lIns="91425" spcFirstLastPara="1" rIns="91425" wrap="square" tIns="45700">
            <a:normAutofit/>
          </a:bodyPr>
          <a:lstStyle>
            <a:lvl1pPr indent="-355600" lvl="0" marL="457200" algn="l">
              <a:spcBef>
                <a:spcPts val="2000"/>
              </a:spcBef>
              <a:spcAft>
                <a:spcPts val="0"/>
              </a:spcAft>
              <a:buClr>
                <a:srgbClr val="001D4D"/>
              </a:buClr>
              <a:buSzPts val="2000"/>
              <a:buChar char="⚫"/>
              <a:defRPr sz="2000"/>
            </a:lvl1pPr>
            <a:lvl2pPr indent="-342900" lvl="1" marL="914400" algn="l">
              <a:spcBef>
                <a:spcPts val="600"/>
              </a:spcBef>
              <a:spcAft>
                <a:spcPts val="0"/>
              </a:spcAft>
              <a:buClr>
                <a:srgbClr val="001D4D"/>
              </a:buClr>
              <a:buSzPts val="1800"/>
              <a:buChar char="⚫"/>
              <a:defRPr sz="1800"/>
            </a:lvl2pPr>
            <a:lvl3pPr indent="-342900" lvl="2" marL="1371600" algn="l">
              <a:spcBef>
                <a:spcPts val="600"/>
              </a:spcBef>
              <a:spcAft>
                <a:spcPts val="0"/>
              </a:spcAft>
              <a:buClr>
                <a:srgbClr val="001D4D"/>
              </a:buClr>
              <a:buSzPts val="1800"/>
              <a:buChar char="⚫"/>
              <a:defRPr sz="1800"/>
            </a:lvl3pPr>
            <a:lvl4pPr indent="-342900" lvl="3" marL="1828800" algn="l">
              <a:spcBef>
                <a:spcPts val="600"/>
              </a:spcBef>
              <a:spcAft>
                <a:spcPts val="0"/>
              </a:spcAft>
              <a:buClr>
                <a:srgbClr val="001D4D"/>
              </a:buClr>
              <a:buSzPts val="1800"/>
              <a:buChar char="⚫"/>
              <a:defRPr sz="1800"/>
            </a:lvl4pPr>
            <a:lvl5pPr indent="-342900" lvl="4" marL="2286000" algn="l">
              <a:spcBef>
                <a:spcPts val="600"/>
              </a:spcBef>
              <a:spcAft>
                <a:spcPts val="0"/>
              </a:spcAft>
              <a:buClr>
                <a:srgbClr val="001D4D"/>
              </a:buClr>
              <a:buSzPts val="1800"/>
              <a:buChar char="⚫"/>
              <a:defRPr sz="1800"/>
            </a:lvl5pPr>
            <a:lvl6pPr indent="-330200" lvl="5" marL="2743200" algn="l">
              <a:spcBef>
                <a:spcPts val="320"/>
              </a:spcBef>
              <a:spcAft>
                <a:spcPts val="0"/>
              </a:spcAft>
              <a:buClr>
                <a:schemeClr val="dk1"/>
              </a:buClr>
              <a:buSzPts val="1600"/>
              <a:buChar char="•"/>
              <a:defRPr sz="1600"/>
            </a:lvl6pPr>
            <a:lvl7pPr indent="-330200" lvl="6" marL="3200400" algn="l">
              <a:spcBef>
                <a:spcPts val="320"/>
              </a:spcBef>
              <a:spcAft>
                <a:spcPts val="0"/>
              </a:spcAft>
              <a:buClr>
                <a:schemeClr val="dk1"/>
              </a:buClr>
              <a:buSzPts val="1600"/>
              <a:buChar char="•"/>
              <a:defRPr sz="1600"/>
            </a:lvl7pPr>
            <a:lvl8pPr indent="-330200" lvl="7" marL="3657600" algn="l">
              <a:spcBef>
                <a:spcPts val="320"/>
              </a:spcBef>
              <a:spcAft>
                <a:spcPts val="0"/>
              </a:spcAft>
              <a:buClr>
                <a:schemeClr val="dk1"/>
              </a:buClr>
              <a:buSzPts val="1600"/>
              <a:buChar char="•"/>
              <a:defRPr sz="1600"/>
            </a:lvl8pPr>
            <a:lvl9pPr indent="-330200" lvl="8" marL="4114800" algn="l">
              <a:spcBef>
                <a:spcPts val="320"/>
              </a:spcBef>
              <a:spcAft>
                <a:spcPts val="0"/>
              </a:spcAft>
              <a:buClr>
                <a:schemeClr val="dk1"/>
              </a:buClr>
              <a:buSzPts val="1600"/>
              <a:buChar char="•"/>
              <a:defRPr sz="1600"/>
            </a:lvl9pPr>
          </a:lstStyle>
          <a:p/>
        </p:txBody>
      </p:sp>
      <p:sp>
        <p:nvSpPr>
          <p:cNvPr id="55" name="Google Shape;55;p20"/>
          <p:cNvSpPr txBox="1"/>
          <p:nvPr>
            <p:ph idx="3" type="body"/>
          </p:nvPr>
        </p:nvSpPr>
        <p:spPr>
          <a:xfrm>
            <a:off x="4705350" y="1438835"/>
            <a:ext cx="3657600" cy="789828"/>
          </a:xfrm>
          <a:prstGeom prst="rect">
            <a:avLst/>
          </a:prstGeom>
          <a:noFill/>
          <a:ln>
            <a:noFill/>
          </a:ln>
        </p:spPr>
        <p:txBody>
          <a:bodyPr anchorCtr="0" anchor="b" bIns="45700" lIns="91425" spcFirstLastPara="1" rIns="91425" wrap="square" tIns="45700">
            <a:noAutofit/>
          </a:bodyPr>
          <a:lstStyle>
            <a:lvl1pPr indent="-228600" lvl="0" marL="457200" algn="ctr">
              <a:lnSpc>
                <a:spcPct val="107142"/>
              </a:lnSpc>
              <a:spcBef>
                <a:spcPts val="0"/>
              </a:spcBef>
              <a:spcAft>
                <a:spcPts val="0"/>
              </a:spcAft>
              <a:buClr>
                <a:srgbClr val="001D4D"/>
              </a:buClr>
              <a:buSzPts val="2800"/>
              <a:buNone/>
              <a:defRPr b="0" sz="2800"/>
            </a:lvl1pPr>
            <a:lvl2pPr indent="-228600" lvl="1" marL="914400" algn="l">
              <a:spcBef>
                <a:spcPts val="600"/>
              </a:spcBef>
              <a:spcAft>
                <a:spcPts val="0"/>
              </a:spcAft>
              <a:buClr>
                <a:srgbClr val="001D4D"/>
              </a:buClr>
              <a:buSzPts val="2000"/>
              <a:buNone/>
              <a:defRPr b="1" sz="2000"/>
            </a:lvl2pPr>
            <a:lvl3pPr indent="-228600" lvl="2" marL="1371600" algn="l">
              <a:spcBef>
                <a:spcPts val="600"/>
              </a:spcBef>
              <a:spcAft>
                <a:spcPts val="0"/>
              </a:spcAft>
              <a:buClr>
                <a:srgbClr val="001D4D"/>
              </a:buClr>
              <a:buSzPts val="1800"/>
              <a:buNone/>
              <a:defRPr b="1" sz="1800"/>
            </a:lvl3pPr>
            <a:lvl4pPr indent="-228600" lvl="3" marL="1828800" algn="l">
              <a:spcBef>
                <a:spcPts val="600"/>
              </a:spcBef>
              <a:spcAft>
                <a:spcPts val="0"/>
              </a:spcAft>
              <a:buClr>
                <a:srgbClr val="001D4D"/>
              </a:buClr>
              <a:buSzPts val="1600"/>
              <a:buNone/>
              <a:defRPr b="1" sz="1600"/>
            </a:lvl4pPr>
            <a:lvl5pPr indent="-228600" lvl="4" marL="2286000" algn="l">
              <a:spcBef>
                <a:spcPts val="600"/>
              </a:spcBef>
              <a:spcAft>
                <a:spcPts val="0"/>
              </a:spcAft>
              <a:buClr>
                <a:srgbClr val="001D4D"/>
              </a:buClr>
              <a:buSzPts val="1600"/>
              <a:buNone/>
              <a:defRPr b="1" sz="1600"/>
            </a:lvl5pPr>
            <a:lvl6pPr indent="-228600" lvl="5" marL="2743200" algn="l">
              <a:spcBef>
                <a:spcPts val="320"/>
              </a:spcBef>
              <a:spcAft>
                <a:spcPts val="0"/>
              </a:spcAft>
              <a:buClr>
                <a:schemeClr val="dk1"/>
              </a:buClr>
              <a:buSzPts val="1600"/>
              <a:buNone/>
              <a:defRPr b="1" sz="1600"/>
            </a:lvl6pPr>
            <a:lvl7pPr indent="-228600" lvl="6" marL="3200400" algn="l">
              <a:spcBef>
                <a:spcPts val="320"/>
              </a:spcBef>
              <a:spcAft>
                <a:spcPts val="0"/>
              </a:spcAft>
              <a:buClr>
                <a:schemeClr val="dk1"/>
              </a:buClr>
              <a:buSzPts val="1600"/>
              <a:buNone/>
              <a:defRPr b="1" sz="1600"/>
            </a:lvl7pPr>
            <a:lvl8pPr indent="-228600" lvl="7" marL="3657600" algn="l">
              <a:spcBef>
                <a:spcPts val="320"/>
              </a:spcBef>
              <a:spcAft>
                <a:spcPts val="0"/>
              </a:spcAft>
              <a:buClr>
                <a:schemeClr val="dk1"/>
              </a:buClr>
              <a:buSzPts val="1600"/>
              <a:buNone/>
              <a:defRPr b="1" sz="1600"/>
            </a:lvl8pPr>
            <a:lvl9pPr indent="-228600" lvl="8" marL="4114800" algn="l">
              <a:spcBef>
                <a:spcPts val="320"/>
              </a:spcBef>
              <a:spcAft>
                <a:spcPts val="0"/>
              </a:spcAft>
              <a:buClr>
                <a:schemeClr val="dk1"/>
              </a:buClr>
              <a:buSzPts val="1600"/>
              <a:buNone/>
              <a:defRPr b="1" sz="1600"/>
            </a:lvl9pPr>
          </a:lstStyle>
          <a:p/>
        </p:txBody>
      </p:sp>
      <p:sp>
        <p:nvSpPr>
          <p:cNvPr id="56" name="Google Shape;56;p20"/>
          <p:cNvSpPr txBox="1"/>
          <p:nvPr>
            <p:ph idx="4" type="body"/>
          </p:nvPr>
        </p:nvSpPr>
        <p:spPr>
          <a:xfrm>
            <a:off x="4705350" y="2362199"/>
            <a:ext cx="3657600" cy="3686175"/>
          </a:xfrm>
          <a:prstGeom prst="rect">
            <a:avLst/>
          </a:prstGeom>
          <a:noFill/>
          <a:ln>
            <a:noFill/>
          </a:ln>
        </p:spPr>
        <p:txBody>
          <a:bodyPr anchorCtr="0" anchor="t" bIns="45700" lIns="91425" spcFirstLastPara="1" rIns="91425" wrap="square" tIns="45700">
            <a:normAutofit/>
          </a:bodyPr>
          <a:lstStyle>
            <a:lvl1pPr indent="-355600" lvl="0" marL="457200" algn="l">
              <a:spcBef>
                <a:spcPts val="2000"/>
              </a:spcBef>
              <a:spcAft>
                <a:spcPts val="0"/>
              </a:spcAft>
              <a:buClr>
                <a:srgbClr val="001D4D"/>
              </a:buClr>
              <a:buSzPts val="2000"/>
              <a:buChar char="⚫"/>
              <a:defRPr sz="2000"/>
            </a:lvl1pPr>
            <a:lvl2pPr indent="-342900" lvl="1" marL="914400" algn="l">
              <a:spcBef>
                <a:spcPts val="600"/>
              </a:spcBef>
              <a:spcAft>
                <a:spcPts val="0"/>
              </a:spcAft>
              <a:buClr>
                <a:srgbClr val="001D4D"/>
              </a:buClr>
              <a:buSzPts val="1800"/>
              <a:buChar char="⚫"/>
              <a:defRPr sz="1800"/>
            </a:lvl2pPr>
            <a:lvl3pPr indent="-342900" lvl="2" marL="1371600" algn="l">
              <a:spcBef>
                <a:spcPts val="600"/>
              </a:spcBef>
              <a:spcAft>
                <a:spcPts val="0"/>
              </a:spcAft>
              <a:buClr>
                <a:srgbClr val="001D4D"/>
              </a:buClr>
              <a:buSzPts val="1800"/>
              <a:buChar char="⚫"/>
              <a:defRPr sz="1800"/>
            </a:lvl3pPr>
            <a:lvl4pPr indent="-342900" lvl="3" marL="1828800" algn="l">
              <a:spcBef>
                <a:spcPts val="600"/>
              </a:spcBef>
              <a:spcAft>
                <a:spcPts val="0"/>
              </a:spcAft>
              <a:buClr>
                <a:srgbClr val="001D4D"/>
              </a:buClr>
              <a:buSzPts val="1800"/>
              <a:buChar char="⚫"/>
              <a:defRPr sz="1800"/>
            </a:lvl4pPr>
            <a:lvl5pPr indent="-342900" lvl="4" marL="2286000" algn="l">
              <a:spcBef>
                <a:spcPts val="600"/>
              </a:spcBef>
              <a:spcAft>
                <a:spcPts val="0"/>
              </a:spcAft>
              <a:buClr>
                <a:srgbClr val="001D4D"/>
              </a:buClr>
              <a:buSzPts val="1800"/>
              <a:buChar char="⚫"/>
              <a:defRPr sz="1800"/>
            </a:lvl5pPr>
            <a:lvl6pPr indent="-330200" lvl="5" marL="2743200" algn="l">
              <a:spcBef>
                <a:spcPts val="320"/>
              </a:spcBef>
              <a:spcAft>
                <a:spcPts val="0"/>
              </a:spcAft>
              <a:buClr>
                <a:schemeClr val="dk1"/>
              </a:buClr>
              <a:buSzPts val="1600"/>
              <a:buChar char="•"/>
              <a:defRPr sz="1600"/>
            </a:lvl6pPr>
            <a:lvl7pPr indent="-330200" lvl="6" marL="3200400" algn="l">
              <a:spcBef>
                <a:spcPts val="320"/>
              </a:spcBef>
              <a:spcAft>
                <a:spcPts val="0"/>
              </a:spcAft>
              <a:buClr>
                <a:schemeClr val="dk1"/>
              </a:buClr>
              <a:buSzPts val="1600"/>
              <a:buChar char="•"/>
              <a:defRPr sz="1600"/>
            </a:lvl7pPr>
            <a:lvl8pPr indent="-330200" lvl="7" marL="3657600" algn="l">
              <a:spcBef>
                <a:spcPts val="320"/>
              </a:spcBef>
              <a:spcAft>
                <a:spcPts val="0"/>
              </a:spcAft>
              <a:buClr>
                <a:schemeClr val="dk1"/>
              </a:buClr>
              <a:buSzPts val="1600"/>
              <a:buChar char="•"/>
              <a:defRPr sz="1600"/>
            </a:lvl8pPr>
            <a:lvl9pPr indent="-330200" lvl="8" marL="4114800" algn="l">
              <a:spcBef>
                <a:spcPts val="320"/>
              </a:spcBef>
              <a:spcAft>
                <a:spcPts val="0"/>
              </a:spcAft>
              <a:buClr>
                <a:schemeClr val="dk1"/>
              </a:buClr>
              <a:buSzPts val="1600"/>
              <a:buChar char="•"/>
              <a:defRPr sz="1600"/>
            </a:lvl9pPr>
          </a:lstStyle>
          <a:p/>
        </p:txBody>
      </p:sp>
      <p:sp>
        <p:nvSpPr>
          <p:cNvPr id="57" name="Google Shape;57;p20"/>
          <p:cNvSpPr txBox="1"/>
          <p:nvPr>
            <p:ph idx="10" type="dt"/>
          </p:nvPr>
        </p:nvSpPr>
        <p:spPr>
          <a:xfrm>
            <a:off x="381000" y="6288088"/>
            <a:ext cx="1887538"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8" name="Google Shape;58;p20"/>
          <p:cNvSpPr txBox="1"/>
          <p:nvPr>
            <p:ph idx="11" type="ftr"/>
          </p:nvPr>
        </p:nvSpPr>
        <p:spPr>
          <a:xfrm>
            <a:off x="3305175" y="6288088"/>
            <a:ext cx="5238750" cy="365125"/>
          </a:xfrm>
          <a:prstGeom prst="rect">
            <a:avLst/>
          </a:prstGeom>
          <a:noFill/>
          <a:ln>
            <a:noFill/>
          </a:ln>
        </p:spPr>
        <p:txBody>
          <a:bodyPr anchorCtr="0" anchor="ctr" bIns="45700" lIns="91425" spcFirstLastPara="1" rIns="91425" wrap="square" tIns="4570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9" name="Google Shape;59;p20"/>
          <p:cNvSpPr txBox="1"/>
          <p:nvPr>
            <p:ph idx="12" type="sldNum"/>
          </p:nvPr>
        </p:nvSpPr>
        <p:spPr>
          <a:xfrm>
            <a:off x="8404225" y="219075"/>
            <a:ext cx="493713"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1pPr>
            <a:lvl2pPr indent="0" lvl="1"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2pPr>
            <a:lvl3pPr indent="0" lvl="2"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3pPr>
            <a:lvl4pPr indent="0" lvl="3"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4pPr>
            <a:lvl5pPr indent="0" lvl="4"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5pPr>
            <a:lvl6pPr indent="0" lvl="5"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6pPr>
            <a:lvl7pPr indent="0" lvl="6"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7pPr>
            <a:lvl8pPr indent="0" lvl="7"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8pPr>
            <a:lvl9pPr indent="0" lvl="8"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2 Content, Top and Bottom">
  <p:cSld name="2 Content, Top and Bottom">
    <p:spTree>
      <p:nvGrpSpPr>
        <p:cNvPr id="60" name="Shape 60"/>
        <p:cNvGrpSpPr/>
        <p:nvPr/>
      </p:nvGrpSpPr>
      <p:grpSpPr>
        <a:xfrm>
          <a:off x="0" y="0"/>
          <a:ext cx="0" cy="0"/>
          <a:chOff x="0" y="0"/>
          <a:chExt cx="0" cy="0"/>
        </a:xfrm>
      </p:grpSpPr>
      <p:pic>
        <p:nvPicPr>
          <p:cNvPr descr="Overlay-ContentSlides.png" id="61" name="Google Shape;61;p21"/>
          <p:cNvPicPr preferRelativeResize="0"/>
          <p:nvPr/>
        </p:nvPicPr>
        <p:blipFill rotWithShape="1">
          <a:blip r:embed="rId2">
            <a:alphaModFix/>
          </a:blip>
          <a:srcRect b="0" l="0" r="0" t="0"/>
          <a:stretch/>
        </p:blipFill>
        <p:spPr>
          <a:xfrm>
            <a:off x="150813" y="187325"/>
            <a:ext cx="8828087" cy="6481763"/>
          </a:xfrm>
          <a:prstGeom prst="rect">
            <a:avLst/>
          </a:prstGeom>
          <a:noFill/>
          <a:ln>
            <a:noFill/>
          </a:ln>
        </p:spPr>
      </p:pic>
      <p:sp>
        <p:nvSpPr>
          <p:cNvPr id="62" name="Google Shape;62;p21"/>
          <p:cNvSpPr txBox="1"/>
          <p:nvPr>
            <p:ph type="title"/>
          </p:nvPr>
        </p:nvSpPr>
        <p:spPr>
          <a:xfrm>
            <a:off x="779463" y="381000"/>
            <a:ext cx="7583487" cy="1044575"/>
          </a:xfrm>
          <a:prstGeom prst="rect">
            <a:avLst/>
          </a:prstGeom>
          <a:noFill/>
          <a:ln>
            <a:noFill/>
          </a:ln>
        </p:spPr>
        <p:txBody>
          <a:bodyPr anchorCtr="0" anchor="b"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3" name="Google Shape;63;p21"/>
          <p:cNvSpPr txBox="1"/>
          <p:nvPr>
            <p:ph idx="1" type="body"/>
          </p:nvPr>
        </p:nvSpPr>
        <p:spPr>
          <a:xfrm>
            <a:off x="779462" y="1828801"/>
            <a:ext cx="7585076" cy="2057400"/>
          </a:xfrm>
          <a:prstGeom prst="rect">
            <a:avLst/>
          </a:prstGeom>
          <a:noFill/>
          <a:ln>
            <a:noFill/>
          </a:ln>
        </p:spPr>
        <p:txBody>
          <a:bodyPr anchorCtr="0" anchor="t" bIns="45700" lIns="91425" spcFirstLastPara="1" rIns="91425" wrap="square" tIns="45700">
            <a:normAutofit/>
          </a:bodyPr>
          <a:lstStyle>
            <a:lvl1pPr indent="-355600" lvl="0" marL="457200" algn="l">
              <a:spcBef>
                <a:spcPts val="2000"/>
              </a:spcBef>
              <a:spcAft>
                <a:spcPts val="0"/>
              </a:spcAft>
              <a:buClr>
                <a:srgbClr val="001D4D"/>
              </a:buClr>
              <a:buSzPts val="2000"/>
              <a:buChar char="⚫"/>
              <a:defRPr sz="2000"/>
            </a:lvl1pPr>
            <a:lvl2pPr indent="-342900" lvl="1" marL="914400" algn="l">
              <a:spcBef>
                <a:spcPts val="600"/>
              </a:spcBef>
              <a:spcAft>
                <a:spcPts val="0"/>
              </a:spcAft>
              <a:buClr>
                <a:srgbClr val="001D4D"/>
              </a:buClr>
              <a:buSzPts val="1800"/>
              <a:buChar char="⚫"/>
              <a:defRPr sz="1800"/>
            </a:lvl2pPr>
            <a:lvl3pPr indent="-342900" lvl="2" marL="1371600" algn="l">
              <a:spcBef>
                <a:spcPts val="600"/>
              </a:spcBef>
              <a:spcAft>
                <a:spcPts val="0"/>
              </a:spcAft>
              <a:buClr>
                <a:srgbClr val="001D4D"/>
              </a:buClr>
              <a:buSzPts val="1800"/>
              <a:buChar char="⚫"/>
              <a:defRPr sz="1800"/>
            </a:lvl3pPr>
            <a:lvl4pPr indent="-342900" lvl="3" marL="1828800" algn="l">
              <a:spcBef>
                <a:spcPts val="600"/>
              </a:spcBef>
              <a:spcAft>
                <a:spcPts val="0"/>
              </a:spcAft>
              <a:buClr>
                <a:srgbClr val="001D4D"/>
              </a:buClr>
              <a:buSzPts val="1800"/>
              <a:buChar char="⚫"/>
              <a:defRPr sz="1800"/>
            </a:lvl4pPr>
            <a:lvl5pPr indent="-342900" lvl="4" marL="2286000" algn="l">
              <a:spcBef>
                <a:spcPts val="600"/>
              </a:spcBef>
              <a:spcAft>
                <a:spcPts val="0"/>
              </a:spcAft>
              <a:buClr>
                <a:srgbClr val="001D4D"/>
              </a:buClr>
              <a:buSzPts val="1800"/>
              <a:buChar char="⚫"/>
              <a:defRPr sz="1800"/>
            </a:lvl5pPr>
            <a:lvl6pPr indent="-342900" lvl="5" marL="2743200" algn="l">
              <a:spcBef>
                <a:spcPts val="360"/>
              </a:spcBef>
              <a:spcAft>
                <a:spcPts val="0"/>
              </a:spcAft>
              <a:buClr>
                <a:schemeClr val="dk1"/>
              </a:buClr>
              <a:buSzPts val="1800"/>
              <a:buChar char="•"/>
              <a:defRPr sz="1800"/>
            </a:lvl6pPr>
            <a:lvl7pPr indent="-342900" lvl="6" marL="3200400" algn="l">
              <a:spcBef>
                <a:spcPts val="360"/>
              </a:spcBef>
              <a:spcAft>
                <a:spcPts val="0"/>
              </a:spcAft>
              <a:buClr>
                <a:schemeClr val="dk1"/>
              </a:buClr>
              <a:buSzPts val="1800"/>
              <a:buChar char="•"/>
              <a:defRPr sz="1800"/>
            </a:lvl7pPr>
            <a:lvl8pPr indent="-342900" lvl="7" marL="3657600" algn="l">
              <a:spcBef>
                <a:spcPts val="360"/>
              </a:spcBef>
              <a:spcAft>
                <a:spcPts val="0"/>
              </a:spcAft>
              <a:buClr>
                <a:schemeClr val="dk1"/>
              </a:buClr>
              <a:buSzPts val="1800"/>
              <a:buChar char="•"/>
              <a:defRPr sz="1800"/>
            </a:lvl8pPr>
            <a:lvl9pPr indent="-342900" lvl="8" marL="4114800" algn="l">
              <a:spcBef>
                <a:spcPts val="360"/>
              </a:spcBef>
              <a:spcAft>
                <a:spcPts val="0"/>
              </a:spcAft>
              <a:buClr>
                <a:schemeClr val="dk1"/>
              </a:buClr>
              <a:buSzPts val="1800"/>
              <a:buChar char="•"/>
              <a:defRPr sz="1800"/>
            </a:lvl9pPr>
          </a:lstStyle>
          <a:p/>
        </p:txBody>
      </p:sp>
      <p:sp>
        <p:nvSpPr>
          <p:cNvPr id="64" name="Google Shape;64;p21"/>
          <p:cNvSpPr txBox="1"/>
          <p:nvPr>
            <p:ph idx="2" type="body"/>
          </p:nvPr>
        </p:nvSpPr>
        <p:spPr>
          <a:xfrm>
            <a:off x="779462" y="3991816"/>
            <a:ext cx="7585076" cy="2057400"/>
          </a:xfrm>
          <a:prstGeom prst="rect">
            <a:avLst/>
          </a:prstGeom>
          <a:noFill/>
          <a:ln>
            <a:noFill/>
          </a:ln>
        </p:spPr>
        <p:txBody>
          <a:bodyPr anchorCtr="0" anchor="t" bIns="45700" lIns="91425" spcFirstLastPara="1" rIns="91425" wrap="square" tIns="45700">
            <a:normAutofit/>
          </a:bodyPr>
          <a:lstStyle>
            <a:lvl1pPr indent="-355600" lvl="0" marL="457200" algn="l">
              <a:spcBef>
                <a:spcPts val="2000"/>
              </a:spcBef>
              <a:spcAft>
                <a:spcPts val="0"/>
              </a:spcAft>
              <a:buClr>
                <a:srgbClr val="001D4D"/>
              </a:buClr>
              <a:buSzPts val="2000"/>
              <a:buChar char="⚫"/>
              <a:defRPr sz="2000"/>
            </a:lvl1pPr>
            <a:lvl2pPr indent="-342900" lvl="1" marL="914400" algn="l">
              <a:spcBef>
                <a:spcPts val="600"/>
              </a:spcBef>
              <a:spcAft>
                <a:spcPts val="0"/>
              </a:spcAft>
              <a:buClr>
                <a:srgbClr val="001D4D"/>
              </a:buClr>
              <a:buSzPts val="1800"/>
              <a:buChar char="⚫"/>
              <a:defRPr sz="1800"/>
            </a:lvl2pPr>
            <a:lvl3pPr indent="-342900" lvl="2" marL="1371600" algn="l">
              <a:spcBef>
                <a:spcPts val="600"/>
              </a:spcBef>
              <a:spcAft>
                <a:spcPts val="0"/>
              </a:spcAft>
              <a:buClr>
                <a:srgbClr val="001D4D"/>
              </a:buClr>
              <a:buSzPts val="1800"/>
              <a:buChar char="⚫"/>
              <a:defRPr sz="1800"/>
            </a:lvl3pPr>
            <a:lvl4pPr indent="-342900" lvl="3" marL="1828800" algn="l">
              <a:spcBef>
                <a:spcPts val="600"/>
              </a:spcBef>
              <a:spcAft>
                <a:spcPts val="0"/>
              </a:spcAft>
              <a:buClr>
                <a:srgbClr val="001D4D"/>
              </a:buClr>
              <a:buSzPts val="1800"/>
              <a:buChar char="⚫"/>
              <a:defRPr sz="1800"/>
            </a:lvl4pPr>
            <a:lvl5pPr indent="-342900" lvl="4" marL="2286000" algn="l">
              <a:spcBef>
                <a:spcPts val="600"/>
              </a:spcBef>
              <a:spcAft>
                <a:spcPts val="0"/>
              </a:spcAft>
              <a:buClr>
                <a:srgbClr val="001D4D"/>
              </a:buClr>
              <a:buSzPts val="1800"/>
              <a:buChar char="⚫"/>
              <a:defRPr sz="1800"/>
            </a:lvl5pPr>
            <a:lvl6pPr indent="-342900" lvl="5" marL="2743200" algn="l">
              <a:spcBef>
                <a:spcPts val="360"/>
              </a:spcBef>
              <a:spcAft>
                <a:spcPts val="0"/>
              </a:spcAft>
              <a:buClr>
                <a:schemeClr val="dk1"/>
              </a:buClr>
              <a:buSzPts val="1800"/>
              <a:buChar char="•"/>
              <a:defRPr sz="1800"/>
            </a:lvl6pPr>
            <a:lvl7pPr indent="-342900" lvl="6" marL="3200400" algn="l">
              <a:spcBef>
                <a:spcPts val="360"/>
              </a:spcBef>
              <a:spcAft>
                <a:spcPts val="0"/>
              </a:spcAft>
              <a:buClr>
                <a:schemeClr val="dk1"/>
              </a:buClr>
              <a:buSzPts val="1800"/>
              <a:buChar char="•"/>
              <a:defRPr sz="1800"/>
            </a:lvl7pPr>
            <a:lvl8pPr indent="-342900" lvl="7" marL="3657600" algn="l">
              <a:spcBef>
                <a:spcPts val="360"/>
              </a:spcBef>
              <a:spcAft>
                <a:spcPts val="0"/>
              </a:spcAft>
              <a:buClr>
                <a:schemeClr val="dk1"/>
              </a:buClr>
              <a:buSzPts val="1800"/>
              <a:buChar char="•"/>
              <a:defRPr sz="1800"/>
            </a:lvl8pPr>
            <a:lvl9pPr indent="-342900" lvl="8" marL="4114800" algn="l">
              <a:spcBef>
                <a:spcPts val="360"/>
              </a:spcBef>
              <a:spcAft>
                <a:spcPts val="0"/>
              </a:spcAft>
              <a:buClr>
                <a:schemeClr val="dk1"/>
              </a:buClr>
              <a:buSzPts val="1800"/>
              <a:buChar char="•"/>
              <a:defRPr sz="1800"/>
            </a:lvl9pPr>
          </a:lstStyle>
          <a:p/>
        </p:txBody>
      </p:sp>
      <p:sp>
        <p:nvSpPr>
          <p:cNvPr id="65" name="Google Shape;65;p21"/>
          <p:cNvSpPr txBox="1"/>
          <p:nvPr>
            <p:ph idx="10" type="dt"/>
          </p:nvPr>
        </p:nvSpPr>
        <p:spPr>
          <a:xfrm>
            <a:off x="381000" y="6288088"/>
            <a:ext cx="1887538"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6" name="Google Shape;66;p21"/>
          <p:cNvSpPr txBox="1"/>
          <p:nvPr>
            <p:ph idx="11" type="ftr"/>
          </p:nvPr>
        </p:nvSpPr>
        <p:spPr>
          <a:xfrm>
            <a:off x="3305175" y="6288088"/>
            <a:ext cx="5238750" cy="365125"/>
          </a:xfrm>
          <a:prstGeom prst="rect">
            <a:avLst/>
          </a:prstGeom>
          <a:noFill/>
          <a:ln>
            <a:noFill/>
          </a:ln>
        </p:spPr>
        <p:txBody>
          <a:bodyPr anchorCtr="0" anchor="ctr" bIns="45700" lIns="91425" spcFirstLastPara="1" rIns="91425" wrap="square" tIns="4570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7" name="Google Shape;67;p21"/>
          <p:cNvSpPr txBox="1"/>
          <p:nvPr>
            <p:ph idx="12" type="sldNum"/>
          </p:nvPr>
        </p:nvSpPr>
        <p:spPr>
          <a:xfrm>
            <a:off x="8404225" y="219075"/>
            <a:ext cx="493713"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1pPr>
            <a:lvl2pPr indent="0" lvl="1"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2pPr>
            <a:lvl3pPr indent="0" lvl="2"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3pPr>
            <a:lvl4pPr indent="0" lvl="3"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4pPr>
            <a:lvl5pPr indent="0" lvl="4"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5pPr>
            <a:lvl6pPr indent="0" lvl="5"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6pPr>
            <a:lvl7pPr indent="0" lvl="6"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7pPr>
            <a:lvl8pPr indent="0" lvl="7"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8pPr>
            <a:lvl9pPr indent="0" lvl="8"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3 Content">
  <p:cSld name="3 Content">
    <p:spTree>
      <p:nvGrpSpPr>
        <p:cNvPr id="68" name="Shape 68"/>
        <p:cNvGrpSpPr/>
        <p:nvPr/>
      </p:nvGrpSpPr>
      <p:grpSpPr>
        <a:xfrm>
          <a:off x="0" y="0"/>
          <a:ext cx="0" cy="0"/>
          <a:chOff x="0" y="0"/>
          <a:chExt cx="0" cy="0"/>
        </a:xfrm>
      </p:grpSpPr>
      <p:pic>
        <p:nvPicPr>
          <p:cNvPr descr="Overlay-ContentSlides.png" id="69" name="Google Shape;69;p22"/>
          <p:cNvPicPr preferRelativeResize="0"/>
          <p:nvPr/>
        </p:nvPicPr>
        <p:blipFill rotWithShape="1">
          <a:blip r:embed="rId2">
            <a:alphaModFix/>
          </a:blip>
          <a:srcRect b="0" l="0" r="0" t="0"/>
          <a:stretch/>
        </p:blipFill>
        <p:spPr>
          <a:xfrm>
            <a:off x="150813" y="187325"/>
            <a:ext cx="8828087" cy="6481763"/>
          </a:xfrm>
          <a:prstGeom prst="rect">
            <a:avLst/>
          </a:prstGeom>
          <a:noFill/>
          <a:ln>
            <a:noFill/>
          </a:ln>
        </p:spPr>
      </p:pic>
      <p:sp>
        <p:nvSpPr>
          <p:cNvPr id="70" name="Google Shape;70;p22"/>
          <p:cNvSpPr txBox="1"/>
          <p:nvPr>
            <p:ph type="title"/>
          </p:nvPr>
        </p:nvSpPr>
        <p:spPr>
          <a:xfrm>
            <a:off x="779463" y="381000"/>
            <a:ext cx="7583487" cy="1044575"/>
          </a:xfrm>
          <a:prstGeom prst="rect">
            <a:avLst/>
          </a:prstGeom>
          <a:noFill/>
          <a:ln>
            <a:noFill/>
          </a:ln>
        </p:spPr>
        <p:txBody>
          <a:bodyPr anchorCtr="0" anchor="b"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1" name="Google Shape;71;p22"/>
          <p:cNvSpPr txBox="1"/>
          <p:nvPr>
            <p:ph idx="1" type="body"/>
          </p:nvPr>
        </p:nvSpPr>
        <p:spPr>
          <a:xfrm>
            <a:off x="4710953" y="1828801"/>
            <a:ext cx="3657600" cy="2057400"/>
          </a:xfrm>
          <a:prstGeom prst="rect">
            <a:avLst/>
          </a:prstGeom>
          <a:noFill/>
          <a:ln>
            <a:noFill/>
          </a:ln>
        </p:spPr>
        <p:txBody>
          <a:bodyPr anchorCtr="0" anchor="t" bIns="45700" lIns="91425" spcFirstLastPara="1" rIns="91425" wrap="square" tIns="45700">
            <a:normAutofit/>
          </a:bodyPr>
          <a:lstStyle>
            <a:lvl1pPr indent="-355600" lvl="0" marL="457200" algn="l">
              <a:spcBef>
                <a:spcPts val="2000"/>
              </a:spcBef>
              <a:spcAft>
                <a:spcPts val="0"/>
              </a:spcAft>
              <a:buClr>
                <a:srgbClr val="001D4D"/>
              </a:buClr>
              <a:buSzPts val="2000"/>
              <a:buChar char="⚫"/>
              <a:defRPr sz="2000"/>
            </a:lvl1pPr>
            <a:lvl2pPr indent="-342900" lvl="1" marL="914400" algn="l">
              <a:spcBef>
                <a:spcPts val="600"/>
              </a:spcBef>
              <a:spcAft>
                <a:spcPts val="0"/>
              </a:spcAft>
              <a:buClr>
                <a:srgbClr val="001D4D"/>
              </a:buClr>
              <a:buSzPts val="1800"/>
              <a:buChar char="⚫"/>
              <a:defRPr sz="1800"/>
            </a:lvl2pPr>
            <a:lvl3pPr indent="-342900" lvl="2" marL="1371600" algn="l">
              <a:spcBef>
                <a:spcPts val="600"/>
              </a:spcBef>
              <a:spcAft>
                <a:spcPts val="0"/>
              </a:spcAft>
              <a:buClr>
                <a:srgbClr val="001D4D"/>
              </a:buClr>
              <a:buSzPts val="1800"/>
              <a:buChar char="⚫"/>
              <a:defRPr sz="1800"/>
            </a:lvl3pPr>
            <a:lvl4pPr indent="-342900" lvl="3" marL="1828800" algn="l">
              <a:spcBef>
                <a:spcPts val="600"/>
              </a:spcBef>
              <a:spcAft>
                <a:spcPts val="0"/>
              </a:spcAft>
              <a:buClr>
                <a:srgbClr val="001D4D"/>
              </a:buClr>
              <a:buSzPts val="1800"/>
              <a:buChar char="⚫"/>
              <a:defRPr sz="1800"/>
            </a:lvl4pPr>
            <a:lvl5pPr indent="-342900" lvl="4" marL="2286000" algn="l">
              <a:spcBef>
                <a:spcPts val="600"/>
              </a:spcBef>
              <a:spcAft>
                <a:spcPts val="0"/>
              </a:spcAft>
              <a:buClr>
                <a:srgbClr val="001D4D"/>
              </a:buClr>
              <a:buSzPts val="1800"/>
              <a:buChar char="⚫"/>
              <a:defRPr sz="1800"/>
            </a:lvl5pPr>
            <a:lvl6pPr indent="-342900" lvl="5" marL="2743200" algn="l">
              <a:spcBef>
                <a:spcPts val="360"/>
              </a:spcBef>
              <a:spcAft>
                <a:spcPts val="0"/>
              </a:spcAft>
              <a:buClr>
                <a:schemeClr val="dk1"/>
              </a:buClr>
              <a:buSzPts val="1800"/>
              <a:buChar char="•"/>
              <a:defRPr sz="1800"/>
            </a:lvl6pPr>
            <a:lvl7pPr indent="-342900" lvl="6" marL="3200400" algn="l">
              <a:spcBef>
                <a:spcPts val="360"/>
              </a:spcBef>
              <a:spcAft>
                <a:spcPts val="0"/>
              </a:spcAft>
              <a:buClr>
                <a:schemeClr val="dk1"/>
              </a:buClr>
              <a:buSzPts val="1800"/>
              <a:buChar char="•"/>
              <a:defRPr sz="1800"/>
            </a:lvl7pPr>
            <a:lvl8pPr indent="-342900" lvl="7" marL="3657600" algn="l">
              <a:spcBef>
                <a:spcPts val="360"/>
              </a:spcBef>
              <a:spcAft>
                <a:spcPts val="0"/>
              </a:spcAft>
              <a:buClr>
                <a:schemeClr val="dk1"/>
              </a:buClr>
              <a:buSzPts val="1800"/>
              <a:buChar char="•"/>
              <a:defRPr sz="1800"/>
            </a:lvl8pPr>
            <a:lvl9pPr indent="-342900" lvl="8" marL="4114800" algn="l">
              <a:spcBef>
                <a:spcPts val="360"/>
              </a:spcBef>
              <a:spcAft>
                <a:spcPts val="0"/>
              </a:spcAft>
              <a:buClr>
                <a:schemeClr val="dk1"/>
              </a:buClr>
              <a:buSzPts val="1800"/>
              <a:buChar char="•"/>
              <a:defRPr sz="1800"/>
            </a:lvl9pPr>
          </a:lstStyle>
          <a:p/>
        </p:txBody>
      </p:sp>
      <p:sp>
        <p:nvSpPr>
          <p:cNvPr id="72" name="Google Shape;72;p22"/>
          <p:cNvSpPr txBox="1"/>
          <p:nvPr>
            <p:ph idx="2" type="body"/>
          </p:nvPr>
        </p:nvSpPr>
        <p:spPr>
          <a:xfrm>
            <a:off x="4710953" y="3991816"/>
            <a:ext cx="3657600" cy="2057400"/>
          </a:xfrm>
          <a:prstGeom prst="rect">
            <a:avLst/>
          </a:prstGeom>
          <a:noFill/>
          <a:ln>
            <a:noFill/>
          </a:ln>
        </p:spPr>
        <p:txBody>
          <a:bodyPr anchorCtr="0" anchor="t" bIns="45700" lIns="91425" spcFirstLastPara="1" rIns="91425" wrap="square" tIns="45700">
            <a:normAutofit/>
          </a:bodyPr>
          <a:lstStyle>
            <a:lvl1pPr indent="-355600" lvl="0" marL="457200" algn="l">
              <a:spcBef>
                <a:spcPts val="2000"/>
              </a:spcBef>
              <a:spcAft>
                <a:spcPts val="0"/>
              </a:spcAft>
              <a:buClr>
                <a:srgbClr val="001D4D"/>
              </a:buClr>
              <a:buSzPts val="2000"/>
              <a:buChar char="⚫"/>
              <a:defRPr sz="2000"/>
            </a:lvl1pPr>
            <a:lvl2pPr indent="-342900" lvl="1" marL="914400" algn="l">
              <a:spcBef>
                <a:spcPts val="600"/>
              </a:spcBef>
              <a:spcAft>
                <a:spcPts val="0"/>
              </a:spcAft>
              <a:buClr>
                <a:srgbClr val="001D4D"/>
              </a:buClr>
              <a:buSzPts val="1800"/>
              <a:buChar char="⚫"/>
              <a:defRPr sz="1800"/>
            </a:lvl2pPr>
            <a:lvl3pPr indent="-342900" lvl="2" marL="1371600" algn="l">
              <a:spcBef>
                <a:spcPts val="600"/>
              </a:spcBef>
              <a:spcAft>
                <a:spcPts val="0"/>
              </a:spcAft>
              <a:buClr>
                <a:srgbClr val="001D4D"/>
              </a:buClr>
              <a:buSzPts val="1800"/>
              <a:buChar char="⚫"/>
              <a:defRPr sz="1800"/>
            </a:lvl3pPr>
            <a:lvl4pPr indent="-342900" lvl="3" marL="1828800" algn="l">
              <a:spcBef>
                <a:spcPts val="600"/>
              </a:spcBef>
              <a:spcAft>
                <a:spcPts val="0"/>
              </a:spcAft>
              <a:buClr>
                <a:srgbClr val="001D4D"/>
              </a:buClr>
              <a:buSzPts val="1800"/>
              <a:buChar char="⚫"/>
              <a:defRPr sz="1800"/>
            </a:lvl4pPr>
            <a:lvl5pPr indent="-342900" lvl="4" marL="2286000" algn="l">
              <a:spcBef>
                <a:spcPts val="600"/>
              </a:spcBef>
              <a:spcAft>
                <a:spcPts val="0"/>
              </a:spcAft>
              <a:buClr>
                <a:srgbClr val="001D4D"/>
              </a:buClr>
              <a:buSzPts val="1800"/>
              <a:buChar char="⚫"/>
              <a:defRPr sz="1800"/>
            </a:lvl5pPr>
            <a:lvl6pPr indent="-342900" lvl="5" marL="2743200" algn="l">
              <a:spcBef>
                <a:spcPts val="360"/>
              </a:spcBef>
              <a:spcAft>
                <a:spcPts val="0"/>
              </a:spcAft>
              <a:buClr>
                <a:schemeClr val="dk1"/>
              </a:buClr>
              <a:buSzPts val="1800"/>
              <a:buChar char="•"/>
              <a:defRPr sz="1800"/>
            </a:lvl6pPr>
            <a:lvl7pPr indent="-342900" lvl="6" marL="3200400" algn="l">
              <a:spcBef>
                <a:spcPts val="360"/>
              </a:spcBef>
              <a:spcAft>
                <a:spcPts val="0"/>
              </a:spcAft>
              <a:buClr>
                <a:schemeClr val="dk1"/>
              </a:buClr>
              <a:buSzPts val="1800"/>
              <a:buChar char="•"/>
              <a:defRPr sz="1800"/>
            </a:lvl7pPr>
            <a:lvl8pPr indent="-342900" lvl="7" marL="3657600" algn="l">
              <a:spcBef>
                <a:spcPts val="360"/>
              </a:spcBef>
              <a:spcAft>
                <a:spcPts val="0"/>
              </a:spcAft>
              <a:buClr>
                <a:schemeClr val="dk1"/>
              </a:buClr>
              <a:buSzPts val="1800"/>
              <a:buChar char="•"/>
              <a:defRPr sz="1800"/>
            </a:lvl8pPr>
            <a:lvl9pPr indent="-342900" lvl="8" marL="4114800" algn="l">
              <a:spcBef>
                <a:spcPts val="360"/>
              </a:spcBef>
              <a:spcAft>
                <a:spcPts val="0"/>
              </a:spcAft>
              <a:buClr>
                <a:schemeClr val="dk1"/>
              </a:buClr>
              <a:buSzPts val="1800"/>
              <a:buChar char="•"/>
              <a:defRPr sz="1800"/>
            </a:lvl9pPr>
          </a:lstStyle>
          <a:p/>
        </p:txBody>
      </p:sp>
      <p:sp>
        <p:nvSpPr>
          <p:cNvPr id="73" name="Google Shape;73;p22"/>
          <p:cNvSpPr txBox="1"/>
          <p:nvPr>
            <p:ph idx="3" type="body"/>
          </p:nvPr>
        </p:nvSpPr>
        <p:spPr>
          <a:xfrm>
            <a:off x="779462" y="1828800"/>
            <a:ext cx="3657600" cy="4219575"/>
          </a:xfrm>
          <a:prstGeom prst="rect">
            <a:avLst/>
          </a:prstGeom>
          <a:noFill/>
          <a:ln>
            <a:noFill/>
          </a:ln>
        </p:spPr>
        <p:txBody>
          <a:bodyPr anchorCtr="0" anchor="t" bIns="45700" lIns="91425" spcFirstLastPara="1" rIns="91425" wrap="square" tIns="45700">
            <a:normAutofit/>
          </a:bodyPr>
          <a:lstStyle>
            <a:lvl1pPr indent="-355600" lvl="0" marL="457200" algn="l">
              <a:spcBef>
                <a:spcPts val="2000"/>
              </a:spcBef>
              <a:spcAft>
                <a:spcPts val="0"/>
              </a:spcAft>
              <a:buClr>
                <a:srgbClr val="001D4D"/>
              </a:buClr>
              <a:buSzPts val="2000"/>
              <a:buChar char="⚫"/>
              <a:defRPr sz="2000"/>
            </a:lvl1pPr>
            <a:lvl2pPr indent="-342900" lvl="1" marL="914400" algn="l">
              <a:spcBef>
                <a:spcPts val="600"/>
              </a:spcBef>
              <a:spcAft>
                <a:spcPts val="0"/>
              </a:spcAft>
              <a:buClr>
                <a:srgbClr val="001D4D"/>
              </a:buClr>
              <a:buSzPts val="1800"/>
              <a:buChar char="⚫"/>
              <a:defRPr sz="1800"/>
            </a:lvl2pPr>
            <a:lvl3pPr indent="-342900" lvl="2" marL="1371600" algn="l">
              <a:spcBef>
                <a:spcPts val="600"/>
              </a:spcBef>
              <a:spcAft>
                <a:spcPts val="0"/>
              </a:spcAft>
              <a:buClr>
                <a:srgbClr val="001D4D"/>
              </a:buClr>
              <a:buSzPts val="1800"/>
              <a:buChar char="⚫"/>
              <a:defRPr sz="1800"/>
            </a:lvl3pPr>
            <a:lvl4pPr indent="-342900" lvl="3" marL="1828800" algn="l">
              <a:spcBef>
                <a:spcPts val="600"/>
              </a:spcBef>
              <a:spcAft>
                <a:spcPts val="0"/>
              </a:spcAft>
              <a:buClr>
                <a:srgbClr val="001D4D"/>
              </a:buClr>
              <a:buSzPts val="1800"/>
              <a:buChar char="⚫"/>
              <a:defRPr sz="1800"/>
            </a:lvl4pPr>
            <a:lvl5pPr indent="-342900" lvl="4" marL="2286000" algn="l">
              <a:spcBef>
                <a:spcPts val="600"/>
              </a:spcBef>
              <a:spcAft>
                <a:spcPts val="0"/>
              </a:spcAft>
              <a:buClr>
                <a:srgbClr val="001D4D"/>
              </a:buClr>
              <a:buSzPts val="1800"/>
              <a:buChar char="⚫"/>
              <a:defRPr sz="1800"/>
            </a:lvl5pPr>
            <a:lvl6pPr indent="-342900" lvl="5" marL="2743200" algn="l">
              <a:spcBef>
                <a:spcPts val="360"/>
              </a:spcBef>
              <a:spcAft>
                <a:spcPts val="0"/>
              </a:spcAft>
              <a:buClr>
                <a:schemeClr val="dk1"/>
              </a:buClr>
              <a:buSzPts val="1800"/>
              <a:buChar char="•"/>
              <a:defRPr sz="1800"/>
            </a:lvl6pPr>
            <a:lvl7pPr indent="-342900" lvl="6" marL="3200400" algn="l">
              <a:spcBef>
                <a:spcPts val="360"/>
              </a:spcBef>
              <a:spcAft>
                <a:spcPts val="0"/>
              </a:spcAft>
              <a:buClr>
                <a:schemeClr val="dk1"/>
              </a:buClr>
              <a:buSzPts val="1800"/>
              <a:buChar char="•"/>
              <a:defRPr sz="1800"/>
            </a:lvl7pPr>
            <a:lvl8pPr indent="-342900" lvl="7" marL="3657600" algn="l">
              <a:spcBef>
                <a:spcPts val="360"/>
              </a:spcBef>
              <a:spcAft>
                <a:spcPts val="0"/>
              </a:spcAft>
              <a:buClr>
                <a:schemeClr val="dk1"/>
              </a:buClr>
              <a:buSzPts val="1800"/>
              <a:buChar char="•"/>
              <a:defRPr sz="1800"/>
            </a:lvl8pPr>
            <a:lvl9pPr indent="-342900" lvl="8" marL="4114800" algn="l">
              <a:spcBef>
                <a:spcPts val="360"/>
              </a:spcBef>
              <a:spcAft>
                <a:spcPts val="0"/>
              </a:spcAft>
              <a:buClr>
                <a:schemeClr val="dk1"/>
              </a:buClr>
              <a:buSzPts val="1800"/>
              <a:buChar char="•"/>
              <a:defRPr sz="1800"/>
            </a:lvl9pPr>
          </a:lstStyle>
          <a:p/>
        </p:txBody>
      </p:sp>
      <p:sp>
        <p:nvSpPr>
          <p:cNvPr id="74" name="Google Shape;74;p22"/>
          <p:cNvSpPr txBox="1"/>
          <p:nvPr>
            <p:ph idx="10" type="dt"/>
          </p:nvPr>
        </p:nvSpPr>
        <p:spPr>
          <a:xfrm>
            <a:off x="381000" y="6288088"/>
            <a:ext cx="1887538"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5" name="Google Shape;75;p22"/>
          <p:cNvSpPr txBox="1"/>
          <p:nvPr>
            <p:ph idx="11" type="ftr"/>
          </p:nvPr>
        </p:nvSpPr>
        <p:spPr>
          <a:xfrm>
            <a:off x="3305175" y="6288088"/>
            <a:ext cx="5238750" cy="365125"/>
          </a:xfrm>
          <a:prstGeom prst="rect">
            <a:avLst/>
          </a:prstGeom>
          <a:noFill/>
          <a:ln>
            <a:noFill/>
          </a:ln>
        </p:spPr>
        <p:txBody>
          <a:bodyPr anchorCtr="0" anchor="ctr" bIns="45700" lIns="91425" spcFirstLastPara="1" rIns="91425" wrap="square" tIns="4570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6" name="Google Shape;76;p22"/>
          <p:cNvSpPr txBox="1"/>
          <p:nvPr>
            <p:ph idx="12" type="sldNum"/>
          </p:nvPr>
        </p:nvSpPr>
        <p:spPr>
          <a:xfrm>
            <a:off x="8404225" y="219075"/>
            <a:ext cx="493713"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1pPr>
            <a:lvl2pPr indent="0" lvl="1"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2pPr>
            <a:lvl3pPr indent="0" lvl="2"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3pPr>
            <a:lvl4pPr indent="0" lvl="3"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4pPr>
            <a:lvl5pPr indent="0" lvl="4"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5pPr>
            <a:lvl6pPr indent="0" lvl="5"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6pPr>
            <a:lvl7pPr indent="0" lvl="6"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7pPr>
            <a:lvl8pPr indent="0" lvl="7"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8pPr>
            <a:lvl9pPr indent="0" lvl="8"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4 Content">
  <p:cSld name="4 Content">
    <p:spTree>
      <p:nvGrpSpPr>
        <p:cNvPr id="77" name="Shape 77"/>
        <p:cNvGrpSpPr/>
        <p:nvPr/>
      </p:nvGrpSpPr>
      <p:grpSpPr>
        <a:xfrm>
          <a:off x="0" y="0"/>
          <a:ext cx="0" cy="0"/>
          <a:chOff x="0" y="0"/>
          <a:chExt cx="0" cy="0"/>
        </a:xfrm>
      </p:grpSpPr>
      <p:pic>
        <p:nvPicPr>
          <p:cNvPr descr="Overlay-ContentSlides.png" id="78" name="Google Shape;78;p23"/>
          <p:cNvPicPr preferRelativeResize="0"/>
          <p:nvPr/>
        </p:nvPicPr>
        <p:blipFill rotWithShape="1">
          <a:blip r:embed="rId2">
            <a:alphaModFix/>
          </a:blip>
          <a:srcRect b="0" l="0" r="0" t="0"/>
          <a:stretch/>
        </p:blipFill>
        <p:spPr>
          <a:xfrm>
            <a:off x="150813" y="187325"/>
            <a:ext cx="8828087" cy="6481763"/>
          </a:xfrm>
          <a:prstGeom prst="rect">
            <a:avLst/>
          </a:prstGeom>
          <a:noFill/>
          <a:ln>
            <a:noFill/>
          </a:ln>
        </p:spPr>
      </p:pic>
      <p:sp>
        <p:nvSpPr>
          <p:cNvPr id="79" name="Google Shape;79;p23"/>
          <p:cNvSpPr txBox="1"/>
          <p:nvPr>
            <p:ph type="title"/>
          </p:nvPr>
        </p:nvSpPr>
        <p:spPr>
          <a:xfrm>
            <a:off x="779463" y="381000"/>
            <a:ext cx="7583487" cy="1044575"/>
          </a:xfrm>
          <a:prstGeom prst="rect">
            <a:avLst/>
          </a:prstGeom>
          <a:noFill/>
          <a:ln>
            <a:noFill/>
          </a:ln>
        </p:spPr>
        <p:txBody>
          <a:bodyPr anchorCtr="0" anchor="b"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80" name="Google Shape;80;p23"/>
          <p:cNvSpPr txBox="1"/>
          <p:nvPr>
            <p:ph idx="1" type="body"/>
          </p:nvPr>
        </p:nvSpPr>
        <p:spPr>
          <a:xfrm>
            <a:off x="779463" y="1828801"/>
            <a:ext cx="3657600" cy="2057400"/>
          </a:xfrm>
          <a:prstGeom prst="rect">
            <a:avLst/>
          </a:prstGeom>
          <a:noFill/>
          <a:ln>
            <a:noFill/>
          </a:ln>
        </p:spPr>
        <p:txBody>
          <a:bodyPr anchorCtr="0" anchor="t" bIns="45700" lIns="91425" spcFirstLastPara="1" rIns="91425" wrap="square" tIns="45700">
            <a:normAutofit/>
          </a:bodyPr>
          <a:lstStyle>
            <a:lvl1pPr indent="-355600" lvl="0" marL="457200" algn="l">
              <a:spcBef>
                <a:spcPts val="2000"/>
              </a:spcBef>
              <a:spcAft>
                <a:spcPts val="0"/>
              </a:spcAft>
              <a:buClr>
                <a:srgbClr val="001D4D"/>
              </a:buClr>
              <a:buSzPts val="2000"/>
              <a:buChar char="⚫"/>
              <a:defRPr sz="2000"/>
            </a:lvl1pPr>
            <a:lvl2pPr indent="-342900" lvl="1" marL="914400" algn="l">
              <a:spcBef>
                <a:spcPts val="600"/>
              </a:spcBef>
              <a:spcAft>
                <a:spcPts val="0"/>
              </a:spcAft>
              <a:buClr>
                <a:srgbClr val="001D4D"/>
              </a:buClr>
              <a:buSzPts val="1800"/>
              <a:buChar char="⚫"/>
              <a:defRPr sz="1800"/>
            </a:lvl2pPr>
            <a:lvl3pPr indent="-342900" lvl="2" marL="1371600" algn="l">
              <a:spcBef>
                <a:spcPts val="600"/>
              </a:spcBef>
              <a:spcAft>
                <a:spcPts val="0"/>
              </a:spcAft>
              <a:buClr>
                <a:srgbClr val="001D4D"/>
              </a:buClr>
              <a:buSzPts val="1800"/>
              <a:buChar char="⚫"/>
              <a:defRPr sz="1800"/>
            </a:lvl3pPr>
            <a:lvl4pPr indent="-342900" lvl="3" marL="1828800" algn="l">
              <a:spcBef>
                <a:spcPts val="600"/>
              </a:spcBef>
              <a:spcAft>
                <a:spcPts val="0"/>
              </a:spcAft>
              <a:buClr>
                <a:srgbClr val="001D4D"/>
              </a:buClr>
              <a:buSzPts val="1800"/>
              <a:buChar char="⚫"/>
              <a:defRPr sz="1800"/>
            </a:lvl4pPr>
            <a:lvl5pPr indent="-342900" lvl="4" marL="2286000" algn="l">
              <a:spcBef>
                <a:spcPts val="600"/>
              </a:spcBef>
              <a:spcAft>
                <a:spcPts val="0"/>
              </a:spcAft>
              <a:buClr>
                <a:srgbClr val="001D4D"/>
              </a:buClr>
              <a:buSzPts val="1800"/>
              <a:buChar char="⚫"/>
              <a:defRPr sz="1800"/>
            </a:lvl5pPr>
            <a:lvl6pPr indent="-342900" lvl="5" marL="2743200" algn="l">
              <a:spcBef>
                <a:spcPts val="360"/>
              </a:spcBef>
              <a:spcAft>
                <a:spcPts val="0"/>
              </a:spcAft>
              <a:buClr>
                <a:schemeClr val="dk1"/>
              </a:buClr>
              <a:buSzPts val="1800"/>
              <a:buChar char="•"/>
              <a:defRPr sz="1800"/>
            </a:lvl6pPr>
            <a:lvl7pPr indent="-342900" lvl="6" marL="3200400" algn="l">
              <a:spcBef>
                <a:spcPts val="360"/>
              </a:spcBef>
              <a:spcAft>
                <a:spcPts val="0"/>
              </a:spcAft>
              <a:buClr>
                <a:schemeClr val="dk1"/>
              </a:buClr>
              <a:buSzPts val="1800"/>
              <a:buChar char="•"/>
              <a:defRPr sz="1800"/>
            </a:lvl7pPr>
            <a:lvl8pPr indent="-342900" lvl="7" marL="3657600" algn="l">
              <a:spcBef>
                <a:spcPts val="360"/>
              </a:spcBef>
              <a:spcAft>
                <a:spcPts val="0"/>
              </a:spcAft>
              <a:buClr>
                <a:schemeClr val="dk1"/>
              </a:buClr>
              <a:buSzPts val="1800"/>
              <a:buChar char="•"/>
              <a:defRPr sz="1800"/>
            </a:lvl8pPr>
            <a:lvl9pPr indent="-342900" lvl="8" marL="4114800" algn="l">
              <a:spcBef>
                <a:spcPts val="360"/>
              </a:spcBef>
              <a:spcAft>
                <a:spcPts val="0"/>
              </a:spcAft>
              <a:buClr>
                <a:schemeClr val="dk1"/>
              </a:buClr>
              <a:buSzPts val="1800"/>
              <a:buChar char="•"/>
              <a:defRPr sz="1800"/>
            </a:lvl9pPr>
          </a:lstStyle>
          <a:p/>
        </p:txBody>
      </p:sp>
      <p:sp>
        <p:nvSpPr>
          <p:cNvPr id="81" name="Google Shape;81;p23"/>
          <p:cNvSpPr txBox="1"/>
          <p:nvPr>
            <p:ph idx="2" type="body"/>
          </p:nvPr>
        </p:nvSpPr>
        <p:spPr>
          <a:xfrm>
            <a:off x="779463" y="3991816"/>
            <a:ext cx="3657600" cy="2057400"/>
          </a:xfrm>
          <a:prstGeom prst="rect">
            <a:avLst/>
          </a:prstGeom>
          <a:noFill/>
          <a:ln>
            <a:noFill/>
          </a:ln>
        </p:spPr>
        <p:txBody>
          <a:bodyPr anchorCtr="0" anchor="t" bIns="45700" lIns="91425" spcFirstLastPara="1" rIns="91425" wrap="square" tIns="45700">
            <a:normAutofit/>
          </a:bodyPr>
          <a:lstStyle>
            <a:lvl1pPr indent="-355600" lvl="0" marL="457200" algn="l">
              <a:spcBef>
                <a:spcPts val="2000"/>
              </a:spcBef>
              <a:spcAft>
                <a:spcPts val="0"/>
              </a:spcAft>
              <a:buClr>
                <a:srgbClr val="001D4D"/>
              </a:buClr>
              <a:buSzPts val="2000"/>
              <a:buChar char="⚫"/>
              <a:defRPr sz="2000"/>
            </a:lvl1pPr>
            <a:lvl2pPr indent="-342900" lvl="1" marL="914400" algn="l">
              <a:spcBef>
                <a:spcPts val="600"/>
              </a:spcBef>
              <a:spcAft>
                <a:spcPts val="0"/>
              </a:spcAft>
              <a:buClr>
                <a:srgbClr val="001D4D"/>
              </a:buClr>
              <a:buSzPts val="1800"/>
              <a:buChar char="⚫"/>
              <a:defRPr sz="1800"/>
            </a:lvl2pPr>
            <a:lvl3pPr indent="-342900" lvl="2" marL="1371600" algn="l">
              <a:spcBef>
                <a:spcPts val="600"/>
              </a:spcBef>
              <a:spcAft>
                <a:spcPts val="0"/>
              </a:spcAft>
              <a:buClr>
                <a:srgbClr val="001D4D"/>
              </a:buClr>
              <a:buSzPts val="1800"/>
              <a:buChar char="⚫"/>
              <a:defRPr sz="1800"/>
            </a:lvl3pPr>
            <a:lvl4pPr indent="-342900" lvl="3" marL="1828800" algn="l">
              <a:spcBef>
                <a:spcPts val="600"/>
              </a:spcBef>
              <a:spcAft>
                <a:spcPts val="0"/>
              </a:spcAft>
              <a:buClr>
                <a:srgbClr val="001D4D"/>
              </a:buClr>
              <a:buSzPts val="1800"/>
              <a:buChar char="⚫"/>
              <a:defRPr sz="1800"/>
            </a:lvl4pPr>
            <a:lvl5pPr indent="-342900" lvl="4" marL="2286000" algn="l">
              <a:spcBef>
                <a:spcPts val="600"/>
              </a:spcBef>
              <a:spcAft>
                <a:spcPts val="0"/>
              </a:spcAft>
              <a:buClr>
                <a:srgbClr val="001D4D"/>
              </a:buClr>
              <a:buSzPts val="1800"/>
              <a:buChar char="⚫"/>
              <a:defRPr sz="1800"/>
            </a:lvl5pPr>
            <a:lvl6pPr indent="-342900" lvl="5" marL="2743200" algn="l">
              <a:spcBef>
                <a:spcPts val="360"/>
              </a:spcBef>
              <a:spcAft>
                <a:spcPts val="0"/>
              </a:spcAft>
              <a:buClr>
                <a:schemeClr val="dk1"/>
              </a:buClr>
              <a:buSzPts val="1800"/>
              <a:buChar char="•"/>
              <a:defRPr sz="1800"/>
            </a:lvl6pPr>
            <a:lvl7pPr indent="-342900" lvl="6" marL="3200400" algn="l">
              <a:spcBef>
                <a:spcPts val="360"/>
              </a:spcBef>
              <a:spcAft>
                <a:spcPts val="0"/>
              </a:spcAft>
              <a:buClr>
                <a:schemeClr val="dk1"/>
              </a:buClr>
              <a:buSzPts val="1800"/>
              <a:buChar char="•"/>
              <a:defRPr sz="1800"/>
            </a:lvl7pPr>
            <a:lvl8pPr indent="-342900" lvl="7" marL="3657600" algn="l">
              <a:spcBef>
                <a:spcPts val="360"/>
              </a:spcBef>
              <a:spcAft>
                <a:spcPts val="0"/>
              </a:spcAft>
              <a:buClr>
                <a:schemeClr val="dk1"/>
              </a:buClr>
              <a:buSzPts val="1800"/>
              <a:buChar char="•"/>
              <a:defRPr sz="1800"/>
            </a:lvl8pPr>
            <a:lvl9pPr indent="-342900" lvl="8" marL="4114800" algn="l">
              <a:spcBef>
                <a:spcPts val="360"/>
              </a:spcBef>
              <a:spcAft>
                <a:spcPts val="0"/>
              </a:spcAft>
              <a:buClr>
                <a:schemeClr val="dk1"/>
              </a:buClr>
              <a:buSzPts val="1800"/>
              <a:buChar char="•"/>
              <a:defRPr sz="1800"/>
            </a:lvl9pPr>
          </a:lstStyle>
          <a:p/>
        </p:txBody>
      </p:sp>
      <p:sp>
        <p:nvSpPr>
          <p:cNvPr id="82" name="Google Shape;82;p23"/>
          <p:cNvSpPr txBox="1"/>
          <p:nvPr>
            <p:ph idx="3" type="body"/>
          </p:nvPr>
        </p:nvSpPr>
        <p:spPr>
          <a:xfrm>
            <a:off x="4710953" y="1828801"/>
            <a:ext cx="3657600" cy="2057400"/>
          </a:xfrm>
          <a:prstGeom prst="rect">
            <a:avLst/>
          </a:prstGeom>
          <a:noFill/>
          <a:ln>
            <a:noFill/>
          </a:ln>
        </p:spPr>
        <p:txBody>
          <a:bodyPr anchorCtr="0" anchor="t" bIns="45700" lIns="91425" spcFirstLastPara="1" rIns="91425" wrap="square" tIns="45700">
            <a:normAutofit/>
          </a:bodyPr>
          <a:lstStyle>
            <a:lvl1pPr indent="-355600" lvl="0" marL="457200" algn="l">
              <a:spcBef>
                <a:spcPts val="2000"/>
              </a:spcBef>
              <a:spcAft>
                <a:spcPts val="0"/>
              </a:spcAft>
              <a:buClr>
                <a:srgbClr val="001D4D"/>
              </a:buClr>
              <a:buSzPts val="2000"/>
              <a:buChar char="⚫"/>
              <a:defRPr sz="2000"/>
            </a:lvl1pPr>
            <a:lvl2pPr indent="-342900" lvl="1" marL="914400" algn="l">
              <a:spcBef>
                <a:spcPts val="600"/>
              </a:spcBef>
              <a:spcAft>
                <a:spcPts val="0"/>
              </a:spcAft>
              <a:buClr>
                <a:srgbClr val="001D4D"/>
              </a:buClr>
              <a:buSzPts val="1800"/>
              <a:buChar char="⚫"/>
              <a:defRPr sz="1800"/>
            </a:lvl2pPr>
            <a:lvl3pPr indent="-342900" lvl="2" marL="1371600" algn="l">
              <a:spcBef>
                <a:spcPts val="600"/>
              </a:spcBef>
              <a:spcAft>
                <a:spcPts val="0"/>
              </a:spcAft>
              <a:buClr>
                <a:srgbClr val="001D4D"/>
              </a:buClr>
              <a:buSzPts val="1800"/>
              <a:buChar char="⚫"/>
              <a:defRPr sz="1800"/>
            </a:lvl3pPr>
            <a:lvl4pPr indent="-342900" lvl="3" marL="1828800" algn="l">
              <a:spcBef>
                <a:spcPts val="600"/>
              </a:spcBef>
              <a:spcAft>
                <a:spcPts val="0"/>
              </a:spcAft>
              <a:buClr>
                <a:srgbClr val="001D4D"/>
              </a:buClr>
              <a:buSzPts val="1800"/>
              <a:buChar char="⚫"/>
              <a:defRPr sz="1800"/>
            </a:lvl4pPr>
            <a:lvl5pPr indent="-342900" lvl="4" marL="2286000" algn="l">
              <a:spcBef>
                <a:spcPts val="600"/>
              </a:spcBef>
              <a:spcAft>
                <a:spcPts val="0"/>
              </a:spcAft>
              <a:buClr>
                <a:srgbClr val="001D4D"/>
              </a:buClr>
              <a:buSzPts val="1800"/>
              <a:buChar char="⚫"/>
              <a:defRPr sz="1800"/>
            </a:lvl5pPr>
            <a:lvl6pPr indent="-342900" lvl="5" marL="2743200" algn="l">
              <a:spcBef>
                <a:spcPts val="360"/>
              </a:spcBef>
              <a:spcAft>
                <a:spcPts val="0"/>
              </a:spcAft>
              <a:buClr>
                <a:schemeClr val="dk1"/>
              </a:buClr>
              <a:buSzPts val="1800"/>
              <a:buChar char="•"/>
              <a:defRPr sz="1800"/>
            </a:lvl6pPr>
            <a:lvl7pPr indent="-342900" lvl="6" marL="3200400" algn="l">
              <a:spcBef>
                <a:spcPts val="360"/>
              </a:spcBef>
              <a:spcAft>
                <a:spcPts val="0"/>
              </a:spcAft>
              <a:buClr>
                <a:schemeClr val="dk1"/>
              </a:buClr>
              <a:buSzPts val="1800"/>
              <a:buChar char="•"/>
              <a:defRPr sz="1800"/>
            </a:lvl7pPr>
            <a:lvl8pPr indent="-342900" lvl="7" marL="3657600" algn="l">
              <a:spcBef>
                <a:spcPts val="360"/>
              </a:spcBef>
              <a:spcAft>
                <a:spcPts val="0"/>
              </a:spcAft>
              <a:buClr>
                <a:schemeClr val="dk1"/>
              </a:buClr>
              <a:buSzPts val="1800"/>
              <a:buChar char="•"/>
              <a:defRPr sz="1800"/>
            </a:lvl8pPr>
            <a:lvl9pPr indent="-342900" lvl="8" marL="4114800" algn="l">
              <a:spcBef>
                <a:spcPts val="360"/>
              </a:spcBef>
              <a:spcAft>
                <a:spcPts val="0"/>
              </a:spcAft>
              <a:buClr>
                <a:schemeClr val="dk1"/>
              </a:buClr>
              <a:buSzPts val="1800"/>
              <a:buChar char="•"/>
              <a:defRPr sz="1800"/>
            </a:lvl9pPr>
          </a:lstStyle>
          <a:p/>
        </p:txBody>
      </p:sp>
      <p:sp>
        <p:nvSpPr>
          <p:cNvPr id="83" name="Google Shape;83;p23"/>
          <p:cNvSpPr txBox="1"/>
          <p:nvPr>
            <p:ph idx="4" type="body"/>
          </p:nvPr>
        </p:nvSpPr>
        <p:spPr>
          <a:xfrm>
            <a:off x="4710953" y="3991816"/>
            <a:ext cx="3657600" cy="2057400"/>
          </a:xfrm>
          <a:prstGeom prst="rect">
            <a:avLst/>
          </a:prstGeom>
          <a:noFill/>
          <a:ln>
            <a:noFill/>
          </a:ln>
        </p:spPr>
        <p:txBody>
          <a:bodyPr anchorCtr="0" anchor="t" bIns="45700" lIns="91425" spcFirstLastPara="1" rIns="91425" wrap="square" tIns="45700">
            <a:normAutofit/>
          </a:bodyPr>
          <a:lstStyle>
            <a:lvl1pPr indent="-355600" lvl="0" marL="457200" algn="l">
              <a:spcBef>
                <a:spcPts val="2000"/>
              </a:spcBef>
              <a:spcAft>
                <a:spcPts val="0"/>
              </a:spcAft>
              <a:buClr>
                <a:srgbClr val="001D4D"/>
              </a:buClr>
              <a:buSzPts val="2000"/>
              <a:buChar char="⚫"/>
              <a:defRPr sz="2000"/>
            </a:lvl1pPr>
            <a:lvl2pPr indent="-342900" lvl="1" marL="914400" algn="l">
              <a:spcBef>
                <a:spcPts val="600"/>
              </a:spcBef>
              <a:spcAft>
                <a:spcPts val="0"/>
              </a:spcAft>
              <a:buClr>
                <a:srgbClr val="001D4D"/>
              </a:buClr>
              <a:buSzPts val="1800"/>
              <a:buChar char="⚫"/>
              <a:defRPr sz="1800"/>
            </a:lvl2pPr>
            <a:lvl3pPr indent="-342900" lvl="2" marL="1371600" algn="l">
              <a:spcBef>
                <a:spcPts val="600"/>
              </a:spcBef>
              <a:spcAft>
                <a:spcPts val="0"/>
              </a:spcAft>
              <a:buClr>
                <a:srgbClr val="001D4D"/>
              </a:buClr>
              <a:buSzPts val="1800"/>
              <a:buChar char="⚫"/>
              <a:defRPr sz="1800"/>
            </a:lvl3pPr>
            <a:lvl4pPr indent="-342900" lvl="3" marL="1828800" algn="l">
              <a:spcBef>
                <a:spcPts val="600"/>
              </a:spcBef>
              <a:spcAft>
                <a:spcPts val="0"/>
              </a:spcAft>
              <a:buClr>
                <a:srgbClr val="001D4D"/>
              </a:buClr>
              <a:buSzPts val="1800"/>
              <a:buChar char="⚫"/>
              <a:defRPr sz="1800"/>
            </a:lvl4pPr>
            <a:lvl5pPr indent="-342900" lvl="4" marL="2286000" algn="l">
              <a:spcBef>
                <a:spcPts val="600"/>
              </a:spcBef>
              <a:spcAft>
                <a:spcPts val="0"/>
              </a:spcAft>
              <a:buClr>
                <a:srgbClr val="001D4D"/>
              </a:buClr>
              <a:buSzPts val="1800"/>
              <a:buChar char="⚫"/>
              <a:defRPr sz="1800"/>
            </a:lvl5pPr>
            <a:lvl6pPr indent="-342900" lvl="5" marL="2743200" algn="l">
              <a:spcBef>
                <a:spcPts val="360"/>
              </a:spcBef>
              <a:spcAft>
                <a:spcPts val="0"/>
              </a:spcAft>
              <a:buClr>
                <a:schemeClr val="dk1"/>
              </a:buClr>
              <a:buSzPts val="1800"/>
              <a:buChar char="•"/>
              <a:defRPr sz="1800"/>
            </a:lvl6pPr>
            <a:lvl7pPr indent="-342900" lvl="6" marL="3200400" algn="l">
              <a:spcBef>
                <a:spcPts val="360"/>
              </a:spcBef>
              <a:spcAft>
                <a:spcPts val="0"/>
              </a:spcAft>
              <a:buClr>
                <a:schemeClr val="dk1"/>
              </a:buClr>
              <a:buSzPts val="1800"/>
              <a:buChar char="•"/>
              <a:defRPr sz="1800"/>
            </a:lvl7pPr>
            <a:lvl8pPr indent="-342900" lvl="7" marL="3657600" algn="l">
              <a:spcBef>
                <a:spcPts val="360"/>
              </a:spcBef>
              <a:spcAft>
                <a:spcPts val="0"/>
              </a:spcAft>
              <a:buClr>
                <a:schemeClr val="dk1"/>
              </a:buClr>
              <a:buSzPts val="1800"/>
              <a:buChar char="•"/>
              <a:defRPr sz="1800"/>
            </a:lvl8pPr>
            <a:lvl9pPr indent="-342900" lvl="8" marL="4114800" algn="l">
              <a:spcBef>
                <a:spcPts val="360"/>
              </a:spcBef>
              <a:spcAft>
                <a:spcPts val="0"/>
              </a:spcAft>
              <a:buClr>
                <a:schemeClr val="dk1"/>
              </a:buClr>
              <a:buSzPts val="1800"/>
              <a:buChar char="•"/>
              <a:defRPr sz="1800"/>
            </a:lvl9pPr>
          </a:lstStyle>
          <a:p/>
        </p:txBody>
      </p:sp>
      <p:sp>
        <p:nvSpPr>
          <p:cNvPr id="84" name="Google Shape;84;p23"/>
          <p:cNvSpPr txBox="1"/>
          <p:nvPr>
            <p:ph idx="10" type="dt"/>
          </p:nvPr>
        </p:nvSpPr>
        <p:spPr>
          <a:xfrm>
            <a:off x="381000" y="6288088"/>
            <a:ext cx="1887538"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85" name="Google Shape;85;p23"/>
          <p:cNvSpPr txBox="1"/>
          <p:nvPr>
            <p:ph idx="11" type="ftr"/>
          </p:nvPr>
        </p:nvSpPr>
        <p:spPr>
          <a:xfrm>
            <a:off x="3305175" y="6288088"/>
            <a:ext cx="5238750" cy="365125"/>
          </a:xfrm>
          <a:prstGeom prst="rect">
            <a:avLst/>
          </a:prstGeom>
          <a:noFill/>
          <a:ln>
            <a:noFill/>
          </a:ln>
        </p:spPr>
        <p:txBody>
          <a:bodyPr anchorCtr="0" anchor="ctr" bIns="45700" lIns="91425" spcFirstLastPara="1" rIns="91425" wrap="square" tIns="4570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86" name="Google Shape;86;p23"/>
          <p:cNvSpPr txBox="1"/>
          <p:nvPr>
            <p:ph idx="12" type="sldNum"/>
          </p:nvPr>
        </p:nvSpPr>
        <p:spPr>
          <a:xfrm>
            <a:off x="8404225" y="219075"/>
            <a:ext cx="493713"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1pPr>
            <a:lvl2pPr indent="0" lvl="1"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2pPr>
            <a:lvl3pPr indent="0" lvl="2"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3pPr>
            <a:lvl4pPr indent="0" lvl="3"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4pPr>
            <a:lvl5pPr indent="0" lvl="4"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5pPr>
            <a:lvl6pPr indent="0" lvl="5"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6pPr>
            <a:lvl7pPr indent="0" lvl="6"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7pPr>
            <a:lvl8pPr indent="0" lvl="7"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8pPr>
            <a:lvl9pPr indent="0" lvl="8"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Only" type="titleOnly">
  <p:cSld name="TITLE_ONLY">
    <p:spTree>
      <p:nvGrpSpPr>
        <p:cNvPr id="87" name="Shape 87"/>
        <p:cNvGrpSpPr/>
        <p:nvPr/>
      </p:nvGrpSpPr>
      <p:grpSpPr>
        <a:xfrm>
          <a:off x="0" y="0"/>
          <a:ext cx="0" cy="0"/>
          <a:chOff x="0" y="0"/>
          <a:chExt cx="0" cy="0"/>
        </a:xfrm>
      </p:grpSpPr>
      <p:pic>
        <p:nvPicPr>
          <p:cNvPr descr="Overlay-ContentSlides.png" id="88" name="Google Shape;88;p24"/>
          <p:cNvPicPr preferRelativeResize="0"/>
          <p:nvPr/>
        </p:nvPicPr>
        <p:blipFill rotWithShape="1">
          <a:blip r:embed="rId2">
            <a:alphaModFix/>
          </a:blip>
          <a:srcRect b="0" l="0" r="0" t="0"/>
          <a:stretch/>
        </p:blipFill>
        <p:spPr>
          <a:xfrm>
            <a:off x="150813" y="187325"/>
            <a:ext cx="8828087" cy="6481763"/>
          </a:xfrm>
          <a:prstGeom prst="rect">
            <a:avLst/>
          </a:prstGeom>
          <a:noFill/>
          <a:ln>
            <a:noFill/>
          </a:ln>
        </p:spPr>
      </p:pic>
      <p:sp>
        <p:nvSpPr>
          <p:cNvPr id="89" name="Google Shape;89;p24"/>
          <p:cNvSpPr txBox="1"/>
          <p:nvPr>
            <p:ph type="title"/>
          </p:nvPr>
        </p:nvSpPr>
        <p:spPr>
          <a:xfrm>
            <a:off x="779463" y="381000"/>
            <a:ext cx="7583487" cy="1044575"/>
          </a:xfrm>
          <a:prstGeom prst="rect">
            <a:avLst/>
          </a:prstGeom>
          <a:noFill/>
          <a:ln>
            <a:noFill/>
          </a:ln>
        </p:spPr>
        <p:txBody>
          <a:bodyPr anchorCtr="0" anchor="b"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90" name="Google Shape;90;p24"/>
          <p:cNvSpPr txBox="1"/>
          <p:nvPr>
            <p:ph idx="10" type="dt"/>
          </p:nvPr>
        </p:nvSpPr>
        <p:spPr>
          <a:xfrm>
            <a:off x="381000" y="6288088"/>
            <a:ext cx="1887538"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91" name="Google Shape;91;p24"/>
          <p:cNvSpPr txBox="1"/>
          <p:nvPr>
            <p:ph idx="11" type="ftr"/>
          </p:nvPr>
        </p:nvSpPr>
        <p:spPr>
          <a:xfrm>
            <a:off x="3305175" y="6288088"/>
            <a:ext cx="5238750" cy="365125"/>
          </a:xfrm>
          <a:prstGeom prst="rect">
            <a:avLst/>
          </a:prstGeom>
          <a:noFill/>
          <a:ln>
            <a:noFill/>
          </a:ln>
        </p:spPr>
        <p:txBody>
          <a:bodyPr anchorCtr="0" anchor="ctr" bIns="45700" lIns="91425" spcFirstLastPara="1" rIns="91425" wrap="square" tIns="4570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92" name="Google Shape;92;p24"/>
          <p:cNvSpPr txBox="1"/>
          <p:nvPr>
            <p:ph idx="12" type="sldNum"/>
          </p:nvPr>
        </p:nvSpPr>
        <p:spPr>
          <a:xfrm>
            <a:off x="8404225" y="219075"/>
            <a:ext cx="493713"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1pPr>
            <a:lvl2pPr indent="0" lvl="1"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2pPr>
            <a:lvl3pPr indent="0" lvl="2"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3pPr>
            <a:lvl4pPr indent="0" lvl="3"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4pPr>
            <a:lvl5pPr indent="0" lvl="4"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5pPr>
            <a:lvl6pPr indent="0" lvl="5"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6pPr>
            <a:lvl7pPr indent="0" lvl="6"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7pPr>
            <a:lvl8pPr indent="0" lvl="7"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8pPr>
            <a:lvl9pPr indent="0" lvl="8"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0.xml"/><Relationship Id="rId10" Type="http://schemas.openxmlformats.org/officeDocument/2006/relationships/slideLayout" Target="../slideLayouts/slideLayout9.xml"/><Relationship Id="rId13" Type="http://schemas.openxmlformats.org/officeDocument/2006/relationships/slideLayout" Target="../slideLayouts/slideLayout12.xml"/><Relationship Id="rId12" Type="http://schemas.openxmlformats.org/officeDocument/2006/relationships/slideLayout" Target="../slideLayouts/slideLayout11.xml"/><Relationship Id="rId1" Type="http://schemas.openxmlformats.org/officeDocument/2006/relationships/image" Target="../media/image2.png"/><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9" Type="http://schemas.openxmlformats.org/officeDocument/2006/relationships/slideLayout" Target="../slideLayouts/slideLayout8.xml"/><Relationship Id="rId15" Type="http://schemas.openxmlformats.org/officeDocument/2006/relationships/slideLayout" Target="../slideLayouts/slideLayout14.xml"/><Relationship Id="rId14" Type="http://schemas.openxmlformats.org/officeDocument/2006/relationships/slideLayout" Target="../slideLayouts/slideLayout13.xml"/><Relationship Id="rId17" Type="http://schemas.openxmlformats.org/officeDocument/2006/relationships/slideLayout" Target="../slideLayouts/slideLayout16.xml"/><Relationship Id="rId16" Type="http://schemas.openxmlformats.org/officeDocument/2006/relationships/slideLayout" Target="../slideLayouts/slideLayout15.xml"/><Relationship Id="rId5" Type="http://schemas.openxmlformats.org/officeDocument/2006/relationships/slideLayout" Target="../slideLayouts/slideLayout4.xml"/><Relationship Id="rId6" Type="http://schemas.openxmlformats.org/officeDocument/2006/relationships/slideLayout" Target="../slideLayouts/slideLayout5.xml"/><Relationship Id="rId18" Type="http://schemas.openxmlformats.org/officeDocument/2006/relationships/theme" Target="../theme/theme1.xml"/><Relationship Id="rId7" Type="http://schemas.openxmlformats.org/officeDocument/2006/relationships/slideLayout" Target="../slideLayouts/slideLayout6.xml"/><Relationship Id="rId8" Type="http://schemas.openxmlformats.org/officeDocument/2006/relationships/slideLayout" Target="../slideLayouts/slideLayout7.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chemeClr val="lt1"/>
        </a:solidFill>
      </p:bgPr>
    </p:bg>
    <p:spTree>
      <p:nvGrpSpPr>
        <p:cNvPr id="9" name="Shape 9"/>
        <p:cNvGrpSpPr/>
        <p:nvPr/>
      </p:nvGrpSpPr>
      <p:grpSpPr>
        <a:xfrm>
          <a:off x="0" y="0"/>
          <a:ext cx="0" cy="0"/>
          <a:chOff x="0" y="0"/>
          <a:chExt cx="0" cy="0"/>
        </a:xfrm>
      </p:grpSpPr>
      <p:sp>
        <p:nvSpPr>
          <p:cNvPr id="10" name="Google Shape;10;p15"/>
          <p:cNvSpPr/>
          <p:nvPr/>
        </p:nvSpPr>
        <p:spPr>
          <a:xfrm>
            <a:off x="190500" y="190500"/>
            <a:ext cx="8764588" cy="6478588"/>
          </a:xfrm>
          <a:prstGeom prst="round2DiagRect">
            <a:avLst>
              <a:gd fmla="val 9416" name="adj1"/>
              <a:gd fmla="val 0" name="adj2"/>
            </a:avLst>
          </a:prstGeom>
          <a:gradFill>
            <a:gsLst>
              <a:gs pos="0">
                <a:srgbClr val="B27A00"/>
              </a:gs>
              <a:gs pos="13000">
                <a:srgbClr val="B27A00"/>
              </a:gs>
              <a:gs pos="100000">
                <a:schemeClr val="lt1"/>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
        <p:nvSpPr>
          <p:cNvPr id="11" name="Google Shape;11;p15"/>
          <p:cNvSpPr txBox="1"/>
          <p:nvPr>
            <p:ph type="title"/>
          </p:nvPr>
        </p:nvSpPr>
        <p:spPr>
          <a:xfrm>
            <a:off x="779463" y="381000"/>
            <a:ext cx="7583487" cy="1044575"/>
          </a:xfrm>
          <a:prstGeom prst="rect">
            <a:avLst/>
          </a:prstGeom>
          <a:noFill/>
          <a:ln>
            <a:noFill/>
          </a:ln>
        </p:spPr>
        <p:txBody>
          <a:bodyPr anchorCtr="0" anchor="b" bIns="45700" lIns="91425" spcFirstLastPara="1" rIns="91425" wrap="square" tIns="45700">
            <a:noAutofit/>
          </a:bodyPr>
          <a:lstStyle>
            <a:lvl1pPr lv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1pPr>
            <a:lvl2pPr lvl="1"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2pPr>
            <a:lvl3pPr lvl="2"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3pPr>
            <a:lvl4pPr lvl="3"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4pPr>
            <a:lvl5pPr lvl="4"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5pPr>
            <a:lvl6pPr lvl="5"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6pPr>
            <a:lvl7pPr lvl="6"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7pPr>
            <a:lvl8pPr lvl="7"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8pPr>
            <a:lvl9pPr lvl="8"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9pPr>
          </a:lstStyle>
          <a:p/>
        </p:txBody>
      </p:sp>
      <p:sp>
        <p:nvSpPr>
          <p:cNvPr id="12" name="Google Shape;12;p15"/>
          <p:cNvSpPr txBox="1"/>
          <p:nvPr>
            <p:ph idx="1" type="body"/>
          </p:nvPr>
        </p:nvSpPr>
        <p:spPr>
          <a:xfrm>
            <a:off x="779463" y="1828800"/>
            <a:ext cx="7583487" cy="4208463"/>
          </a:xfrm>
          <a:prstGeom prst="rect">
            <a:avLst/>
          </a:prstGeom>
          <a:noFill/>
          <a:ln>
            <a:noFill/>
          </a:ln>
        </p:spPr>
        <p:txBody>
          <a:bodyPr anchorCtr="0" anchor="t" bIns="45700" lIns="91425" spcFirstLastPara="1" rIns="91425" wrap="square" tIns="45700">
            <a:noAutofit/>
          </a:bodyPr>
          <a:lstStyle>
            <a:lvl1pPr indent="-368300" lvl="0" marL="457200" marR="0" rtl="0" algn="l">
              <a:spcBef>
                <a:spcPts val="2000"/>
              </a:spcBef>
              <a:spcAft>
                <a:spcPts val="0"/>
              </a:spcAft>
              <a:buClr>
                <a:srgbClr val="001D4D"/>
              </a:buClr>
              <a:buSzPts val="2200"/>
              <a:buFont typeface="Noto Sans Symbols"/>
              <a:buChar char="⚫"/>
              <a:defRPr b="0" i="0" sz="2200" u="none" cap="none" strike="noStrike">
                <a:solidFill>
                  <a:srgbClr val="001D4D"/>
                </a:solidFill>
                <a:latin typeface="Trebuchet MS"/>
                <a:ea typeface="Trebuchet MS"/>
                <a:cs typeface="Trebuchet MS"/>
                <a:sym typeface="Trebuchet MS"/>
              </a:defRPr>
            </a:lvl1pPr>
            <a:lvl2pPr indent="-355600" lvl="1" marL="914400" marR="0" rtl="0" algn="l">
              <a:spcBef>
                <a:spcPts val="600"/>
              </a:spcBef>
              <a:spcAft>
                <a:spcPts val="0"/>
              </a:spcAft>
              <a:buClr>
                <a:srgbClr val="001D4D"/>
              </a:buClr>
              <a:buSzPts val="2000"/>
              <a:buFont typeface="Noto Sans Symbols"/>
              <a:buChar char="⚫"/>
              <a:defRPr b="0" i="0" sz="2000" u="none" cap="none" strike="noStrike">
                <a:solidFill>
                  <a:srgbClr val="001D4D"/>
                </a:solidFill>
                <a:latin typeface="Trebuchet MS"/>
                <a:ea typeface="Trebuchet MS"/>
                <a:cs typeface="Trebuchet MS"/>
                <a:sym typeface="Trebuchet MS"/>
              </a:defRPr>
            </a:lvl2pPr>
            <a:lvl3pPr indent="-342900" lvl="2" marL="13716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3pPr>
            <a:lvl4pPr indent="-342900" lvl="3" marL="18288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4pPr>
            <a:lvl5pPr indent="-342900" lvl="4" marL="22860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5pPr>
            <a:lvl6pPr indent="-355600" lvl="5" marL="2743200" marR="0" rtl="0" algn="l">
              <a:spcBef>
                <a:spcPts val="400"/>
              </a:spcBef>
              <a:spcAft>
                <a:spcPts val="0"/>
              </a:spcAft>
              <a:buClr>
                <a:schemeClr val="dk1"/>
              </a:buClr>
              <a:buSzPts val="2000"/>
              <a:buFont typeface="Arial"/>
              <a:buChar char="•"/>
              <a:defRPr b="0" i="0" sz="2000" u="none" cap="none" strike="noStrike">
                <a:solidFill>
                  <a:schemeClr val="dk1"/>
                </a:solidFill>
                <a:latin typeface="Trebuchet MS"/>
                <a:ea typeface="Trebuchet MS"/>
                <a:cs typeface="Trebuchet MS"/>
                <a:sym typeface="Trebuchet MS"/>
              </a:defRPr>
            </a:lvl6pPr>
            <a:lvl7pPr indent="-355600" lvl="6" marL="3200400" marR="0" rtl="0" algn="l">
              <a:spcBef>
                <a:spcPts val="400"/>
              </a:spcBef>
              <a:spcAft>
                <a:spcPts val="0"/>
              </a:spcAft>
              <a:buClr>
                <a:schemeClr val="dk1"/>
              </a:buClr>
              <a:buSzPts val="2000"/>
              <a:buFont typeface="Arial"/>
              <a:buChar char="•"/>
              <a:defRPr b="0" i="0" sz="2000" u="none" cap="none" strike="noStrike">
                <a:solidFill>
                  <a:schemeClr val="dk1"/>
                </a:solidFill>
                <a:latin typeface="Trebuchet MS"/>
                <a:ea typeface="Trebuchet MS"/>
                <a:cs typeface="Trebuchet MS"/>
                <a:sym typeface="Trebuchet MS"/>
              </a:defRPr>
            </a:lvl7pPr>
            <a:lvl8pPr indent="-355600" lvl="7" marL="3657600" marR="0" rtl="0" algn="l">
              <a:spcBef>
                <a:spcPts val="400"/>
              </a:spcBef>
              <a:spcAft>
                <a:spcPts val="0"/>
              </a:spcAft>
              <a:buClr>
                <a:schemeClr val="dk1"/>
              </a:buClr>
              <a:buSzPts val="2000"/>
              <a:buFont typeface="Arial"/>
              <a:buChar char="•"/>
              <a:defRPr b="0" i="0" sz="2000" u="none" cap="none" strike="noStrike">
                <a:solidFill>
                  <a:schemeClr val="dk1"/>
                </a:solidFill>
                <a:latin typeface="Trebuchet MS"/>
                <a:ea typeface="Trebuchet MS"/>
                <a:cs typeface="Trebuchet MS"/>
                <a:sym typeface="Trebuchet MS"/>
              </a:defRPr>
            </a:lvl8pPr>
            <a:lvl9pPr indent="-355600" lvl="8" marL="4114800" marR="0" rtl="0" algn="l">
              <a:spcBef>
                <a:spcPts val="400"/>
              </a:spcBef>
              <a:spcAft>
                <a:spcPts val="0"/>
              </a:spcAft>
              <a:buClr>
                <a:schemeClr val="dk1"/>
              </a:buClr>
              <a:buSzPts val="2000"/>
              <a:buFont typeface="Arial"/>
              <a:buChar char="•"/>
              <a:defRPr b="0" i="0" sz="2000" u="none" cap="none" strike="noStrike">
                <a:solidFill>
                  <a:schemeClr val="dk1"/>
                </a:solidFill>
                <a:latin typeface="Trebuchet MS"/>
                <a:ea typeface="Trebuchet MS"/>
                <a:cs typeface="Trebuchet MS"/>
                <a:sym typeface="Trebuchet MS"/>
              </a:defRPr>
            </a:lvl9pPr>
          </a:lstStyle>
          <a:p/>
        </p:txBody>
      </p:sp>
      <p:sp>
        <p:nvSpPr>
          <p:cNvPr id="13" name="Google Shape;13;p15"/>
          <p:cNvSpPr txBox="1"/>
          <p:nvPr>
            <p:ph idx="10" type="dt"/>
          </p:nvPr>
        </p:nvSpPr>
        <p:spPr>
          <a:xfrm>
            <a:off x="381000" y="6288088"/>
            <a:ext cx="1887538" cy="365125"/>
          </a:xfrm>
          <a:prstGeom prst="rect">
            <a:avLst/>
          </a:prstGeom>
          <a:noFill/>
          <a:ln>
            <a:noFill/>
          </a:ln>
        </p:spPr>
        <p:txBody>
          <a:bodyPr anchorCtr="0" anchor="ctr"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lt2"/>
                </a:solidFill>
                <a:latin typeface="Trebuchet MS"/>
                <a:ea typeface="Trebuchet MS"/>
                <a:cs typeface="Trebuchet MS"/>
                <a:sym typeface="Trebuchet MS"/>
              </a:defRPr>
            </a:lvl1pPr>
            <a:lvl2pPr lvl="1"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lvl="2"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lvl="3"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lvl="4"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lvl="5"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lvl="6"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lvl="7"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lvl="8"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14" name="Google Shape;14;p15"/>
          <p:cNvSpPr txBox="1"/>
          <p:nvPr>
            <p:ph idx="11" type="ftr"/>
          </p:nvPr>
        </p:nvSpPr>
        <p:spPr>
          <a:xfrm>
            <a:off x="3305175" y="6288088"/>
            <a:ext cx="5238750" cy="365125"/>
          </a:xfrm>
          <a:prstGeom prst="rect">
            <a:avLst/>
          </a:prstGeom>
          <a:noFill/>
          <a:ln>
            <a:noFill/>
          </a:ln>
        </p:spPr>
        <p:txBody>
          <a:bodyPr anchorCtr="0" anchor="ctr" bIns="45700" lIns="91425" spcFirstLastPara="1" rIns="91425" wrap="square" tIns="45700">
            <a:noAutofit/>
          </a:bodyPr>
          <a:lstStyle>
            <a:lvl1pPr lvl="0" marR="0" rtl="0" algn="r">
              <a:spcBef>
                <a:spcPts val="0"/>
              </a:spcBef>
              <a:spcAft>
                <a:spcPts val="0"/>
              </a:spcAft>
              <a:buSzPts val="1400"/>
              <a:buNone/>
              <a:defRPr b="0" i="0" sz="1200" u="none" cap="none" strike="noStrike">
                <a:solidFill>
                  <a:schemeClr val="lt2"/>
                </a:solidFill>
                <a:latin typeface="Trebuchet MS"/>
                <a:ea typeface="Trebuchet MS"/>
                <a:cs typeface="Trebuchet MS"/>
                <a:sym typeface="Trebuchet MS"/>
              </a:defRPr>
            </a:lvl1pPr>
            <a:lvl2pPr lvl="1"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lvl="2"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lvl="3"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lvl="4"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lvl="5"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lvl="6"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lvl="7"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lvl="8"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15" name="Google Shape;15;p15"/>
          <p:cNvSpPr txBox="1"/>
          <p:nvPr>
            <p:ph idx="12" type="sldNum"/>
          </p:nvPr>
        </p:nvSpPr>
        <p:spPr>
          <a:xfrm>
            <a:off x="8404225" y="219075"/>
            <a:ext cx="493713" cy="365125"/>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1pPr>
            <a:lvl2pPr indent="0" lvl="1"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2pPr>
            <a:lvl3pPr indent="0" lvl="2"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3pPr>
            <a:lvl4pPr indent="0" lvl="3"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4pPr>
            <a:lvl5pPr indent="0" lvl="4"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5pPr>
            <a:lvl6pPr indent="0" lvl="5"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6pPr>
            <a:lvl7pPr indent="0" lvl="6"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7pPr>
            <a:lvl8pPr indent="0" lvl="7"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8pPr>
            <a:lvl9pPr indent="0" lvl="8"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9pPr>
          </a:lstStyle>
          <a:p>
            <a:pPr indent="0" lvl="0" marL="0" rtl="0" algn="r">
              <a:spcBef>
                <a:spcPts val="0"/>
              </a:spcBef>
              <a:spcAft>
                <a:spcPts val="0"/>
              </a:spcAft>
              <a:buNone/>
            </a:pPr>
            <a:fld id="{00000000-1234-1234-1234-123412341234}" type="slidenum">
              <a:rPr lang="en-US"/>
              <a:t>‹#›</a:t>
            </a:fld>
            <a:endParaRPr/>
          </a:p>
        </p:txBody>
      </p:sp>
      <p:pic>
        <p:nvPicPr>
          <p:cNvPr descr="FIULogo_H_CMYK_fx.png" id="16" name="Google Shape;16;p15"/>
          <p:cNvPicPr preferRelativeResize="0"/>
          <p:nvPr/>
        </p:nvPicPr>
        <p:blipFill rotWithShape="1">
          <a:blip r:embed="rId1">
            <a:alphaModFix/>
          </a:blip>
          <a:srcRect b="0" l="0" r="0" t="0"/>
          <a:stretch/>
        </p:blipFill>
        <p:spPr>
          <a:xfrm>
            <a:off x="6103938" y="5959475"/>
            <a:ext cx="2430462" cy="693738"/>
          </a:xfrm>
          <a:prstGeom prst="rect">
            <a:avLst/>
          </a:prstGeom>
          <a:noFill/>
          <a:ln>
            <a:noFill/>
          </a:ln>
        </p:spPr>
      </p:pic>
    </p:spTree>
  </p:cSld>
  <p:clrMap accent1="accent1" accent2="accent2" accent3="accent3" accent4="accent4" accent5="accent5" accent6="accent6" bg1="lt1" bg2="dk2" tx1="dk1" tx2="lt2" folHlink="folHlink" hlink="hlink"/>
  <p:sldLayoutIdLst>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 id="2147483662" r:id="rId15"/>
    <p:sldLayoutId id="2147483663" r:id="rId16"/>
    <p:sldLayoutId id="2147483664" r:id="rId17"/>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 Id="rId3" Type="http://schemas.openxmlformats.org/officeDocument/2006/relationships/image" Target="../media/image14.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 Id="rId3" Type="http://schemas.openxmlformats.org/officeDocument/2006/relationships/image" Target="../media/image18.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 Id="rId3" Type="http://schemas.openxmlformats.org/officeDocument/2006/relationships/image" Target="../media/image25.png"/><Relationship Id="rId4" Type="http://schemas.openxmlformats.org/officeDocument/2006/relationships/image" Target="../media/image22.jp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 Id="rId3" Type="http://schemas.openxmlformats.org/officeDocument/2006/relationships/image" Target="../media/image23.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 Id="rId3" Type="http://schemas.openxmlformats.org/officeDocument/2006/relationships/image" Target="../media/image20.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10.png"/><Relationship Id="rId4" Type="http://schemas.openxmlformats.org/officeDocument/2006/relationships/image" Target="../media/image12.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 Id="rId3" Type="http://schemas.openxmlformats.org/officeDocument/2006/relationships/image" Target="../media/image11.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 Id="rId3" Type="http://schemas.openxmlformats.org/officeDocument/2006/relationships/image" Target="../media/image15.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image" Target="../media/image19.png"/><Relationship Id="rId4" Type="http://schemas.openxmlformats.org/officeDocument/2006/relationships/image" Target="../media/image13.png"/><Relationship Id="rId5" Type="http://schemas.openxmlformats.org/officeDocument/2006/relationships/image" Target="../media/image21.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 Id="rId3" Type="http://schemas.openxmlformats.org/officeDocument/2006/relationships/image" Target="../media/image16.jp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 Id="rId3" Type="http://schemas.openxmlformats.org/officeDocument/2006/relationships/image" Target="../media/image24.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 Id="rId3" Type="http://schemas.openxmlformats.org/officeDocument/2006/relationships/image" Target="../media/image17.jp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48" name="Shape 148"/>
        <p:cNvGrpSpPr/>
        <p:nvPr/>
      </p:nvGrpSpPr>
      <p:grpSpPr>
        <a:xfrm>
          <a:off x="0" y="0"/>
          <a:ext cx="0" cy="0"/>
          <a:chOff x="0" y="0"/>
          <a:chExt cx="0" cy="0"/>
        </a:xfrm>
      </p:grpSpPr>
      <p:sp>
        <p:nvSpPr>
          <p:cNvPr id="149" name="Google Shape;149;p1"/>
          <p:cNvSpPr txBox="1"/>
          <p:nvPr>
            <p:ph type="ctrTitle"/>
          </p:nvPr>
        </p:nvSpPr>
        <p:spPr>
          <a:xfrm>
            <a:off x="228600" y="2667000"/>
            <a:ext cx="8686800" cy="2438400"/>
          </a:xfrm>
          <a:prstGeom prst="rect">
            <a:avLst/>
          </a:prstGeom>
          <a:noFill/>
          <a:ln>
            <a:noFill/>
          </a:ln>
        </p:spPr>
        <p:txBody>
          <a:bodyPr anchorCtr="0" anchor="b" bIns="45700" lIns="91425" spcFirstLastPara="1" rIns="91425" wrap="square" tIns="45700">
            <a:noAutofit/>
          </a:bodyPr>
          <a:lstStyle/>
          <a:p>
            <a:pPr indent="0" lvl="0" marL="0" rtl="0" algn="ctr">
              <a:spcBef>
                <a:spcPts val="0"/>
              </a:spcBef>
              <a:spcAft>
                <a:spcPts val="0"/>
              </a:spcAft>
              <a:buNone/>
            </a:pPr>
            <a:r>
              <a:rPr lang="en-US"/>
              <a:t>Basic Learning Management System on Facebook V4</a:t>
            </a:r>
            <a:br>
              <a:rPr lang="en-US"/>
            </a:br>
            <a:r>
              <a:rPr lang="en-US" sz="2800"/>
              <a:t>Team Member(s): Nicolas Arevalo, James Watson III</a:t>
            </a:r>
            <a:br>
              <a:rPr lang="en-US" sz="2800"/>
            </a:br>
            <a:r>
              <a:rPr lang="en-US" sz="2800"/>
              <a:t>Product Owner(s): Alejandro Arrieta</a:t>
            </a:r>
            <a:br>
              <a:rPr lang="en-US" sz="2800"/>
            </a:br>
            <a:r>
              <a:rPr lang="en-US" sz="2800"/>
              <a:t>Professor: Masoud Sadjadi</a:t>
            </a:r>
            <a:br>
              <a:rPr lang="en-US" sz="2800"/>
            </a:br>
            <a:br>
              <a:rPr lang="en-US"/>
            </a:br>
            <a:r>
              <a:rPr lang="en-US" sz="1800"/>
              <a:t>School of Computing and Information Sciences</a:t>
            </a:r>
            <a:br>
              <a:rPr lang="en-US" sz="1800"/>
            </a:br>
            <a:r>
              <a:rPr lang="en-US" sz="1800"/>
              <a:t>Florida International University</a:t>
            </a:r>
            <a:endParaRPr/>
          </a:p>
        </p:txBody>
      </p:sp>
      <p:sp>
        <p:nvSpPr>
          <p:cNvPr id="150" name="Google Shape;150;p1"/>
          <p:cNvSpPr txBox="1"/>
          <p:nvPr>
            <p:ph idx="1" type="subTitle"/>
          </p:nvPr>
        </p:nvSpPr>
        <p:spPr>
          <a:xfrm>
            <a:off x="228600" y="5643562"/>
            <a:ext cx="8686800" cy="1219200"/>
          </a:xfrm>
          <a:prstGeom prst="rect">
            <a:avLst/>
          </a:prstGeom>
          <a:noFill/>
          <a:ln>
            <a:noFill/>
          </a:ln>
        </p:spPr>
        <p:txBody>
          <a:bodyPr anchorCtr="0" anchor="t" bIns="45700" lIns="91425" spcFirstLastPara="1" rIns="91425" wrap="square" tIns="45700">
            <a:normAutofit/>
          </a:bodyPr>
          <a:lstStyle/>
          <a:p>
            <a:pPr indent="0" lvl="0" marL="0" rtl="0" algn="ctr">
              <a:spcBef>
                <a:spcPts val="0"/>
              </a:spcBef>
              <a:spcAft>
                <a:spcPts val="0"/>
              </a:spcAft>
              <a:buClr>
                <a:schemeClr val="lt1"/>
              </a:buClr>
              <a:buSzPts val="1800"/>
              <a:buNone/>
            </a:pPr>
            <a:r>
              <a:rPr lang="en-US"/>
              <a:t>4/22/2020</a:t>
            </a:r>
            <a:endParaRPr/>
          </a:p>
        </p:txBody>
      </p:sp>
      <p:sp>
        <p:nvSpPr>
          <p:cNvPr id="151" name="Google Shape;151;p1"/>
          <p:cNvSpPr txBox="1"/>
          <p:nvPr/>
        </p:nvSpPr>
        <p:spPr>
          <a:xfrm>
            <a:off x="228600" y="228600"/>
            <a:ext cx="8686800" cy="1219200"/>
          </a:xfrm>
          <a:prstGeom prst="rect">
            <a:avLst/>
          </a:prstGeom>
          <a:noFill/>
          <a:ln>
            <a:noFill/>
          </a:ln>
        </p:spPr>
        <p:txBody>
          <a:bodyPr anchorCtr="0" anchor="b" bIns="45700" lIns="91425" spcFirstLastPara="1" rIns="91425" wrap="square" tIns="45700">
            <a:noAutofit/>
          </a:bodyPr>
          <a:lstStyle/>
          <a:p>
            <a:pPr indent="0" lvl="0" marL="0" marR="0" rtl="0" algn="ctr">
              <a:spcBef>
                <a:spcPts val="0"/>
              </a:spcBef>
              <a:spcAft>
                <a:spcPts val="0"/>
              </a:spcAft>
              <a:buNone/>
            </a:pPr>
            <a:r>
              <a:rPr b="0" i="0" lang="en-US" sz="3600" u="none" cap="none" strike="noStrike">
                <a:solidFill>
                  <a:srgbClr val="001D4D"/>
                </a:solidFill>
                <a:latin typeface="Trebuchet MS"/>
                <a:ea typeface="Trebuchet MS"/>
                <a:cs typeface="Trebuchet MS"/>
                <a:sym typeface="Trebuchet MS"/>
              </a:rPr>
              <a:t>VIP/Senior Project Final Presentation</a:t>
            </a:r>
            <a:br>
              <a:rPr b="0" i="0" lang="en-US" sz="4400" u="none" cap="none" strike="noStrike">
                <a:solidFill>
                  <a:srgbClr val="001D4D"/>
                </a:solidFill>
                <a:latin typeface="Trebuchet MS"/>
                <a:ea typeface="Trebuchet MS"/>
                <a:cs typeface="Trebuchet MS"/>
                <a:sym typeface="Trebuchet MS"/>
              </a:rPr>
            </a:br>
            <a:r>
              <a:rPr lang="en-US" sz="2800">
                <a:solidFill>
                  <a:srgbClr val="001D4D"/>
                </a:solidFill>
                <a:latin typeface="Trebuchet MS"/>
                <a:ea typeface="Trebuchet MS"/>
                <a:cs typeface="Trebuchet MS"/>
                <a:sym typeface="Trebuchet MS"/>
              </a:rPr>
              <a:t>Spring 2020</a:t>
            </a:r>
            <a:endParaRPr b="0" i="0" sz="4400" u="none" cap="none" strike="noStrike">
              <a:solidFill>
                <a:srgbClr val="001D4D"/>
              </a:solidFill>
              <a:latin typeface="Trebuchet MS"/>
              <a:ea typeface="Trebuchet MS"/>
              <a:cs typeface="Trebuchet MS"/>
              <a:sym typeface="Trebuchet MS"/>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20" name="Shape 220"/>
        <p:cNvGrpSpPr/>
        <p:nvPr/>
      </p:nvGrpSpPr>
      <p:grpSpPr>
        <a:xfrm>
          <a:off x="0" y="0"/>
          <a:ext cx="0" cy="0"/>
          <a:chOff x="0" y="0"/>
          <a:chExt cx="0" cy="0"/>
        </a:xfrm>
      </p:grpSpPr>
      <p:sp>
        <p:nvSpPr>
          <p:cNvPr id="221" name="Google Shape;221;p7"/>
          <p:cNvSpPr txBox="1"/>
          <p:nvPr>
            <p:ph type="title"/>
          </p:nvPr>
        </p:nvSpPr>
        <p:spPr>
          <a:xfrm>
            <a:off x="779463" y="381000"/>
            <a:ext cx="7583487" cy="1044575"/>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rPr lang="en-US"/>
              <a:t>System Design: Architecture</a:t>
            </a:r>
            <a:endParaRPr/>
          </a:p>
        </p:txBody>
      </p:sp>
      <p:sp>
        <p:nvSpPr>
          <p:cNvPr id="222" name="Google Shape;222;p7"/>
          <p:cNvSpPr txBox="1"/>
          <p:nvPr>
            <p:ph idx="1" type="body"/>
          </p:nvPr>
        </p:nvSpPr>
        <p:spPr>
          <a:xfrm>
            <a:off x="460500" y="1477500"/>
            <a:ext cx="8223000" cy="4208400"/>
          </a:xfrm>
          <a:prstGeom prst="rect">
            <a:avLst/>
          </a:prstGeom>
          <a:noFill/>
          <a:ln>
            <a:noFill/>
          </a:ln>
        </p:spPr>
        <p:txBody>
          <a:bodyPr anchorCtr="0" anchor="t" bIns="45700" lIns="91425" spcFirstLastPara="1" rIns="91425" wrap="square" tIns="45700">
            <a:noAutofit/>
          </a:bodyPr>
          <a:lstStyle/>
          <a:p>
            <a:pPr indent="-257175" lvl="0" marL="282575" rtl="0" algn="l">
              <a:spcBef>
                <a:spcPts val="0"/>
              </a:spcBef>
              <a:spcAft>
                <a:spcPts val="0"/>
              </a:spcAft>
              <a:buClr>
                <a:srgbClr val="001D4D"/>
              </a:buClr>
              <a:buSzPts val="1800"/>
              <a:buChar char="⚫"/>
            </a:pPr>
            <a:r>
              <a:rPr lang="en-US" sz="1800"/>
              <a:t>System decomposition</a:t>
            </a:r>
            <a:endParaRPr sz="1800"/>
          </a:p>
          <a:p>
            <a:pPr indent="-257175" lvl="0" marL="282575" rtl="0" algn="l">
              <a:spcBef>
                <a:spcPts val="2000"/>
              </a:spcBef>
              <a:spcAft>
                <a:spcPts val="0"/>
              </a:spcAft>
              <a:buClr>
                <a:srgbClr val="001D4D"/>
              </a:buClr>
              <a:buSzPts val="1800"/>
              <a:buChar char="⚫"/>
            </a:pPr>
            <a:r>
              <a:rPr lang="en-US" sz="1800"/>
              <a:t>Identify the architecture patterns used</a:t>
            </a:r>
            <a:endParaRPr sz="1800"/>
          </a:p>
          <a:p>
            <a:pPr indent="-282575" lvl="0" marL="282575" rtl="0" algn="l">
              <a:lnSpc>
                <a:spcPct val="115000"/>
              </a:lnSpc>
              <a:spcBef>
                <a:spcPts val="0"/>
              </a:spcBef>
              <a:spcAft>
                <a:spcPts val="0"/>
              </a:spcAft>
              <a:buSzPts val="1800"/>
              <a:buChar char="⚫"/>
            </a:pPr>
            <a:r>
              <a:rPr lang="en-US" sz="1800">
                <a:solidFill>
                  <a:srgbClr val="001D4D"/>
                </a:solidFill>
              </a:rPr>
              <a:t>Observable design pattern, Dependency Injection, Three-tier architecture, MVC, RESTful API.</a:t>
            </a:r>
            <a:endParaRPr sz="1800">
              <a:solidFill>
                <a:srgbClr val="001D4D"/>
              </a:solidFill>
            </a:endParaRPr>
          </a:p>
          <a:p>
            <a:pPr indent="-282575" lvl="0" marL="282575" rtl="0" algn="l">
              <a:lnSpc>
                <a:spcPct val="115000"/>
              </a:lnSpc>
              <a:spcBef>
                <a:spcPts val="0"/>
              </a:spcBef>
              <a:spcAft>
                <a:spcPts val="0"/>
              </a:spcAft>
              <a:buSzPts val="1800"/>
              <a:buChar char="⚫"/>
            </a:pPr>
            <a:r>
              <a:rPr lang="en-US" sz="1800"/>
              <a:t>MEAN Stack (MySQL, Express, Angular, NodeJS).</a:t>
            </a:r>
            <a:endParaRPr sz="1800"/>
          </a:p>
          <a:p>
            <a:pPr indent="-257175" lvl="0" marL="282575" rtl="0" algn="l">
              <a:spcBef>
                <a:spcPts val="2000"/>
              </a:spcBef>
              <a:spcAft>
                <a:spcPts val="0"/>
              </a:spcAft>
              <a:buClr>
                <a:srgbClr val="001D4D"/>
              </a:buClr>
              <a:buSzPts val="1800"/>
              <a:buChar char="⚫"/>
            </a:pPr>
            <a:r>
              <a:rPr lang="en-US" sz="1800"/>
              <a:t>Highlight the parts that you contributed to them</a:t>
            </a:r>
            <a:endParaRPr sz="1800"/>
          </a:p>
          <a:p>
            <a:pPr indent="-282575" lvl="0" marL="282575" rtl="0" algn="l">
              <a:lnSpc>
                <a:spcPct val="115000"/>
              </a:lnSpc>
              <a:spcBef>
                <a:spcPts val="0"/>
              </a:spcBef>
              <a:spcAft>
                <a:spcPts val="0"/>
              </a:spcAft>
              <a:buSzPts val="1800"/>
              <a:buChar char="⚫"/>
            </a:pPr>
            <a:r>
              <a:rPr b="1" lang="en-US" sz="1800">
                <a:solidFill>
                  <a:srgbClr val="001D4D"/>
                </a:solidFill>
              </a:rPr>
              <a:t>Nicolas Arevalo:</a:t>
            </a:r>
            <a:r>
              <a:rPr lang="en-US" sz="1800">
                <a:solidFill>
                  <a:srgbClr val="001D4D"/>
                </a:solidFill>
              </a:rPr>
              <a:t> course modules management, admin enrollment management, home announcements management, Home course browser, NodeJS API, MySQL DB.</a:t>
            </a:r>
            <a:endParaRPr sz="1800">
              <a:solidFill>
                <a:srgbClr val="001D4D"/>
              </a:solidFill>
            </a:endParaRPr>
          </a:p>
          <a:p>
            <a:pPr indent="-282575" lvl="0" marL="282575" rtl="0" algn="l">
              <a:lnSpc>
                <a:spcPct val="115000"/>
              </a:lnSpc>
              <a:spcBef>
                <a:spcPts val="0"/>
              </a:spcBef>
              <a:spcAft>
                <a:spcPts val="0"/>
              </a:spcAft>
              <a:buSzPts val="1800"/>
              <a:buChar char="⚫"/>
            </a:pPr>
            <a:r>
              <a:rPr b="1" lang="en-US" sz="1800"/>
              <a:t>James Watson III: </a:t>
            </a:r>
            <a:r>
              <a:rPr lang="en-US" sz="1800"/>
              <a:t>Admin, user </a:t>
            </a:r>
            <a:r>
              <a:rPr lang="en-US" sz="1800"/>
              <a:t>management</a:t>
            </a:r>
            <a:r>
              <a:rPr lang="en-US" sz="1800"/>
              <a:t>, user authentication</a:t>
            </a:r>
            <a:endParaRPr sz="1800"/>
          </a:p>
          <a:p>
            <a:pPr indent="-282575" lvl="0" marL="282575" rtl="0" algn="l">
              <a:lnSpc>
                <a:spcPct val="115000"/>
              </a:lnSpc>
              <a:spcBef>
                <a:spcPts val="0"/>
              </a:spcBef>
              <a:spcAft>
                <a:spcPts val="0"/>
              </a:spcAft>
              <a:buSzPts val="1800"/>
              <a:buChar char="⚫"/>
            </a:pPr>
            <a:r>
              <a:rPr lang="en-US" sz="1800"/>
              <a:t>(Diagram on next slide)</a:t>
            </a:r>
            <a:endParaRPr sz="1800"/>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27" name="Shape 227"/>
        <p:cNvGrpSpPr/>
        <p:nvPr/>
      </p:nvGrpSpPr>
      <p:grpSpPr>
        <a:xfrm>
          <a:off x="0" y="0"/>
          <a:ext cx="0" cy="0"/>
          <a:chOff x="0" y="0"/>
          <a:chExt cx="0" cy="0"/>
        </a:xfrm>
      </p:grpSpPr>
      <p:sp>
        <p:nvSpPr>
          <p:cNvPr id="228" name="Google Shape;228;g7477f6fa56_0_10"/>
          <p:cNvSpPr txBox="1"/>
          <p:nvPr>
            <p:ph type="title"/>
          </p:nvPr>
        </p:nvSpPr>
        <p:spPr>
          <a:xfrm>
            <a:off x="779475" y="381000"/>
            <a:ext cx="7583400" cy="992100"/>
          </a:xfrm>
          <a:prstGeom prst="rect">
            <a:avLst/>
          </a:prstGeom>
        </p:spPr>
        <p:txBody>
          <a:bodyPr anchorCtr="0" anchor="b" bIns="45700" lIns="91425" spcFirstLastPara="1" rIns="91425" wrap="square" tIns="45700">
            <a:noAutofit/>
          </a:bodyPr>
          <a:lstStyle/>
          <a:p>
            <a:pPr indent="0" lvl="0" marL="0" rtl="0" algn="l">
              <a:spcBef>
                <a:spcPts val="0"/>
              </a:spcBef>
              <a:spcAft>
                <a:spcPts val="0"/>
              </a:spcAft>
              <a:buNone/>
            </a:pPr>
            <a:r>
              <a:rPr lang="en-US"/>
              <a:t>Package Diagram</a:t>
            </a:r>
            <a:endParaRPr/>
          </a:p>
        </p:txBody>
      </p:sp>
      <p:sp>
        <p:nvSpPr>
          <p:cNvPr id="229" name="Google Shape;229;g7477f6fa56_0_10"/>
          <p:cNvSpPr txBox="1"/>
          <p:nvPr>
            <p:ph idx="1" type="body"/>
          </p:nvPr>
        </p:nvSpPr>
        <p:spPr>
          <a:xfrm>
            <a:off x="779463" y="1828800"/>
            <a:ext cx="7583400" cy="4208400"/>
          </a:xfrm>
          <a:prstGeom prst="rect">
            <a:avLst/>
          </a:prstGeom>
        </p:spPr>
        <p:txBody>
          <a:bodyPr anchorCtr="0" anchor="t" bIns="45700" lIns="91425" spcFirstLastPara="1" rIns="91425" wrap="square" tIns="45700">
            <a:noAutofit/>
          </a:bodyPr>
          <a:lstStyle/>
          <a:p>
            <a:pPr indent="0" lvl="0" marL="0" rtl="0" algn="l">
              <a:spcBef>
                <a:spcPts val="2000"/>
              </a:spcBef>
              <a:spcAft>
                <a:spcPts val="0"/>
              </a:spcAft>
              <a:buNone/>
            </a:pPr>
            <a:r>
              <a:t/>
            </a:r>
            <a:endParaRPr/>
          </a:p>
        </p:txBody>
      </p:sp>
      <p:pic>
        <p:nvPicPr>
          <p:cNvPr id="230" name="Google Shape;230;g7477f6fa56_0_10"/>
          <p:cNvPicPr preferRelativeResize="0"/>
          <p:nvPr/>
        </p:nvPicPr>
        <p:blipFill>
          <a:blip r:embed="rId3">
            <a:alphaModFix/>
          </a:blip>
          <a:stretch>
            <a:fillRect/>
          </a:stretch>
        </p:blipFill>
        <p:spPr>
          <a:xfrm>
            <a:off x="484963" y="1373100"/>
            <a:ext cx="8172424" cy="4664100"/>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35" name="Shape 235"/>
        <p:cNvGrpSpPr/>
        <p:nvPr/>
      </p:nvGrpSpPr>
      <p:grpSpPr>
        <a:xfrm>
          <a:off x="0" y="0"/>
          <a:ext cx="0" cy="0"/>
          <a:chOff x="0" y="0"/>
          <a:chExt cx="0" cy="0"/>
        </a:xfrm>
      </p:grpSpPr>
      <p:sp>
        <p:nvSpPr>
          <p:cNvPr id="236" name="Google Shape;236;p8"/>
          <p:cNvSpPr txBox="1"/>
          <p:nvPr>
            <p:ph type="title"/>
          </p:nvPr>
        </p:nvSpPr>
        <p:spPr>
          <a:xfrm>
            <a:off x="779463" y="381000"/>
            <a:ext cx="7583487" cy="1044575"/>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rPr lang="en-US"/>
              <a:t>System Design: Deployment</a:t>
            </a:r>
            <a:endParaRPr/>
          </a:p>
        </p:txBody>
      </p:sp>
      <p:pic>
        <p:nvPicPr>
          <p:cNvPr id="237" name="Google Shape;237;p8"/>
          <p:cNvPicPr preferRelativeResize="0"/>
          <p:nvPr/>
        </p:nvPicPr>
        <p:blipFill>
          <a:blip r:embed="rId3">
            <a:alphaModFix/>
          </a:blip>
          <a:stretch>
            <a:fillRect/>
          </a:stretch>
        </p:blipFill>
        <p:spPr>
          <a:xfrm>
            <a:off x="1639359" y="1425575"/>
            <a:ext cx="5865291" cy="4551301"/>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42" name="Shape 242"/>
        <p:cNvGrpSpPr/>
        <p:nvPr/>
      </p:nvGrpSpPr>
      <p:grpSpPr>
        <a:xfrm>
          <a:off x="0" y="0"/>
          <a:ext cx="0" cy="0"/>
          <a:chOff x="0" y="0"/>
          <a:chExt cx="0" cy="0"/>
        </a:xfrm>
      </p:grpSpPr>
      <p:sp>
        <p:nvSpPr>
          <p:cNvPr id="243" name="Google Shape;243;p9"/>
          <p:cNvSpPr txBox="1"/>
          <p:nvPr>
            <p:ph type="title"/>
          </p:nvPr>
        </p:nvSpPr>
        <p:spPr>
          <a:xfrm>
            <a:off x="779463" y="381000"/>
            <a:ext cx="7583487" cy="1044575"/>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rPr lang="en-US"/>
              <a:t>System Design</a:t>
            </a:r>
            <a:endParaRPr/>
          </a:p>
        </p:txBody>
      </p:sp>
      <p:sp>
        <p:nvSpPr>
          <p:cNvPr id="244" name="Google Shape;244;p9"/>
          <p:cNvSpPr txBox="1"/>
          <p:nvPr>
            <p:ph idx="1" type="body"/>
          </p:nvPr>
        </p:nvSpPr>
        <p:spPr>
          <a:xfrm>
            <a:off x="779470" y="1828800"/>
            <a:ext cx="4279200" cy="4208400"/>
          </a:xfrm>
          <a:prstGeom prst="rect">
            <a:avLst/>
          </a:prstGeom>
          <a:noFill/>
          <a:ln>
            <a:noFill/>
          </a:ln>
        </p:spPr>
        <p:txBody>
          <a:bodyPr anchorCtr="0" anchor="t" bIns="45700" lIns="91425" spcFirstLastPara="1" rIns="91425" wrap="square" tIns="45700">
            <a:noAutofit/>
          </a:bodyPr>
          <a:lstStyle/>
          <a:p>
            <a:pPr indent="-282575" lvl="0" marL="282575" rtl="0" algn="l">
              <a:spcBef>
                <a:spcPts val="0"/>
              </a:spcBef>
              <a:spcAft>
                <a:spcPts val="0"/>
              </a:spcAft>
              <a:buClr>
                <a:srgbClr val="001D4D"/>
              </a:buClr>
              <a:buSzPts val="2200"/>
              <a:buChar char="⚫"/>
            </a:pPr>
            <a:r>
              <a:rPr lang="en-US"/>
              <a:t>Persistent data design: BehaviorSubject with rxjs.</a:t>
            </a:r>
            <a:endParaRPr/>
          </a:p>
          <a:p>
            <a:pPr indent="-282575" lvl="0" marL="282575" rtl="0" algn="l">
              <a:spcBef>
                <a:spcPts val="2000"/>
              </a:spcBef>
              <a:spcAft>
                <a:spcPts val="0"/>
              </a:spcAft>
              <a:buClr>
                <a:srgbClr val="001D4D"/>
              </a:buClr>
              <a:buSzPts val="2200"/>
              <a:buChar char="⚫"/>
            </a:pPr>
            <a:r>
              <a:rPr lang="en-US"/>
              <a:t>Security/Privacy: SSL key, cert. HTTPS. Our user authentication uses Facebook Login, so no passwords are stored (or even accessible by the app) on our end. The only user permissions requested are email and basic info (name, user id)</a:t>
            </a:r>
            <a:endParaRPr/>
          </a:p>
        </p:txBody>
      </p:sp>
      <p:pic>
        <p:nvPicPr>
          <p:cNvPr id="245" name="Google Shape;245;p9"/>
          <p:cNvPicPr preferRelativeResize="0"/>
          <p:nvPr/>
        </p:nvPicPr>
        <p:blipFill>
          <a:blip r:embed="rId3">
            <a:alphaModFix/>
          </a:blip>
          <a:stretch>
            <a:fillRect/>
          </a:stretch>
        </p:blipFill>
        <p:spPr>
          <a:xfrm>
            <a:off x="5701250" y="1688650"/>
            <a:ext cx="1810450" cy="1810450"/>
          </a:xfrm>
          <a:prstGeom prst="rect">
            <a:avLst/>
          </a:prstGeom>
          <a:noFill/>
          <a:ln>
            <a:noFill/>
          </a:ln>
        </p:spPr>
      </p:pic>
      <p:pic>
        <p:nvPicPr>
          <p:cNvPr id="246" name="Google Shape;246;p9"/>
          <p:cNvPicPr preferRelativeResize="0"/>
          <p:nvPr/>
        </p:nvPicPr>
        <p:blipFill>
          <a:blip r:embed="rId4">
            <a:alphaModFix/>
          </a:blip>
          <a:stretch>
            <a:fillRect/>
          </a:stretch>
        </p:blipFill>
        <p:spPr>
          <a:xfrm>
            <a:off x="5635800" y="3897156"/>
            <a:ext cx="2357876" cy="1650517"/>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51" name="Shape 251"/>
        <p:cNvGrpSpPr/>
        <p:nvPr/>
      </p:nvGrpSpPr>
      <p:grpSpPr>
        <a:xfrm>
          <a:off x="0" y="0"/>
          <a:ext cx="0" cy="0"/>
          <a:chOff x="0" y="0"/>
          <a:chExt cx="0" cy="0"/>
        </a:xfrm>
      </p:grpSpPr>
      <p:sp>
        <p:nvSpPr>
          <p:cNvPr id="252" name="Google Shape;252;p10"/>
          <p:cNvSpPr txBox="1"/>
          <p:nvPr>
            <p:ph type="title"/>
          </p:nvPr>
        </p:nvSpPr>
        <p:spPr>
          <a:xfrm>
            <a:off x="779475" y="381000"/>
            <a:ext cx="7583400" cy="674700"/>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rPr lang="en-US"/>
              <a:t>Minimal Class Diagram</a:t>
            </a:r>
            <a:endParaRPr/>
          </a:p>
        </p:txBody>
      </p:sp>
      <p:sp>
        <p:nvSpPr>
          <p:cNvPr id="253" name="Google Shape;253;p10"/>
          <p:cNvSpPr txBox="1"/>
          <p:nvPr>
            <p:ph idx="1" type="body"/>
          </p:nvPr>
        </p:nvSpPr>
        <p:spPr>
          <a:xfrm>
            <a:off x="779425" y="1055700"/>
            <a:ext cx="7583400" cy="769800"/>
          </a:xfrm>
          <a:prstGeom prst="rect">
            <a:avLst/>
          </a:prstGeom>
          <a:noFill/>
          <a:ln>
            <a:noFill/>
          </a:ln>
        </p:spPr>
        <p:txBody>
          <a:bodyPr anchorCtr="0" anchor="t" bIns="45700" lIns="91425" spcFirstLastPara="1" rIns="91425" wrap="square" tIns="45700">
            <a:noAutofit/>
          </a:bodyPr>
          <a:lstStyle/>
          <a:p>
            <a:pPr indent="-282575" lvl="0" marL="282575" rtl="0" algn="l">
              <a:spcBef>
                <a:spcPts val="0"/>
              </a:spcBef>
              <a:spcAft>
                <a:spcPts val="0"/>
              </a:spcAft>
              <a:buClr>
                <a:srgbClr val="001D4D"/>
              </a:buClr>
              <a:buSzPts val="2200"/>
              <a:buChar char="⚫"/>
            </a:pPr>
            <a:r>
              <a:rPr lang="en-US"/>
              <a:t>Observable, Dependency injection design patterns were used.</a:t>
            </a:r>
            <a:endParaRPr/>
          </a:p>
        </p:txBody>
      </p:sp>
      <p:pic>
        <p:nvPicPr>
          <p:cNvPr id="254" name="Google Shape;254;p10"/>
          <p:cNvPicPr preferRelativeResize="0"/>
          <p:nvPr/>
        </p:nvPicPr>
        <p:blipFill>
          <a:blip r:embed="rId3">
            <a:alphaModFix/>
          </a:blip>
          <a:stretch>
            <a:fillRect/>
          </a:stretch>
        </p:blipFill>
        <p:spPr>
          <a:xfrm>
            <a:off x="871650" y="1776150"/>
            <a:ext cx="7400699" cy="4213676"/>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59" name="Shape 259"/>
        <p:cNvGrpSpPr/>
        <p:nvPr/>
      </p:nvGrpSpPr>
      <p:grpSpPr>
        <a:xfrm>
          <a:off x="0" y="0"/>
          <a:ext cx="0" cy="0"/>
          <a:chOff x="0" y="0"/>
          <a:chExt cx="0" cy="0"/>
        </a:xfrm>
      </p:grpSpPr>
      <p:sp>
        <p:nvSpPr>
          <p:cNvPr id="260" name="Google Shape;260;g74531ab1a7_0_1"/>
          <p:cNvSpPr txBox="1"/>
          <p:nvPr>
            <p:ph type="title"/>
          </p:nvPr>
        </p:nvSpPr>
        <p:spPr>
          <a:xfrm>
            <a:off x="779463" y="381000"/>
            <a:ext cx="7583400" cy="1044600"/>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rPr lang="en-US"/>
              <a:t>Class Diagram - Facebook Login</a:t>
            </a:r>
            <a:endParaRPr/>
          </a:p>
        </p:txBody>
      </p:sp>
      <p:pic>
        <p:nvPicPr>
          <p:cNvPr id="261" name="Google Shape;261;g74531ab1a7_0_1"/>
          <p:cNvPicPr preferRelativeResize="0"/>
          <p:nvPr/>
        </p:nvPicPr>
        <p:blipFill>
          <a:blip r:embed="rId3">
            <a:alphaModFix/>
          </a:blip>
          <a:stretch>
            <a:fillRect/>
          </a:stretch>
        </p:blipFill>
        <p:spPr>
          <a:xfrm>
            <a:off x="2494813" y="1425600"/>
            <a:ext cx="6291575" cy="4609050"/>
          </a:xfrm>
          <a:prstGeom prst="rect">
            <a:avLst/>
          </a:prstGeom>
          <a:noFill/>
          <a:ln>
            <a:noFill/>
          </a:ln>
        </p:spPr>
      </p:pic>
      <p:sp>
        <p:nvSpPr>
          <p:cNvPr id="262" name="Google Shape;262;g74531ab1a7_0_1"/>
          <p:cNvSpPr txBox="1"/>
          <p:nvPr/>
        </p:nvSpPr>
        <p:spPr>
          <a:xfrm>
            <a:off x="276025" y="1491550"/>
            <a:ext cx="2218800" cy="2155200"/>
          </a:xfrm>
          <a:prstGeom prst="rect">
            <a:avLst/>
          </a:prstGeom>
          <a:noFill/>
          <a:ln>
            <a:noFill/>
          </a:ln>
        </p:spPr>
        <p:txBody>
          <a:bodyPr anchorCtr="0" anchor="t" bIns="91425" lIns="91425" spcFirstLastPara="1" rIns="91425" wrap="square" tIns="91425">
            <a:noAutofit/>
          </a:bodyPr>
          <a:lstStyle/>
          <a:p>
            <a:pPr indent="-282575" lvl="0" marL="282575" rtl="0" algn="l">
              <a:spcBef>
                <a:spcPts val="0"/>
              </a:spcBef>
              <a:spcAft>
                <a:spcPts val="0"/>
              </a:spcAft>
              <a:buClr>
                <a:srgbClr val="001D4D"/>
              </a:buClr>
              <a:buSzPts val="2200"/>
              <a:buFont typeface="Noto Sans Symbols"/>
              <a:buChar char="⚫"/>
            </a:pPr>
            <a:r>
              <a:rPr lang="en-US" sz="2200">
                <a:solidFill>
                  <a:srgbClr val="001D4D"/>
                </a:solidFill>
                <a:latin typeface="Trebuchet MS"/>
                <a:ea typeface="Trebuchet MS"/>
                <a:cs typeface="Trebuchet MS"/>
                <a:sym typeface="Trebuchet MS"/>
              </a:rPr>
              <a:t>Observable, Dependency injection design patterns were used.</a:t>
            </a:r>
            <a:endParaRPr>
              <a:latin typeface="Trebuchet MS"/>
              <a:ea typeface="Trebuchet MS"/>
              <a:cs typeface="Trebuchet MS"/>
              <a:sym typeface="Trebuchet MS"/>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67" name="Shape 267"/>
        <p:cNvGrpSpPr/>
        <p:nvPr/>
      </p:nvGrpSpPr>
      <p:grpSpPr>
        <a:xfrm>
          <a:off x="0" y="0"/>
          <a:ext cx="0" cy="0"/>
          <a:chOff x="0" y="0"/>
          <a:chExt cx="0" cy="0"/>
        </a:xfrm>
      </p:grpSpPr>
      <p:sp>
        <p:nvSpPr>
          <p:cNvPr id="268" name="Google Shape;268;p12"/>
          <p:cNvSpPr txBox="1"/>
          <p:nvPr>
            <p:ph type="title"/>
          </p:nvPr>
        </p:nvSpPr>
        <p:spPr>
          <a:xfrm>
            <a:off x="779463" y="381000"/>
            <a:ext cx="8135937" cy="1044575"/>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rPr lang="en-US"/>
              <a:t>Algorithm (User Authentication)</a:t>
            </a:r>
            <a:endParaRPr/>
          </a:p>
        </p:txBody>
      </p:sp>
      <p:sp>
        <p:nvSpPr>
          <p:cNvPr id="269" name="Google Shape;269;p12"/>
          <p:cNvSpPr txBox="1"/>
          <p:nvPr>
            <p:ph idx="1" type="body"/>
          </p:nvPr>
        </p:nvSpPr>
        <p:spPr>
          <a:xfrm>
            <a:off x="779463" y="1828800"/>
            <a:ext cx="7583487" cy="4208463"/>
          </a:xfrm>
          <a:prstGeom prst="rect">
            <a:avLst/>
          </a:prstGeom>
          <a:noFill/>
          <a:ln>
            <a:noFill/>
          </a:ln>
        </p:spPr>
        <p:txBody>
          <a:bodyPr anchorCtr="0" anchor="t" bIns="45700" lIns="91425" spcFirstLastPara="1" rIns="91425" wrap="square" tIns="45700">
            <a:noAutofit/>
          </a:bodyPr>
          <a:lstStyle/>
          <a:p>
            <a:pPr indent="-342900" lvl="0" marL="457200" rtl="0" algn="l">
              <a:spcBef>
                <a:spcPts val="0"/>
              </a:spcBef>
              <a:spcAft>
                <a:spcPts val="0"/>
              </a:spcAft>
              <a:buSzPts val="1800"/>
              <a:buAutoNum type="arabicPeriod"/>
            </a:pPr>
            <a:r>
              <a:rPr lang="en-US"/>
              <a:t>Initialize app</a:t>
            </a:r>
            <a:endParaRPr/>
          </a:p>
          <a:p>
            <a:pPr indent="-342900" lvl="0" marL="457200" rtl="0" algn="l">
              <a:spcBef>
                <a:spcPts val="0"/>
              </a:spcBef>
              <a:spcAft>
                <a:spcPts val="0"/>
              </a:spcAft>
              <a:buSzPts val="1800"/>
              <a:buAutoNum type="arabicPeriod"/>
            </a:pPr>
            <a:r>
              <a:rPr lang="en-US"/>
              <a:t>Prompt P1 - Facebook login // If user is already logged into Facebook, this prompt step is skipped</a:t>
            </a:r>
            <a:endParaRPr/>
          </a:p>
          <a:p>
            <a:pPr indent="-342900" lvl="0" marL="457200" rtl="0" algn="l">
              <a:spcBef>
                <a:spcPts val="0"/>
              </a:spcBef>
              <a:spcAft>
                <a:spcPts val="0"/>
              </a:spcAft>
              <a:buSzPts val="1800"/>
              <a:buAutoNum type="arabicPeriod"/>
            </a:pPr>
            <a:r>
              <a:rPr lang="en-US"/>
              <a:t>Prompt P2 - user accepts permissions (email + name)</a:t>
            </a:r>
            <a:endParaRPr/>
          </a:p>
          <a:p>
            <a:pPr indent="-342900" lvl="0" marL="457200" rtl="0" algn="l">
              <a:spcBef>
                <a:spcPts val="0"/>
              </a:spcBef>
              <a:spcAft>
                <a:spcPts val="0"/>
              </a:spcAft>
              <a:buSzPts val="1800"/>
              <a:buAutoNum type="arabicPeriod"/>
            </a:pPr>
            <a:r>
              <a:rPr lang="en-US"/>
              <a:t>Check DB for users w/ matching email</a:t>
            </a:r>
            <a:endParaRPr/>
          </a:p>
          <a:p>
            <a:pPr indent="-342900" lvl="1" marL="914400" rtl="0" algn="l">
              <a:spcBef>
                <a:spcPts val="0"/>
              </a:spcBef>
              <a:spcAft>
                <a:spcPts val="0"/>
              </a:spcAft>
              <a:buSzPts val="1800"/>
              <a:buAutoNum type="alphaLcPeriod"/>
            </a:pPr>
            <a:r>
              <a:rPr lang="en-US"/>
              <a:t>If user is found, retrieve their role (admin/instructor/student)</a:t>
            </a:r>
            <a:endParaRPr/>
          </a:p>
          <a:p>
            <a:pPr indent="-342900" lvl="1" marL="914400" rtl="0" algn="l">
              <a:spcBef>
                <a:spcPts val="0"/>
              </a:spcBef>
              <a:spcAft>
                <a:spcPts val="0"/>
              </a:spcAft>
              <a:buSzPts val="1800"/>
              <a:buAutoNum type="alphaLcPeriod"/>
            </a:pPr>
            <a:r>
              <a:rPr lang="en-US"/>
              <a:t>Else, add student to DB w/ default role “student”</a:t>
            </a:r>
            <a:endParaRPr/>
          </a:p>
          <a:p>
            <a:pPr indent="-342900" lvl="0" marL="457200" rtl="0" algn="l">
              <a:spcBef>
                <a:spcPts val="0"/>
              </a:spcBef>
              <a:spcAft>
                <a:spcPts val="0"/>
              </a:spcAft>
              <a:buSzPts val="1800"/>
              <a:buAutoNum type="arabicPeriod"/>
            </a:pPr>
            <a:r>
              <a:rPr lang="en-US"/>
              <a:t>User is signed in to app w/ correct role</a:t>
            </a:r>
            <a:endParaRP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74" name="Shape 274"/>
        <p:cNvGrpSpPr/>
        <p:nvPr/>
      </p:nvGrpSpPr>
      <p:grpSpPr>
        <a:xfrm>
          <a:off x="0" y="0"/>
          <a:ext cx="0" cy="0"/>
          <a:chOff x="0" y="0"/>
          <a:chExt cx="0" cy="0"/>
        </a:xfrm>
      </p:grpSpPr>
      <p:sp>
        <p:nvSpPr>
          <p:cNvPr id="275" name="Google Shape;275;g83dbcb799f_0_0"/>
          <p:cNvSpPr txBox="1"/>
          <p:nvPr>
            <p:ph type="title"/>
          </p:nvPr>
        </p:nvSpPr>
        <p:spPr>
          <a:xfrm>
            <a:off x="779463" y="381000"/>
            <a:ext cx="8136000" cy="1044600"/>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rPr lang="en-US"/>
              <a:t>Algorithm (Course search)</a:t>
            </a:r>
            <a:endParaRPr/>
          </a:p>
        </p:txBody>
      </p:sp>
      <p:sp>
        <p:nvSpPr>
          <p:cNvPr id="276" name="Google Shape;276;g83dbcb799f_0_0"/>
          <p:cNvSpPr txBox="1"/>
          <p:nvPr>
            <p:ph idx="1" type="body"/>
          </p:nvPr>
        </p:nvSpPr>
        <p:spPr>
          <a:xfrm>
            <a:off x="779463" y="1828800"/>
            <a:ext cx="7583400" cy="42084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a:p>
            <a:pPr indent="-257175" lvl="0" marL="282575" rtl="0" algn="l">
              <a:spcBef>
                <a:spcPts val="0"/>
              </a:spcBef>
              <a:spcAft>
                <a:spcPts val="0"/>
              </a:spcAft>
              <a:buSzPts val="1800"/>
              <a:buAutoNum type="arabicPeriod"/>
            </a:pPr>
            <a:r>
              <a:rPr lang="en-US"/>
              <a:t>First, start writing on search bar</a:t>
            </a:r>
            <a:endParaRPr/>
          </a:p>
          <a:p>
            <a:pPr indent="-257175" lvl="0" marL="282575" rtl="0" algn="l">
              <a:spcBef>
                <a:spcPts val="0"/>
              </a:spcBef>
              <a:spcAft>
                <a:spcPts val="0"/>
              </a:spcAft>
              <a:buSzPts val="1800"/>
              <a:buAutoNum type="arabicPeriod"/>
            </a:pPr>
            <a:r>
              <a:rPr lang="en-US"/>
              <a:t>then, make a request through web sockets to backend database and search for the course(s) in real time.</a:t>
            </a:r>
            <a:endParaRPr/>
          </a:p>
          <a:p>
            <a:pPr indent="-257175" lvl="0" marL="282575" rtl="0" algn="l">
              <a:spcBef>
                <a:spcPts val="0"/>
              </a:spcBef>
              <a:spcAft>
                <a:spcPts val="0"/>
              </a:spcAft>
              <a:buSzPts val="1800"/>
              <a:buAutoNum type="arabicPeriod"/>
            </a:pPr>
            <a:r>
              <a:rPr lang="en-US"/>
              <a:t>Return the courses that were inputted in search bar as an array and display them.</a:t>
            </a:r>
            <a:endParaRPr/>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81" name="Shape 281"/>
        <p:cNvGrpSpPr/>
        <p:nvPr/>
      </p:nvGrpSpPr>
      <p:grpSpPr>
        <a:xfrm>
          <a:off x="0" y="0"/>
          <a:ext cx="0" cy="0"/>
          <a:chOff x="0" y="0"/>
          <a:chExt cx="0" cy="0"/>
        </a:xfrm>
      </p:grpSpPr>
      <p:sp>
        <p:nvSpPr>
          <p:cNvPr id="282" name="Google Shape;282;p13"/>
          <p:cNvSpPr txBox="1"/>
          <p:nvPr>
            <p:ph type="title"/>
          </p:nvPr>
        </p:nvSpPr>
        <p:spPr>
          <a:xfrm>
            <a:off x="779463" y="381000"/>
            <a:ext cx="7583487" cy="1044575"/>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rPr lang="en-US"/>
              <a:t>Test Suites and Test Cases</a:t>
            </a:r>
            <a:endParaRPr/>
          </a:p>
        </p:txBody>
      </p:sp>
      <p:sp>
        <p:nvSpPr>
          <p:cNvPr id="283" name="Google Shape;283;p13"/>
          <p:cNvSpPr txBox="1"/>
          <p:nvPr>
            <p:ph idx="1" type="body"/>
          </p:nvPr>
        </p:nvSpPr>
        <p:spPr>
          <a:xfrm>
            <a:off x="779463" y="1828800"/>
            <a:ext cx="7583487" cy="4208463"/>
          </a:xfrm>
          <a:prstGeom prst="rect">
            <a:avLst/>
          </a:prstGeom>
          <a:noFill/>
          <a:ln>
            <a:noFill/>
          </a:ln>
        </p:spPr>
        <p:txBody>
          <a:bodyPr anchorCtr="0" anchor="t" bIns="45700" lIns="91425" spcFirstLastPara="1" rIns="91425" wrap="square" tIns="45700">
            <a:noAutofit/>
          </a:bodyPr>
          <a:lstStyle/>
          <a:p>
            <a:pPr indent="-282575" lvl="0" marL="282575" rtl="0" algn="l">
              <a:spcBef>
                <a:spcPts val="0"/>
              </a:spcBef>
              <a:spcAft>
                <a:spcPts val="0"/>
              </a:spcAft>
              <a:buClr>
                <a:srgbClr val="001D4D"/>
              </a:buClr>
              <a:buSzPts val="2200"/>
              <a:buChar char="⚫"/>
            </a:pPr>
            <a:r>
              <a:rPr lang="en-US"/>
              <a:t>Wrote print statements to console for debugging.</a:t>
            </a:r>
            <a:endParaRPr/>
          </a:p>
          <a:p>
            <a:pPr indent="-257175" lvl="0" marL="282575" rtl="0" algn="l">
              <a:spcBef>
                <a:spcPts val="0"/>
              </a:spcBef>
              <a:spcAft>
                <a:spcPts val="0"/>
              </a:spcAft>
              <a:buSzPts val="1800"/>
              <a:buChar char="⚫"/>
            </a:pPr>
            <a:r>
              <a:rPr lang="en-US"/>
              <a:t>Although, test classes are available for each Angular component.</a:t>
            </a:r>
            <a:endParaRPr/>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88" name="Shape 288"/>
        <p:cNvGrpSpPr/>
        <p:nvPr/>
      </p:nvGrpSpPr>
      <p:grpSpPr>
        <a:xfrm>
          <a:off x="0" y="0"/>
          <a:ext cx="0" cy="0"/>
          <a:chOff x="0" y="0"/>
          <a:chExt cx="0" cy="0"/>
        </a:xfrm>
      </p:grpSpPr>
      <p:sp>
        <p:nvSpPr>
          <p:cNvPr id="289" name="Google Shape;289;p14"/>
          <p:cNvSpPr txBox="1"/>
          <p:nvPr>
            <p:ph type="title"/>
          </p:nvPr>
        </p:nvSpPr>
        <p:spPr>
          <a:xfrm>
            <a:off x="779463" y="381000"/>
            <a:ext cx="7583487" cy="1044575"/>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rPr lang="en-US"/>
              <a:t>Summary</a:t>
            </a:r>
            <a:endParaRPr/>
          </a:p>
        </p:txBody>
      </p:sp>
      <p:sp>
        <p:nvSpPr>
          <p:cNvPr id="290" name="Google Shape;290;p14"/>
          <p:cNvSpPr txBox="1"/>
          <p:nvPr>
            <p:ph idx="1" type="body"/>
          </p:nvPr>
        </p:nvSpPr>
        <p:spPr>
          <a:xfrm>
            <a:off x="779463" y="1828800"/>
            <a:ext cx="7583487" cy="4208463"/>
          </a:xfrm>
          <a:prstGeom prst="rect">
            <a:avLst/>
          </a:prstGeom>
          <a:noFill/>
          <a:ln>
            <a:noFill/>
          </a:ln>
        </p:spPr>
        <p:txBody>
          <a:bodyPr anchorCtr="0" anchor="t" bIns="45700" lIns="91425" spcFirstLastPara="1" rIns="91425" wrap="square" tIns="45700">
            <a:noAutofit/>
          </a:bodyPr>
          <a:lstStyle/>
          <a:p>
            <a:pPr indent="-282575" lvl="0" marL="282575" rtl="0" algn="l">
              <a:spcBef>
                <a:spcPts val="0"/>
              </a:spcBef>
              <a:spcAft>
                <a:spcPts val="0"/>
              </a:spcAft>
              <a:buClr>
                <a:srgbClr val="001D4D"/>
              </a:buClr>
              <a:buSzPts val="2200"/>
              <a:buChar char="⚫"/>
            </a:pPr>
            <a:r>
              <a:rPr lang="en-US"/>
              <a:t>Nicolas Arevalo (narev001@fiu.edu): Admins can create/manage courses and enrollments, instructors can create/manage modules + content (pdfs, youtube links, quizzes), students can browse courses, enroll in them, view content and engage in course discussions.</a:t>
            </a:r>
            <a:endParaRPr/>
          </a:p>
          <a:p>
            <a:pPr indent="-282575" lvl="0" marL="282575" rtl="0" algn="l">
              <a:spcBef>
                <a:spcPts val="2000"/>
              </a:spcBef>
              <a:spcAft>
                <a:spcPts val="0"/>
              </a:spcAft>
              <a:buClr>
                <a:srgbClr val="001D4D"/>
              </a:buClr>
              <a:buSzPts val="2200"/>
              <a:buChar char="⚫"/>
            </a:pPr>
            <a:r>
              <a:rPr lang="en-US"/>
              <a:t>James Watson III (jwat</a:t>
            </a:r>
            <a:r>
              <a:rPr lang="en-US"/>
              <a:t>s057@fiu.edu)</a:t>
            </a:r>
            <a:r>
              <a:rPr lang="en-US"/>
              <a:t>: User authentication, User role manager, Sidebar navigation, Scrum master -&gt; lead meetings / organized documentation.</a:t>
            </a:r>
            <a:endParaRPr/>
          </a:p>
          <a:p>
            <a:pPr indent="-282575" lvl="0" marL="282575" rtl="0" algn="l">
              <a:spcBef>
                <a:spcPts val="2000"/>
              </a:spcBef>
              <a:spcAft>
                <a:spcPts val="0"/>
              </a:spcAft>
              <a:buClr>
                <a:srgbClr val="001D4D"/>
              </a:buClr>
              <a:buSzPts val="2200"/>
              <a:buChar char="⚫"/>
            </a:pPr>
            <a:r>
              <a:rPr lang="en-US"/>
              <a:t>Questions?</a:t>
            </a:r>
            <a:endParaRPr/>
          </a:p>
          <a:p>
            <a:pPr indent="-282575" lvl="0" marL="282575" rtl="0" algn="l">
              <a:spcBef>
                <a:spcPts val="2000"/>
              </a:spcBef>
              <a:spcAft>
                <a:spcPts val="0"/>
              </a:spcAft>
              <a:buClr>
                <a:srgbClr val="001D4D"/>
              </a:buClr>
              <a:buSzPts val="2200"/>
              <a:buChar char="⚫"/>
            </a:pPr>
            <a:r>
              <a:rPr lang="en-US"/>
              <a:t>Thank You!</a:t>
            </a:r>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56" name="Shape 156"/>
        <p:cNvGrpSpPr/>
        <p:nvPr/>
      </p:nvGrpSpPr>
      <p:grpSpPr>
        <a:xfrm>
          <a:off x="0" y="0"/>
          <a:ext cx="0" cy="0"/>
          <a:chOff x="0" y="0"/>
          <a:chExt cx="0" cy="0"/>
        </a:xfrm>
      </p:grpSpPr>
      <p:sp>
        <p:nvSpPr>
          <p:cNvPr id="157" name="Google Shape;157;p2"/>
          <p:cNvSpPr txBox="1"/>
          <p:nvPr>
            <p:ph type="title"/>
          </p:nvPr>
        </p:nvSpPr>
        <p:spPr>
          <a:xfrm>
            <a:off x="779463" y="381000"/>
            <a:ext cx="7583487" cy="1044575"/>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rPr lang="en-US"/>
              <a:t>Problem definition</a:t>
            </a:r>
            <a:endParaRPr/>
          </a:p>
        </p:txBody>
      </p:sp>
      <p:sp>
        <p:nvSpPr>
          <p:cNvPr id="158" name="Google Shape;158;p2"/>
          <p:cNvSpPr txBox="1"/>
          <p:nvPr>
            <p:ph idx="1" type="body"/>
          </p:nvPr>
        </p:nvSpPr>
        <p:spPr>
          <a:xfrm>
            <a:off x="779463" y="1524000"/>
            <a:ext cx="7583487" cy="4208463"/>
          </a:xfrm>
          <a:prstGeom prst="rect">
            <a:avLst/>
          </a:prstGeom>
          <a:noFill/>
          <a:ln>
            <a:noFill/>
          </a:ln>
        </p:spPr>
        <p:txBody>
          <a:bodyPr anchorCtr="0" anchor="t" bIns="45700" lIns="91425" spcFirstLastPara="1" rIns="91425" wrap="square" tIns="45700">
            <a:noAutofit/>
          </a:bodyPr>
          <a:lstStyle/>
          <a:p>
            <a:pPr indent="-320675" lvl="0" marL="282575" rtl="0" algn="l">
              <a:spcBef>
                <a:spcPts val="0"/>
              </a:spcBef>
              <a:spcAft>
                <a:spcPts val="0"/>
              </a:spcAft>
              <a:buClr>
                <a:srgbClr val="001D4D"/>
              </a:buClr>
              <a:buSzPts val="2400"/>
              <a:buChar char="⚫"/>
            </a:pPr>
            <a:r>
              <a:rPr lang="en-US" sz="2400"/>
              <a:t>Whole Project:</a:t>
            </a:r>
            <a:endParaRPr sz="2400"/>
          </a:p>
          <a:p>
            <a:pPr indent="-346075" lvl="1" marL="577850" rtl="0" algn="l">
              <a:spcBef>
                <a:spcPts val="600"/>
              </a:spcBef>
              <a:spcAft>
                <a:spcPts val="0"/>
              </a:spcAft>
              <a:buClr>
                <a:srgbClr val="001D4D"/>
              </a:buClr>
              <a:buSzPts val="2400"/>
              <a:buChar char="⚫"/>
            </a:pPr>
            <a:r>
              <a:rPr lang="en-US" sz="2400">
                <a:solidFill>
                  <a:srgbClr val="001D4D"/>
                </a:solidFill>
              </a:rPr>
              <a:t>The Facebook platform allows </a:t>
            </a:r>
            <a:r>
              <a:rPr lang="en-US" sz="2400"/>
              <a:t>underdeveloped </a:t>
            </a:r>
            <a:r>
              <a:rPr lang="en-US" sz="2400">
                <a:solidFill>
                  <a:srgbClr val="001D4D"/>
                </a:solidFill>
              </a:rPr>
              <a:t>regions in the world to use their application for free with no data charges. There is a lack of a great learning management system to be leveraged by people in those regions to learn via online courses on Facebook.</a:t>
            </a:r>
            <a:endParaRPr sz="2400"/>
          </a:p>
        </p:txBody>
      </p:sp>
      <p:pic>
        <p:nvPicPr>
          <p:cNvPr id="159" name="Google Shape;159;p2"/>
          <p:cNvPicPr preferRelativeResize="0"/>
          <p:nvPr/>
        </p:nvPicPr>
        <p:blipFill>
          <a:blip r:embed="rId3">
            <a:alphaModFix/>
          </a:blip>
          <a:stretch>
            <a:fillRect/>
          </a:stretch>
        </p:blipFill>
        <p:spPr>
          <a:xfrm>
            <a:off x="919925" y="4404800"/>
            <a:ext cx="3333750" cy="1466850"/>
          </a:xfrm>
          <a:prstGeom prst="rect">
            <a:avLst/>
          </a:prstGeom>
          <a:noFill/>
          <a:ln>
            <a:noFill/>
          </a:ln>
        </p:spPr>
      </p:pic>
      <p:pic>
        <p:nvPicPr>
          <p:cNvPr id="160" name="Google Shape;160;p2"/>
          <p:cNvPicPr preferRelativeResize="0"/>
          <p:nvPr/>
        </p:nvPicPr>
        <p:blipFill>
          <a:blip r:embed="rId4">
            <a:alphaModFix/>
          </a:blip>
          <a:stretch>
            <a:fillRect/>
          </a:stretch>
        </p:blipFill>
        <p:spPr>
          <a:xfrm>
            <a:off x="5001433" y="4188702"/>
            <a:ext cx="2607769" cy="1814100"/>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65" name="Shape 165"/>
        <p:cNvGrpSpPr/>
        <p:nvPr/>
      </p:nvGrpSpPr>
      <p:grpSpPr>
        <a:xfrm>
          <a:off x="0" y="0"/>
          <a:ext cx="0" cy="0"/>
          <a:chOff x="0" y="0"/>
          <a:chExt cx="0" cy="0"/>
        </a:xfrm>
      </p:grpSpPr>
      <p:sp>
        <p:nvSpPr>
          <p:cNvPr id="166" name="Google Shape;166;g74b43faaa4_1_6"/>
          <p:cNvSpPr txBox="1"/>
          <p:nvPr>
            <p:ph type="title"/>
          </p:nvPr>
        </p:nvSpPr>
        <p:spPr>
          <a:xfrm>
            <a:off x="779476" y="381000"/>
            <a:ext cx="7983000" cy="1044600"/>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rPr lang="en-US"/>
              <a:t>Problem definition (Contributions)</a:t>
            </a:r>
            <a:endParaRPr/>
          </a:p>
        </p:txBody>
      </p:sp>
      <p:sp>
        <p:nvSpPr>
          <p:cNvPr id="167" name="Google Shape;167;g74b43faaa4_1_6"/>
          <p:cNvSpPr txBox="1"/>
          <p:nvPr>
            <p:ph idx="1" type="body"/>
          </p:nvPr>
        </p:nvSpPr>
        <p:spPr>
          <a:xfrm>
            <a:off x="779463" y="1524000"/>
            <a:ext cx="7583400" cy="42084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sz="1800"/>
              <a:t>Individual</a:t>
            </a:r>
            <a:r>
              <a:rPr lang="en-US" sz="1800"/>
              <a:t> Contributions:</a:t>
            </a:r>
            <a:endParaRPr/>
          </a:p>
          <a:p>
            <a:pPr indent="-282575" lvl="1" marL="577850" rtl="0" algn="l">
              <a:lnSpc>
                <a:spcPct val="115000"/>
              </a:lnSpc>
              <a:spcBef>
                <a:spcPts val="600"/>
              </a:spcBef>
              <a:spcAft>
                <a:spcPts val="0"/>
              </a:spcAft>
              <a:buSzPts val="1600"/>
              <a:buChar char="⚫"/>
            </a:pPr>
            <a:r>
              <a:rPr lang="en-US" sz="1600">
                <a:solidFill>
                  <a:srgbClr val="001D4D"/>
                </a:solidFill>
              </a:rPr>
              <a:t>Nicolas Arevalo: I have implemented the ability for admins of our LMS application to create and manage courses. Also, instructors can add content such as pdfs, videos, and quizzes to those courses in </a:t>
            </a:r>
            <a:r>
              <a:rPr lang="en-US" sz="1600"/>
              <a:t>separate</a:t>
            </a:r>
            <a:r>
              <a:rPr lang="en-US" sz="1600">
                <a:solidFill>
                  <a:srgbClr val="001D4D"/>
                </a:solidFill>
              </a:rPr>
              <a:t> modules which are locked by date. In addition, students are able to enroll to those courses. Admins then accept/decline the requested enrollment to those courses. Then, if accepted, students can start engaging in course material for those courses.</a:t>
            </a:r>
            <a:endParaRPr sz="1600">
              <a:solidFill>
                <a:srgbClr val="001D4D"/>
              </a:solidFill>
            </a:endParaRPr>
          </a:p>
          <a:p>
            <a:pPr indent="-282575" lvl="1" marL="577850" rtl="0" algn="l">
              <a:lnSpc>
                <a:spcPct val="115000"/>
              </a:lnSpc>
              <a:spcBef>
                <a:spcPts val="0"/>
              </a:spcBef>
              <a:spcAft>
                <a:spcPts val="0"/>
              </a:spcAft>
              <a:buSzPts val="1600"/>
              <a:buChar char="⚫"/>
            </a:pPr>
            <a:r>
              <a:rPr lang="en-US" sz="1600"/>
              <a:t>James Watson III: My main contribution was user authentication through Facebook, as well as setting up the app to be accessible from the Facebook website ( via a tab on a Facebook Page). In addition to that, I added functionalities including sidebar navigation and user role management. Aside from developing the app, as scrum master I lead all of the scrum meetings and organized our documents. I also worked on the PO’s WordPress website to add linkouts to the app. </a:t>
            </a:r>
            <a:endParaRPr sz="1600"/>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72" name="Shape 172"/>
        <p:cNvGrpSpPr/>
        <p:nvPr/>
      </p:nvGrpSpPr>
      <p:grpSpPr>
        <a:xfrm>
          <a:off x="0" y="0"/>
          <a:ext cx="0" cy="0"/>
          <a:chOff x="0" y="0"/>
          <a:chExt cx="0" cy="0"/>
        </a:xfrm>
      </p:grpSpPr>
      <p:sp>
        <p:nvSpPr>
          <p:cNvPr id="173" name="Google Shape;173;p3"/>
          <p:cNvSpPr txBox="1"/>
          <p:nvPr>
            <p:ph type="title"/>
          </p:nvPr>
        </p:nvSpPr>
        <p:spPr>
          <a:xfrm>
            <a:off x="779463" y="381000"/>
            <a:ext cx="7583487" cy="1044575"/>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rPr lang="en-US"/>
              <a:t>Project Management (Part 1)</a:t>
            </a:r>
            <a:endParaRPr/>
          </a:p>
        </p:txBody>
      </p:sp>
      <p:pic>
        <p:nvPicPr>
          <p:cNvPr id="174" name="Google Shape;174;p3"/>
          <p:cNvPicPr preferRelativeResize="0"/>
          <p:nvPr/>
        </p:nvPicPr>
        <p:blipFill>
          <a:blip r:embed="rId3">
            <a:alphaModFix/>
          </a:blip>
          <a:stretch>
            <a:fillRect/>
          </a:stretch>
        </p:blipFill>
        <p:spPr>
          <a:xfrm>
            <a:off x="262038" y="1425575"/>
            <a:ext cx="8619924" cy="4610801"/>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79" name="Shape 179"/>
        <p:cNvGrpSpPr/>
        <p:nvPr/>
      </p:nvGrpSpPr>
      <p:grpSpPr>
        <a:xfrm>
          <a:off x="0" y="0"/>
          <a:ext cx="0" cy="0"/>
          <a:chOff x="0" y="0"/>
          <a:chExt cx="0" cy="0"/>
        </a:xfrm>
      </p:grpSpPr>
      <p:sp>
        <p:nvSpPr>
          <p:cNvPr id="180" name="Google Shape;180;g83dbcb799f_0_6"/>
          <p:cNvSpPr txBox="1"/>
          <p:nvPr>
            <p:ph type="title"/>
          </p:nvPr>
        </p:nvSpPr>
        <p:spPr>
          <a:xfrm>
            <a:off x="779463" y="381000"/>
            <a:ext cx="7583400" cy="1044600"/>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rPr lang="en-US"/>
              <a:t>Project Management (Part 2)</a:t>
            </a:r>
            <a:endParaRPr/>
          </a:p>
        </p:txBody>
      </p:sp>
      <p:pic>
        <p:nvPicPr>
          <p:cNvPr id="181" name="Google Shape;181;g83dbcb799f_0_6"/>
          <p:cNvPicPr preferRelativeResize="0"/>
          <p:nvPr/>
        </p:nvPicPr>
        <p:blipFill>
          <a:blip r:embed="rId3">
            <a:alphaModFix/>
          </a:blip>
          <a:stretch>
            <a:fillRect/>
          </a:stretch>
        </p:blipFill>
        <p:spPr>
          <a:xfrm>
            <a:off x="122800" y="1504550"/>
            <a:ext cx="8940551" cy="4435750"/>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86" name="Shape 186"/>
        <p:cNvGrpSpPr/>
        <p:nvPr/>
      </p:nvGrpSpPr>
      <p:grpSpPr>
        <a:xfrm>
          <a:off x="0" y="0"/>
          <a:ext cx="0" cy="0"/>
          <a:chOff x="0" y="0"/>
          <a:chExt cx="0" cy="0"/>
        </a:xfrm>
      </p:grpSpPr>
      <p:sp>
        <p:nvSpPr>
          <p:cNvPr id="187" name="Google Shape;187;p4"/>
          <p:cNvSpPr txBox="1"/>
          <p:nvPr>
            <p:ph type="title"/>
          </p:nvPr>
        </p:nvSpPr>
        <p:spPr>
          <a:xfrm>
            <a:off x="779463" y="381000"/>
            <a:ext cx="7583487" cy="1044575"/>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rPr lang="en-US"/>
              <a:t>Requirements: User Stories </a:t>
            </a:r>
            <a:endParaRPr/>
          </a:p>
        </p:txBody>
      </p:sp>
      <p:sp>
        <p:nvSpPr>
          <p:cNvPr id="188" name="Google Shape;188;p4"/>
          <p:cNvSpPr txBox="1"/>
          <p:nvPr>
            <p:ph idx="1" type="body"/>
          </p:nvPr>
        </p:nvSpPr>
        <p:spPr>
          <a:xfrm>
            <a:off x="779463" y="1828800"/>
            <a:ext cx="7583487" cy="4208463"/>
          </a:xfrm>
          <a:prstGeom prst="rect">
            <a:avLst/>
          </a:prstGeom>
          <a:noFill/>
          <a:ln>
            <a:noFill/>
          </a:ln>
        </p:spPr>
        <p:txBody>
          <a:bodyPr anchorCtr="0" anchor="t" bIns="45700" lIns="91425" spcFirstLastPara="1" rIns="91425" wrap="square" tIns="45700">
            <a:noAutofit/>
          </a:bodyPr>
          <a:lstStyle/>
          <a:p>
            <a:pPr indent="-257175" lvl="0" marL="282575" rtl="0" algn="l">
              <a:spcBef>
                <a:spcPts val="2000"/>
              </a:spcBef>
              <a:spcAft>
                <a:spcPts val="0"/>
              </a:spcAft>
              <a:buSzPts val="1800"/>
              <a:buChar char="⚫"/>
            </a:pPr>
            <a:r>
              <a:rPr lang="en-US" sz="1800"/>
              <a:t>Facebook Login</a:t>
            </a:r>
            <a:endParaRPr sz="1800"/>
          </a:p>
          <a:p>
            <a:pPr indent="0" lvl="0" marL="282575" rtl="0" algn="l">
              <a:spcBef>
                <a:spcPts val="2000"/>
              </a:spcBef>
              <a:spcAft>
                <a:spcPts val="0"/>
              </a:spcAft>
              <a:buNone/>
            </a:pPr>
            <a:r>
              <a:t/>
            </a:r>
            <a:endParaRPr sz="1800"/>
          </a:p>
          <a:p>
            <a:pPr indent="0" lvl="0" marL="282575" rtl="0" algn="l">
              <a:spcBef>
                <a:spcPts val="2000"/>
              </a:spcBef>
              <a:spcAft>
                <a:spcPts val="0"/>
              </a:spcAft>
              <a:buNone/>
            </a:pPr>
            <a:r>
              <a:t/>
            </a:r>
            <a:endParaRPr sz="1800"/>
          </a:p>
          <a:p>
            <a:pPr indent="-257175" lvl="0" marL="282575" rtl="0" algn="l">
              <a:spcBef>
                <a:spcPts val="2000"/>
              </a:spcBef>
              <a:spcAft>
                <a:spcPts val="0"/>
              </a:spcAft>
              <a:buSzPts val="1800"/>
              <a:buChar char="⚫"/>
            </a:pPr>
            <a:r>
              <a:rPr lang="en-US" sz="1800"/>
              <a:t>Modules add content (pdfs, youtube links, quiz)</a:t>
            </a:r>
            <a:endParaRPr sz="1800"/>
          </a:p>
        </p:txBody>
      </p:sp>
      <p:pic>
        <p:nvPicPr>
          <p:cNvPr id="189" name="Google Shape;189;p4"/>
          <p:cNvPicPr preferRelativeResize="0"/>
          <p:nvPr/>
        </p:nvPicPr>
        <p:blipFill>
          <a:blip r:embed="rId3">
            <a:alphaModFix/>
          </a:blip>
          <a:stretch>
            <a:fillRect/>
          </a:stretch>
        </p:blipFill>
        <p:spPr>
          <a:xfrm>
            <a:off x="857438" y="3960363"/>
            <a:ext cx="6858000" cy="1381125"/>
          </a:xfrm>
          <a:prstGeom prst="rect">
            <a:avLst/>
          </a:prstGeom>
          <a:noFill/>
          <a:ln>
            <a:noFill/>
          </a:ln>
        </p:spPr>
      </p:pic>
      <p:pic>
        <p:nvPicPr>
          <p:cNvPr id="190" name="Google Shape;190;p4"/>
          <p:cNvPicPr preferRelativeResize="0"/>
          <p:nvPr/>
        </p:nvPicPr>
        <p:blipFill>
          <a:blip r:embed="rId4">
            <a:alphaModFix/>
          </a:blip>
          <a:stretch>
            <a:fillRect/>
          </a:stretch>
        </p:blipFill>
        <p:spPr>
          <a:xfrm>
            <a:off x="855663" y="5341504"/>
            <a:ext cx="6858000" cy="701908"/>
          </a:xfrm>
          <a:prstGeom prst="rect">
            <a:avLst/>
          </a:prstGeom>
          <a:noFill/>
          <a:ln>
            <a:noFill/>
          </a:ln>
        </p:spPr>
      </p:pic>
      <p:pic>
        <p:nvPicPr>
          <p:cNvPr id="191" name="Google Shape;191;p4"/>
          <p:cNvPicPr preferRelativeResize="0"/>
          <p:nvPr/>
        </p:nvPicPr>
        <p:blipFill>
          <a:blip r:embed="rId5">
            <a:alphaModFix/>
          </a:blip>
          <a:stretch>
            <a:fillRect/>
          </a:stretch>
        </p:blipFill>
        <p:spPr>
          <a:xfrm>
            <a:off x="843138" y="2419350"/>
            <a:ext cx="6886575" cy="1009650"/>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96" name="Shape 196"/>
        <p:cNvGrpSpPr/>
        <p:nvPr/>
      </p:nvGrpSpPr>
      <p:grpSpPr>
        <a:xfrm>
          <a:off x="0" y="0"/>
          <a:ext cx="0" cy="0"/>
          <a:chOff x="0" y="0"/>
          <a:chExt cx="0" cy="0"/>
        </a:xfrm>
      </p:grpSpPr>
      <p:sp>
        <p:nvSpPr>
          <p:cNvPr id="197" name="Google Shape;197;p5"/>
          <p:cNvSpPr txBox="1"/>
          <p:nvPr>
            <p:ph type="title"/>
          </p:nvPr>
        </p:nvSpPr>
        <p:spPr>
          <a:xfrm>
            <a:off x="779463" y="381000"/>
            <a:ext cx="7583487" cy="1044575"/>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rPr lang="en-US"/>
              <a:t>Requirements: Use Cases</a:t>
            </a:r>
            <a:endParaRPr/>
          </a:p>
        </p:txBody>
      </p:sp>
      <p:sp>
        <p:nvSpPr>
          <p:cNvPr id="198" name="Google Shape;198;p5"/>
          <p:cNvSpPr txBox="1"/>
          <p:nvPr>
            <p:ph idx="1" type="body"/>
          </p:nvPr>
        </p:nvSpPr>
        <p:spPr>
          <a:xfrm>
            <a:off x="779463" y="1828800"/>
            <a:ext cx="7583487" cy="4208463"/>
          </a:xfrm>
          <a:prstGeom prst="rect">
            <a:avLst/>
          </a:prstGeom>
          <a:noFill/>
          <a:ln>
            <a:noFill/>
          </a:ln>
        </p:spPr>
        <p:txBody>
          <a:bodyPr anchorCtr="0" anchor="t" bIns="45700" lIns="91425" spcFirstLastPara="1" rIns="91425" wrap="square" tIns="45700">
            <a:noAutofit/>
          </a:bodyPr>
          <a:lstStyle/>
          <a:p>
            <a:pPr indent="0" lvl="0" marL="0" rtl="0" algn="l">
              <a:spcBef>
                <a:spcPts val="2000"/>
              </a:spcBef>
              <a:spcAft>
                <a:spcPts val="0"/>
              </a:spcAft>
              <a:buNone/>
            </a:pPr>
            <a:r>
              <a:t/>
            </a:r>
            <a:endParaRPr/>
          </a:p>
        </p:txBody>
      </p:sp>
      <p:pic>
        <p:nvPicPr>
          <p:cNvPr id="199" name="Google Shape;199;p5"/>
          <p:cNvPicPr preferRelativeResize="0"/>
          <p:nvPr/>
        </p:nvPicPr>
        <p:blipFill>
          <a:blip r:embed="rId3">
            <a:alphaModFix/>
          </a:blip>
          <a:stretch>
            <a:fillRect/>
          </a:stretch>
        </p:blipFill>
        <p:spPr>
          <a:xfrm>
            <a:off x="1003774" y="1828800"/>
            <a:ext cx="6965950" cy="4208475"/>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04" name="Shape 204"/>
        <p:cNvGrpSpPr/>
        <p:nvPr/>
      </p:nvGrpSpPr>
      <p:grpSpPr>
        <a:xfrm>
          <a:off x="0" y="0"/>
          <a:ext cx="0" cy="0"/>
          <a:chOff x="0" y="0"/>
          <a:chExt cx="0" cy="0"/>
        </a:xfrm>
      </p:grpSpPr>
      <p:sp>
        <p:nvSpPr>
          <p:cNvPr id="205" name="Google Shape;205;g73c25eb1c5_0_1"/>
          <p:cNvSpPr txBox="1"/>
          <p:nvPr>
            <p:ph type="title"/>
          </p:nvPr>
        </p:nvSpPr>
        <p:spPr>
          <a:xfrm>
            <a:off x="779463" y="381000"/>
            <a:ext cx="7583400" cy="1044600"/>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rPr lang="en-US"/>
              <a:t>Requirements: Use Cases</a:t>
            </a:r>
            <a:endParaRPr/>
          </a:p>
        </p:txBody>
      </p:sp>
      <p:sp>
        <p:nvSpPr>
          <p:cNvPr id="206" name="Google Shape;206;g73c25eb1c5_0_1"/>
          <p:cNvSpPr txBox="1"/>
          <p:nvPr>
            <p:ph idx="1" type="body"/>
          </p:nvPr>
        </p:nvSpPr>
        <p:spPr>
          <a:xfrm>
            <a:off x="779463" y="1828800"/>
            <a:ext cx="7583400" cy="42084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pic>
        <p:nvPicPr>
          <p:cNvPr id="207" name="Google Shape;207;g73c25eb1c5_0_1"/>
          <p:cNvPicPr preferRelativeResize="0"/>
          <p:nvPr/>
        </p:nvPicPr>
        <p:blipFill>
          <a:blip r:embed="rId3">
            <a:alphaModFix/>
          </a:blip>
          <a:stretch>
            <a:fillRect/>
          </a:stretch>
        </p:blipFill>
        <p:spPr>
          <a:xfrm>
            <a:off x="1250975" y="1828804"/>
            <a:ext cx="6361952" cy="4167171"/>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12" name="Shape 212"/>
        <p:cNvGrpSpPr/>
        <p:nvPr/>
      </p:nvGrpSpPr>
      <p:grpSpPr>
        <a:xfrm>
          <a:off x="0" y="0"/>
          <a:ext cx="0" cy="0"/>
          <a:chOff x="0" y="0"/>
          <a:chExt cx="0" cy="0"/>
        </a:xfrm>
      </p:grpSpPr>
      <p:sp>
        <p:nvSpPr>
          <p:cNvPr id="213" name="Google Shape;213;p6"/>
          <p:cNvSpPr txBox="1"/>
          <p:nvPr>
            <p:ph type="title"/>
          </p:nvPr>
        </p:nvSpPr>
        <p:spPr>
          <a:xfrm>
            <a:off x="779463" y="381000"/>
            <a:ext cx="8059737" cy="1044575"/>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rPr lang="en-US"/>
              <a:t>Requirements: Sequence Diagrams</a:t>
            </a:r>
            <a:endParaRPr/>
          </a:p>
        </p:txBody>
      </p:sp>
      <p:sp>
        <p:nvSpPr>
          <p:cNvPr id="214" name="Google Shape;214;p6"/>
          <p:cNvSpPr txBox="1"/>
          <p:nvPr>
            <p:ph idx="1" type="body"/>
          </p:nvPr>
        </p:nvSpPr>
        <p:spPr>
          <a:xfrm>
            <a:off x="779463" y="1828800"/>
            <a:ext cx="7583487" cy="4208463"/>
          </a:xfrm>
          <a:prstGeom prst="rect">
            <a:avLst/>
          </a:prstGeom>
          <a:noFill/>
          <a:ln>
            <a:noFill/>
          </a:ln>
        </p:spPr>
        <p:txBody>
          <a:bodyPr anchorCtr="0" anchor="t" bIns="45700" lIns="91425" spcFirstLastPara="1" rIns="91425" wrap="square" tIns="45700">
            <a:noAutofit/>
          </a:bodyPr>
          <a:lstStyle/>
          <a:p>
            <a:pPr indent="-282575" lvl="0" marL="282575" rtl="0" algn="l">
              <a:spcBef>
                <a:spcPts val="0"/>
              </a:spcBef>
              <a:spcAft>
                <a:spcPts val="0"/>
              </a:spcAft>
              <a:buClr>
                <a:srgbClr val="001D4D"/>
              </a:buClr>
              <a:buSzPts val="2200"/>
              <a:buChar char="⚫"/>
            </a:pPr>
            <a:r>
              <a:rPr lang="en-US"/>
              <a:t>Show the sequence diagram of the most significant use case. </a:t>
            </a:r>
            <a:r>
              <a:rPr lang="en-US">
                <a:solidFill>
                  <a:srgbClr val="001D4D"/>
                </a:solidFill>
              </a:rPr>
              <a:t>Manage pending enrollments for students (Admin).</a:t>
            </a:r>
            <a:endParaRPr/>
          </a:p>
        </p:txBody>
      </p:sp>
      <p:pic>
        <p:nvPicPr>
          <p:cNvPr id="215" name="Google Shape;215;p6"/>
          <p:cNvPicPr preferRelativeResize="0"/>
          <p:nvPr/>
        </p:nvPicPr>
        <p:blipFill>
          <a:blip r:embed="rId3">
            <a:alphaModFix/>
          </a:blip>
          <a:stretch>
            <a:fillRect/>
          </a:stretch>
        </p:blipFill>
        <p:spPr>
          <a:xfrm>
            <a:off x="1128776" y="2529300"/>
            <a:ext cx="6886449" cy="3567200"/>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name="gold">
  <a:themeElements>
    <a:clrScheme name="Revolution">
      <a:dk1>
        <a:srgbClr val="000000"/>
      </a:dk1>
      <a:lt1>
        <a:srgbClr val="FFFFFF"/>
      </a:lt1>
      <a:dk2>
        <a:srgbClr val="1B3861"/>
      </a:dk2>
      <a:lt2>
        <a:srgbClr val="38ABED"/>
      </a:lt2>
      <a:accent1>
        <a:srgbClr val="0C5986"/>
      </a:accent1>
      <a:accent2>
        <a:srgbClr val="DDF53D"/>
      </a:accent2>
      <a:accent3>
        <a:srgbClr val="508709"/>
      </a:accent3>
      <a:accent4>
        <a:srgbClr val="BF5E00"/>
      </a:accent4>
      <a:accent5>
        <a:srgbClr val="9C0001"/>
      </a:accent5>
      <a:accent6>
        <a:srgbClr val="660075"/>
      </a:accent6>
      <a:hlink>
        <a:srgbClr val="ABF24D"/>
      </a:hlink>
      <a:folHlink>
        <a:srgbClr val="A0E7F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2013-04-25T14:14:17Z</dcterms:created>
  <dc:creator>Ivana Rodriguez</dc:creator>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0x0101005CCB4381D0D49049A3E375464706030D</vt:lpwstr>
  </property>
</Properties>
</file>