
<file path=[Content_Types].xml><?xml version="1.0" encoding="utf-8"?>
<Types xmlns="http://schemas.openxmlformats.org/package/2006/content-types">
  <Default Extension="png" ContentType="image/pn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13" r:id="rId1"/>
    <p:sldMasterId id="2147483733" r:id="rId2"/>
    <p:sldMasterId id="2147483750" r:id="rId3"/>
  </p:sldMasterIdLst>
  <p:notesMasterIdLst>
    <p:notesMasterId r:id="rId25"/>
  </p:notesMasterIdLst>
  <p:handoutMasterIdLst>
    <p:handoutMasterId r:id="rId26"/>
  </p:handoutMasterIdLst>
  <p:sldIdLst>
    <p:sldId id="1968" r:id="rId4"/>
    <p:sldId id="2007" r:id="rId5"/>
    <p:sldId id="1958" r:id="rId6"/>
    <p:sldId id="2024" r:id="rId7"/>
    <p:sldId id="2023" r:id="rId8"/>
    <p:sldId id="2009" r:id="rId9"/>
    <p:sldId id="2014" r:id="rId10"/>
    <p:sldId id="2016" r:id="rId11"/>
    <p:sldId id="2022" r:id="rId12"/>
    <p:sldId id="2019" r:id="rId13"/>
    <p:sldId id="2020" r:id="rId14"/>
    <p:sldId id="2017" r:id="rId15"/>
    <p:sldId id="2027" r:id="rId16"/>
    <p:sldId id="2029" r:id="rId17"/>
    <p:sldId id="2030" r:id="rId18"/>
    <p:sldId id="2031" r:id="rId19"/>
    <p:sldId id="2032" r:id="rId20"/>
    <p:sldId id="2033" r:id="rId21"/>
    <p:sldId id="2034" r:id="rId22"/>
    <p:sldId id="2035" r:id="rId23"/>
    <p:sldId id="2036" r:id="rId24"/>
  </p:sldIdLst>
  <p:sldSz cx="12192000" cy="6858000"/>
  <p:notesSz cx="6858000" cy="9144000"/>
  <p:defaultTex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981" userDrawn="1">
          <p15:clr>
            <a:srgbClr val="A4A3A4"/>
          </p15:clr>
        </p15:guide>
        <p15:guide id="2" pos="2457" userDrawn="1">
          <p15:clr>
            <a:srgbClr val="A4A3A4"/>
          </p15:clr>
        </p15:guide>
        <p15:guide id="3" orient="horz" pos="867" userDrawn="1">
          <p15:clr>
            <a:srgbClr val="A4A3A4"/>
          </p15:clr>
        </p15:guide>
        <p15:guide id="4" pos="1958"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hiddenSlides="1" scaleToFitPaper="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0D0D0"/>
    <a:srgbClr val="173143"/>
    <a:srgbClr val="B2FDDF"/>
    <a:srgbClr val="E8B9E3"/>
    <a:srgbClr val="FFFEB1"/>
    <a:srgbClr val="FED8BB"/>
    <a:srgbClr val="E1295A"/>
    <a:srgbClr val="34373D"/>
    <a:srgbClr val="000000"/>
    <a:srgbClr val="DADAD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080" autoAdjust="0"/>
    <p:restoredTop sz="88674" autoAdjust="0"/>
  </p:normalViewPr>
  <p:slideViewPr>
    <p:cSldViewPr snapToGrid="0" snapToObjects="1">
      <p:cViewPr varScale="1">
        <p:scale>
          <a:sx n="60" d="100"/>
          <a:sy n="60" d="100"/>
        </p:scale>
        <p:origin x="1060" y="44"/>
      </p:cViewPr>
      <p:guideLst>
        <p:guide orient="horz" pos="981"/>
        <p:guide pos="2457"/>
        <p:guide orient="horz" pos="867"/>
        <p:guide pos="1958"/>
      </p:guideLst>
    </p:cSldViewPr>
  </p:slideViewPr>
  <p:outlineViewPr>
    <p:cViewPr>
      <p:scale>
        <a:sx n="33" d="100"/>
        <a:sy n="33" d="100"/>
      </p:scale>
      <p:origin x="0" y="-25768"/>
    </p:cViewPr>
  </p:outlineViewPr>
  <p:notesTextViewPr>
    <p:cViewPr>
      <p:scale>
        <a:sx n="1" d="1"/>
        <a:sy n="1" d="1"/>
      </p:scale>
      <p:origin x="0" y="0"/>
    </p:cViewPr>
  </p:notesTextViewPr>
  <p:sorterViewPr>
    <p:cViewPr>
      <p:scale>
        <a:sx n="22" d="100"/>
        <a:sy n="22" d="100"/>
      </p:scale>
      <p:origin x="0" y="1000"/>
    </p:cViewPr>
  </p:sorterViewPr>
  <p:notesViewPr>
    <p:cSldViewPr snapToGrid="0" snapToObjects="1">
      <p:cViewPr varScale="1">
        <p:scale>
          <a:sx n="47" d="100"/>
          <a:sy n="47" d="100"/>
        </p:scale>
        <p:origin x="2736" y="54"/>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handoutMaster" Target="handoutMasters/handoutMaster1.xml"/><Relationship Id="rId3" Type="http://schemas.openxmlformats.org/officeDocument/2006/relationships/slideMaster" Target="slideMasters/slideMaster3.xml"/><Relationship Id="rId21" Type="http://schemas.openxmlformats.org/officeDocument/2006/relationships/slide" Target="slides/slide18.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viewProps" Target="viewProps.xml"/><Relationship Id="rId10" Type="http://schemas.openxmlformats.org/officeDocument/2006/relationships/slide" Target="slides/slide7.xml"/><Relationship Id="rId19" Type="http://schemas.openxmlformats.org/officeDocument/2006/relationships/slide" Target="slides/slide16.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presProps" Target="presProps.xml"/><Relationship Id="rId30"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8C6658A7-05CF-5E40-B18D-F7C42D11219D}" type="datetimeFigureOut">
              <a:rPr lang="en-US" smtClean="0"/>
              <a:t>4/28/2019</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69BFA32B-0DCD-B448-8B17-A03B8E637285}" type="slidenum">
              <a:rPr lang="en-US" smtClean="0"/>
              <a:t>‹#›</a:t>
            </a:fld>
            <a:endParaRPr lang="en-US"/>
          </a:p>
        </p:txBody>
      </p:sp>
    </p:spTree>
    <p:extLst>
      <p:ext uri="{BB962C8B-B14F-4D97-AF65-F5344CB8AC3E}">
        <p14:creationId xmlns:p14="http://schemas.microsoft.com/office/powerpoint/2010/main" val="48535905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9128C69-EAC9-CF40-83A4-61714555DCD4}" type="datetimeFigureOut">
              <a:rPr lang="en-US" smtClean="0"/>
              <a:t>4/28/2019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96C3898-AFF7-6245-8B5C-06211330E494}" type="slidenum">
              <a:rPr lang="en-US" smtClean="0"/>
              <a:t>‹#›</a:t>
            </a:fld>
            <a:endParaRPr lang="en-US"/>
          </a:p>
        </p:txBody>
      </p:sp>
    </p:spTree>
    <p:extLst>
      <p:ext uri="{BB962C8B-B14F-4D97-AF65-F5344CB8AC3E}">
        <p14:creationId xmlns:p14="http://schemas.microsoft.com/office/powerpoint/2010/main" val="1002440755"/>
      </p:ext>
    </p:extLst>
  </p:cSld>
  <p:clrMap bg1="lt1" tx1="dk1" bg2="lt2" tx2="dk2" accent1="accent1" accent2="accent2" accent3="accent3" accent4="accent4" accent5="accent5" accent6="accent6" hlink="hlink" folHlink="folHlink"/>
  <p:notesStyle>
    <a:lvl1pPr marL="0" algn="l" defTabSz="914363" rtl="0" eaLnBrk="1" latinLnBrk="0" hangingPunct="1">
      <a:defRPr sz="1200" kern="1200">
        <a:solidFill>
          <a:schemeClr val="tx1"/>
        </a:solidFill>
        <a:latin typeface="+mn-lt"/>
        <a:ea typeface="+mn-ea"/>
        <a:cs typeface="+mn-cs"/>
      </a:defRPr>
    </a:lvl1pPr>
    <a:lvl2pPr marL="457182" algn="l" defTabSz="914363" rtl="0" eaLnBrk="1" latinLnBrk="0" hangingPunct="1">
      <a:defRPr sz="1200" kern="1200">
        <a:solidFill>
          <a:schemeClr val="tx1"/>
        </a:solidFill>
        <a:latin typeface="+mn-lt"/>
        <a:ea typeface="+mn-ea"/>
        <a:cs typeface="+mn-cs"/>
      </a:defRPr>
    </a:lvl2pPr>
    <a:lvl3pPr marL="914363" algn="l" defTabSz="914363" rtl="0" eaLnBrk="1" latinLnBrk="0" hangingPunct="1">
      <a:defRPr sz="1200" kern="1200">
        <a:solidFill>
          <a:schemeClr val="tx1"/>
        </a:solidFill>
        <a:latin typeface="+mn-lt"/>
        <a:ea typeface="+mn-ea"/>
        <a:cs typeface="+mn-cs"/>
      </a:defRPr>
    </a:lvl3pPr>
    <a:lvl4pPr marL="1371545" algn="l" defTabSz="914363" rtl="0" eaLnBrk="1" latinLnBrk="0" hangingPunct="1">
      <a:defRPr sz="1200" kern="1200">
        <a:solidFill>
          <a:schemeClr val="tx1"/>
        </a:solidFill>
        <a:latin typeface="+mn-lt"/>
        <a:ea typeface="+mn-ea"/>
        <a:cs typeface="+mn-cs"/>
      </a:defRPr>
    </a:lvl4pPr>
    <a:lvl5pPr marL="1828727" algn="l" defTabSz="914363" rtl="0" eaLnBrk="1" latinLnBrk="0" hangingPunct="1">
      <a:defRPr sz="1200" kern="1200">
        <a:solidFill>
          <a:schemeClr val="tx1"/>
        </a:solidFill>
        <a:latin typeface="+mn-lt"/>
        <a:ea typeface="+mn-ea"/>
        <a:cs typeface="+mn-cs"/>
      </a:defRPr>
    </a:lvl5pPr>
    <a:lvl6pPr marL="2285909" algn="l" defTabSz="914363" rtl="0" eaLnBrk="1" latinLnBrk="0" hangingPunct="1">
      <a:defRPr sz="1200" kern="1200">
        <a:solidFill>
          <a:schemeClr val="tx1"/>
        </a:solidFill>
        <a:latin typeface="+mn-lt"/>
        <a:ea typeface="+mn-ea"/>
        <a:cs typeface="+mn-cs"/>
      </a:defRPr>
    </a:lvl6pPr>
    <a:lvl7pPr marL="2743090" algn="l" defTabSz="914363" rtl="0" eaLnBrk="1" latinLnBrk="0" hangingPunct="1">
      <a:defRPr sz="1200" kern="1200">
        <a:solidFill>
          <a:schemeClr val="tx1"/>
        </a:solidFill>
        <a:latin typeface="+mn-lt"/>
        <a:ea typeface="+mn-ea"/>
        <a:cs typeface="+mn-cs"/>
      </a:defRPr>
    </a:lvl7pPr>
    <a:lvl8pPr marL="3200272" algn="l" defTabSz="914363" rtl="0" eaLnBrk="1" latinLnBrk="0" hangingPunct="1">
      <a:defRPr sz="1200" kern="1200">
        <a:solidFill>
          <a:schemeClr val="tx1"/>
        </a:solidFill>
        <a:latin typeface="+mn-lt"/>
        <a:ea typeface="+mn-ea"/>
        <a:cs typeface="+mn-cs"/>
      </a:defRPr>
    </a:lvl8pPr>
    <a:lvl9pPr marL="3657454" algn="l" defTabSz="914363"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_tradnl" dirty="0"/>
          </a:p>
        </p:txBody>
      </p:sp>
      <p:sp>
        <p:nvSpPr>
          <p:cNvPr id="4" name="Slide Number Placeholder 3"/>
          <p:cNvSpPr>
            <a:spLocks noGrp="1"/>
          </p:cNvSpPr>
          <p:nvPr>
            <p:ph type="sldNum" sz="quarter" idx="10"/>
          </p:nvPr>
        </p:nvSpPr>
        <p:spPr/>
        <p:txBody>
          <a:bodyPr/>
          <a:lstStyle/>
          <a:p>
            <a:pPr>
              <a:defRPr/>
            </a:pPr>
            <a:fld id="{AE1496ED-DAD3-49D8-A5B8-65855099C004}" type="slidenum">
              <a:rPr lang="es-ES" altLang="es-ES" smtClean="0"/>
              <a:pPr>
                <a:defRPr/>
              </a:pPr>
              <a:t>1</a:t>
            </a:fld>
            <a:endParaRPr lang="es-ES" altLang="es-ES" dirty="0"/>
          </a:p>
        </p:txBody>
      </p:sp>
      <p:sp>
        <p:nvSpPr>
          <p:cNvPr id="5" name="Footer Placeholder 4"/>
          <p:cNvSpPr>
            <a:spLocks noGrp="1"/>
          </p:cNvSpPr>
          <p:nvPr>
            <p:ph type="ftr" sz="quarter" idx="11"/>
          </p:nvPr>
        </p:nvSpPr>
        <p:spPr/>
        <p:txBody>
          <a:bodyPr/>
          <a:lstStyle/>
          <a:p>
            <a:pPr>
              <a:defRPr/>
            </a:pPr>
            <a:endParaRPr lang="es-ES"/>
          </a:p>
        </p:txBody>
      </p:sp>
    </p:spTree>
    <p:extLst>
      <p:ext uri="{BB962C8B-B14F-4D97-AF65-F5344CB8AC3E}">
        <p14:creationId xmlns:p14="http://schemas.microsoft.com/office/powerpoint/2010/main" val="108308380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96C3898-AFF7-6245-8B5C-06211330E494}" type="slidenum">
              <a:rPr lang="en-US" smtClean="0"/>
              <a:t>10</a:t>
            </a:fld>
            <a:endParaRPr lang="en-US"/>
          </a:p>
        </p:txBody>
      </p:sp>
    </p:spTree>
    <p:extLst>
      <p:ext uri="{BB962C8B-B14F-4D97-AF65-F5344CB8AC3E}">
        <p14:creationId xmlns:p14="http://schemas.microsoft.com/office/powerpoint/2010/main" val="195797403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PORTADA 1">
    <p:bg>
      <p:bgPr>
        <a:solidFill>
          <a:srgbClr val="003144"/>
        </a:solidFill>
        <a:effectLst/>
      </p:bgPr>
    </p:bg>
    <p:spTree>
      <p:nvGrpSpPr>
        <p:cNvPr id="1" name=""/>
        <p:cNvGrpSpPr/>
        <p:nvPr/>
      </p:nvGrpSpPr>
      <p:grpSpPr>
        <a:xfrm>
          <a:off x="0" y="0"/>
          <a:ext cx="0" cy="0"/>
          <a:chOff x="0" y="0"/>
          <a:chExt cx="0" cy="0"/>
        </a:xfrm>
      </p:grpSpPr>
      <p:pic>
        <p:nvPicPr>
          <p:cNvPr id="7" name="Picture 4"/>
          <p:cNvPicPr>
            <a:picLocks noChangeAspect="1"/>
          </p:cNvPicPr>
          <p:nvPr userDrawn="1"/>
        </p:nvPicPr>
        <p:blipFill>
          <a:blip r:embed="rId2">
            <a:extLst>
              <a:ext uri="{28A0092B-C50C-407E-A947-70E740481C1C}">
                <a14:useLocalDpi xmlns:a14="http://schemas.microsoft.com/office/drawing/2010/main"/>
              </a:ext>
            </a:extLst>
          </a:blip>
          <a:srcRect/>
          <a:stretch>
            <a:fillRect/>
          </a:stretch>
        </p:blipFill>
        <p:spPr bwMode="auto">
          <a:xfrm>
            <a:off x="431370" y="648137"/>
            <a:ext cx="1889521" cy="51742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8" name="2 Marcador de contenido"/>
          <p:cNvSpPr>
            <a:spLocks noGrp="1"/>
          </p:cNvSpPr>
          <p:nvPr>
            <p:ph sz="half" idx="12" hasCustomPrompt="1"/>
          </p:nvPr>
        </p:nvSpPr>
        <p:spPr>
          <a:xfrm>
            <a:off x="431368" y="1707054"/>
            <a:ext cx="6894223" cy="2964500"/>
          </a:xfrm>
          <a:prstGeom prst="rect">
            <a:avLst/>
          </a:prstGeom>
        </p:spPr>
        <p:txBody>
          <a:bodyPr lIns="121917" tIns="60958" rIns="121917" bIns="60958"/>
          <a:lstStyle>
            <a:lvl1pPr marL="0" indent="0" algn="l">
              <a:lnSpc>
                <a:spcPts val="6920"/>
              </a:lnSpc>
              <a:spcBef>
                <a:spcPts val="1200"/>
              </a:spcBef>
              <a:buClr>
                <a:schemeClr val="bg1"/>
              </a:buClr>
              <a:buSzPct val="100000"/>
              <a:buFont typeface="Arial" panose="020B0604020202020204" pitchFamily="34" charset="0"/>
              <a:buNone/>
              <a:defRPr lang="es-ES" altLang="es-ES" sz="6000" b="0" i="0" kern="1200" spc="-10" baseline="0" dirty="0" smtClean="0">
                <a:solidFill>
                  <a:schemeClr val="bg1"/>
                </a:solidFill>
                <a:latin typeface="Arial" charset="0"/>
                <a:ea typeface="Arial" charset="0"/>
                <a:cs typeface="Arial" charset="0"/>
                <a:sym typeface="Gill Sans" charset="0"/>
              </a:defRPr>
            </a:lvl1pPr>
            <a:lvl2pPr marL="1066773" indent="-457189">
              <a:buClr>
                <a:schemeClr val="bg1"/>
              </a:buClr>
              <a:buFont typeface="Courier New" panose="02070309020205020404" pitchFamily="49" charset="0"/>
              <a:buChar char="o"/>
              <a:defRPr lang="es-ES" altLang="es-ES" sz="1900" b="0" kern="1200" baseline="0" dirty="0" smtClean="0">
                <a:solidFill>
                  <a:schemeClr val="bg1"/>
                </a:solidFill>
                <a:latin typeface="Telefonica ExtraLight"/>
                <a:ea typeface="MS PGothic" pitchFamily="34" charset="-128"/>
                <a:cs typeface="Telefonica ExtraLight"/>
                <a:sym typeface="Gill Sans" charset="0"/>
              </a:defRPr>
            </a:lvl2pPr>
            <a:lvl3pPr marL="1676358" indent="-457189">
              <a:buClr>
                <a:schemeClr val="bg1"/>
              </a:buClr>
              <a:buFont typeface="Wingdings" panose="05000000000000000000" pitchFamily="2" charset="2"/>
              <a:buChar char="§"/>
              <a:defRPr lang="es-ES" altLang="es-ES" sz="1900" b="0" kern="1200" baseline="0" dirty="0" smtClean="0">
                <a:solidFill>
                  <a:schemeClr val="bg1"/>
                </a:solidFill>
                <a:latin typeface="Telefonica ExtraLight"/>
                <a:ea typeface="MS PGothic" pitchFamily="34" charset="-128"/>
                <a:cs typeface="Telefonica ExtraLight"/>
                <a:sym typeface="Gill Sans" charset="0"/>
              </a:defRPr>
            </a:lvl3pPr>
            <a:lvl4pPr>
              <a:buClr>
                <a:schemeClr val="bg1"/>
              </a:buClr>
              <a:defRPr lang="es-ES" altLang="es-ES" sz="1900" b="0" kern="1200" baseline="0" dirty="0" smtClean="0">
                <a:solidFill>
                  <a:schemeClr val="bg1"/>
                </a:solidFill>
                <a:latin typeface="Telefonica ExtraLight"/>
                <a:ea typeface="MS PGothic" pitchFamily="34" charset="-128"/>
                <a:cs typeface="Telefonica ExtraLight"/>
                <a:sym typeface="Gill Sans" charset="0"/>
              </a:defRPr>
            </a:lvl4pPr>
            <a:lvl5pPr>
              <a:buClr>
                <a:schemeClr val="tx2"/>
              </a:buClr>
              <a:defRPr sz="2700">
                <a:solidFill>
                  <a:schemeClr val="tx2"/>
                </a:solidFill>
                <a:latin typeface="Calibri" panose="020F0502020204030204" pitchFamily="34" charset="0"/>
                <a:cs typeface="Calibri" panose="020F0502020204030204" pitchFamily="34" charset="0"/>
              </a:defRPr>
            </a:lvl5pPr>
            <a:lvl6pPr>
              <a:defRPr sz="2400"/>
            </a:lvl6pPr>
            <a:lvl7pPr>
              <a:defRPr sz="2400"/>
            </a:lvl7pPr>
            <a:lvl8pPr>
              <a:defRPr sz="2400"/>
            </a:lvl8pPr>
            <a:lvl9pPr>
              <a:defRPr sz="2400"/>
            </a:lvl9pPr>
          </a:lstStyle>
          <a:p>
            <a:pPr lvl="0"/>
            <a:r>
              <a:rPr lang="es-ES" altLang="es-ES" dirty="0" err="1"/>
              <a:t>Click</a:t>
            </a:r>
            <a:r>
              <a:rPr lang="es-ES" altLang="es-ES" dirty="0"/>
              <a:t> to </a:t>
            </a:r>
            <a:r>
              <a:rPr lang="es-ES" altLang="es-ES" dirty="0" err="1"/>
              <a:t>edit</a:t>
            </a:r>
            <a:r>
              <a:rPr lang="es-ES" altLang="es-ES" dirty="0"/>
              <a:t> master </a:t>
            </a:r>
            <a:r>
              <a:rPr lang="es-ES" altLang="es-ES" dirty="0" err="1"/>
              <a:t>title</a:t>
            </a:r>
            <a:r>
              <a:rPr lang="es-ES" altLang="es-ES" dirty="0"/>
              <a:t> </a:t>
            </a:r>
            <a:r>
              <a:rPr lang="es-ES" altLang="es-ES" dirty="0" err="1"/>
              <a:t>style</a:t>
            </a:r>
            <a:endParaRPr lang="es-ES" dirty="0"/>
          </a:p>
        </p:txBody>
      </p:sp>
      <p:sp>
        <p:nvSpPr>
          <p:cNvPr id="10" name="2 Marcador de contenido"/>
          <p:cNvSpPr>
            <a:spLocks noGrp="1"/>
          </p:cNvSpPr>
          <p:nvPr>
            <p:ph sz="half" idx="13" hasCustomPrompt="1"/>
          </p:nvPr>
        </p:nvSpPr>
        <p:spPr>
          <a:xfrm>
            <a:off x="431369" y="5199806"/>
            <a:ext cx="7510849" cy="602916"/>
          </a:xfrm>
          <a:prstGeom prst="rect">
            <a:avLst/>
          </a:prstGeom>
        </p:spPr>
        <p:txBody>
          <a:bodyPr lIns="121917" tIns="60958" rIns="121917" bIns="60958"/>
          <a:lstStyle>
            <a:lvl1pPr marL="0" indent="0" algn="l">
              <a:buClr>
                <a:schemeClr val="bg1"/>
              </a:buClr>
              <a:buSzPct val="100000"/>
              <a:buFont typeface="Arial" panose="020B0604020202020204" pitchFamily="34" charset="0"/>
              <a:buNone/>
              <a:defRPr lang="es-ES" altLang="es-ES" sz="1800" b="0" i="0" kern="1200" spc="-10" baseline="0" dirty="0" smtClean="0">
                <a:solidFill>
                  <a:schemeClr val="bg1"/>
                </a:solidFill>
                <a:latin typeface="Arial" charset="0"/>
                <a:ea typeface="Arial" charset="0"/>
                <a:cs typeface="Arial" charset="0"/>
                <a:sym typeface="Gill Sans" charset="0"/>
              </a:defRPr>
            </a:lvl1pPr>
            <a:lvl2pPr marL="1066773" indent="-457189">
              <a:buClr>
                <a:schemeClr val="bg1"/>
              </a:buClr>
              <a:buFont typeface="Courier New" panose="02070309020205020404" pitchFamily="49" charset="0"/>
              <a:buChar char="o"/>
              <a:defRPr lang="es-ES" altLang="es-ES" sz="1900" b="0" kern="1200" baseline="0" dirty="0" smtClean="0">
                <a:solidFill>
                  <a:schemeClr val="bg1"/>
                </a:solidFill>
                <a:latin typeface="Telefonica ExtraLight"/>
                <a:ea typeface="MS PGothic" pitchFamily="34" charset="-128"/>
                <a:cs typeface="Telefonica ExtraLight"/>
                <a:sym typeface="Gill Sans" charset="0"/>
              </a:defRPr>
            </a:lvl2pPr>
            <a:lvl3pPr marL="1676358" indent="-457189">
              <a:buClr>
                <a:schemeClr val="bg1"/>
              </a:buClr>
              <a:buFont typeface="Wingdings" panose="05000000000000000000" pitchFamily="2" charset="2"/>
              <a:buChar char="§"/>
              <a:defRPr lang="es-ES" altLang="es-ES" sz="1900" b="0" kern="1200" baseline="0" dirty="0" smtClean="0">
                <a:solidFill>
                  <a:schemeClr val="bg1"/>
                </a:solidFill>
                <a:latin typeface="Telefonica ExtraLight"/>
                <a:ea typeface="MS PGothic" pitchFamily="34" charset="-128"/>
                <a:cs typeface="Telefonica ExtraLight"/>
                <a:sym typeface="Gill Sans" charset="0"/>
              </a:defRPr>
            </a:lvl3pPr>
            <a:lvl4pPr>
              <a:buClr>
                <a:schemeClr val="bg1"/>
              </a:buClr>
              <a:defRPr lang="es-ES" altLang="es-ES" sz="1900" b="0" kern="1200" baseline="0" dirty="0" smtClean="0">
                <a:solidFill>
                  <a:schemeClr val="bg1"/>
                </a:solidFill>
                <a:latin typeface="Telefonica ExtraLight"/>
                <a:ea typeface="MS PGothic" pitchFamily="34" charset="-128"/>
                <a:cs typeface="Telefonica ExtraLight"/>
                <a:sym typeface="Gill Sans" charset="0"/>
              </a:defRPr>
            </a:lvl4pPr>
            <a:lvl5pPr>
              <a:buClr>
                <a:schemeClr val="tx2"/>
              </a:buClr>
              <a:defRPr sz="2700">
                <a:solidFill>
                  <a:schemeClr val="tx2"/>
                </a:solidFill>
                <a:latin typeface="Calibri" panose="020F0502020204030204" pitchFamily="34" charset="0"/>
                <a:cs typeface="Calibri" panose="020F0502020204030204" pitchFamily="34" charset="0"/>
              </a:defRPr>
            </a:lvl5pPr>
            <a:lvl6pPr>
              <a:defRPr sz="2400"/>
            </a:lvl6pPr>
            <a:lvl7pPr>
              <a:defRPr sz="2400"/>
            </a:lvl7pPr>
            <a:lvl8pPr>
              <a:defRPr sz="2400"/>
            </a:lvl8pPr>
            <a:lvl9pPr>
              <a:defRPr sz="2400"/>
            </a:lvl9pPr>
          </a:lstStyle>
          <a:p>
            <a:pPr lvl="0"/>
            <a:r>
              <a:rPr lang="es-ES" dirty="0" err="1"/>
              <a:t>Click</a:t>
            </a:r>
            <a:r>
              <a:rPr lang="es-ES" dirty="0"/>
              <a:t> to </a:t>
            </a:r>
            <a:r>
              <a:rPr lang="es-ES" dirty="0" err="1"/>
              <a:t>edit</a:t>
            </a:r>
            <a:r>
              <a:rPr lang="es-ES" dirty="0"/>
              <a:t> master </a:t>
            </a:r>
            <a:r>
              <a:rPr lang="es-ES" dirty="0" err="1"/>
              <a:t>text</a:t>
            </a:r>
            <a:r>
              <a:rPr lang="es-ES" dirty="0"/>
              <a:t> </a:t>
            </a:r>
            <a:r>
              <a:rPr lang="es-ES" dirty="0" err="1"/>
              <a:t>style</a:t>
            </a:r>
            <a:endParaRPr lang="es-ES" dirty="0"/>
          </a:p>
        </p:txBody>
      </p:sp>
    </p:spTree>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PORTADA 1">
    <p:bg>
      <p:bgPr>
        <a:solidFill>
          <a:srgbClr val="003144"/>
        </a:solidFill>
        <a:effectLst/>
      </p:bgPr>
    </p:bg>
    <p:spTree>
      <p:nvGrpSpPr>
        <p:cNvPr id="1" name=""/>
        <p:cNvGrpSpPr/>
        <p:nvPr/>
      </p:nvGrpSpPr>
      <p:grpSpPr>
        <a:xfrm>
          <a:off x="0" y="0"/>
          <a:ext cx="0" cy="0"/>
          <a:chOff x="0" y="0"/>
          <a:chExt cx="0" cy="0"/>
        </a:xfrm>
      </p:grpSpPr>
      <p:pic>
        <p:nvPicPr>
          <p:cNvPr id="7" name="Picture 4"/>
          <p:cNvPicPr>
            <a:picLocks noChangeAspect="1"/>
          </p:cNvPicPr>
          <p:nvPr userDrawn="1"/>
        </p:nvPicPr>
        <p:blipFill>
          <a:blip r:embed="rId2">
            <a:extLst>
              <a:ext uri="{28A0092B-C50C-407E-A947-70E740481C1C}">
                <a14:useLocalDpi xmlns:a14="http://schemas.microsoft.com/office/drawing/2010/main"/>
              </a:ext>
            </a:extLst>
          </a:blip>
          <a:srcRect/>
          <a:stretch>
            <a:fillRect/>
          </a:stretch>
        </p:blipFill>
        <p:spPr bwMode="auto">
          <a:xfrm>
            <a:off x="431370" y="648137"/>
            <a:ext cx="1889521" cy="51742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8" name="2 Marcador de contenido"/>
          <p:cNvSpPr>
            <a:spLocks noGrp="1"/>
          </p:cNvSpPr>
          <p:nvPr>
            <p:ph sz="half" idx="12" hasCustomPrompt="1"/>
          </p:nvPr>
        </p:nvSpPr>
        <p:spPr>
          <a:xfrm>
            <a:off x="431368" y="1707054"/>
            <a:ext cx="6894223" cy="2964500"/>
          </a:xfrm>
          <a:prstGeom prst="rect">
            <a:avLst/>
          </a:prstGeom>
        </p:spPr>
        <p:txBody>
          <a:bodyPr lIns="121917" tIns="60958" rIns="121917" bIns="60958"/>
          <a:lstStyle>
            <a:lvl1pPr marL="0" indent="0" algn="l">
              <a:lnSpc>
                <a:spcPts val="6920"/>
              </a:lnSpc>
              <a:spcBef>
                <a:spcPts val="1200"/>
              </a:spcBef>
              <a:buClr>
                <a:schemeClr val="bg1"/>
              </a:buClr>
              <a:buSzPct val="100000"/>
              <a:buFont typeface="Arial" panose="020B0604020202020204" pitchFamily="34" charset="0"/>
              <a:buNone/>
              <a:defRPr lang="es-ES" altLang="es-ES" sz="6000" b="0" i="0" kern="1200" spc="-10" baseline="0" dirty="0" smtClean="0">
                <a:solidFill>
                  <a:schemeClr val="bg1"/>
                </a:solidFill>
                <a:latin typeface="Arial" charset="0"/>
                <a:ea typeface="Arial" charset="0"/>
                <a:cs typeface="Arial" charset="0"/>
                <a:sym typeface="Gill Sans" charset="0"/>
              </a:defRPr>
            </a:lvl1pPr>
            <a:lvl2pPr marL="1066773" indent="-457189">
              <a:buClr>
                <a:schemeClr val="bg1"/>
              </a:buClr>
              <a:buFont typeface="Courier New" panose="02070309020205020404" pitchFamily="49" charset="0"/>
              <a:buChar char="o"/>
              <a:defRPr lang="es-ES" altLang="es-ES" sz="1900" b="0" kern="1200" baseline="0" dirty="0" smtClean="0">
                <a:solidFill>
                  <a:schemeClr val="bg1"/>
                </a:solidFill>
                <a:latin typeface="Telefonica ExtraLight"/>
                <a:ea typeface="MS PGothic" pitchFamily="34" charset="-128"/>
                <a:cs typeface="Telefonica ExtraLight"/>
                <a:sym typeface="Gill Sans" charset="0"/>
              </a:defRPr>
            </a:lvl2pPr>
            <a:lvl3pPr marL="1676358" indent="-457189">
              <a:buClr>
                <a:schemeClr val="bg1"/>
              </a:buClr>
              <a:buFont typeface="Wingdings" panose="05000000000000000000" pitchFamily="2" charset="2"/>
              <a:buChar char="§"/>
              <a:defRPr lang="es-ES" altLang="es-ES" sz="1900" b="0" kern="1200" baseline="0" dirty="0" smtClean="0">
                <a:solidFill>
                  <a:schemeClr val="bg1"/>
                </a:solidFill>
                <a:latin typeface="Telefonica ExtraLight"/>
                <a:ea typeface="MS PGothic" pitchFamily="34" charset="-128"/>
                <a:cs typeface="Telefonica ExtraLight"/>
                <a:sym typeface="Gill Sans" charset="0"/>
              </a:defRPr>
            </a:lvl3pPr>
            <a:lvl4pPr>
              <a:buClr>
                <a:schemeClr val="bg1"/>
              </a:buClr>
              <a:defRPr lang="es-ES" altLang="es-ES" sz="1900" b="0" kern="1200" baseline="0" dirty="0" smtClean="0">
                <a:solidFill>
                  <a:schemeClr val="bg1"/>
                </a:solidFill>
                <a:latin typeface="Telefonica ExtraLight"/>
                <a:ea typeface="MS PGothic" pitchFamily="34" charset="-128"/>
                <a:cs typeface="Telefonica ExtraLight"/>
                <a:sym typeface="Gill Sans" charset="0"/>
              </a:defRPr>
            </a:lvl4pPr>
            <a:lvl5pPr>
              <a:buClr>
                <a:schemeClr val="tx2"/>
              </a:buClr>
              <a:defRPr sz="2700">
                <a:solidFill>
                  <a:schemeClr val="tx2"/>
                </a:solidFill>
                <a:latin typeface="Calibri" panose="020F0502020204030204" pitchFamily="34" charset="0"/>
                <a:cs typeface="Calibri" panose="020F0502020204030204" pitchFamily="34" charset="0"/>
              </a:defRPr>
            </a:lvl5pPr>
            <a:lvl6pPr>
              <a:defRPr sz="2400"/>
            </a:lvl6pPr>
            <a:lvl7pPr>
              <a:defRPr sz="2400"/>
            </a:lvl7pPr>
            <a:lvl8pPr>
              <a:defRPr sz="2400"/>
            </a:lvl8pPr>
            <a:lvl9pPr>
              <a:defRPr sz="2400"/>
            </a:lvl9pPr>
          </a:lstStyle>
          <a:p>
            <a:pPr lvl="0"/>
            <a:r>
              <a:rPr lang="es-ES" altLang="es-ES" dirty="0" err="1"/>
              <a:t>Click</a:t>
            </a:r>
            <a:r>
              <a:rPr lang="es-ES" altLang="es-ES" dirty="0"/>
              <a:t> to </a:t>
            </a:r>
            <a:r>
              <a:rPr lang="es-ES" altLang="es-ES" dirty="0" err="1"/>
              <a:t>edit</a:t>
            </a:r>
            <a:r>
              <a:rPr lang="es-ES" altLang="es-ES" dirty="0"/>
              <a:t> master </a:t>
            </a:r>
            <a:r>
              <a:rPr lang="es-ES" altLang="es-ES" dirty="0" err="1"/>
              <a:t>title</a:t>
            </a:r>
            <a:r>
              <a:rPr lang="es-ES" altLang="es-ES" dirty="0"/>
              <a:t> </a:t>
            </a:r>
            <a:r>
              <a:rPr lang="es-ES" altLang="es-ES" dirty="0" err="1"/>
              <a:t>style</a:t>
            </a:r>
            <a:endParaRPr lang="es-ES" dirty="0"/>
          </a:p>
        </p:txBody>
      </p:sp>
      <p:sp>
        <p:nvSpPr>
          <p:cNvPr id="10" name="2 Marcador de contenido"/>
          <p:cNvSpPr>
            <a:spLocks noGrp="1"/>
          </p:cNvSpPr>
          <p:nvPr>
            <p:ph sz="half" idx="13" hasCustomPrompt="1"/>
          </p:nvPr>
        </p:nvSpPr>
        <p:spPr>
          <a:xfrm>
            <a:off x="431369" y="5199806"/>
            <a:ext cx="7510849" cy="602916"/>
          </a:xfrm>
          <a:prstGeom prst="rect">
            <a:avLst/>
          </a:prstGeom>
        </p:spPr>
        <p:txBody>
          <a:bodyPr lIns="121917" tIns="60958" rIns="121917" bIns="60958"/>
          <a:lstStyle>
            <a:lvl1pPr marL="0" indent="0" algn="l">
              <a:buClr>
                <a:schemeClr val="bg1"/>
              </a:buClr>
              <a:buSzPct val="100000"/>
              <a:buFont typeface="Arial" panose="020B0604020202020204" pitchFamily="34" charset="0"/>
              <a:buNone/>
              <a:defRPr lang="es-ES" altLang="es-ES" sz="1800" b="0" i="0" kern="1200" spc="-10" baseline="0" dirty="0" smtClean="0">
                <a:solidFill>
                  <a:schemeClr val="bg1"/>
                </a:solidFill>
                <a:latin typeface="Arial" charset="0"/>
                <a:ea typeface="Arial" charset="0"/>
                <a:cs typeface="Arial" charset="0"/>
                <a:sym typeface="Gill Sans" charset="0"/>
              </a:defRPr>
            </a:lvl1pPr>
            <a:lvl2pPr marL="1066773" indent="-457189">
              <a:buClr>
                <a:schemeClr val="bg1"/>
              </a:buClr>
              <a:buFont typeface="Courier New" panose="02070309020205020404" pitchFamily="49" charset="0"/>
              <a:buChar char="o"/>
              <a:defRPr lang="es-ES" altLang="es-ES" sz="1900" b="0" kern="1200" baseline="0" dirty="0" smtClean="0">
                <a:solidFill>
                  <a:schemeClr val="bg1"/>
                </a:solidFill>
                <a:latin typeface="Telefonica ExtraLight"/>
                <a:ea typeface="MS PGothic" pitchFamily="34" charset="-128"/>
                <a:cs typeface="Telefonica ExtraLight"/>
                <a:sym typeface="Gill Sans" charset="0"/>
              </a:defRPr>
            </a:lvl2pPr>
            <a:lvl3pPr marL="1676358" indent="-457189">
              <a:buClr>
                <a:schemeClr val="bg1"/>
              </a:buClr>
              <a:buFont typeface="Wingdings" panose="05000000000000000000" pitchFamily="2" charset="2"/>
              <a:buChar char="§"/>
              <a:defRPr lang="es-ES" altLang="es-ES" sz="1900" b="0" kern="1200" baseline="0" dirty="0" smtClean="0">
                <a:solidFill>
                  <a:schemeClr val="bg1"/>
                </a:solidFill>
                <a:latin typeface="Telefonica ExtraLight"/>
                <a:ea typeface="MS PGothic" pitchFamily="34" charset="-128"/>
                <a:cs typeface="Telefonica ExtraLight"/>
                <a:sym typeface="Gill Sans" charset="0"/>
              </a:defRPr>
            </a:lvl3pPr>
            <a:lvl4pPr>
              <a:buClr>
                <a:schemeClr val="bg1"/>
              </a:buClr>
              <a:defRPr lang="es-ES" altLang="es-ES" sz="1900" b="0" kern="1200" baseline="0" dirty="0" smtClean="0">
                <a:solidFill>
                  <a:schemeClr val="bg1"/>
                </a:solidFill>
                <a:latin typeface="Telefonica ExtraLight"/>
                <a:ea typeface="MS PGothic" pitchFamily="34" charset="-128"/>
                <a:cs typeface="Telefonica ExtraLight"/>
                <a:sym typeface="Gill Sans" charset="0"/>
              </a:defRPr>
            </a:lvl4pPr>
            <a:lvl5pPr>
              <a:buClr>
                <a:schemeClr val="tx2"/>
              </a:buClr>
              <a:defRPr sz="2700">
                <a:solidFill>
                  <a:schemeClr val="tx2"/>
                </a:solidFill>
                <a:latin typeface="Calibri" panose="020F0502020204030204" pitchFamily="34" charset="0"/>
                <a:cs typeface="Calibri" panose="020F0502020204030204" pitchFamily="34" charset="0"/>
              </a:defRPr>
            </a:lvl5pPr>
            <a:lvl6pPr>
              <a:defRPr sz="2400"/>
            </a:lvl6pPr>
            <a:lvl7pPr>
              <a:defRPr sz="2400"/>
            </a:lvl7pPr>
            <a:lvl8pPr>
              <a:defRPr sz="2400"/>
            </a:lvl8pPr>
            <a:lvl9pPr>
              <a:defRPr sz="2400"/>
            </a:lvl9pPr>
          </a:lstStyle>
          <a:p>
            <a:pPr lvl="0"/>
            <a:r>
              <a:rPr lang="es-ES" dirty="0" err="1"/>
              <a:t>Click</a:t>
            </a:r>
            <a:r>
              <a:rPr lang="es-ES" dirty="0"/>
              <a:t> to </a:t>
            </a:r>
            <a:r>
              <a:rPr lang="es-ES" dirty="0" err="1"/>
              <a:t>edit</a:t>
            </a:r>
            <a:r>
              <a:rPr lang="es-ES" dirty="0"/>
              <a:t> master </a:t>
            </a:r>
            <a:r>
              <a:rPr lang="es-ES" dirty="0" err="1"/>
              <a:t>text</a:t>
            </a:r>
            <a:r>
              <a:rPr lang="es-ES" dirty="0"/>
              <a:t> </a:t>
            </a:r>
            <a:r>
              <a:rPr lang="es-ES" dirty="0" err="1"/>
              <a:t>style</a:t>
            </a:r>
            <a:endParaRPr lang="es-ES" dirty="0"/>
          </a:p>
        </p:txBody>
      </p:sp>
    </p:spTree>
    <p:extLst>
      <p:ext uri="{BB962C8B-B14F-4D97-AF65-F5344CB8AC3E}">
        <p14:creationId xmlns:p14="http://schemas.microsoft.com/office/powerpoint/2010/main" val="37288819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Interior - En blanco">
    <p:spTree>
      <p:nvGrpSpPr>
        <p:cNvPr id="1" name=""/>
        <p:cNvGrpSpPr/>
        <p:nvPr/>
      </p:nvGrpSpPr>
      <p:grpSpPr>
        <a:xfrm>
          <a:off x="0" y="0"/>
          <a:ext cx="0" cy="0"/>
          <a:chOff x="0" y="0"/>
          <a:chExt cx="0" cy="0"/>
        </a:xfrm>
      </p:grpSpPr>
    </p:spTree>
    <p:extLst>
      <p:ext uri="{BB962C8B-B14F-4D97-AF65-F5344CB8AC3E}">
        <p14:creationId xmlns:p14="http://schemas.microsoft.com/office/powerpoint/2010/main" val="338653426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Separadores">
    <p:bg>
      <p:bgPr>
        <a:solidFill>
          <a:schemeClr val="tx1"/>
        </a:solidFill>
        <a:effectLst/>
      </p:bgPr>
    </p:bg>
    <p:spTree>
      <p:nvGrpSpPr>
        <p:cNvPr id="1" name=""/>
        <p:cNvGrpSpPr/>
        <p:nvPr/>
      </p:nvGrpSpPr>
      <p:grpSpPr>
        <a:xfrm>
          <a:off x="0" y="0"/>
          <a:ext cx="0" cy="0"/>
          <a:chOff x="0" y="0"/>
          <a:chExt cx="0" cy="0"/>
        </a:xfrm>
      </p:grpSpPr>
      <p:sp>
        <p:nvSpPr>
          <p:cNvPr id="5" name="2 Marcador de contenido"/>
          <p:cNvSpPr>
            <a:spLocks noGrp="1"/>
          </p:cNvSpPr>
          <p:nvPr>
            <p:ph sz="half" idx="12" hasCustomPrompt="1"/>
          </p:nvPr>
        </p:nvSpPr>
        <p:spPr>
          <a:xfrm>
            <a:off x="446462" y="1144379"/>
            <a:ext cx="11299075" cy="2953803"/>
          </a:xfrm>
          <a:prstGeom prst="rect">
            <a:avLst/>
          </a:prstGeom>
        </p:spPr>
        <p:txBody>
          <a:bodyPr lIns="121917" tIns="60958" rIns="121917" bIns="60958" anchor="ctr"/>
          <a:lstStyle>
            <a:lvl1pPr marL="0" indent="0" algn="ctr">
              <a:buClr>
                <a:schemeClr val="bg1"/>
              </a:buClr>
              <a:buSzPct val="100000"/>
              <a:buFont typeface="Arial" panose="020B0604020202020204" pitchFamily="34" charset="0"/>
              <a:buNone/>
              <a:defRPr lang="es-ES" altLang="es-ES" sz="6000" b="0" i="0" kern="1200" spc="-100" baseline="0" dirty="0" smtClean="0">
                <a:solidFill>
                  <a:schemeClr val="bg1"/>
                </a:solidFill>
                <a:latin typeface="Arial" charset="0"/>
                <a:ea typeface="MS PGothic" pitchFamily="34" charset="-128"/>
                <a:cs typeface="Arial" charset="0"/>
                <a:sym typeface="Gill Sans" charset="0"/>
              </a:defRPr>
            </a:lvl1pPr>
            <a:lvl2pPr marL="1066773" indent="-457189">
              <a:buClr>
                <a:schemeClr val="bg1"/>
              </a:buClr>
              <a:buFont typeface="Courier New" panose="02070309020205020404" pitchFamily="49" charset="0"/>
              <a:buChar char="o"/>
              <a:defRPr lang="es-ES" altLang="es-ES" sz="1900" b="0" kern="1200" baseline="0" dirty="0" smtClean="0">
                <a:solidFill>
                  <a:schemeClr val="bg1"/>
                </a:solidFill>
                <a:latin typeface="Telefonica ExtraLight"/>
                <a:ea typeface="MS PGothic" pitchFamily="34" charset="-128"/>
                <a:cs typeface="Telefonica ExtraLight"/>
                <a:sym typeface="Gill Sans" charset="0"/>
              </a:defRPr>
            </a:lvl2pPr>
            <a:lvl3pPr marL="1676358" indent="-457189">
              <a:buClr>
                <a:schemeClr val="bg1"/>
              </a:buClr>
              <a:buFont typeface="Wingdings" panose="05000000000000000000" pitchFamily="2" charset="2"/>
              <a:buChar char="§"/>
              <a:defRPr lang="es-ES" altLang="es-ES" sz="1900" b="0" kern="1200" baseline="0" dirty="0" smtClean="0">
                <a:solidFill>
                  <a:schemeClr val="bg1"/>
                </a:solidFill>
                <a:latin typeface="Telefonica ExtraLight"/>
                <a:ea typeface="MS PGothic" pitchFamily="34" charset="-128"/>
                <a:cs typeface="Telefonica ExtraLight"/>
                <a:sym typeface="Gill Sans" charset="0"/>
              </a:defRPr>
            </a:lvl3pPr>
            <a:lvl4pPr>
              <a:buClr>
                <a:schemeClr val="bg1"/>
              </a:buClr>
              <a:defRPr lang="es-ES" altLang="es-ES" sz="1900" b="0" kern="1200" baseline="0" dirty="0" smtClean="0">
                <a:solidFill>
                  <a:schemeClr val="bg1"/>
                </a:solidFill>
                <a:latin typeface="Telefonica ExtraLight"/>
                <a:ea typeface="MS PGothic" pitchFamily="34" charset="-128"/>
                <a:cs typeface="Telefonica ExtraLight"/>
                <a:sym typeface="Gill Sans" charset="0"/>
              </a:defRPr>
            </a:lvl4pPr>
            <a:lvl5pPr>
              <a:buClr>
                <a:schemeClr val="tx2"/>
              </a:buClr>
              <a:defRPr sz="2700">
                <a:solidFill>
                  <a:schemeClr val="tx2"/>
                </a:solidFill>
                <a:latin typeface="Calibri" panose="020F0502020204030204" pitchFamily="34" charset="0"/>
                <a:cs typeface="Calibri" panose="020F0502020204030204" pitchFamily="34" charset="0"/>
              </a:defRPr>
            </a:lvl5pPr>
            <a:lvl6pPr>
              <a:defRPr sz="2400"/>
            </a:lvl6pPr>
            <a:lvl7pPr>
              <a:defRPr sz="2400"/>
            </a:lvl7pPr>
            <a:lvl8pPr>
              <a:defRPr sz="2400"/>
            </a:lvl8pPr>
            <a:lvl9pPr>
              <a:defRPr sz="2400"/>
            </a:lvl9pPr>
          </a:lstStyle>
          <a:p>
            <a:pPr lvl="0"/>
            <a:r>
              <a:rPr lang="es-ES" altLang="es-ES" dirty="0" err="1"/>
              <a:t>Click</a:t>
            </a:r>
            <a:r>
              <a:rPr lang="es-ES" altLang="es-ES" dirty="0"/>
              <a:t> to </a:t>
            </a:r>
            <a:r>
              <a:rPr lang="es-ES" altLang="es-ES" dirty="0" err="1"/>
              <a:t>edit</a:t>
            </a:r>
            <a:r>
              <a:rPr lang="es-ES" altLang="es-ES" dirty="0"/>
              <a:t> master </a:t>
            </a:r>
            <a:r>
              <a:rPr lang="es-ES" altLang="es-ES" dirty="0" err="1"/>
              <a:t>title</a:t>
            </a:r>
            <a:r>
              <a:rPr lang="es-ES" altLang="es-ES" dirty="0"/>
              <a:t> </a:t>
            </a:r>
            <a:r>
              <a:rPr lang="es-ES" altLang="es-ES" dirty="0" err="1"/>
              <a:t>style</a:t>
            </a:r>
            <a:endParaRPr lang="es-ES" dirty="0"/>
          </a:p>
        </p:txBody>
      </p:sp>
      <p:sp>
        <p:nvSpPr>
          <p:cNvPr id="3" name="Rectángulo 2"/>
          <p:cNvSpPr/>
          <p:nvPr userDrawn="1"/>
        </p:nvSpPr>
        <p:spPr>
          <a:xfrm>
            <a:off x="0" y="3849188"/>
            <a:ext cx="12192000" cy="300881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4" name="Rectángulo 3"/>
          <p:cNvSpPr/>
          <p:nvPr userDrawn="1"/>
        </p:nvSpPr>
        <p:spPr>
          <a:xfrm>
            <a:off x="5128661" y="3696789"/>
            <a:ext cx="1934678" cy="15352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Tree>
    <p:extLst>
      <p:ext uri="{BB962C8B-B14F-4D97-AF65-F5344CB8AC3E}">
        <p14:creationId xmlns:p14="http://schemas.microsoft.com/office/powerpoint/2010/main" val="178046959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EXTERNAL CLAIM">
    <p:spTree>
      <p:nvGrpSpPr>
        <p:cNvPr id="1" name=""/>
        <p:cNvGrpSpPr/>
        <p:nvPr/>
      </p:nvGrpSpPr>
      <p:grpSpPr>
        <a:xfrm>
          <a:off x="0" y="0"/>
          <a:ext cx="0" cy="0"/>
          <a:chOff x="0" y="0"/>
          <a:chExt cx="0" cy="0"/>
        </a:xfrm>
      </p:grpSpPr>
      <p:pic>
        <p:nvPicPr>
          <p:cNvPr id="3" name="Picture 2" descr="TEL_Claim_RGB_NEG.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343883" y="2139802"/>
            <a:ext cx="5501640" cy="2362200"/>
          </a:xfrm>
          <a:prstGeom prst="rect">
            <a:avLst/>
          </a:prstGeom>
        </p:spPr>
      </p:pic>
    </p:spTree>
    <p:extLst>
      <p:ext uri="{BB962C8B-B14F-4D97-AF65-F5344CB8AC3E}">
        <p14:creationId xmlns:p14="http://schemas.microsoft.com/office/powerpoint/2010/main" val="55045933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INTERNAL CLAIM">
    <p:spTree>
      <p:nvGrpSpPr>
        <p:cNvPr id="1" name=""/>
        <p:cNvGrpSpPr/>
        <p:nvPr/>
      </p:nvGrpSpPr>
      <p:grpSpPr>
        <a:xfrm>
          <a:off x="0" y="0"/>
          <a:ext cx="0" cy="0"/>
          <a:chOff x="0" y="0"/>
          <a:chExt cx="0" cy="0"/>
        </a:xfrm>
      </p:grpSpPr>
      <p:pic>
        <p:nvPicPr>
          <p:cNvPr id="3" name="Picture 2" descr="D:\PROYECTOS\PLANTILLAS\PLANTILLAS PPT\Propuesta plantillas referencia\paso a PPT\Recursos\CUBO\desplegable-cubo.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5378823" y="4953550"/>
            <a:ext cx="1373137" cy="119295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 name="Picture 3" descr="AF_ClaimElegimos_Logo_ENG_RGB_NEG-BN.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511038" y="1299319"/>
            <a:ext cx="7177140" cy="4232902"/>
          </a:xfrm>
          <a:prstGeom prst="rect">
            <a:avLst/>
          </a:prstGeom>
        </p:spPr>
      </p:pic>
    </p:spTree>
    <p:extLst>
      <p:ext uri="{BB962C8B-B14F-4D97-AF65-F5344CB8AC3E}">
        <p14:creationId xmlns:p14="http://schemas.microsoft.com/office/powerpoint/2010/main" val="155760909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Interior - En blanco">
    <p:spTree>
      <p:nvGrpSpPr>
        <p:cNvPr id="1" name=""/>
        <p:cNvGrpSpPr/>
        <p:nvPr/>
      </p:nvGrpSpPr>
      <p:grpSpPr>
        <a:xfrm>
          <a:off x="0" y="0"/>
          <a:ext cx="0" cy="0"/>
          <a:chOff x="0" y="0"/>
          <a:chExt cx="0" cy="0"/>
        </a:xfrm>
      </p:grpSpPr>
    </p:spTree>
    <p:extLst>
      <p:ext uri="{BB962C8B-B14F-4D97-AF65-F5344CB8AC3E}">
        <p14:creationId xmlns:p14="http://schemas.microsoft.com/office/powerpoint/2010/main" val="400414206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Separadores">
    <p:bg>
      <p:bgPr>
        <a:solidFill>
          <a:schemeClr val="tx1"/>
        </a:solidFill>
        <a:effectLst/>
      </p:bgPr>
    </p:bg>
    <p:spTree>
      <p:nvGrpSpPr>
        <p:cNvPr id="1" name=""/>
        <p:cNvGrpSpPr/>
        <p:nvPr/>
      </p:nvGrpSpPr>
      <p:grpSpPr>
        <a:xfrm>
          <a:off x="0" y="0"/>
          <a:ext cx="0" cy="0"/>
          <a:chOff x="0" y="0"/>
          <a:chExt cx="0" cy="0"/>
        </a:xfrm>
      </p:grpSpPr>
      <p:sp>
        <p:nvSpPr>
          <p:cNvPr id="5" name="2 Marcador de contenido"/>
          <p:cNvSpPr>
            <a:spLocks noGrp="1"/>
          </p:cNvSpPr>
          <p:nvPr>
            <p:ph sz="half" idx="12" hasCustomPrompt="1"/>
          </p:nvPr>
        </p:nvSpPr>
        <p:spPr>
          <a:xfrm>
            <a:off x="446462" y="1144379"/>
            <a:ext cx="11299075" cy="2953803"/>
          </a:xfrm>
          <a:prstGeom prst="rect">
            <a:avLst/>
          </a:prstGeom>
        </p:spPr>
        <p:txBody>
          <a:bodyPr lIns="121917" tIns="60958" rIns="121917" bIns="60958" anchor="ctr"/>
          <a:lstStyle>
            <a:lvl1pPr marL="0" indent="0" algn="ctr">
              <a:buClr>
                <a:schemeClr val="bg1"/>
              </a:buClr>
              <a:buSzPct val="100000"/>
              <a:buFont typeface="Arial" panose="020B0604020202020204" pitchFamily="34" charset="0"/>
              <a:buNone/>
              <a:defRPr lang="es-ES" altLang="es-ES" sz="6000" b="0" i="0" kern="1200" spc="-100" baseline="0" dirty="0" smtClean="0">
                <a:solidFill>
                  <a:schemeClr val="bg1"/>
                </a:solidFill>
                <a:latin typeface="Arial" charset="0"/>
                <a:ea typeface="MS PGothic" pitchFamily="34" charset="-128"/>
                <a:cs typeface="Arial" charset="0"/>
                <a:sym typeface="Gill Sans" charset="0"/>
              </a:defRPr>
            </a:lvl1pPr>
            <a:lvl2pPr marL="1066773" indent="-457189">
              <a:buClr>
                <a:schemeClr val="bg1"/>
              </a:buClr>
              <a:buFont typeface="Courier New" panose="02070309020205020404" pitchFamily="49" charset="0"/>
              <a:buChar char="o"/>
              <a:defRPr lang="es-ES" altLang="es-ES" sz="1900" b="0" kern="1200" baseline="0" dirty="0" smtClean="0">
                <a:solidFill>
                  <a:schemeClr val="bg1"/>
                </a:solidFill>
                <a:latin typeface="Telefonica ExtraLight"/>
                <a:ea typeface="MS PGothic" pitchFamily="34" charset="-128"/>
                <a:cs typeface="Telefonica ExtraLight"/>
                <a:sym typeface="Gill Sans" charset="0"/>
              </a:defRPr>
            </a:lvl2pPr>
            <a:lvl3pPr marL="1676358" indent="-457189">
              <a:buClr>
                <a:schemeClr val="bg1"/>
              </a:buClr>
              <a:buFont typeface="Wingdings" panose="05000000000000000000" pitchFamily="2" charset="2"/>
              <a:buChar char="§"/>
              <a:defRPr lang="es-ES" altLang="es-ES" sz="1900" b="0" kern="1200" baseline="0" dirty="0" smtClean="0">
                <a:solidFill>
                  <a:schemeClr val="bg1"/>
                </a:solidFill>
                <a:latin typeface="Telefonica ExtraLight"/>
                <a:ea typeface="MS PGothic" pitchFamily="34" charset="-128"/>
                <a:cs typeface="Telefonica ExtraLight"/>
                <a:sym typeface="Gill Sans" charset="0"/>
              </a:defRPr>
            </a:lvl3pPr>
            <a:lvl4pPr>
              <a:buClr>
                <a:schemeClr val="bg1"/>
              </a:buClr>
              <a:defRPr lang="es-ES" altLang="es-ES" sz="1900" b="0" kern="1200" baseline="0" dirty="0" smtClean="0">
                <a:solidFill>
                  <a:schemeClr val="bg1"/>
                </a:solidFill>
                <a:latin typeface="Telefonica ExtraLight"/>
                <a:ea typeface="MS PGothic" pitchFamily="34" charset="-128"/>
                <a:cs typeface="Telefonica ExtraLight"/>
                <a:sym typeface="Gill Sans" charset="0"/>
              </a:defRPr>
            </a:lvl4pPr>
            <a:lvl5pPr>
              <a:buClr>
                <a:schemeClr val="tx2"/>
              </a:buClr>
              <a:defRPr sz="2700">
                <a:solidFill>
                  <a:schemeClr val="tx2"/>
                </a:solidFill>
                <a:latin typeface="Calibri" panose="020F0502020204030204" pitchFamily="34" charset="0"/>
                <a:cs typeface="Calibri" panose="020F0502020204030204" pitchFamily="34" charset="0"/>
              </a:defRPr>
            </a:lvl5pPr>
            <a:lvl6pPr>
              <a:defRPr sz="2400"/>
            </a:lvl6pPr>
            <a:lvl7pPr>
              <a:defRPr sz="2400"/>
            </a:lvl7pPr>
            <a:lvl8pPr>
              <a:defRPr sz="2400"/>
            </a:lvl8pPr>
            <a:lvl9pPr>
              <a:defRPr sz="2400"/>
            </a:lvl9pPr>
          </a:lstStyle>
          <a:p>
            <a:pPr lvl="0"/>
            <a:r>
              <a:rPr lang="es-ES" altLang="es-ES" dirty="0" err="1"/>
              <a:t>Click</a:t>
            </a:r>
            <a:r>
              <a:rPr lang="es-ES" altLang="es-ES" dirty="0"/>
              <a:t> to </a:t>
            </a:r>
            <a:r>
              <a:rPr lang="es-ES" altLang="es-ES" dirty="0" err="1"/>
              <a:t>edit</a:t>
            </a:r>
            <a:r>
              <a:rPr lang="es-ES" altLang="es-ES" dirty="0"/>
              <a:t> master </a:t>
            </a:r>
            <a:r>
              <a:rPr lang="es-ES" altLang="es-ES" dirty="0" err="1"/>
              <a:t>title</a:t>
            </a:r>
            <a:r>
              <a:rPr lang="es-ES" altLang="es-ES" dirty="0"/>
              <a:t> </a:t>
            </a:r>
            <a:r>
              <a:rPr lang="es-ES" altLang="es-ES" dirty="0" err="1"/>
              <a:t>style</a:t>
            </a:r>
            <a:endParaRPr lang="es-ES" dirty="0"/>
          </a:p>
        </p:txBody>
      </p:sp>
      <p:sp>
        <p:nvSpPr>
          <p:cNvPr id="3" name="Rectángulo 2"/>
          <p:cNvSpPr/>
          <p:nvPr userDrawn="1"/>
        </p:nvSpPr>
        <p:spPr>
          <a:xfrm>
            <a:off x="0" y="3849188"/>
            <a:ext cx="12192000" cy="300881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4" name="Rectángulo 3"/>
          <p:cNvSpPr/>
          <p:nvPr userDrawn="1"/>
        </p:nvSpPr>
        <p:spPr>
          <a:xfrm>
            <a:off x="5128661" y="3696789"/>
            <a:ext cx="1934678" cy="15352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Tree>
    <p:extLst>
      <p:ext uri="{BB962C8B-B14F-4D97-AF65-F5344CB8AC3E}">
        <p14:creationId xmlns:p14="http://schemas.microsoft.com/office/powerpoint/2010/main" val="11604199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Interior 1">
    <p:spTree>
      <p:nvGrpSpPr>
        <p:cNvPr id="1" name=""/>
        <p:cNvGrpSpPr/>
        <p:nvPr/>
      </p:nvGrpSpPr>
      <p:grpSpPr>
        <a:xfrm>
          <a:off x="0" y="0"/>
          <a:ext cx="0" cy="0"/>
          <a:chOff x="0" y="0"/>
          <a:chExt cx="0" cy="0"/>
        </a:xfrm>
      </p:grpSpPr>
      <p:sp>
        <p:nvSpPr>
          <p:cNvPr id="4" name="1 Título"/>
          <p:cNvSpPr>
            <a:spLocks noGrp="1"/>
          </p:cNvSpPr>
          <p:nvPr>
            <p:ph type="title" hasCustomPrompt="1"/>
          </p:nvPr>
        </p:nvSpPr>
        <p:spPr>
          <a:xfrm>
            <a:off x="418307" y="303199"/>
            <a:ext cx="11468893" cy="836023"/>
          </a:xfrm>
          <a:prstGeom prst="rect">
            <a:avLst/>
          </a:prstGeom>
          <a:ln>
            <a:noFill/>
          </a:ln>
        </p:spPr>
        <p:txBody>
          <a:bodyPr anchor="ctr"/>
          <a:lstStyle>
            <a:lvl1pPr algn="l">
              <a:defRPr sz="2800" b="0" i="0" baseline="0">
                <a:solidFill>
                  <a:schemeClr val="bg1"/>
                </a:solidFill>
                <a:latin typeface="Arial" charset="0"/>
                <a:ea typeface="Arial" charset="0"/>
                <a:cs typeface="Arial" charset="0"/>
              </a:defRPr>
            </a:lvl1pPr>
          </a:lstStyle>
          <a:p>
            <a:r>
              <a:rPr lang="es-ES" altLang="es-ES" dirty="0" err="1"/>
              <a:t>Click</a:t>
            </a:r>
            <a:r>
              <a:rPr lang="es-ES" altLang="es-ES" dirty="0"/>
              <a:t> to </a:t>
            </a:r>
            <a:r>
              <a:rPr lang="es-ES" altLang="es-ES" dirty="0" err="1"/>
              <a:t>edit</a:t>
            </a:r>
            <a:r>
              <a:rPr lang="es-ES" altLang="es-ES" dirty="0"/>
              <a:t> master </a:t>
            </a:r>
            <a:r>
              <a:rPr lang="es-ES" altLang="es-ES" dirty="0" err="1"/>
              <a:t>title</a:t>
            </a:r>
            <a:r>
              <a:rPr lang="es-ES" altLang="es-ES" dirty="0"/>
              <a:t> </a:t>
            </a:r>
            <a:r>
              <a:rPr lang="es-ES" altLang="es-ES" dirty="0" err="1"/>
              <a:t>style</a:t>
            </a:r>
            <a:endParaRPr lang="es-ES" altLang="es-ES" dirty="0"/>
          </a:p>
        </p:txBody>
      </p:sp>
      <p:sp>
        <p:nvSpPr>
          <p:cNvPr id="3" name="2 Marcador de contenido"/>
          <p:cNvSpPr>
            <a:spLocks noGrp="1"/>
          </p:cNvSpPr>
          <p:nvPr>
            <p:ph sz="half" idx="11" hasCustomPrompt="1"/>
          </p:nvPr>
        </p:nvSpPr>
        <p:spPr>
          <a:xfrm>
            <a:off x="1064834" y="1750900"/>
            <a:ext cx="9793666" cy="3394472"/>
          </a:xfrm>
          <a:prstGeom prst="rect">
            <a:avLst/>
          </a:prstGeom>
        </p:spPr>
        <p:txBody>
          <a:bodyPr/>
          <a:lstStyle>
            <a:lvl1pPr>
              <a:buClr>
                <a:schemeClr val="accent3"/>
              </a:buClr>
              <a:buSzPct val="130000"/>
              <a:defRPr sz="1800">
                <a:solidFill>
                  <a:schemeClr val="bg1"/>
                </a:solidFill>
                <a:latin typeface="Arial" panose="020B0604020202020204" pitchFamily="34" charset="0"/>
                <a:cs typeface="Arial" panose="020B0604020202020204" pitchFamily="34" charset="0"/>
              </a:defRPr>
            </a:lvl1pPr>
            <a:lvl2pPr>
              <a:defRPr sz="2000">
                <a:solidFill>
                  <a:schemeClr val="tx2"/>
                </a:solidFill>
                <a:latin typeface="Calibri" panose="020F0502020204030204" pitchFamily="34" charset="0"/>
                <a:cs typeface="Calibri" panose="020F0502020204030204" pitchFamily="34" charset="0"/>
              </a:defRPr>
            </a:lvl2pPr>
            <a:lvl3pPr>
              <a:defRPr sz="2000">
                <a:solidFill>
                  <a:schemeClr val="tx2"/>
                </a:solidFill>
                <a:latin typeface="Calibri" panose="020F0502020204030204" pitchFamily="34" charset="0"/>
                <a:cs typeface="Calibri" panose="020F0502020204030204" pitchFamily="34" charset="0"/>
              </a:defRPr>
            </a:lvl3pPr>
            <a:lvl4pPr>
              <a:defRPr sz="2000">
                <a:solidFill>
                  <a:schemeClr val="tx2"/>
                </a:solidFill>
                <a:latin typeface="Calibri" panose="020F0502020204030204" pitchFamily="34" charset="0"/>
                <a:cs typeface="Calibri" panose="020F0502020204030204" pitchFamily="34" charset="0"/>
              </a:defRPr>
            </a:lvl4pPr>
            <a:lvl5pPr>
              <a:defRPr sz="2000">
                <a:solidFill>
                  <a:schemeClr val="tx2"/>
                </a:solidFill>
                <a:latin typeface="Calibri" panose="020F0502020204030204" pitchFamily="34" charset="0"/>
                <a:cs typeface="Calibri" panose="020F0502020204030204" pitchFamily="34" charset="0"/>
              </a:defRPr>
            </a:lvl5pPr>
            <a:lvl6pPr>
              <a:defRPr sz="1800"/>
            </a:lvl6pPr>
            <a:lvl7pPr>
              <a:defRPr sz="1800"/>
            </a:lvl7pPr>
            <a:lvl8pPr>
              <a:defRPr sz="1800"/>
            </a:lvl8pPr>
            <a:lvl9pPr>
              <a:defRPr sz="1800"/>
            </a:lvl9pPr>
          </a:lstStyle>
          <a:p>
            <a:pPr lvl="0"/>
            <a:r>
              <a:rPr lang="es-ES" altLang="es-ES" dirty="0" err="1"/>
              <a:t>Click</a:t>
            </a:r>
            <a:r>
              <a:rPr lang="es-ES" altLang="es-ES" dirty="0"/>
              <a:t> to </a:t>
            </a:r>
            <a:r>
              <a:rPr lang="es-ES" altLang="es-ES" dirty="0" err="1"/>
              <a:t>edit</a:t>
            </a:r>
            <a:r>
              <a:rPr lang="es-ES" altLang="es-ES" dirty="0"/>
              <a:t> master </a:t>
            </a:r>
            <a:r>
              <a:rPr lang="es-ES" altLang="es-ES" dirty="0" err="1"/>
              <a:t>text</a:t>
            </a:r>
            <a:r>
              <a:rPr lang="es-ES" altLang="es-ES" dirty="0"/>
              <a:t> </a:t>
            </a:r>
            <a:r>
              <a:rPr lang="es-ES" altLang="es-ES" dirty="0" err="1"/>
              <a:t>style</a:t>
            </a:r>
            <a:endParaRPr lang="es-ES" dirty="0"/>
          </a:p>
        </p:txBody>
      </p:sp>
    </p:spTree>
    <p:extLst>
      <p:ext uri="{BB962C8B-B14F-4D97-AF65-F5344CB8AC3E}">
        <p14:creationId xmlns:p14="http://schemas.microsoft.com/office/powerpoint/2010/main" val="182634434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Interior - Niveles Cuadro de texto">
    <p:spTree>
      <p:nvGrpSpPr>
        <p:cNvPr id="1" name=""/>
        <p:cNvGrpSpPr/>
        <p:nvPr/>
      </p:nvGrpSpPr>
      <p:grpSpPr>
        <a:xfrm>
          <a:off x="0" y="0"/>
          <a:ext cx="0" cy="0"/>
          <a:chOff x="0" y="0"/>
          <a:chExt cx="0" cy="0"/>
        </a:xfrm>
      </p:grpSpPr>
      <p:sp>
        <p:nvSpPr>
          <p:cNvPr id="4" name="1 Título"/>
          <p:cNvSpPr>
            <a:spLocks noGrp="1"/>
          </p:cNvSpPr>
          <p:nvPr>
            <p:ph type="title" hasCustomPrompt="1"/>
          </p:nvPr>
        </p:nvSpPr>
        <p:spPr>
          <a:xfrm>
            <a:off x="431371" y="75449"/>
            <a:ext cx="11329259" cy="648072"/>
          </a:xfrm>
          <a:prstGeom prst="rect">
            <a:avLst/>
          </a:prstGeom>
          <a:ln>
            <a:noFill/>
          </a:ln>
        </p:spPr>
        <p:txBody>
          <a:bodyPr/>
          <a:lstStyle>
            <a:lvl1pPr algn="l">
              <a:defRPr sz="3600" b="0">
                <a:solidFill>
                  <a:schemeClr val="bg1"/>
                </a:solidFill>
                <a:latin typeface="Arial" panose="020B0604020202020204" pitchFamily="34" charset="0"/>
                <a:cs typeface="Arial" panose="020B0604020202020204" pitchFamily="34" charset="0"/>
              </a:defRPr>
            </a:lvl1pPr>
          </a:lstStyle>
          <a:p>
            <a:r>
              <a:rPr lang="es-ES" altLang="es-ES" dirty="0" err="1"/>
              <a:t>Click</a:t>
            </a:r>
            <a:r>
              <a:rPr lang="es-ES" altLang="es-ES" dirty="0"/>
              <a:t> to </a:t>
            </a:r>
            <a:r>
              <a:rPr lang="es-ES" altLang="es-ES" dirty="0" err="1"/>
              <a:t>edit</a:t>
            </a:r>
            <a:r>
              <a:rPr lang="es-ES" altLang="es-ES" dirty="0"/>
              <a:t> master </a:t>
            </a:r>
            <a:r>
              <a:rPr lang="es-ES" altLang="es-ES" dirty="0" err="1"/>
              <a:t>title</a:t>
            </a:r>
            <a:r>
              <a:rPr lang="es-ES" altLang="es-ES" dirty="0"/>
              <a:t> </a:t>
            </a:r>
            <a:r>
              <a:rPr lang="es-ES" altLang="es-ES" dirty="0" err="1"/>
              <a:t>style</a:t>
            </a:r>
            <a:endParaRPr lang="es-ES" altLang="es-ES" dirty="0"/>
          </a:p>
        </p:txBody>
      </p:sp>
      <p:sp>
        <p:nvSpPr>
          <p:cNvPr id="5" name="2 Marcador de texto"/>
          <p:cNvSpPr>
            <a:spLocks noGrp="1"/>
          </p:cNvSpPr>
          <p:nvPr>
            <p:ph type="body" idx="10" hasCustomPrompt="1"/>
          </p:nvPr>
        </p:nvSpPr>
        <p:spPr>
          <a:xfrm>
            <a:off x="431371" y="786584"/>
            <a:ext cx="10047719" cy="639763"/>
          </a:xfrm>
          <a:prstGeom prst="rect">
            <a:avLst/>
          </a:prstGeom>
          <a:ln>
            <a:noFill/>
          </a:ln>
        </p:spPr>
        <p:txBody>
          <a:bodyPr anchor="ctr" anchorCtr="0"/>
          <a:lstStyle>
            <a:lvl1pPr marL="0" marR="0" indent="0" algn="l" defTabSz="1219170" rtl="0" eaLnBrk="1" fontAlgn="base" latinLnBrk="0" hangingPunct="1">
              <a:lnSpc>
                <a:spcPct val="100000"/>
              </a:lnSpc>
              <a:spcBef>
                <a:spcPct val="0"/>
              </a:spcBef>
              <a:spcAft>
                <a:spcPct val="0"/>
              </a:spcAft>
              <a:buClrTx/>
              <a:buSzTx/>
              <a:buFontTx/>
              <a:buNone/>
              <a:tabLst/>
              <a:defRPr sz="2400" b="0">
                <a:solidFill>
                  <a:schemeClr val="bg2"/>
                </a:solidFill>
                <a:latin typeface="Arial" panose="020B0604020202020204" pitchFamily="34" charset="0"/>
                <a:cs typeface="Arial" panose="020B0604020202020204" pitchFamily="34" charset="0"/>
              </a:defRPr>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es-ES" altLang="es-ES" dirty="0" err="1"/>
              <a:t>Click</a:t>
            </a:r>
            <a:r>
              <a:rPr lang="es-ES" altLang="es-ES" dirty="0"/>
              <a:t> to </a:t>
            </a:r>
            <a:r>
              <a:rPr lang="es-ES" altLang="es-ES" dirty="0" err="1"/>
              <a:t>edit</a:t>
            </a:r>
            <a:r>
              <a:rPr lang="es-ES" altLang="es-ES" dirty="0"/>
              <a:t> master sub-</a:t>
            </a:r>
            <a:r>
              <a:rPr lang="es-ES" altLang="es-ES" dirty="0" err="1"/>
              <a:t>title</a:t>
            </a:r>
            <a:r>
              <a:rPr lang="es-ES" altLang="es-ES" dirty="0"/>
              <a:t> </a:t>
            </a:r>
            <a:r>
              <a:rPr lang="es-ES" altLang="es-ES" dirty="0" err="1"/>
              <a:t>style</a:t>
            </a:r>
            <a:endParaRPr lang="es-ES" dirty="0"/>
          </a:p>
        </p:txBody>
      </p:sp>
      <p:sp>
        <p:nvSpPr>
          <p:cNvPr id="6" name="2 Marcador de contenido"/>
          <p:cNvSpPr>
            <a:spLocks noGrp="1"/>
          </p:cNvSpPr>
          <p:nvPr>
            <p:ph sz="half" idx="12" hasCustomPrompt="1"/>
          </p:nvPr>
        </p:nvSpPr>
        <p:spPr>
          <a:xfrm>
            <a:off x="596819" y="1524960"/>
            <a:ext cx="10842379" cy="4508284"/>
          </a:xfrm>
          <a:prstGeom prst="rect">
            <a:avLst/>
          </a:prstGeom>
        </p:spPr>
        <p:txBody>
          <a:bodyPr/>
          <a:lstStyle>
            <a:lvl1pPr marL="457189" indent="-457189">
              <a:lnSpc>
                <a:spcPct val="150000"/>
              </a:lnSpc>
              <a:buClr>
                <a:schemeClr val="bg1"/>
              </a:buClr>
              <a:buSzPct val="100000"/>
              <a:buFont typeface="Arial" panose="020B0604020202020204" pitchFamily="34" charset="0"/>
              <a:buChar char="•"/>
              <a:defRPr sz="2000">
                <a:solidFill>
                  <a:schemeClr val="bg1"/>
                </a:solidFill>
                <a:latin typeface="Arial" panose="020B0604020202020204" pitchFamily="34" charset="0"/>
                <a:cs typeface="Arial" panose="020B0604020202020204" pitchFamily="34" charset="0"/>
              </a:defRPr>
            </a:lvl1pPr>
            <a:lvl2pPr marL="1066773" indent="-457189">
              <a:lnSpc>
                <a:spcPct val="150000"/>
              </a:lnSpc>
              <a:buClr>
                <a:schemeClr val="bg1"/>
              </a:buClr>
              <a:buFont typeface="Courier New" panose="02070309020205020404" pitchFamily="49" charset="0"/>
              <a:buChar char="o"/>
              <a:defRPr sz="1800">
                <a:solidFill>
                  <a:schemeClr val="bg1"/>
                </a:solidFill>
                <a:latin typeface="Arial" panose="020B0604020202020204" pitchFamily="34" charset="0"/>
                <a:cs typeface="Arial" panose="020B0604020202020204" pitchFamily="34" charset="0"/>
              </a:defRPr>
            </a:lvl2pPr>
            <a:lvl3pPr marL="1676358" indent="-457189">
              <a:lnSpc>
                <a:spcPct val="150000"/>
              </a:lnSpc>
              <a:buClr>
                <a:schemeClr val="bg1"/>
              </a:buClr>
              <a:buFont typeface="Wingdings" panose="05000000000000000000" pitchFamily="2" charset="2"/>
              <a:buChar char="§"/>
              <a:defRPr sz="1800">
                <a:solidFill>
                  <a:schemeClr val="bg1"/>
                </a:solidFill>
                <a:latin typeface="Arial" panose="020B0604020202020204" pitchFamily="34" charset="0"/>
                <a:cs typeface="Arial" panose="020B0604020202020204" pitchFamily="34" charset="0"/>
              </a:defRPr>
            </a:lvl3pPr>
            <a:lvl4pPr>
              <a:lnSpc>
                <a:spcPct val="150000"/>
              </a:lnSpc>
              <a:buClr>
                <a:schemeClr val="bg1"/>
              </a:buClr>
              <a:defRPr sz="1800">
                <a:solidFill>
                  <a:schemeClr val="bg1"/>
                </a:solidFill>
                <a:latin typeface="Arial" panose="020B0604020202020204" pitchFamily="34" charset="0"/>
                <a:cs typeface="Arial" panose="020B0604020202020204" pitchFamily="34" charset="0"/>
              </a:defRPr>
            </a:lvl4pPr>
            <a:lvl5pPr>
              <a:buClr>
                <a:schemeClr val="tx2"/>
              </a:buClr>
              <a:defRPr sz="2667">
                <a:solidFill>
                  <a:schemeClr val="tx2"/>
                </a:solidFill>
                <a:latin typeface="Calibri" panose="020F0502020204030204" pitchFamily="34" charset="0"/>
                <a:cs typeface="Calibri" panose="020F0502020204030204" pitchFamily="34" charset="0"/>
              </a:defRPr>
            </a:lvl5pPr>
            <a:lvl6pPr>
              <a:defRPr sz="2400"/>
            </a:lvl6pPr>
            <a:lvl7pPr>
              <a:defRPr sz="2400"/>
            </a:lvl7pPr>
            <a:lvl8pPr>
              <a:defRPr sz="2400"/>
            </a:lvl8pPr>
            <a:lvl9pPr>
              <a:defRPr sz="2400"/>
            </a:lvl9pPr>
          </a:lstStyle>
          <a:p>
            <a:pPr lvl="0"/>
            <a:r>
              <a:rPr lang="es-ES" dirty="0" err="1"/>
              <a:t>Click</a:t>
            </a:r>
            <a:r>
              <a:rPr lang="es-ES" dirty="0"/>
              <a:t> to </a:t>
            </a:r>
            <a:r>
              <a:rPr lang="es-ES" dirty="0" err="1"/>
              <a:t>edit</a:t>
            </a:r>
            <a:r>
              <a:rPr lang="es-ES" dirty="0"/>
              <a:t> master </a:t>
            </a:r>
            <a:r>
              <a:rPr lang="es-ES" dirty="0" err="1"/>
              <a:t>text</a:t>
            </a:r>
            <a:r>
              <a:rPr lang="es-ES" dirty="0"/>
              <a:t> </a:t>
            </a:r>
            <a:r>
              <a:rPr lang="es-ES" dirty="0" err="1"/>
              <a:t>style</a:t>
            </a:r>
            <a:endParaRPr lang="es-ES" dirty="0"/>
          </a:p>
          <a:p>
            <a:pPr lvl="1"/>
            <a:r>
              <a:rPr lang="es-ES" dirty="0" err="1"/>
              <a:t>Click</a:t>
            </a:r>
            <a:r>
              <a:rPr lang="es-ES" dirty="0"/>
              <a:t> to </a:t>
            </a:r>
            <a:r>
              <a:rPr lang="es-ES" dirty="0" err="1"/>
              <a:t>edit</a:t>
            </a:r>
            <a:r>
              <a:rPr lang="es-ES" dirty="0"/>
              <a:t> 2nd </a:t>
            </a:r>
            <a:r>
              <a:rPr lang="es-ES" dirty="0" err="1"/>
              <a:t>level</a:t>
            </a:r>
            <a:endParaRPr lang="es-ES" dirty="0"/>
          </a:p>
          <a:p>
            <a:pPr lvl="2"/>
            <a:r>
              <a:rPr lang="es-ES" dirty="0" err="1"/>
              <a:t>Click</a:t>
            </a:r>
            <a:r>
              <a:rPr lang="es-ES" dirty="0"/>
              <a:t> to </a:t>
            </a:r>
            <a:r>
              <a:rPr lang="es-ES" dirty="0" err="1"/>
              <a:t>edit</a:t>
            </a:r>
            <a:r>
              <a:rPr lang="es-ES" dirty="0"/>
              <a:t> 3rd </a:t>
            </a:r>
            <a:r>
              <a:rPr lang="es-ES" dirty="0" err="1"/>
              <a:t>level</a:t>
            </a:r>
            <a:r>
              <a:rPr lang="es-ES" dirty="0"/>
              <a:t> </a:t>
            </a:r>
          </a:p>
        </p:txBody>
      </p:sp>
    </p:spTree>
    <p:extLst>
      <p:ext uri="{BB962C8B-B14F-4D97-AF65-F5344CB8AC3E}">
        <p14:creationId xmlns:p14="http://schemas.microsoft.com/office/powerpoint/2010/main" val="15328664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Interior - Doble columna de texto">
    <p:spTree>
      <p:nvGrpSpPr>
        <p:cNvPr id="1" name=""/>
        <p:cNvGrpSpPr/>
        <p:nvPr/>
      </p:nvGrpSpPr>
      <p:grpSpPr>
        <a:xfrm>
          <a:off x="0" y="0"/>
          <a:ext cx="0" cy="0"/>
          <a:chOff x="0" y="0"/>
          <a:chExt cx="0" cy="0"/>
        </a:xfrm>
      </p:grpSpPr>
      <p:sp>
        <p:nvSpPr>
          <p:cNvPr id="6" name="1 Título"/>
          <p:cNvSpPr>
            <a:spLocks noGrp="1"/>
          </p:cNvSpPr>
          <p:nvPr>
            <p:ph type="title" hasCustomPrompt="1"/>
          </p:nvPr>
        </p:nvSpPr>
        <p:spPr>
          <a:xfrm>
            <a:off x="416109" y="154275"/>
            <a:ext cx="11199847" cy="648072"/>
          </a:xfrm>
          <a:prstGeom prst="rect">
            <a:avLst/>
          </a:prstGeom>
          <a:ln>
            <a:noFill/>
          </a:ln>
        </p:spPr>
        <p:txBody>
          <a:bodyPr/>
          <a:lstStyle>
            <a:lvl1pPr algn="l">
              <a:defRPr sz="3600" b="0">
                <a:solidFill>
                  <a:schemeClr val="bg1"/>
                </a:solidFill>
                <a:latin typeface="Arial" panose="020B0604020202020204" pitchFamily="34" charset="0"/>
                <a:cs typeface="Arial" panose="020B0604020202020204" pitchFamily="34" charset="0"/>
              </a:defRPr>
            </a:lvl1pPr>
          </a:lstStyle>
          <a:p>
            <a:r>
              <a:rPr lang="es-ES" altLang="es-ES" dirty="0" err="1"/>
              <a:t>Click</a:t>
            </a:r>
            <a:r>
              <a:rPr lang="es-ES" altLang="es-ES" dirty="0"/>
              <a:t> to </a:t>
            </a:r>
            <a:r>
              <a:rPr lang="es-ES" altLang="es-ES" dirty="0" err="1"/>
              <a:t>edit</a:t>
            </a:r>
            <a:r>
              <a:rPr lang="es-ES" altLang="es-ES" dirty="0"/>
              <a:t> master </a:t>
            </a:r>
            <a:r>
              <a:rPr lang="es-ES" altLang="es-ES" dirty="0" err="1"/>
              <a:t>title</a:t>
            </a:r>
            <a:r>
              <a:rPr lang="es-ES" altLang="es-ES" dirty="0"/>
              <a:t> </a:t>
            </a:r>
            <a:r>
              <a:rPr lang="es-ES" altLang="es-ES" dirty="0" err="1"/>
              <a:t>style</a:t>
            </a:r>
            <a:endParaRPr lang="es-ES" altLang="es-ES" dirty="0"/>
          </a:p>
        </p:txBody>
      </p:sp>
      <p:sp>
        <p:nvSpPr>
          <p:cNvPr id="7" name="2 Marcador de texto"/>
          <p:cNvSpPr>
            <a:spLocks noGrp="1"/>
          </p:cNvSpPr>
          <p:nvPr>
            <p:ph type="body" idx="11" hasCustomPrompt="1"/>
          </p:nvPr>
        </p:nvSpPr>
        <p:spPr>
          <a:xfrm>
            <a:off x="431370" y="804139"/>
            <a:ext cx="10047719" cy="639763"/>
          </a:xfrm>
          <a:prstGeom prst="rect">
            <a:avLst/>
          </a:prstGeom>
          <a:ln>
            <a:noFill/>
          </a:ln>
        </p:spPr>
        <p:txBody>
          <a:bodyPr anchor="ctr" anchorCtr="0"/>
          <a:lstStyle>
            <a:lvl1pPr marL="0" marR="0" indent="0" algn="l" defTabSz="1219170" rtl="0" eaLnBrk="1" fontAlgn="base" latinLnBrk="0" hangingPunct="1">
              <a:lnSpc>
                <a:spcPct val="100000"/>
              </a:lnSpc>
              <a:spcBef>
                <a:spcPct val="0"/>
              </a:spcBef>
              <a:spcAft>
                <a:spcPct val="0"/>
              </a:spcAft>
              <a:buClrTx/>
              <a:buSzTx/>
              <a:buFontTx/>
              <a:buNone/>
              <a:tabLst/>
              <a:defRPr sz="2400" b="0">
                <a:solidFill>
                  <a:schemeClr val="accent1"/>
                </a:solidFill>
                <a:latin typeface="Arial" panose="020B0604020202020204" pitchFamily="34" charset="0"/>
                <a:cs typeface="Arial" panose="020B0604020202020204" pitchFamily="34" charset="0"/>
              </a:defRPr>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es-ES" altLang="es-ES" dirty="0" err="1"/>
              <a:t>Click</a:t>
            </a:r>
            <a:r>
              <a:rPr lang="es-ES" altLang="es-ES" dirty="0"/>
              <a:t> to </a:t>
            </a:r>
            <a:r>
              <a:rPr lang="es-ES" altLang="es-ES" dirty="0" err="1"/>
              <a:t>edit</a:t>
            </a:r>
            <a:r>
              <a:rPr lang="es-ES" altLang="es-ES" dirty="0"/>
              <a:t> master </a:t>
            </a:r>
            <a:r>
              <a:rPr lang="es-ES" altLang="es-ES" dirty="0" err="1"/>
              <a:t>title</a:t>
            </a:r>
            <a:r>
              <a:rPr lang="es-ES" altLang="es-ES" dirty="0"/>
              <a:t> </a:t>
            </a:r>
            <a:r>
              <a:rPr lang="es-ES" altLang="es-ES" dirty="0" err="1"/>
              <a:t>style</a:t>
            </a:r>
            <a:endParaRPr lang="es-ES" altLang="es-ES" noProof="0" dirty="0">
              <a:sym typeface="Gill Sans" charset="0"/>
            </a:endParaRPr>
          </a:p>
        </p:txBody>
      </p:sp>
      <p:sp>
        <p:nvSpPr>
          <p:cNvPr id="9" name="2 Marcador de contenido"/>
          <p:cNvSpPr>
            <a:spLocks noGrp="1"/>
          </p:cNvSpPr>
          <p:nvPr>
            <p:ph sz="half" idx="12" hasCustomPrompt="1"/>
          </p:nvPr>
        </p:nvSpPr>
        <p:spPr>
          <a:xfrm>
            <a:off x="596819" y="1600203"/>
            <a:ext cx="5397581" cy="4525963"/>
          </a:xfrm>
          <a:prstGeom prst="rect">
            <a:avLst/>
          </a:prstGeom>
        </p:spPr>
        <p:txBody>
          <a:bodyPr/>
          <a:lstStyle>
            <a:lvl1pPr marL="457189" indent="-457189">
              <a:buClr>
                <a:schemeClr val="bg1"/>
              </a:buClr>
              <a:buSzPct val="100000"/>
              <a:buFont typeface="Arial" panose="020B0604020202020204" pitchFamily="34" charset="0"/>
              <a:buChar char="•"/>
              <a:defRPr sz="2400">
                <a:solidFill>
                  <a:schemeClr val="bg1"/>
                </a:solidFill>
                <a:latin typeface="Arial" panose="020B0604020202020204" pitchFamily="34" charset="0"/>
                <a:cs typeface="Arial" panose="020B0604020202020204" pitchFamily="34" charset="0"/>
              </a:defRPr>
            </a:lvl1pPr>
            <a:lvl2pPr marL="1066773" indent="-457189">
              <a:buClr>
                <a:schemeClr val="bg1"/>
              </a:buClr>
              <a:buFont typeface="Courier New" panose="02070309020205020404" pitchFamily="49" charset="0"/>
              <a:buChar char="o"/>
              <a:defRPr sz="2000">
                <a:solidFill>
                  <a:schemeClr val="bg1"/>
                </a:solidFill>
                <a:latin typeface="Arial" panose="020B0604020202020204" pitchFamily="34" charset="0"/>
                <a:cs typeface="Arial" panose="020B0604020202020204" pitchFamily="34" charset="0"/>
              </a:defRPr>
            </a:lvl2pPr>
            <a:lvl3pPr marL="1676358" indent="-457189">
              <a:buClr>
                <a:schemeClr val="bg1"/>
              </a:buClr>
              <a:buFont typeface="Wingdings" panose="05000000000000000000" pitchFamily="2" charset="2"/>
              <a:buChar char="§"/>
              <a:defRPr sz="2000">
                <a:solidFill>
                  <a:schemeClr val="bg1"/>
                </a:solidFill>
                <a:latin typeface="Arial" panose="020B0604020202020204" pitchFamily="34" charset="0"/>
                <a:cs typeface="Arial" panose="020B0604020202020204" pitchFamily="34" charset="0"/>
              </a:defRPr>
            </a:lvl3pPr>
            <a:lvl4pPr marL="1828755" indent="0">
              <a:buClr>
                <a:schemeClr val="bg1"/>
              </a:buClr>
              <a:buNone/>
              <a:defRPr sz="1800">
                <a:solidFill>
                  <a:schemeClr val="bg1"/>
                </a:solidFill>
                <a:latin typeface="Arial" panose="020B0604020202020204" pitchFamily="34" charset="0"/>
                <a:cs typeface="Arial" panose="020B0604020202020204" pitchFamily="34" charset="0"/>
              </a:defRPr>
            </a:lvl4pPr>
            <a:lvl5pPr>
              <a:buClr>
                <a:schemeClr val="tx2"/>
              </a:buClr>
              <a:defRPr sz="2667">
                <a:solidFill>
                  <a:schemeClr val="tx2"/>
                </a:solidFill>
                <a:latin typeface="Calibri" panose="020F0502020204030204" pitchFamily="34" charset="0"/>
                <a:cs typeface="Calibri" panose="020F0502020204030204" pitchFamily="34" charset="0"/>
              </a:defRPr>
            </a:lvl5pPr>
            <a:lvl6pPr>
              <a:defRPr sz="2400"/>
            </a:lvl6pPr>
            <a:lvl7pPr>
              <a:defRPr sz="2400"/>
            </a:lvl7pPr>
            <a:lvl8pPr>
              <a:defRPr sz="2400"/>
            </a:lvl8pPr>
            <a:lvl9pPr>
              <a:defRPr sz="2400"/>
            </a:lvl9pPr>
          </a:lstStyle>
          <a:p>
            <a:pPr lvl="0"/>
            <a:r>
              <a:rPr lang="es-ES" altLang="es-ES" dirty="0" err="1"/>
              <a:t>Click</a:t>
            </a:r>
            <a:r>
              <a:rPr lang="es-ES" altLang="es-ES" dirty="0"/>
              <a:t> to </a:t>
            </a:r>
            <a:r>
              <a:rPr lang="es-ES" altLang="es-ES" dirty="0" err="1"/>
              <a:t>edit</a:t>
            </a:r>
            <a:r>
              <a:rPr lang="es-ES" altLang="es-ES" dirty="0"/>
              <a:t> master </a:t>
            </a:r>
            <a:r>
              <a:rPr lang="es-ES" altLang="es-ES" dirty="0" err="1"/>
              <a:t>text</a:t>
            </a:r>
            <a:r>
              <a:rPr lang="es-ES" altLang="es-ES" dirty="0"/>
              <a:t> </a:t>
            </a:r>
            <a:r>
              <a:rPr lang="es-ES" altLang="es-ES" dirty="0" err="1"/>
              <a:t>style</a:t>
            </a:r>
            <a:endParaRPr lang="es-ES" dirty="0"/>
          </a:p>
          <a:p>
            <a:pPr lvl="1"/>
            <a:r>
              <a:rPr lang="es-ES" dirty="0" err="1"/>
              <a:t>Click</a:t>
            </a:r>
            <a:r>
              <a:rPr lang="es-ES" dirty="0"/>
              <a:t> to </a:t>
            </a:r>
            <a:r>
              <a:rPr lang="es-ES" dirty="0" err="1"/>
              <a:t>edit</a:t>
            </a:r>
            <a:r>
              <a:rPr lang="es-ES" dirty="0"/>
              <a:t> 2nd </a:t>
            </a:r>
            <a:r>
              <a:rPr lang="es-ES" dirty="0" err="1"/>
              <a:t>level</a:t>
            </a:r>
            <a:endParaRPr lang="es-ES" dirty="0"/>
          </a:p>
          <a:p>
            <a:pPr lvl="2"/>
            <a:r>
              <a:rPr lang="es-ES" dirty="0" err="1"/>
              <a:t>Click</a:t>
            </a:r>
            <a:r>
              <a:rPr lang="es-ES" dirty="0"/>
              <a:t> to </a:t>
            </a:r>
            <a:r>
              <a:rPr lang="es-ES" dirty="0" err="1"/>
              <a:t>edit</a:t>
            </a:r>
            <a:r>
              <a:rPr lang="es-ES" dirty="0"/>
              <a:t> 3rd </a:t>
            </a:r>
            <a:r>
              <a:rPr lang="es-ES" dirty="0" err="1"/>
              <a:t>level</a:t>
            </a:r>
            <a:r>
              <a:rPr lang="es-ES" dirty="0"/>
              <a:t> </a:t>
            </a:r>
          </a:p>
        </p:txBody>
      </p:sp>
      <p:sp>
        <p:nvSpPr>
          <p:cNvPr id="10" name="2 Marcador de contenido"/>
          <p:cNvSpPr>
            <a:spLocks noGrp="1"/>
          </p:cNvSpPr>
          <p:nvPr>
            <p:ph sz="half" idx="13" hasCustomPrompt="1"/>
          </p:nvPr>
        </p:nvSpPr>
        <p:spPr>
          <a:xfrm>
            <a:off x="6218375" y="1600203"/>
            <a:ext cx="5397581" cy="4525963"/>
          </a:xfrm>
          <a:prstGeom prst="rect">
            <a:avLst/>
          </a:prstGeom>
        </p:spPr>
        <p:txBody>
          <a:bodyPr/>
          <a:lstStyle>
            <a:lvl1pPr marL="457189" indent="-457189">
              <a:buClr>
                <a:schemeClr val="bg1"/>
              </a:buClr>
              <a:buSzPct val="100000"/>
              <a:buFont typeface="Arial" panose="020B0604020202020204" pitchFamily="34" charset="0"/>
              <a:buChar char="•"/>
              <a:defRPr sz="2400">
                <a:solidFill>
                  <a:schemeClr val="bg1"/>
                </a:solidFill>
                <a:latin typeface="Arial" panose="020B0604020202020204" pitchFamily="34" charset="0"/>
                <a:cs typeface="Arial" panose="020B0604020202020204" pitchFamily="34" charset="0"/>
              </a:defRPr>
            </a:lvl1pPr>
            <a:lvl2pPr marL="1066773" indent="-457189">
              <a:buClr>
                <a:schemeClr val="bg1"/>
              </a:buClr>
              <a:buFont typeface="Courier New" panose="02070309020205020404" pitchFamily="49" charset="0"/>
              <a:buChar char="o"/>
              <a:defRPr sz="2000">
                <a:solidFill>
                  <a:schemeClr val="bg1"/>
                </a:solidFill>
                <a:latin typeface="Arial" panose="020B0604020202020204" pitchFamily="34" charset="0"/>
                <a:cs typeface="Arial" panose="020B0604020202020204" pitchFamily="34" charset="0"/>
              </a:defRPr>
            </a:lvl2pPr>
            <a:lvl3pPr marL="1676358" indent="-457189">
              <a:buClr>
                <a:schemeClr val="bg1"/>
              </a:buClr>
              <a:buFont typeface="Wingdings" panose="05000000000000000000" pitchFamily="2" charset="2"/>
              <a:buChar char="§"/>
              <a:defRPr sz="2000">
                <a:solidFill>
                  <a:schemeClr val="bg1"/>
                </a:solidFill>
                <a:latin typeface="Arial" panose="020B0604020202020204" pitchFamily="34" charset="0"/>
                <a:cs typeface="Arial" panose="020B0604020202020204" pitchFamily="34" charset="0"/>
              </a:defRPr>
            </a:lvl3pPr>
            <a:lvl4pPr marL="1828755" indent="0">
              <a:buClr>
                <a:schemeClr val="bg1"/>
              </a:buClr>
              <a:buNone/>
              <a:defRPr sz="1800">
                <a:solidFill>
                  <a:schemeClr val="bg1"/>
                </a:solidFill>
                <a:latin typeface="Arial" panose="020B0604020202020204" pitchFamily="34" charset="0"/>
                <a:cs typeface="Arial" panose="020B0604020202020204" pitchFamily="34" charset="0"/>
              </a:defRPr>
            </a:lvl4pPr>
            <a:lvl5pPr>
              <a:buClr>
                <a:schemeClr val="tx2"/>
              </a:buClr>
              <a:defRPr sz="2667">
                <a:solidFill>
                  <a:schemeClr val="tx2"/>
                </a:solidFill>
                <a:latin typeface="Calibri" panose="020F0502020204030204" pitchFamily="34" charset="0"/>
                <a:cs typeface="Calibri" panose="020F0502020204030204" pitchFamily="34" charset="0"/>
              </a:defRPr>
            </a:lvl5pPr>
            <a:lvl6pPr>
              <a:defRPr sz="2400"/>
            </a:lvl6pPr>
            <a:lvl7pPr>
              <a:defRPr sz="2400"/>
            </a:lvl7pPr>
            <a:lvl8pPr>
              <a:defRPr sz="2400"/>
            </a:lvl8pPr>
            <a:lvl9pPr>
              <a:defRPr sz="2400"/>
            </a:lvl9pPr>
          </a:lstStyle>
          <a:p>
            <a:pPr lvl="0"/>
            <a:r>
              <a:rPr lang="es-ES" altLang="es-ES" dirty="0" err="1"/>
              <a:t>Click</a:t>
            </a:r>
            <a:r>
              <a:rPr lang="es-ES" altLang="es-ES" dirty="0"/>
              <a:t> to </a:t>
            </a:r>
            <a:r>
              <a:rPr lang="es-ES" altLang="es-ES" dirty="0" err="1"/>
              <a:t>edit</a:t>
            </a:r>
            <a:r>
              <a:rPr lang="es-ES" altLang="es-ES" dirty="0"/>
              <a:t> master </a:t>
            </a:r>
            <a:r>
              <a:rPr lang="es-ES" altLang="es-ES" dirty="0" err="1"/>
              <a:t>text</a:t>
            </a:r>
            <a:r>
              <a:rPr lang="es-ES" altLang="es-ES" dirty="0"/>
              <a:t> </a:t>
            </a:r>
            <a:r>
              <a:rPr lang="es-ES" altLang="es-ES" dirty="0" err="1"/>
              <a:t>style</a:t>
            </a:r>
            <a:endParaRPr lang="es-ES" dirty="0"/>
          </a:p>
          <a:p>
            <a:pPr lvl="1"/>
            <a:r>
              <a:rPr lang="es-ES" dirty="0" err="1"/>
              <a:t>Click</a:t>
            </a:r>
            <a:r>
              <a:rPr lang="es-ES" dirty="0"/>
              <a:t> to </a:t>
            </a:r>
            <a:r>
              <a:rPr lang="es-ES" dirty="0" err="1"/>
              <a:t>edit</a:t>
            </a:r>
            <a:r>
              <a:rPr lang="es-ES" dirty="0"/>
              <a:t> 2nd </a:t>
            </a:r>
            <a:r>
              <a:rPr lang="es-ES" dirty="0" err="1"/>
              <a:t>level</a:t>
            </a:r>
            <a:endParaRPr lang="es-ES" dirty="0"/>
          </a:p>
          <a:p>
            <a:pPr lvl="2"/>
            <a:r>
              <a:rPr lang="es-ES" dirty="0" err="1"/>
              <a:t>Click</a:t>
            </a:r>
            <a:r>
              <a:rPr lang="es-ES" dirty="0"/>
              <a:t> to </a:t>
            </a:r>
            <a:r>
              <a:rPr lang="es-ES" dirty="0" err="1"/>
              <a:t>edit</a:t>
            </a:r>
            <a:r>
              <a:rPr lang="es-ES" dirty="0"/>
              <a:t> 3rd </a:t>
            </a:r>
            <a:r>
              <a:rPr lang="es-ES" dirty="0" err="1"/>
              <a:t>level</a:t>
            </a:r>
            <a:r>
              <a:rPr lang="es-ES" dirty="0"/>
              <a:t> </a:t>
            </a:r>
          </a:p>
        </p:txBody>
      </p:sp>
    </p:spTree>
    <p:extLst>
      <p:ext uri="{BB962C8B-B14F-4D97-AF65-F5344CB8AC3E}">
        <p14:creationId xmlns:p14="http://schemas.microsoft.com/office/powerpoint/2010/main" val="365730846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Interior - Título más subtítulo">
    <p:spTree>
      <p:nvGrpSpPr>
        <p:cNvPr id="1" name=""/>
        <p:cNvGrpSpPr/>
        <p:nvPr/>
      </p:nvGrpSpPr>
      <p:grpSpPr>
        <a:xfrm>
          <a:off x="0" y="0"/>
          <a:ext cx="0" cy="0"/>
          <a:chOff x="0" y="0"/>
          <a:chExt cx="0" cy="0"/>
        </a:xfrm>
      </p:grpSpPr>
      <p:sp>
        <p:nvSpPr>
          <p:cNvPr id="6" name="1 Título"/>
          <p:cNvSpPr>
            <a:spLocks noGrp="1"/>
          </p:cNvSpPr>
          <p:nvPr>
            <p:ph type="title" hasCustomPrompt="1"/>
          </p:nvPr>
        </p:nvSpPr>
        <p:spPr>
          <a:xfrm>
            <a:off x="431371" y="299038"/>
            <a:ext cx="11329259" cy="648072"/>
          </a:xfrm>
          <a:prstGeom prst="rect">
            <a:avLst/>
          </a:prstGeom>
          <a:ln>
            <a:noFill/>
          </a:ln>
        </p:spPr>
        <p:txBody>
          <a:bodyPr/>
          <a:lstStyle>
            <a:lvl1pPr algn="l">
              <a:defRPr sz="3600" b="0">
                <a:solidFill>
                  <a:schemeClr val="bg1"/>
                </a:solidFill>
                <a:latin typeface="Arial" panose="020B0604020202020204" pitchFamily="34" charset="0"/>
                <a:cs typeface="Arial" panose="020B0604020202020204" pitchFamily="34" charset="0"/>
              </a:defRPr>
            </a:lvl1pPr>
          </a:lstStyle>
          <a:p>
            <a:r>
              <a:rPr lang="es-ES" altLang="es-ES" dirty="0" err="1"/>
              <a:t>Click</a:t>
            </a:r>
            <a:r>
              <a:rPr lang="es-ES" altLang="es-ES" dirty="0"/>
              <a:t> to </a:t>
            </a:r>
            <a:r>
              <a:rPr lang="es-ES" altLang="es-ES" dirty="0" err="1"/>
              <a:t>edit</a:t>
            </a:r>
            <a:r>
              <a:rPr lang="es-ES" altLang="es-ES" dirty="0"/>
              <a:t> master </a:t>
            </a:r>
            <a:r>
              <a:rPr lang="es-ES" altLang="es-ES" dirty="0" err="1"/>
              <a:t>title</a:t>
            </a:r>
            <a:r>
              <a:rPr lang="es-ES" altLang="es-ES" dirty="0"/>
              <a:t> </a:t>
            </a:r>
            <a:r>
              <a:rPr lang="es-ES" altLang="es-ES" dirty="0" err="1"/>
              <a:t>style</a:t>
            </a:r>
            <a:endParaRPr lang="es-ES" altLang="es-ES" dirty="0"/>
          </a:p>
        </p:txBody>
      </p:sp>
      <p:sp>
        <p:nvSpPr>
          <p:cNvPr id="7" name="2 Marcador de texto"/>
          <p:cNvSpPr>
            <a:spLocks noGrp="1"/>
          </p:cNvSpPr>
          <p:nvPr>
            <p:ph type="body" idx="10" hasCustomPrompt="1"/>
          </p:nvPr>
        </p:nvSpPr>
        <p:spPr>
          <a:xfrm>
            <a:off x="431371" y="964571"/>
            <a:ext cx="10047719" cy="639763"/>
          </a:xfrm>
          <a:prstGeom prst="rect">
            <a:avLst/>
          </a:prstGeom>
          <a:ln>
            <a:noFill/>
          </a:ln>
        </p:spPr>
        <p:txBody>
          <a:bodyPr anchor="ctr" anchorCtr="0"/>
          <a:lstStyle>
            <a:lvl1pPr marL="0" marR="0" indent="0" algn="l" defTabSz="1219170" rtl="0" eaLnBrk="1" fontAlgn="base" latinLnBrk="0" hangingPunct="1">
              <a:lnSpc>
                <a:spcPct val="100000"/>
              </a:lnSpc>
              <a:spcBef>
                <a:spcPct val="0"/>
              </a:spcBef>
              <a:spcAft>
                <a:spcPct val="0"/>
              </a:spcAft>
              <a:buClrTx/>
              <a:buSzTx/>
              <a:buFontTx/>
              <a:buNone/>
              <a:tabLst/>
              <a:defRPr sz="2400" b="0">
                <a:solidFill>
                  <a:schemeClr val="accent1"/>
                </a:solidFill>
                <a:latin typeface="Arial" panose="020B0604020202020204" pitchFamily="34" charset="0"/>
                <a:cs typeface="Arial" panose="020B0604020202020204" pitchFamily="34" charset="0"/>
              </a:defRPr>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es-ES" altLang="es-ES" dirty="0" err="1"/>
              <a:t>Click</a:t>
            </a:r>
            <a:r>
              <a:rPr lang="es-ES" altLang="es-ES" dirty="0"/>
              <a:t> to </a:t>
            </a:r>
            <a:r>
              <a:rPr lang="es-ES" altLang="es-ES" dirty="0" err="1"/>
              <a:t>edit</a:t>
            </a:r>
            <a:r>
              <a:rPr lang="es-ES" altLang="es-ES" dirty="0"/>
              <a:t> master </a:t>
            </a:r>
            <a:r>
              <a:rPr lang="es-ES" altLang="es-ES" dirty="0" err="1"/>
              <a:t>title</a:t>
            </a:r>
            <a:r>
              <a:rPr lang="es-ES" altLang="es-ES" dirty="0"/>
              <a:t> </a:t>
            </a:r>
            <a:r>
              <a:rPr lang="es-ES" altLang="es-ES" dirty="0" err="1"/>
              <a:t>style</a:t>
            </a:r>
            <a:endParaRPr lang="es-ES" altLang="es-ES" noProof="0" dirty="0">
              <a:sym typeface="Gill Sans" charset="0"/>
            </a:endParaRPr>
          </a:p>
        </p:txBody>
      </p:sp>
    </p:spTree>
    <p:extLst>
      <p:ext uri="{BB962C8B-B14F-4D97-AF65-F5344CB8AC3E}">
        <p14:creationId xmlns:p14="http://schemas.microsoft.com/office/powerpoint/2010/main" val="3785191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Interior 1">
    <p:spTree>
      <p:nvGrpSpPr>
        <p:cNvPr id="1" name=""/>
        <p:cNvGrpSpPr/>
        <p:nvPr/>
      </p:nvGrpSpPr>
      <p:grpSpPr>
        <a:xfrm>
          <a:off x="0" y="0"/>
          <a:ext cx="0" cy="0"/>
          <a:chOff x="0" y="0"/>
          <a:chExt cx="0" cy="0"/>
        </a:xfrm>
      </p:grpSpPr>
      <p:sp>
        <p:nvSpPr>
          <p:cNvPr id="4" name="1 Título"/>
          <p:cNvSpPr>
            <a:spLocks noGrp="1"/>
          </p:cNvSpPr>
          <p:nvPr>
            <p:ph type="title" hasCustomPrompt="1"/>
          </p:nvPr>
        </p:nvSpPr>
        <p:spPr>
          <a:xfrm>
            <a:off x="418307" y="303199"/>
            <a:ext cx="11468893" cy="836023"/>
          </a:xfrm>
          <a:prstGeom prst="rect">
            <a:avLst/>
          </a:prstGeom>
          <a:ln>
            <a:noFill/>
          </a:ln>
        </p:spPr>
        <p:txBody>
          <a:bodyPr anchor="ctr"/>
          <a:lstStyle>
            <a:lvl1pPr algn="l">
              <a:defRPr sz="2800" b="0" i="0" baseline="0">
                <a:solidFill>
                  <a:schemeClr val="bg1"/>
                </a:solidFill>
                <a:latin typeface="Arial" charset="0"/>
                <a:ea typeface="Arial" charset="0"/>
                <a:cs typeface="Arial" charset="0"/>
              </a:defRPr>
            </a:lvl1pPr>
          </a:lstStyle>
          <a:p>
            <a:r>
              <a:rPr lang="es-ES" altLang="es-ES" dirty="0" err="1"/>
              <a:t>Click</a:t>
            </a:r>
            <a:r>
              <a:rPr lang="es-ES" altLang="es-ES" dirty="0"/>
              <a:t> to </a:t>
            </a:r>
            <a:r>
              <a:rPr lang="es-ES" altLang="es-ES" dirty="0" err="1"/>
              <a:t>edit</a:t>
            </a:r>
            <a:r>
              <a:rPr lang="es-ES" altLang="es-ES" dirty="0"/>
              <a:t> master </a:t>
            </a:r>
            <a:r>
              <a:rPr lang="es-ES" altLang="es-ES" dirty="0" err="1"/>
              <a:t>title</a:t>
            </a:r>
            <a:r>
              <a:rPr lang="es-ES" altLang="es-ES" dirty="0"/>
              <a:t> </a:t>
            </a:r>
            <a:r>
              <a:rPr lang="es-ES" altLang="es-ES" dirty="0" err="1"/>
              <a:t>style</a:t>
            </a:r>
            <a:endParaRPr lang="es-ES" altLang="es-ES" dirty="0"/>
          </a:p>
        </p:txBody>
      </p:sp>
      <p:sp>
        <p:nvSpPr>
          <p:cNvPr id="3" name="2 Marcador de contenido"/>
          <p:cNvSpPr>
            <a:spLocks noGrp="1"/>
          </p:cNvSpPr>
          <p:nvPr>
            <p:ph sz="half" idx="11" hasCustomPrompt="1"/>
          </p:nvPr>
        </p:nvSpPr>
        <p:spPr>
          <a:xfrm>
            <a:off x="1064834" y="1750900"/>
            <a:ext cx="9793666" cy="3394472"/>
          </a:xfrm>
          <a:prstGeom prst="rect">
            <a:avLst/>
          </a:prstGeom>
        </p:spPr>
        <p:txBody>
          <a:bodyPr/>
          <a:lstStyle>
            <a:lvl1pPr>
              <a:buClr>
                <a:schemeClr val="accent3"/>
              </a:buClr>
              <a:buSzPct val="130000"/>
              <a:defRPr sz="1800">
                <a:solidFill>
                  <a:schemeClr val="bg1"/>
                </a:solidFill>
                <a:latin typeface="Arial" panose="020B0604020202020204" pitchFamily="34" charset="0"/>
                <a:cs typeface="Arial" panose="020B0604020202020204" pitchFamily="34" charset="0"/>
              </a:defRPr>
            </a:lvl1pPr>
            <a:lvl2pPr>
              <a:defRPr sz="2000">
                <a:solidFill>
                  <a:schemeClr val="tx2"/>
                </a:solidFill>
                <a:latin typeface="Calibri" panose="020F0502020204030204" pitchFamily="34" charset="0"/>
                <a:cs typeface="Calibri" panose="020F0502020204030204" pitchFamily="34" charset="0"/>
              </a:defRPr>
            </a:lvl2pPr>
            <a:lvl3pPr>
              <a:defRPr sz="2000">
                <a:solidFill>
                  <a:schemeClr val="tx2"/>
                </a:solidFill>
                <a:latin typeface="Calibri" panose="020F0502020204030204" pitchFamily="34" charset="0"/>
                <a:cs typeface="Calibri" panose="020F0502020204030204" pitchFamily="34" charset="0"/>
              </a:defRPr>
            </a:lvl3pPr>
            <a:lvl4pPr>
              <a:defRPr sz="2000">
                <a:solidFill>
                  <a:schemeClr val="tx2"/>
                </a:solidFill>
                <a:latin typeface="Calibri" panose="020F0502020204030204" pitchFamily="34" charset="0"/>
                <a:cs typeface="Calibri" panose="020F0502020204030204" pitchFamily="34" charset="0"/>
              </a:defRPr>
            </a:lvl4pPr>
            <a:lvl5pPr>
              <a:defRPr sz="2000">
                <a:solidFill>
                  <a:schemeClr val="tx2"/>
                </a:solidFill>
                <a:latin typeface="Calibri" panose="020F0502020204030204" pitchFamily="34" charset="0"/>
                <a:cs typeface="Calibri" panose="020F0502020204030204" pitchFamily="34" charset="0"/>
              </a:defRPr>
            </a:lvl5pPr>
            <a:lvl6pPr>
              <a:defRPr sz="1800"/>
            </a:lvl6pPr>
            <a:lvl7pPr>
              <a:defRPr sz="1800"/>
            </a:lvl7pPr>
            <a:lvl8pPr>
              <a:defRPr sz="1800"/>
            </a:lvl8pPr>
            <a:lvl9pPr>
              <a:defRPr sz="1800"/>
            </a:lvl9pPr>
          </a:lstStyle>
          <a:p>
            <a:pPr lvl="0"/>
            <a:r>
              <a:rPr lang="es-ES" altLang="es-ES" dirty="0" err="1"/>
              <a:t>Click</a:t>
            </a:r>
            <a:r>
              <a:rPr lang="es-ES" altLang="es-ES" dirty="0"/>
              <a:t> to </a:t>
            </a:r>
            <a:r>
              <a:rPr lang="es-ES" altLang="es-ES" dirty="0" err="1"/>
              <a:t>edit</a:t>
            </a:r>
            <a:r>
              <a:rPr lang="es-ES" altLang="es-ES" dirty="0"/>
              <a:t> master </a:t>
            </a:r>
            <a:r>
              <a:rPr lang="es-ES" altLang="es-ES" dirty="0" err="1"/>
              <a:t>text</a:t>
            </a:r>
            <a:r>
              <a:rPr lang="es-ES" altLang="es-ES" dirty="0"/>
              <a:t> </a:t>
            </a:r>
            <a:r>
              <a:rPr lang="es-ES" altLang="es-ES" dirty="0" err="1"/>
              <a:t>style</a:t>
            </a:r>
            <a:endParaRPr lang="es-ES" dirty="0"/>
          </a:p>
        </p:txBody>
      </p:sp>
    </p:spTree>
    <p:extLst>
      <p:ext uri="{BB962C8B-B14F-4D97-AF65-F5344CB8AC3E}">
        <p14:creationId xmlns:p14="http://schemas.microsoft.com/office/powerpoint/2010/main" val="108680240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PORTADA VERDE PROYECTABLE">
    <p:spTree>
      <p:nvGrpSpPr>
        <p:cNvPr id="1" name=""/>
        <p:cNvGrpSpPr/>
        <p:nvPr/>
      </p:nvGrpSpPr>
      <p:grpSpPr>
        <a:xfrm>
          <a:off x="0" y="0"/>
          <a:ext cx="0" cy="0"/>
          <a:chOff x="0" y="0"/>
          <a:chExt cx="0" cy="0"/>
        </a:xfrm>
      </p:grpSpPr>
    </p:spTree>
    <p:extLst>
      <p:ext uri="{BB962C8B-B14F-4D97-AF65-F5344CB8AC3E}">
        <p14:creationId xmlns:p14="http://schemas.microsoft.com/office/powerpoint/2010/main" val="339853115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2.xml"/><Relationship Id="rId3" Type="http://schemas.openxmlformats.org/officeDocument/2006/relationships/slideLayout" Target="../slideLayouts/slideLayout7.xml"/><Relationship Id="rId7" Type="http://schemas.openxmlformats.org/officeDocument/2006/relationships/slideLayout" Target="../slideLayouts/slideLayout11.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slideLayout" Target="../slideLayouts/slideLayout10.xml"/><Relationship Id="rId5" Type="http://schemas.openxmlformats.org/officeDocument/2006/relationships/slideLayout" Target="../slideLayouts/slideLayout9.xml"/><Relationship Id="rId10" Type="http://schemas.openxmlformats.org/officeDocument/2006/relationships/image" Target="../media/image2.png"/><Relationship Id="rId4" Type="http://schemas.openxmlformats.org/officeDocument/2006/relationships/slideLayout" Target="../slideLayouts/slideLayout8.xml"/><Relationship Id="rId9"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14.xml"/><Relationship Id="rId1"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003144"/>
        </a:solidFill>
        <a:effectLst/>
      </p:bgPr>
    </p:bg>
    <p:spTree>
      <p:nvGrpSpPr>
        <p:cNvPr id="1" name=""/>
        <p:cNvGrpSpPr/>
        <p:nvPr/>
      </p:nvGrpSpPr>
      <p:grpSpPr>
        <a:xfrm>
          <a:off x="0" y="0"/>
          <a:ext cx="0" cy="0"/>
          <a:chOff x="0" y="0"/>
          <a:chExt cx="0" cy="0"/>
        </a:xfrm>
      </p:grpSpPr>
      <p:sp>
        <p:nvSpPr>
          <p:cNvPr id="2" name="TextBox 1"/>
          <p:cNvSpPr txBox="1"/>
          <p:nvPr userDrawn="1"/>
        </p:nvSpPr>
        <p:spPr bwMode="auto">
          <a:xfrm>
            <a:off x="1274918" y="1537516"/>
            <a:ext cx="246221" cy="49244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121917" tIns="60958" rIns="121917" bIns="60958" rtlCol="0">
            <a:spAutoFit/>
          </a:bodyPr>
          <a:lstStyle/>
          <a:p>
            <a:pPr defTabSz="914400" fontAlgn="base">
              <a:spcBef>
                <a:spcPct val="0"/>
              </a:spcBef>
              <a:spcAft>
                <a:spcPct val="0"/>
              </a:spcAft>
            </a:pPr>
            <a:endParaRPr lang="es-ES_tradnl" sz="2400" dirty="0" err="1">
              <a:solidFill>
                <a:srgbClr val="FFFFFF"/>
              </a:solidFill>
              <a:latin typeface="Calibri" pitchFamily="34" charset="0"/>
              <a:ea typeface="ヒラギノ角ゴ ProN W3" charset="-128"/>
              <a:cs typeface="Calibri" pitchFamily="34" charset="0"/>
              <a:sym typeface="Gill Sans" charset="0"/>
            </a:endParaRPr>
          </a:p>
        </p:txBody>
      </p:sp>
    </p:spTree>
    <p:extLst>
      <p:ext uri="{BB962C8B-B14F-4D97-AF65-F5344CB8AC3E}">
        <p14:creationId xmlns:p14="http://schemas.microsoft.com/office/powerpoint/2010/main" val="2025874383"/>
      </p:ext>
    </p:extLst>
  </p:cSld>
  <p:clrMap bg1="lt1" tx1="dk1" bg2="lt2" tx2="dk2" accent1="accent1" accent2="accent2" accent3="accent3" accent4="accent4" accent5="accent5" accent6="accent6" hlink="hlink" folHlink="folHlink"/>
  <p:sldLayoutIdLst>
    <p:sldLayoutId id="2147483724" r:id="rId1"/>
    <p:sldLayoutId id="2147483747" r:id="rId2"/>
    <p:sldLayoutId id="2147483752" r:id="rId3"/>
    <p:sldLayoutId id="2147483761" r:id="rId4"/>
  </p:sldLayoutIdLst>
  <p:hf hdr="0" dt="0"/>
  <p:txStyles>
    <p:titleStyle>
      <a:lvl1pPr algn="ctr" rtl="0" eaLnBrk="0" fontAlgn="base" hangingPunct="0">
        <a:spcBef>
          <a:spcPct val="0"/>
        </a:spcBef>
        <a:spcAft>
          <a:spcPct val="0"/>
        </a:spcAft>
        <a:defRPr sz="5900" kern="1200">
          <a:solidFill>
            <a:schemeClr val="tx1"/>
          </a:solidFill>
          <a:latin typeface="+mj-lt"/>
          <a:ea typeface="+mj-ea"/>
          <a:cs typeface="+mj-cs"/>
        </a:defRPr>
      </a:lvl1pPr>
      <a:lvl2pPr algn="ctr" rtl="0" eaLnBrk="0" fontAlgn="base" hangingPunct="0">
        <a:spcBef>
          <a:spcPct val="0"/>
        </a:spcBef>
        <a:spcAft>
          <a:spcPct val="0"/>
        </a:spcAft>
        <a:defRPr sz="5900">
          <a:solidFill>
            <a:schemeClr val="tx1"/>
          </a:solidFill>
          <a:latin typeface="Calibri" pitchFamily="34" charset="0"/>
        </a:defRPr>
      </a:lvl2pPr>
      <a:lvl3pPr algn="ctr" rtl="0" eaLnBrk="0" fontAlgn="base" hangingPunct="0">
        <a:spcBef>
          <a:spcPct val="0"/>
        </a:spcBef>
        <a:spcAft>
          <a:spcPct val="0"/>
        </a:spcAft>
        <a:defRPr sz="5900">
          <a:solidFill>
            <a:schemeClr val="tx1"/>
          </a:solidFill>
          <a:latin typeface="Calibri" pitchFamily="34" charset="0"/>
        </a:defRPr>
      </a:lvl3pPr>
      <a:lvl4pPr algn="ctr" rtl="0" eaLnBrk="0" fontAlgn="base" hangingPunct="0">
        <a:spcBef>
          <a:spcPct val="0"/>
        </a:spcBef>
        <a:spcAft>
          <a:spcPct val="0"/>
        </a:spcAft>
        <a:defRPr sz="5900">
          <a:solidFill>
            <a:schemeClr val="tx1"/>
          </a:solidFill>
          <a:latin typeface="Calibri" pitchFamily="34" charset="0"/>
        </a:defRPr>
      </a:lvl4pPr>
      <a:lvl5pPr algn="ctr" rtl="0" eaLnBrk="0" fontAlgn="base" hangingPunct="0">
        <a:spcBef>
          <a:spcPct val="0"/>
        </a:spcBef>
        <a:spcAft>
          <a:spcPct val="0"/>
        </a:spcAft>
        <a:defRPr sz="5900">
          <a:solidFill>
            <a:schemeClr val="tx1"/>
          </a:solidFill>
          <a:latin typeface="Calibri" pitchFamily="34" charset="0"/>
        </a:defRPr>
      </a:lvl5pPr>
      <a:lvl6pPr marL="609585" algn="ctr" rtl="0" fontAlgn="base">
        <a:spcBef>
          <a:spcPct val="0"/>
        </a:spcBef>
        <a:spcAft>
          <a:spcPct val="0"/>
        </a:spcAft>
        <a:defRPr sz="5900">
          <a:solidFill>
            <a:schemeClr val="tx1"/>
          </a:solidFill>
          <a:latin typeface="Calibri" pitchFamily="34" charset="0"/>
        </a:defRPr>
      </a:lvl6pPr>
      <a:lvl7pPr marL="1219170" algn="ctr" rtl="0" fontAlgn="base">
        <a:spcBef>
          <a:spcPct val="0"/>
        </a:spcBef>
        <a:spcAft>
          <a:spcPct val="0"/>
        </a:spcAft>
        <a:defRPr sz="5900">
          <a:solidFill>
            <a:schemeClr val="tx1"/>
          </a:solidFill>
          <a:latin typeface="Calibri" pitchFamily="34" charset="0"/>
        </a:defRPr>
      </a:lvl7pPr>
      <a:lvl8pPr marL="1828754" algn="ctr" rtl="0" fontAlgn="base">
        <a:spcBef>
          <a:spcPct val="0"/>
        </a:spcBef>
        <a:spcAft>
          <a:spcPct val="0"/>
        </a:spcAft>
        <a:defRPr sz="5900">
          <a:solidFill>
            <a:schemeClr val="tx1"/>
          </a:solidFill>
          <a:latin typeface="Calibri" pitchFamily="34" charset="0"/>
        </a:defRPr>
      </a:lvl8pPr>
      <a:lvl9pPr marL="2438339" algn="ctr" rtl="0" fontAlgn="base">
        <a:spcBef>
          <a:spcPct val="0"/>
        </a:spcBef>
        <a:spcAft>
          <a:spcPct val="0"/>
        </a:spcAft>
        <a:defRPr sz="5900">
          <a:solidFill>
            <a:schemeClr val="tx1"/>
          </a:solidFill>
          <a:latin typeface="Calibri" pitchFamily="34" charset="0"/>
        </a:defRPr>
      </a:lvl9pPr>
    </p:titleStyle>
    <p:bodyStyle>
      <a:lvl1pPr marL="457189" indent="-457189" algn="l" rtl="0" eaLnBrk="0" fontAlgn="base" hangingPunct="0">
        <a:spcBef>
          <a:spcPct val="20000"/>
        </a:spcBef>
        <a:spcAft>
          <a:spcPct val="0"/>
        </a:spcAft>
        <a:buFont typeface="Arial" pitchFamily="34" charset="0"/>
        <a:buChar char="•"/>
        <a:defRPr sz="4300" kern="1200">
          <a:solidFill>
            <a:schemeClr val="tx1"/>
          </a:solidFill>
          <a:latin typeface="+mn-lt"/>
          <a:ea typeface="+mn-ea"/>
          <a:cs typeface="+mn-cs"/>
        </a:defRPr>
      </a:lvl1pPr>
      <a:lvl2pPr marL="990575" indent="-380990" algn="l" rtl="0" eaLnBrk="0" fontAlgn="base" hangingPunct="0">
        <a:spcBef>
          <a:spcPct val="20000"/>
        </a:spcBef>
        <a:spcAft>
          <a:spcPct val="0"/>
        </a:spcAft>
        <a:buFont typeface="Arial" pitchFamily="34" charset="0"/>
        <a:buChar char="–"/>
        <a:defRPr sz="3700" kern="1200">
          <a:solidFill>
            <a:schemeClr val="tx1"/>
          </a:solidFill>
          <a:latin typeface="+mn-lt"/>
          <a:ea typeface="+mn-ea"/>
          <a:cs typeface="+mn-cs"/>
        </a:defRPr>
      </a:lvl2pPr>
      <a:lvl3pPr marL="1523962" indent="-304792"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3pPr>
      <a:lvl4pPr marL="2133547" indent="-304792" algn="l" rtl="0" eaLnBrk="0" fontAlgn="base" hangingPunct="0">
        <a:spcBef>
          <a:spcPct val="20000"/>
        </a:spcBef>
        <a:spcAft>
          <a:spcPct val="0"/>
        </a:spcAft>
        <a:buFont typeface="Arial" pitchFamily="34" charset="0"/>
        <a:buChar char="–"/>
        <a:defRPr sz="2700" kern="1200">
          <a:solidFill>
            <a:schemeClr val="tx1"/>
          </a:solidFill>
          <a:latin typeface="+mn-lt"/>
          <a:ea typeface="+mn-ea"/>
          <a:cs typeface="+mn-cs"/>
        </a:defRPr>
      </a:lvl4pPr>
      <a:lvl5pPr marL="2743131" indent="-304792" algn="l" rtl="0" eaLnBrk="0" fontAlgn="base" hangingPunct="0">
        <a:spcBef>
          <a:spcPct val="20000"/>
        </a:spcBef>
        <a:spcAft>
          <a:spcPct val="0"/>
        </a:spcAft>
        <a:buFont typeface="Arial" pitchFamily="34" charset="0"/>
        <a:buChar char="»"/>
        <a:defRPr sz="2700" kern="1200">
          <a:solidFill>
            <a:schemeClr val="tx1"/>
          </a:solidFill>
          <a:latin typeface="+mn-lt"/>
          <a:ea typeface="+mn-ea"/>
          <a:cs typeface="+mn-cs"/>
        </a:defRPr>
      </a:lvl5pPr>
      <a:lvl6pPr marL="3352716" indent="-304792" algn="l" defTabSz="121917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s-E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003144"/>
        </a:solidFill>
        <a:effectLst/>
      </p:bgPr>
    </p:bg>
    <p:spTree>
      <p:nvGrpSpPr>
        <p:cNvPr id="1" name=""/>
        <p:cNvGrpSpPr/>
        <p:nvPr/>
      </p:nvGrpSpPr>
      <p:grpSpPr>
        <a:xfrm>
          <a:off x="0" y="0"/>
          <a:ext cx="0" cy="0"/>
          <a:chOff x="0" y="0"/>
          <a:chExt cx="0" cy="0"/>
        </a:xfrm>
      </p:grpSpPr>
      <p:sp>
        <p:nvSpPr>
          <p:cNvPr id="17" name="Rectangle 3"/>
          <p:cNvSpPr>
            <a:spLocks/>
          </p:cNvSpPr>
          <p:nvPr userDrawn="1"/>
        </p:nvSpPr>
        <p:spPr bwMode="auto">
          <a:xfrm>
            <a:off x="11273358" y="6254050"/>
            <a:ext cx="330219" cy="22576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wrap="none" lIns="0" tIns="0" rIns="0" bIns="0">
            <a:spAutoFit/>
          </a:bodyPr>
          <a:lstStyle>
            <a:lvl1pPr eaLnBrk="0" hangingPunct="0">
              <a:defRPr sz="2800">
                <a:solidFill>
                  <a:srgbClr val="000000"/>
                </a:solidFill>
                <a:latin typeface="Arial" panose="020B0604020202020204" pitchFamily="34" charset="0"/>
                <a:ea typeface="ヒラギノ角ゴ ProN W3" charset="-128"/>
                <a:sym typeface="Gill Sans" charset="0"/>
              </a:defRPr>
            </a:lvl1pPr>
            <a:lvl2pPr marL="742950" indent="-285750" eaLnBrk="0" hangingPunct="0">
              <a:defRPr sz="2800">
                <a:solidFill>
                  <a:srgbClr val="000000"/>
                </a:solidFill>
                <a:latin typeface="Arial" panose="020B0604020202020204" pitchFamily="34" charset="0"/>
                <a:ea typeface="ヒラギノ角ゴ ProN W3" charset="-128"/>
                <a:sym typeface="Gill Sans" charset="0"/>
              </a:defRPr>
            </a:lvl2pPr>
            <a:lvl3pPr marL="1143000" indent="-228600" eaLnBrk="0" hangingPunct="0">
              <a:defRPr sz="2800">
                <a:solidFill>
                  <a:srgbClr val="000000"/>
                </a:solidFill>
                <a:latin typeface="Arial" panose="020B0604020202020204" pitchFamily="34" charset="0"/>
                <a:ea typeface="ヒラギノ角ゴ ProN W3" charset="-128"/>
                <a:sym typeface="Gill Sans" charset="0"/>
              </a:defRPr>
            </a:lvl3pPr>
            <a:lvl4pPr marL="1600200" indent="-228600" eaLnBrk="0" hangingPunct="0">
              <a:defRPr sz="2800">
                <a:solidFill>
                  <a:srgbClr val="000000"/>
                </a:solidFill>
                <a:latin typeface="Arial" panose="020B0604020202020204" pitchFamily="34" charset="0"/>
                <a:ea typeface="ヒラギノ角ゴ ProN W3" charset="-128"/>
                <a:sym typeface="Gill Sans" charset="0"/>
              </a:defRPr>
            </a:lvl4pPr>
            <a:lvl5pPr marL="2057400" indent="-228600" eaLnBrk="0" hangingPunct="0">
              <a:defRPr sz="2800">
                <a:solidFill>
                  <a:srgbClr val="000000"/>
                </a:solidFill>
                <a:latin typeface="Arial" panose="020B0604020202020204" pitchFamily="34" charset="0"/>
                <a:ea typeface="ヒラギノ角ゴ ProN W3" charset="-128"/>
                <a:sym typeface="Gill Sans" charset="0"/>
              </a:defRPr>
            </a:lvl5pPr>
            <a:lvl6pPr marL="2514600" indent="-228600" algn="ctr" eaLnBrk="0" fontAlgn="base" hangingPunct="0">
              <a:spcBef>
                <a:spcPct val="0"/>
              </a:spcBef>
              <a:spcAft>
                <a:spcPct val="0"/>
              </a:spcAft>
              <a:defRPr sz="2800">
                <a:solidFill>
                  <a:srgbClr val="000000"/>
                </a:solidFill>
                <a:latin typeface="Arial" panose="020B0604020202020204" pitchFamily="34" charset="0"/>
                <a:ea typeface="ヒラギノ角ゴ ProN W3" charset="-128"/>
                <a:sym typeface="Gill Sans" charset="0"/>
              </a:defRPr>
            </a:lvl6pPr>
            <a:lvl7pPr marL="2971800" indent="-228600" algn="ctr" eaLnBrk="0" fontAlgn="base" hangingPunct="0">
              <a:spcBef>
                <a:spcPct val="0"/>
              </a:spcBef>
              <a:spcAft>
                <a:spcPct val="0"/>
              </a:spcAft>
              <a:defRPr sz="2800">
                <a:solidFill>
                  <a:srgbClr val="000000"/>
                </a:solidFill>
                <a:latin typeface="Arial" panose="020B0604020202020204" pitchFamily="34" charset="0"/>
                <a:ea typeface="ヒラギノ角ゴ ProN W3" charset="-128"/>
                <a:sym typeface="Gill Sans" charset="0"/>
              </a:defRPr>
            </a:lvl7pPr>
            <a:lvl8pPr marL="3429000" indent="-228600" algn="ctr" eaLnBrk="0" fontAlgn="base" hangingPunct="0">
              <a:spcBef>
                <a:spcPct val="0"/>
              </a:spcBef>
              <a:spcAft>
                <a:spcPct val="0"/>
              </a:spcAft>
              <a:defRPr sz="2800">
                <a:solidFill>
                  <a:srgbClr val="000000"/>
                </a:solidFill>
                <a:latin typeface="Arial" panose="020B0604020202020204" pitchFamily="34" charset="0"/>
                <a:ea typeface="ヒラギノ角ゴ ProN W3" charset="-128"/>
                <a:sym typeface="Gill Sans" charset="0"/>
              </a:defRPr>
            </a:lvl8pPr>
            <a:lvl9pPr marL="3886200" indent="-228600" algn="ctr" eaLnBrk="0" fontAlgn="base" hangingPunct="0">
              <a:spcBef>
                <a:spcPct val="0"/>
              </a:spcBef>
              <a:spcAft>
                <a:spcPct val="0"/>
              </a:spcAft>
              <a:defRPr sz="2800">
                <a:solidFill>
                  <a:srgbClr val="000000"/>
                </a:solidFill>
                <a:latin typeface="Arial" panose="020B0604020202020204" pitchFamily="34" charset="0"/>
                <a:ea typeface="ヒラギノ角ゴ ProN W3" charset="-128"/>
                <a:sym typeface="Gill Sans" charset="0"/>
              </a:defRPr>
            </a:lvl9pPr>
          </a:lstStyle>
          <a:p>
            <a:pPr algn="ctr" defTabSz="1219170" eaLnBrk="1" fontAlgn="base" hangingPunct="1">
              <a:spcBef>
                <a:spcPct val="0"/>
              </a:spcBef>
              <a:spcAft>
                <a:spcPct val="0"/>
              </a:spcAft>
              <a:defRPr/>
            </a:pPr>
            <a:fld id="{B2A0B7D8-0C9F-4245-842A-095F96AC0375}" type="slidenum">
              <a:rPr lang="es-ES_tradnl" altLang="es-ES" sz="1467" smtClean="0">
                <a:solidFill>
                  <a:srgbClr val="FFFFFF"/>
                </a:solidFill>
                <a:ea typeface="MS PGothic" panose="020B0600070205080204" pitchFamily="34" charset="-128"/>
                <a:cs typeface="Arial" panose="020B0604020202020204" pitchFamily="34" charset="0"/>
                <a:sym typeface="Arial" panose="020B0604020202020204" pitchFamily="34" charset="0"/>
              </a:rPr>
              <a:pPr algn="ctr" defTabSz="1219170" eaLnBrk="1" fontAlgn="base" hangingPunct="1">
                <a:spcBef>
                  <a:spcPct val="0"/>
                </a:spcBef>
                <a:spcAft>
                  <a:spcPct val="0"/>
                </a:spcAft>
                <a:defRPr/>
              </a:pPr>
              <a:t>‹#›</a:t>
            </a:fld>
            <a:endParaRPr lang="es-ES_tradnl" altLang="es-ES" sz="1467" dirty="0">
              <a:solidFill>
                <a:srgbClr val="FFFFFF"/>
              </a:solidFill>
              <a:ea typeface="MS PGothic" panose="020B0600070205080204" pitchFamily="34" charset="-128"/>
              <a:cs typeface="Arial" panose="020B0604020202020204" pitchFamily="34" charset="0"/>
              <a:sym typeface="Arial" panose="020B0604020202020204" pitchFamily="34" charset="0"/>
            </a:endParaRPr>
          </a:p>
        </p:txBody>
      </p:sp>
      <p:pic>
        <p:nvPicPr>
          <p:cNvPr id="6" name="Picture 5" descr="AF_ClaimElegimos_Logo_ENG_RGB_NEG-BN.png"/>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a:off x="0" y="5924380"/>
            <a:ext cx="1583009" cy="933620"/>
          </a:xfrm>
          <a:prstGeom prst="rect">
            <a:avLst/>
          </a:prstGeom>
        </p:spPr>
      </p:pic>
    </p:spTree>
    <p:extLst>
      <p:ext uri="{BB962C8B-B14F-4D97-AF65-F5344CB8AC3E}">
        <p14:creationId xmlns:p14="http://schemas.microsoft.com/office/powerpoint/2010/main" val="4111635298"/>
      </p:ext>
    </p:extLst>
  </p:cSld>
  <p:clrMap bg1="lt1" tx1="dk1" bg2="lt2" tx2="dk2" accent1="accent1" accent2="accent2" accent3="accent3" accent4="accent4" accent5="accent5" accent6="accent6" hlink="hlink" folHlink="folHlink"/>
  <p:sldLayoutIdLst>
    <p:sldLayoutId id="2147483753" r:id="rId1"/>
    <p:sldLayoutId id="2147483738" r:id="rId2"/>
    <p:sldLayoutId id="2147483735" r:id="rId3"/>
    <p:sldLayoutId id="2147483756" r:id="rId4"/>
    <p:sldLayoutId id="2147483741" r:id="rId5"/>
    <p:sldLayoutId id="2147483758" r:id="rId6"/>
    <p:sldLayoutId id="2147483759" r:id="rId7"/>
    <p:sldLayoutId id="2147483760" r:id="rId8"/>
  </p:sldLayoutIdLst>
  <p:txStyles>
    <p:titleStyle>
      <a:lvl1pPr algn="ctr" rtl="0" eaLnBrk="0" fontAlgn="base" hangingPunct="0">
        <a:spcBef>
          <a:spcPct val="0"/>
        </a:spcBef>
        <a:spcAft>
          <a:spcPct val="0"/>
        </a:spcAft>
        <a:defRPr sz="5867" kern="1200">
          <a:solidFill>
            <a:schemeClr val="tx1"/>
          </a:solidFill>
          <a:latin typeface="+mj-lt"/>
          <a:ea typeface="+mj-ea"/>
          <a:cs typeface="+mj-cs"/>
        </a:defRPr>
      </a:lvl1pPr>
      <a:lvl2pPr algn="ctr" rtl="0" eaLnBrk="0" fontAlgn="base" hangingPunct="0">
        <a:spcBef>
          <a:spcPct val="0"/>
        </a:spcBef>
        <a:spcAft>
          <a:spcPct val="0"/>
        </a:spcAft>
        <a:defRPr sz="5867">
          <a:solidFill>
            <a:schemeClr val="tx1"/>
          </a:solidFill>
          <a:latin typeface="Calibri" pitchFamily="34" charset="0"/>
        </a:defRPr>
      </a:lvl2pPr>
      <a:lvl3pPr algn="ctr" rtl="0" eaLnBrk="0" fontAlgn="base" hangingPunct="0">
        <a:spcBef>
          <a:spcPct val="0"/>
        </a:spcBef>
        <a:spcAft>
          <a:spcPct val="0"/>
        </a:spcAft>
        <a:defRPr sz="5867">
          <a:solidFill>
            <a:schemeClr val="tx1"/>
          </a:solidFill>
          <a:latin typeface="Calibri" pitchFamily="34" charset="0"/>
        </a:defRPr>
      </a:lvl3pPr>
      <a:lvl4pPr algn="ctr" rtl="0" eaLnBrk="0" fontAlgn="base" hangingPunct="0">
        <a:spcBef>
          <a:spcPct val="0"/>
        </a:spcBef>
        <a:spcAft>
          <a:spcPct val="0"/>
        </a:spcAft>
        <a:defRPr sz="5867">
          <a:solidFill>
            <a:schemeClr val="tx1"/>
          </a:solidFill>
          <a:latin typeface="Calibri" pitchFamily="34" charset="0"/>
        </a:defRPr>
      </a:lvl4pPr>
      <a:lvl5pPr algn="ctr" rtl="0" eaLnBrk="0" fontAlgn="base" hangingPunct="0">
        <a:spcBef>
          <a:spcPct val="0"/>
        </a:spcBef>
        <a:spcAft>
          <a:spcPct val="0"/>
        </a:spcAft>
        <a:defRPr sz="5867">
          <a:solidFill>
            <a:schemeClr val="tx1"/>
          </a:solidFill>
          <a:latin typeface="Calibri" pitchFamily="34" charset="0"/>
        </a:defRPr>
      </a:lvl5pPr>
      <a:lvl6pPr marL="609585" algn="ctr" rtl="0" fontAlgn="base">
        <a:spcBef>
          <a:spcPct val="0"/>
        </a:spcBef>
        <a:spcAft>
          <a:spcPct val="0"/>
        </a:spcAft>
        <a:defRPr sz="5867">
          <a:solidFill>
            <a:schemeClr val="tx1"/>
          </a:solidFill>
          <a:latin typeface="Calibri" pitchFamily="34" charset="0"/>
        </a:defRPr>
      </a:lvl6pPr>
      <a:lvl7pPr marL="1219170" algn="ctr" rtl="0" fontAlgn="base">
        <a:spcBef>
          <a:spcPct val="0"/>
        </a:spcBef>
        <a:spcAft>
          <a:spcPct val="0"/>
        </a:spcAft>
        <a:defRPr sz="5867">
          <a:solidFill>
            <a:schemeClr val="tx1"/>
          </a:solidFill>
          <a:latin typeface="Calibri" pitchFamily="34" charset="0"/>
        </a:defRPr>
      </a:lvl7pPr>
      <a:lvl8pPr marL="1828754" algn="ctr" rtl="0" fontAlgn="base">
        <a:spcBef>
          <a:spcPct val="0"/>
        </a:spcBef>
        <a:spcAft>
          <a:spcPct val="0"/>
        </a:spcAft>
        <a:defRPr sz="5867">
          <a:solidFill>
            <a:schemeClr val="tx1"/>
          </a:solidFill>
          <a:latin typeface="Calibri" pitchFamily="34" charset="0"/>
        </a:defRPr>
      </a:lvl8pPr>
      <a:lvl9pPr marL="2438339" algn="ctr" rtl="0" fontAlgn="base">
        <a:spcBef>
          <a:spcPct val="0"/>
        </a:spcBef>
        <a:spcAft>
          <a:spcPct val="0"/>
        </a:spcAft>
        <a:defRPr sz="5867">
          <a:solidFill>
            <a:schemeClr val="tx1"/>
          </a:solidFill>
          <a:latin typeface="Calibri" pitchFamily="34" charset="0"/>
        </a:defRPr>
      </a:lvl9pPr>
    </p:titleStyle>
    <p:bodyStyle>
      <a:lvl1pPr marL="457189" indent="-457189" algn="l" rtl="0" eaLnBrk="0" fontAlgn="base" hangingPunct="0">
        <a:spcBef>
          <a:spcPct val="20000"/>
        </a:spcBef>
        <a:spcAft>
          <a:spcPct val="0"/>
        </a:spcAft>
        <a:buFont typeface="Arial" panose="020B0604020202020204" pitchFamily="34" charset="0"/>
        <a:buChar char="•"/>
        <a:defRPr sz="4267" kern="1200">
          <a:solidFill>
            <a:schemeClr val="tx1"/>
          </a:solidFill>
          <a:latin typeface="+mn-lt"/>
          <a:ea typeface="+mn-ea"/>
          <a:cs typeface="+mn-cs"/>
        </a:defRPr>
      </a:lvl1pPr>
      <a:lvl2pPr marL="990575" indent="-380990" algn="l" rtl="0" eaLnBrk="0" fontAlgn="base" hangingPunct="0">
        <a:spcBef>
          <a:spcPct val="20000"/>
        </a:spcBef>
        <a:spcAft>
          <a:spcPct val="0"/>
        </a:spcAft>
        <a:buFont typeface="Arial" panose="020B0604020202020204" pitchFamily="34" charset="0"/>
        <a:buChar char="–"/>
        <a:defRPr sz="3733" kern="1200">
          <a:solidFill>
            <a:schemeClr val="tx1"/>
          </a:solidFill>
          <a:latin typeface="+mn-lt"/>
          <a:ea typeface="+mn-ea"/>
          <a:cs typeface="+mn-cs"/>
        </a:defRPr>
      </a:lvl2pPr>
      <a:lvl3pPr marL="1523962" indent="-304792"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3pPr>
      <a:lvl4pPr marL="2133547" indent="-304792" algn="l" rtl="0" eaLnBrk="0" fontAlgn="base" hangingPunct="0">
        <a:spcBef>
          <a:spcPct val="20000"/>
        </a:spcBef>
        <a:spcAft>
          <a:spcPct val="0"/>
        </a:spcAft>
        <a:buFont typeface="Arial" panose="020B0604020202020204" pitchFamily="34" charset="0"/>
        <a:buChar char="–"/>
        <a:defRPr sz="2667" kern="1200">
          <a:solidFill>
            <a:schemeClr val="tx1"/>
          </a:solidFill>
          <a:latin typeface="+mn-lt"/>
          <a:ea typeface="+mn-ea"/>
          <a:cs typeface="+mn-cs"/>
        </a:defRPr>
      </a:lvl4pPr>
      <a:lvl5pPr marL="2743131" indent="-304792" algn="l" rtl="0" eaLnBrk="0" fontAlgn="base" hangingPunct="0">
        <a:spcBef>
          <a:spcPct val="20000"/>
        </a:spcBef>
        <a:spcAft>
          <a:spcPct val="0"/>
        </a:spcAft>
        <a:buFont typeface="Arial" panose="020B0604020202020204" pitchFamily="34" charset="0"/>
        <a:buChar char="»"/>
        <a:defRPr sz="2667" kern="1200">
          <a:solidFill>
            <a:schemeClr val="tx1"/>
          </a:solidFill>
          <a:latin typeface="+mn-lt"/>
          <a:ea typeface="+mn-ea"/>
          <a:cs typeface="+mn-cs"/>
        </a:defRPr>
      </a:lvl5pPr>
      <a:lvl6pPr marL="3352716"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7pPr>
      <a:lvl8pPr marL="4571886"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9pPr>
    </p:bodyStyle>
    <p:otherStyle>
      <a:defPPr>
        <a:defRPr lang="es-E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rgbClr val="003144"/>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206650363"/>
      </p:ext>
    </p:extLst>
  </p:cSld>
  <p:clrMap bg1="lt1" tx1="dk1" bg2="lt2" tx2="dk2" accent1="accent1" accent2="accent2" accent3="accent3" accent4="accent4" accent5="accent5" accent6="accent6" hlink="hlink" folHlink="folHlink"/>
  <p:sldLayoutIdLst>
    <p:sldLayoutId id="2147483757" r:id="rId1"/>
    <p:sldLayoutId id="2147483751" r:id="rId2"/>
  </p:sldLayoutIdLst>
  <p:txStyles>
    <p:titleStyle>
      <a:lvl1pPr algn="ctr" defTabSz="609585" rtl="0" eaLnBrk="0" fontAlgn="base" hangingPunct="0">
        <a:spcBef>
          <a:spcPct val="0"/>
        </a:spcBef>
        <a:spcAft>
          <a:spcPct val="0"/>
        </a:spcAft>
        <a:defRPr sz="5867" kern="1200">
          <a:solidFill>
            <a:schemeClr val="tx1"/>
          </a:solidFill>
          <a:latin typeface="+mj-lt"/>
          <a:ea typeface="MS PGothic" pitchFamily="34" charset="-128"/>
          <a:cs typeface="ＭＳ Ｐゴシック" charset="0"/>
        </a:defRPr>
      </a:lvl1pPr>
      <a:lvl2pPr algn="ctr" defTabSz="609585" rtl="0" eaLnBrk="0" fontAlgn="base" hangingPunct="0">
        <a:spcBef>
          <a:spcPct val="0"/>
        </a:spcBef>
        <a:spcAft>
          <a:spcPct val="0"/>
        </a:spcAft>
        <a:defRPr sz="5867">
          <a:solidFill>
            <a:schemeClr val="tx1"/>
          </a:solidFill>
          <a:latin typeface="Calibri" charset="0"/>
          <a:ea typeface="MS PGothic" pitchFamily="34" charset="-128"/>
          <a:cs typeface="ＭＳ Ｐゴシック" charset="0"/>
        </a:defRPr>
      </a:lvl2pPr>
      <a:lvl3pPr algn="ctr" defTabSz="609585" rtl="0" eaLnBrk="0" fontAlgn="base" hangingPunct="0">
        <a:spcBef>
          <a:spcPct val="0"/>
        </a:spcBef>
        <a:spcAft>
          <a:spcPct val="0"/>
        </a:spcAft>
        <a:defRPr sz="5867">
          <a:solidFill>
            <a:schemeClr val="tx1"/>
          </a:solidFill>
          <a:latin typeface="Calibri" charset="0"/>
          <a:ea typeface="MS PGothic" pitchFamily="34" charset="-128"/>
          <a:cs typeface="ＭＳ Ｐゴシック" charset="0"/>
        </a:defRPr>
      </a:lvl3pPr>
      <a:lvl4pPr algn="ctr" defTabSz="609585" rtl="0" eaLnBrk="0" fontAlgn="base" hangingPunct="0">
        <a:spcBef>
          <a:spcPct val="0"/>
        </a:spcBef>
        <a:spcAft>
          <a:spcPct val="0"/>
        </a:spcAft>
        <a:defRPr sz="5867">
          <a:solidFill>
            <a:schemeClr val="tx1"/>
          </a:solidFill>
          <a:latin typeface="Calibri" charset="0"/>
          <a:ea typeface="MS PGothic" pitchFamily="34" charset="-128"/>
          <a:cs typeface="ＭＳ Ｐゴシック" charset="0"/>
        </a:defRPr>
      </a:lvl4pPr>
      <a:lvl5pPr algn="ctr" defTabSz="609585" rtl="0" eaLnBrk="0" fontAlgn="base" hangingPunct="0">
        <a:spcBef>
          <a:spcPct val="0"/>
        </a:spcBef>
        <a:spcAft>
          <a:spcPct val="0"/>
        </a:spcAft>
        <a:defRPr sz="5867">
          <a:solidFill>
            <a:schemeClr val="tx1"/>
          </a:solidFill>
          <a:latin typeface="Calibri" charset="0"/>
          <a:ea typeface="MS PGothic" pitchFamily="34" charset="-128"/>
          <a:cs typeface="ＭＳ Ｐゴシック" charset="0"/>
        </a:defRPr>
      </a:lvl5pPr>
      <a:lvl6pPr marL="609585" algn="ctr" defTabSz="609585" rtl="0" fontAlgn="base">
        <a:spcBef>
          <a:spcPct val="0"/>
        </a:spcBef>
        <a:spcAft>
          <a:spcPct val="0"/>
        </a:spcAft>
        <a:defRPr sz="5867">
          <a:solidFill>
            <a:schemeClr val="tx1"/>
          </a:solidFill>
          <a:latin typeface="Calibri" charset="0"/>
          <a:ea typeface="ＭＳ Ｐゴシック" charset="0"/>
          <a:cs typeface="ＭＳ Ｐゴシック" charset="0"/>
        </a:defRPr>
      </a:lvl6pPr>
      <a:lvl7pPr marL="1219170" algn="ctr" defTabSz="609585" rtl="0" fontAlgn="base">
        <a:spcBef>
          <a:spcPct val="0"/>
        </a:spcBef>
        <a:spcAft>
          <a:spcPct val="0"/>
        </a:spcAft>
        <a:defRPr sz="5867">
          <a:solidFill>
            <a:schemeClr val="tx1"/>
          </a:solidFill>
          <a:latin typeface="Calibri" charset="0"/>
          <a:ea typeface="ＭＳ Ｐゴシック" charset="0"/>
          <a:cs typeface="ＭＳ Ｐゴシック" charset="0"/>
        </a:defRPr>
      </a:lvl7pPr>
      <a:lvl8pPr marL="1828754" algn="ctr" defTabSz="609585" rtl="0" fontAlgn="base">
        <a:spcBef>
          <a:spcPct val="0"/>
        </a:spcBef>
        <a:spcAft>
          <a:spcPct val="0"/>
        </a:spcAft>
        <a:defRPr sz="5867">
          <a:solidFill>
            <a:schemeClr val="tx1"/>
          </a:solidFill>
          <a:latin typeface="Calibri" charset="0"/>
          <a:ea typeface="ＭＳ Ｐゴシック" charset="0"/>
          <a:cs typeface="ＭＳ Ｐゴシック" charset="0"/>
        </a:defRPr>
      </a:lvl8pPr>
      <a:lvl9pPr marL="2438339" algn="ctr" defTabSz="609585" rtl="0" fontAlgn="base">
        <a:spcBef>
          <a:spcPct val="0"/>
        </a:spcBef>
        <a:spcAft>
          <a:spcPct val="0"/>
        </a:spcAft>
        <a:defRPr sz="5867">
          <a:solidFill>
            <a:schemeClr val="tx1"/>
          </a:solidFill>
          <a:latin typeface="Calibri" charset="0"/>
          <a:ea typeface="ＭＳ Ｐゴシック" charset="0"/>
          <a:cs typeface="ＭＳ Ｐゴシック" charset="0"/>
        </a:defRPr>
      </a:lvl9pPr>
    </p:titleStyle>
    <p:bodyStyle>
      <a:lvl1pPr marL="457189" indent="-457189" algn="l" defTabSz="609585" rtl="0" eaLnBrk="0" fontAlgn="base" hangingPunct="0">
        <a:spcBef>
          <a:spcPct val="20000"/>
        </a:spcBef>
        <a:spcAft>
          <a:spcPct val="0"/>
        </a:spcAft>
        <a:buFont typeface="Arial" panose="020B0604020202020204" pitchFamily="34" charset="0"/>
        <a:buChar char="•"/>
        <a:defRPr sz="4267" kern="1200">
          <a:solidFill>
            <a:schemeClr val="tx1"/>
          </a:solidFill>
          <a:latin typeface="+mn-lt"/>
          <a:ea typeface="MS PGothic" pitchFamily="34" charset="-128"/>
          <a:cs typeface="ＭＳ Ｐゴシック" charset="0"/>
        </a:defRPr>
      </a:lvl1pPr>
      <a:lvl2pPr marL="990575" indent="-380990" algn="l" defTabSz="609585" rtl="0" eaLnBrk="0" fontAlgn="base" hangingPunct="0">
        <a:spcBef>
          <a:spcPct val="20000"/>
        </a:spcBef>
        <a:spcAft>
          <a:spcPct val="0"/>
        </a:spcAft>
        <a:buFont typeface="Arial" panose="020B0604020202020204" pitchFamily="34" charset="0"/>
        <a:buChar char="–"/>
        <a:defRPr sz="3733" kern="1200">
          <a:solidFill>
            <a:schemeClr val="tx1"/>
          </a:solidFill>
          <a:latin typeface="+mn-lt"/>
          <a:ea typeface="MS PGothic" pitchFamily="34" charset="-128"/>
          <a:cs typeface="+mn-cs"/>
        </a:defRPr>
      </a:lvl2pPr>
      <a:lvl3pPr marL="1523962" indent="-304792" algn="l" defTabSz="609585"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S PGothic" pitchFamily="34" charset="-128"/>
          <a:cs typeface="+mn-cs"/>
        </a:defRPr>
      </a:lvl3pPr>
      <a:lvl4pPr marL="2133547" indent="-304792" algn="l" defTabSz="609585" rtl="0" eaLnBrk="0" fontAlgn="base" hangingPunct="0">
        <a:spcBef>
          <a:spcPct val="20000"/>
        </a:spcBef>
        <a:spcAft>
          <a:spcPct val="0"/>
        </a:spcAft>
        <a:buFont typeface="Arial" panose="020B0604020202020204" pitchFamily="34" charset="0"/>
        <a:buChar char="–"/>
        <a:defRPr sz="2667" kern="1200">
          <a:solidFill>
            <a:schemeClr val="tx1"/>
          </a:solidFill>
          <a:latin typeface="+mn-lt"/>
          <a:ea typeface="MS PGothic" pitchFamily="34" charset="-128"/>
          <a:cs typeface="+mn-cs"/>
        </a:defRPr>
      </a:lvl4pPr>
      <a:lvl5pPr marL="2743131" indent="-304792" algn="l" defTabSz="609585" rtl="0" eaLnBrk="0" fontAlgn="base" hangingPunct="0">
        <a:spcBef>
          <a:spcPct val="20000"/>
        </a:spcBef>
        <a:spcAft>
          <a:spcPct val="0"/>
        </a:spcAft>
        <a:buFont typeface="Arial" panose="020B0604020202020204" pitchFamily="34" charset="0"/>
        <a:buChar char="»"/>
        <a:defRPr sz="2667" kern="1200">
          <a:solidFill>
            <a:schemeClr val="tx1"/>
          </a:solidFill>
          <a:latin typeface="+mn-lt"/>
          <a:ea typeface="MS PGothic" pitchFamily="34" charset="-128"/>
          <a:cs typeface="+mn-cs"/>
        </a:defRPr>
      </a:lvl5pPr>
      <a:lvl6pPr marL="3352716" indent="-304792" algn="l" defTabSz="609585" rtl="0" eaLnBrk="1" latinLnBrk="0" hangingPunct="1">
        <a:spcBef>
          <a:spcPct val="20000"/>
        </a:spcBef>
        <a:buFont typeface="Arial"/>
        <a:buChar char="•"/>
        <a:defRPr sz="2667" kern="1200">
          <a:solidFill>
            <a:schemeClr val="tx1"/>
          </a:solidFill>
          <a:latin typeface="+mn-lt"/>
          <a:ea typeface="+mn-ea"/>
          <a:cs typeface="+mn-cs"/>
        </a:defRPr>
      </a:lvl6pPr>
      <a:lvl7pPr marL="3962301" indent="-304792" algn="l" defTabSz="609585" rtl="0" eaLnBrk="1" latinLnBrk="0" hangingPunct="1">
        <a:spcBef>
          <a:spcPct val="20000"/>
        </a:spcBef>
        <a:buFont typeface="Arial"/>
        <a:buChar char="•"/>
        <a:defRPr sz="2667" kern="1200">
          <a:solidFill>
            <a:schemeClr val="tx1"/>
          </a:solidFill>
          <a:latin typeface="+mn-lt"/>
          <a:ea typeface="+mn-ea"/>
          <a:cs typeface="+mn-cs"/>
        </a:defRPr>
      </a:lvl7pPr>
      <a:lvl8pPr marL="4571886" indent="-304792" algn="l" defTabSz="609585" rtl="0" eaLnBrk="1" latinLnBrk="0" hangingPunct="1">
        <a:spcBef>
          <a:spcPct val="20000"/>
        </a:spcBef>
        <a:buFont typeface="Arial"/>
        <a:buChar char="•"/>
        <a:defRPr sz="2667" kern="1200">
          <a:solidFill>
            <a:schemeClr val="tx1"/>
          </a:solidFill>
          <a:latin typeface="+mn-lt"/>
          <a:ea typeface="+mn-ea"/>
          <a:cs typeface="+mn-cs"/>
        </a:defRPr>
      </a:lvl8pPr>
      <a:lvl9pPr marL="5181470" indent="-304792" algn="l" defTabSz="609585" rtl="0" eaLnBrk="1" latinLnBrk="0" hangingPunct="1">
        <a:spcBef>
          <a:spcPct val="20000"/>
        </a:spcBef>
        <a:buFont typeface="Arial"/>
        <a:buChar char="•"/>
        <a:defRPr sz="2667" kern="1200">
          <a:solidFill>
            <a:schemeClr val="tx1"/>
          </a:solidFill>
          <a:latin typeface="+mn-lt"/>
          <a:ea typeface="+mn-ea"/>
          <a:cs typeface="+mn-cs"/>
        </a:defRPr>
      </a:lvl9pPr>
    </p:bodyStyle>
    <p:otherStyle>
      <a:defPPr>
        <a:defRPr lang="en-US"/>
      </a:defPPr>
      <a:lvl1pPr marL="0" algn="l" defTabSz="609585" rtl="0" eaLnBrk="1" latinLnBrk="0" hangingPunct="1">
        <a:defRPr sz="2400" kern="1200">
          <a:solidFill>
            <a:schemeClr val="tx1"/>
          </a:solidFill>
          <a:latin typeface="+mn-lt"/>
          <a:ea typeface="+mn-ea"/>
          <a:cs typeface="+mn-cs"/>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image" Target="../media/image6.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10" name="Rectángulo 9"/>
          <p:cNvSpPr/>
          <p:nvPr/>
        </p:nvSpPr>
        <p:spPr>
          <a:xfrm>
            <a:off x="483621" y="4153989"/>
            <a:ext cx="1934678" cy="15352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dirty="0"/>
          </a:p>
        </p:txBody>
      </p:sp>
      <p:sp>
        <p:nvSpPr>
          <p:cNvPr id="8" name="Marcador de contenido 1"/>
          <p:cNvSpPr txBox="1">
            <a:spLocks/>
          </p:cNvSpPr>
          <p:nvPr/>
        </p:nvSpPr>
        <p:spPr>
          <a:xfrm>
            <a:off x="250371" y="1397263"/>
            <a:ext cx="8451374" cy="2107300"/>
          </a:xfrm>
          <a:prstGeom prst="rect">
            <a:avLst/>
          </a:prstGeom>
        </p:spPr>
        <p:txBody>
          <a:bodyPr lIns="121917" tIns="60958" rIns="121917" bIns="60958"/>
          <a:lstStyle>
            <a:lvl1pPr marL="0" indent="0" algn="l" rtl="0" eaLnBrk="0" fontAlgn="base" hangingPunct="0">
              <a:lnSpc>
                <a:spcPts val="6920"/>
              </a:lnSpc>
              <a:spcBef>
                <a:spcPts val="1200"/>
              </a:spcBef>
              <a:spcAft>
                <a:spcPct val="0"/>
              </a:spcAft>
              <a:buClr>
                <a:schemeClr val="bg1"/>
              </a:buClr>
              <a:buSzPct val="100000"/>
              <a:buFont typeface="Arial" panose="020B0604020202020204" pitchFamily="34" charset="0"/>
              <a:buNone/>
              <a:defRPr lang="es-ES" altLang="es-ES" sz="6000" b="0" i="0" kern="1200" spc="-10" baseline="0" dirty="0" smtClean="0">
                <a:solidFill>
                  <a:schemeClr val="bg1"/>
                </a:solidFill>
                <a:latin typeface="Arial" charset="0"/>
                <a:ea typeface="Arial" charset="0"/>
                <a:cs typeface="Arial" charset="0"/>
                <a:sym typeface="Gill Sans" charset="0"/>
              </a:defRPr>
            </a:lvl1pPr>
            <a:lvl2pPr marL="1066773" indent="-457189" algn="l" rtl="0" eaLnBrk="0" fontAlgn="base" hangingPunct="0">
              <a:spcBef>
                <a:spcPct val="20000"/>
              </a:spcBef>
              <a:spcAft>
                <a:spcPct val="0"/>
              </a:spcAft>
              <a:buClr>
                <a:schemeClr val="bg1"/>
              </a:buClr>
              <a:buFont typeface="Courier New" panose="02070309020205020404" pitchFamily="49" charset="0"/>
              <a:buChar char="o"/>
              <a:defRPr lang="es-ES" altLang="es-ES" sz="1900" b="0" kern="1200" baseline="0" dirty="0" smtClean="0">
                <a:solidFill>
                  <a:schemeClr val="bg1"/>
                </a:solidFill>
                <a:latin typeface="Telefonica ExtraLight"/>
                <a:ea typeface="MS PGothic" pitchFamily="34" charset="-128"/>
                <a:cs typeface="Telefonica ExtraLight"/>
                <a:sym typeface="Gill Sans" charset="0"/>
              </a:defRPr>
            </a:lvl2pPr>
            <a:lvl3pPr marL="1676358" indent="-457189" algn="l" rtl="0" eaLnBrk="0" fontAlgn="base" hangingPunct="0">
              <a:spcBef>
                <a:spcPct val="20000"/>
              </a:spcBef>
              <a:spcAft>
                <a:spcPct val="0"/>
              </a:spcAft>
              <a:buClr>
                <a:schemeClr val="bg1"/>
              </a:buClr>
              <a:buFont typeface="Wingdings" panose="05000000000000000000" pitchFamily="2" charset="2"/>
              <a:buChar char="§"/>
              <a:defRPr lang="es-ES" altLang="es-ES" sz="1900" b="0" kern="1200" baseline="0" dirty="0" smtClean="0">
                <a:solidFill>
                  <a:schemeClr val="bg1"/>
                </a:solidFill>
                <a:latin typeface="Telefonica ExtraLight"/>
                <a:ea typeface="MS PGothic" pitchFamily="34" charset="-128"/>
                <a:cs typeface="Telefonica ExtraLight"/>
                <a:sym typeface="Gill Sans" charset="0"/>
              </a:defRPr>
            </a:lvl3pPr>
            <a:lvl4pPr marL="2133547" indent="-304792" algn="l" rtl="0" eaLnBrk="0" fontAlgn="base" hangingPunct="0">
              <a:spcBef>
                <a:spcPct val="20000"/>
              </a:spcBef>
              <a:spcAft>
                <a:spcPct val="0"/>
              </a:spcAft>
              <a:buClr>
                <a:schemeClr val="bg1"/>
              </a:buClr>
              <a:buFont typeface="Arial" pitchFamily="34" charset="0"/>
              <a:buChar char="–"/>
              <a:defRPr lang="es-ES" altLang="es-ES" sz="1900" b="0" kern="1200" baseline="0" dirty="0" smtClean="0">
                <a:solidFill>
                  <a:schemeClr val="bg1"/>
                </a:solidFill>
                <a:latin typeface="Telefonica ExtraLight"/>
                <a:ea typeface="MS PGothic" pitchFamily="34" charset="-128"/>
                <a:cs typeface="Telefonica ExtraLight"/>
                <a:sym typeface="Gill Sans" charset="0"/>
              </a:defRPr>
            </a:lvl4pPr>
            <a:lvl5pPr marL="2743131" indent="-304792" algn="l" rtl="0" eaLnBrk="0" fontAlgn="base" hangingPunct="0">
              <a:spcBef>
                <a:spcPct val="20000"/>
              </a:spcBef>
              <a:spcAft>
                <a:spcPct val="0"/>
              </a:spcAft>
              <a:buClr>
                <a:schemeClr val="tx2"/>
              </a:buClr>
              <a:buFont typeface="Arial" pitchFamily="34" charset="0"/>
              <a:buChar char="»"/>
              <a:defRPr sz="2700" kern="1200">
                <a:solidFill>
                  <a:schemeClr val="tx2"/>
                </a:solidFill>
                <a:latin typeface="Calibri" panose="020F0502020204030204" pitchFamily="34" charset="0"/>
                <a:ea typeface="+mn-ea"/>
                <a:cs typeface="Calibri" panose="020F0502020204030204" pitchFamily="34" charset="0"/>
              </a:defRPr>
            </a:lvl5pPr>
            <a:lvl6pPr marL="3352716" indent="-304792" algn="l" defTabSz="121917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9pPr>
          </a:lstStyle>
          <a:p>
            <a:pPr defTabSz="914400" eaLnBrk="1" hangingPunct="1">
              <a:defRPr/>
            </a:pPr>
            <a:r>
              <a:rPr lang="en-US" dirty="0"/>
              <a:t>Heavy Hanging</a:t>
            </a:r>
          </a:p>
          <a:p>
            <a:pPr defTabSz="914400" eaLnBrk="1" hangingPunct="1">
              <a:defRPr/>
            </a:pPr>
            <a:r>
              <a:rPr lang="en-US" dirty="0"/>
              <a:t>Punching Bag Ver.1</a:t>
            </a:r>
          </a:p>
        </p:txBody>
      </p:sp>
      <p:pic>
        <p:nvPicPr>
          <p:cNvPr id="6" name="Imagen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919604" y="4910645"/>
            <a:ext cx="1198225" cy="1107397"/>
          </a:xfrm>
          <a:prstGeom prst="rect">
            <a:avLst/>
          </a:prstGeom>
        </p:spPr>
      </p:pic>
      <p:sp>
        <p:nvSpPr>
          <p:cNvPr id="2" name="CuadroTexto 1"/>
          <p:cNvSpPr txBox="1"/>
          <p:nvPr/>
        </p:nvSpPr>
        <p:spPr bwMode="auto">
          <a:xfrm>
            <a:off x="9821794" y="6018042"/>
            <a:ext cx="1502847" cy="3385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rtlCol="0">
            <a:spAutoFit/>
          </a:bodyPr>
          <a:lstStyle/>
          <a:p>
            <a:pPr algn="l" eaLnBrk="1" hangingPunct="1"/>
            <a:r>
              <a:rPr lang="es-ES" sz="1600" dirty="0" err="1">
                <a:solidFill>
                  <a:schemeClr val="bg1"/>
                </a:solidFill>
                <a:latin typeface="Calibri" pitchFamily="34" charset="0"/>
                <a:cs typeface="Calibri" pitchFamily="34" charset="0"/>
              </a:rPr>
              <a:t>We</a:t>
            </a:r>
            <a:r>
              <a:rPr lang="es-ES" sz="1600" dirty="0">
                <a:solidFill>
                  <a:schemeClr val="bg1"/>
                </a:solidFill>
                <a:latin typeface="Calibri" pitchFamily="34" charset="0"/>
                <a:cs typeface="Calibri" pitchFamily="34" charset="0"/>
              </a:rPr>
              <a:t> </a:t>
            </a:r>
            <a:r>
              <a:rPr lang="es-ES" sz="1600" dirty="0" err="1">
                <a:solidFill>
                  <a:schemeClr val="bg1"/>
                </a:solidFill>
                <a:latin typeface="Calibri" pitchFamily="34" charset="0"/>
                <a:cs typeface="Calibri" pitchFamily="34" charset="0"/>
              </a:rPr>
              <a:t>choose</a:t>
            </a:r>
            <a:r>
              <a:rPr lang="es-ES" sz="1600" dirty="0">
                <a:solidFill>
                  <a:schemeClr val="bg1"/>
                </a:solidFill>
                <a:latin typeface="Calibri" pitchFamily="34" charset="0"/>
                <a:cs typeface="Calibri" pitchFamily="34" charset="0"/>
              </a:rPr>
              <a:t> </a:t>
            </a:r>
            <a:r>
              <a:rPr lang="es-ES" sz="1600" dirty="0" err="1">
                <a:solidFill>
                  <a:schemeClr val="bg1"/>
                </a:solidFill>
                <a:latin typeface="Calibri" pitchFamily="34" charset="0"/>
                <a:cs typeface="Calibri" pitchFamily="34" charset="0"/>
              </a:rPr>
              <a:t>it</a:t>
            </a:r>
            <a:r>
              <a:rPr lang="es-ES" sz="1600" dirty="0">
                <a:solidFill>
                  <a:schemeClr val="bg1"/>
                </a:solidFill>
                <a:latin typeface="Calibri" pitchFamily="34" charset="0"/>
                <a:cs typeface="Calibri" pitchFamily="34" charset="0"/>
              </a:rPr>
              <a:t> </a:t>
            </a:r>
            <a:r>
              <a:rPr lang="es-ES" sz="1600" dirty="0" err="1">
                <a:solidFill>
                  <a:schemeClr val="bg1"/>
                </a:solidFill>
                <a:latin typeface="Calibri" pitchFamily="34" charset="0"/>
                <a:cs typeface="Calibri" pitchFamily="34" charset="0"/>
              </a:rPr>
              <a:t>all</a:t>
            </a:r>
            <a:endParaRPr lang="es-ES" sz="1600" dirty="0">
              <a:solidFill>
                <a:schemeClr val="bg1"/>
              </a:solidFill>
              <a:latin typeface="Calibri" pitchFamily="34" charset="0"/>
              <a:cs typeface="Calibri" pitchFamily="34" charset="0"/>
            </a:endParaRPr>
          </a:p>
        </p:txBody>
      </p:sp>
      <p:sp>
        <p:nvSpPr>
          <p:cNvPr id="3" name="Rectangle 2">
            <a:extLst>
              <a:ext uri="{FF2B5EF4-FFF2-40B4-BE49-F238E27FC236}">
                <a16:creationId xmlns:a16="http://schemas.microsoft.com/office/drawing/2014/main" id="{B54A8DEA-CA94-4E5A-B90E-F817C80D6C89}"/>
              </a:ext>
            </a:extLst>
          </p:cNvPr>
          <p:cNvSpPr/>
          <p:nvPr/>
        </p:nvSpPr>
        <p:spPr>
          <a:xfrm>
            <a:off x="250371" y="206829"/>
            <a:ext cx="2416629" cy="1186542"/>
          </a:xfrm>
          <a:prstGeom prst="rect">
            <a:avLst/>
          </a:prstGeom>
          <a:solidFill>
            <a:srgbClr val="173143"/>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id="{7AAD77F5-4681-4E12-A63B-1F440E58193F}"/>
              </a:ext>
            </a:extLst>
          </p:cNvPr>
          <p:cNvSpPr/>
          <p:nvPr/>
        </p:nvSpPr>
        <p:spPr>
          <a:xfrm>
            <a:off x="7794171" y="0"/>
            <a:ext cx="4397829" cy="6858000"/>
          </a:xfrm>
          <a:prstGeom prst="rect">
            <a:avLst/>
          </a:prstGeom>
          <a:solidFill>
            <a:srgbClr val="1731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9A158108-98F9-4432-AFDE-016470B1E149}"/>
              </a:ext>
            </a:extLst>
          </p:cNvPr>
          <p:cNvPicPr>
            <a:picLocks noChangeAspect="1"/>
          </p:cNvPicPr>
          <p:nvPr/>
        </p:nvPicPr>
        <p:blipFill>
          <a:blip r:embed="rId5"/>
          <a:stretch>
            <a:fillRect/>
          </a:stretch>
        </p:blipFill>
        <p:spPr>
          <a:xfrm>
            <a:off x="8042872" y="1246836"/>
            <a:ext cx="2974629" cy="4269802"/>
          </a:xfrm>
          <a:prstGeom prst="rect">
            <a:avLst/>
          </a:prstGeom>
        </p:spPr>
      </p:pic>
      <p:sp>
        <p:nvSpPr>
          <p:cNvPr id="12" name="TextBox 11">
            <a:extLst>
              <a:ext uri="{FF2B5EF4-FFF2-40B4-BE49-F238E27FC236}">
                <a16:creationId xmlns:a16="http://schemas.microsoft.com/office/drawing/2014/main" id="{5523CE8E-A956-4153-88C9-289BF9748631}"/>
              </a:ext>
            </a:extLst>
          </p:cNvPr>
          <p:cNvSpPr txBox="1"/>
          <p:nvPr/>
        </p:nvSpPr>
        <p:spPr bwMode="auto">
          <a:xfrm>
            <a:off x="483621" y="4868115"/>
            <a:ext cx="4003319" cy="92333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rtlCol="0">
            <a:spAutoFit/>
          </a:bodyPr>
          <a:lstStyle/>
          <a:p>
            <a:pPr algn="l" eaLnBrk="1" hangingPunct="1"/>
            <a:r>
              <a:rPr lang="en-US" dirty="0">
                <a:solidFill>
                  <a:schemeClr val="bg1"/>
                </a:solidFill>
                <a:latin typeface="Calibri" pitchFamily="34" charset="0"/>
                <a:cs typeface="Calibri" pitchFamily="34" charset="0"/>
              </a:rPr>
              <a:t>Product Owner : Michael H. </a:t>
            </a:r>
            <a:r>
              <a:rPr lang="en-US" dirty="0" err="1">
                <a:solidFill>
                  <a:schemeClr val="bg1"/>
                </a:solidFill>
                <a:latin typeface="Calibri" pitchFamily="34" charset="0"/>
                <a:cs typeface="Calibri" pitchFamily="34" charset="0"/>
              </a:rPr>
              <a:t>Bucar</a:t>
            </a:r>
            <a:endParaRPr lang="en-US" dirty="0">
              <a:solidFill>
                <a:schemeClr val="bg1"/>
              </a:solidFill>
              <a:latin typeface="Calibri" pitchFamily="34" charset="0"/>
              <a:cs typeface="Calibri" pitchFamily="34" charset="0"/>
            </a:endParaRPr>
          </a:p>
          <a:p>
            <a:pPr algn="l" eaLnBrk="1" hangingPunct="1"/>
            <a:r>
              <a:rPr lang="en-US" sz="1800" dirty="0">
                <a:solidFill>
                  <a:schemeClr val="bg1"/>
                </a:solidFill>
                <a:latin typeface="Calibri" pitchFamily="34" charset="0"/>
                <a:cs typeface="Calibri" pitchFamily="34" charset="0"/>
              </a:rPr>
              <a:t>Team Member : Ariel Arbona</a:t>
            </a:r>
          </a:p>
          <a:p>
            <a:r>
              <a:rPr lang="en-US" dirty="0">
                <a:solidFill>
                  <a:schemeClr val="bg1"/>
                </a:solidFill>
                <a:latin typeface="Calibri" pitchFamily="34" charset="0"/>
                <a:cs typeface="Calibri" pitchFamily="34" charset="0"/>
              </a:rPr>
              <a:t>Instructor: </a:t>
            </a:r>
            <a:r>
              <a:rPr lang="en-US" dirty="0">
                <a:solidFill>
                  <a:schemeClr val="bg1"/>
                </a:solidFill>
              </a:rPr>
              <a:t>Masoud </a:t>
            </a:r>
            <a:r>
              <a:rPr lang="en-US" dirty="0" err="1">
                <a:solidFill>
                  <a:schemeClr val="bg1"/>
                </a:solidFill>
              </a:rPr>
              <a:t>Sadjadi</a:t>
            </a:r>
            <a:endParaRPr lang="en-US" sz="1800" dirty="0">
              <a:solidFill>
                <a:schemeClr val="bg1"/>
              </a:solidFill>
              <a:latin typeface="Calibri" pitchFamily="34" charset="0"/>
              <a:cs typeface="Calibri" pitchFamily="34" charset="0"/>
            </a:endParaRPr>
          </a:p>
        </p:txBody>
      </p:sp>
    </p:spTree>
    <p:extLst>
      <p:ext uri="{BB962C8B-B14F-4D97-AF65-F5344CB8AC3E}">
        <p14:creationId xmlns:p14="http://schemas.microsoft.com/office/powerpoint/2010/main" val="212148236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20 CuadroTexto"/>
          <p:cNvSpPr txBox="1"/>
          <p:nvPr/>
        </p:nvSpPr>
        <p:spPr bwMode="auto">
          <a:xfrm>
            <a:off x="4234443" y="3013501"/>
            <a:ext cx="7296151" cy="120032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spAutoFit/>
          </a:bodyPr>
          <a:lstStyle/>
          <a:p>
            <a:pPr>
              <a:defRPr/>
            </a:pPr>
            <a:r>
              <a:rPr lang="en-US" sz="2400" b="1" kern="0" dirty="0">
                <a:solidFill>
                  <a:schemeClr val="bg1"/>
                </a:solidFill>
                <a:cs typeface="Arial" panose="020B0604020202020204" pitchFamily="34" charset="0"/>
              </a:rPr>
              <a:t>Scale Sensor</a:t>
            </a:r>
            <a:r>
              <a:rPr lang="en-US" sz="2400" kern="0" dirty="0">
                <a:solidFill>
                  <a:schemeClr val="bg1"/>
                </a:solidFill>
                <a:cs typeface="Arial" panose="020B0604020202020204" pitchFamily="34" charset="0"/>
              </a:rPr>
              <a:t>– </a:t>
            </a:r>
            <a:r>
              <a:rPr lang="en-US" sz="2400" dirty="0">
                <a:solidFill>
                  <a:schemeClr val="bg1"/>
                </a:solidFill>
              </a:rPr>
              <a:t>As a user, to scale the sensor in the bag so that i can have an easier time getting a hit reading on the bag</a:t>
            </a:r>
            <a:endParaRPr lang="en-US" sz="2400" kern="0" dirty="0">
              <a:solidFill>
                <a:schemeClr val="bg1"/>
              </a:solidFill>
              <a:cs typeface="Arial" panose="020B0604020202020204" pitchFamily="34" charset="0"/>
            </a:endParaRPr>
          </a:p>
        </p:txBody>
      </p:sp>
      <p:sp>
        <p:nvSpPr>
          <p:cNvPr id="23" name="3 Rectángulo redondeado"/>
          <p:cNvSpPr/>
          <p:nvPr/>
        </p:nvSpPr>
        <p:spPr>
          <a:xfrm>
            <a:off x="1295401" y="3038349"/>
            <a:ext cx="2400300" cy="995209"/>
          </a:xfrm>
          <a:custGeom>
            <a:avLst/>
            <a:gdLst>
              <a:gd name="connsiteX0" fmla="*/ 0 w 2160240"/>
              <a:gd name="connsiteY0" fmla="*/ 72009 h 432048"/>
              <a:gd name="connsiteX1" fmla="*/ 72009 w 2160240"/>
              <a:gd name="connsiteY1" fmla="*/ 0 h 432048"/>
              <a:gd name="connsiteX2" fmla="*/ 2088231 w 2160240"/>
              <a:gd name="connsiteY2" fmla="*/ 0 h 432048"/>
              <a:gd name="connsiteX3" fmla="*/ 2160240 w 2160240"/>
              <a:gd name="connsiteY3" fmla="*/ 72009 h 432048"/>
              <a:gd name="connsiteX4" fmla="*/ 2160240 w 2160240"/>
              <a:gd name="connsiteY4" fmla="*/ 360039 h 432048"/>
              <a:gd name="connsiteX5" fmla="*/ 2088231 w 2160240"/>
              <a:gd name="connsiteY5" fmla="*/ 432048 h 432048"/>
              <a:gd name="connsiteX6" fmla="*/ 72009 w 2160240"/>
              <a:gd name="connsiteY6" fmla="*/ 432048 h 432048"/>
              <a:gd name="connsiteX7" fmla="*/ 0 w 2160240"/>
              <a:gd name="connsiteY7" fmla="*/ 360039 h 432048"/>
              <a:gd name="connsiteX8" fmla="*/ 0 w 2160240"/>
              <a:gd name="connsiteY8" fmla="*/ 72009 h 432048"/>
              <a:gd name="connsiteX0" fmla="*/ 0 w 2160240"/>
              <a:gd name="connsiteY0" fmla="*/ 72009 h 432048"/>
              <a:gd name="connsiteX1" fmla="*/ 72009 w 2160240"/>
              <a:gd name="connsiteY1" fmla="*/ 0 h 432048"/>
              <a:gd name="connsiteX2" fmla="*/ 2088231 w 2160240"/>
              <a:gd name="connsiteY2" fmla="*/ 0 h 432048"/>
              <a:gd name="connsiteX3" fmla="*/ 2160240 w 2160240"/>
              <a:gd name="connsiteY3" fmla="*/ 72009 h 432048"/>
              <a:gd name="connsiteX4" fmla="*/ 2088231 w 2160240"/>
              <a:gd name="connsiteY4" fmla="*/ 432048 h 432048"/>
              <a:gd name="connsiteX5" fmla="*/ 72009 w 2160240"/>
              <a:gd name="connsiteY5" fmla="*/ 432048 h 432048"/>
              <a:gd name="connsiteX6" fmla="*/ 0 w 2160240"/>
              <a:gd name="connsiteY6" fmla="*/ 360039 h 432048"/>
              <a:gd name="connsiteX7" fmla="*/ 0 w 2160240"/>
              <a:gd name="connsiteY7" fmla="*/ 72009 h 432048"/>
              <a:gd name="connsiteX0" fmla="*/ 0 w 2392996"/>
              <a:gd name="connsiteY0" fmla="*/ 72009 h 432048"/>
              <a:gd name="connsiteX1" fmla="*/ 72009 w 2392996"/>
              <a:gd name="connsiteY1" fmla="*/ 0 h 432048"/>
              <a:gd name="connsiteX2" fmla="*/ 2088231 w 2392996"/>
              <a:gd name="connsiteY2" fmla="*/ 0 h 432048"/>
              <a:gd name="connsiteX3" fmla="*/ 2392996 w 2392996"/>
              <a:gd name="connsiteY3" fmla="*/ 232721 h 432048"/>
              <a:gd name="connsiteX4" fmla="*/ 2088231 w 2392996"/>
              <a:gd name="connsiteY4" fmla="*/ 432048 h 432048"/>
              <a:gd name="connsiteX5" fmla="*/ 72009 w 2392996"/>
              <a:gd name="connsiteY5" fmla="*/ 432048 h 432048"/>
              <a:gd name="connsiteX6" fmla="*/ 0 w 2392996"/>
              <a:gd name="connsiteY6" fmla="*/ 360039 h 432048"/>
              <a:gd name="connsiteX7" fmla="*/ 0 w 2392996"/>
              <a:gd name="connsiteY7" fmla="*/ 72009 h 432048"/>
              <a:gd name="connsiteX0" fmla="*/ 0 w 2426247"/>
              <a:gd name="connsiteY0" fmla="*/ 72009 h 432048"/>
              <a:gd name="connsiteX1" fmla="*/ 72009 w 2426247"/>
              <a:gd name="connsiteY1" fmla="*/ 0 h 432048"/>
              <a:gd name="connsiteX2" fmla="*/ 2088231 w 2426247"/>
              <a:gd name="connsiteY2" fmla="*/ 0 h 432048"/>
              <a:gd name="connsiteX3" fmla="*/ 2426247 w 2426247"/>
              <a:gd name="connsiteY3" fmla="*/ 227179 h 432048"/>
              <a:gd name="connsiteX4" fmla="*/ 2088231 w 2426247"/>
              <a:gd name="connsiteY4" fmla="*/ 432048 h 432048"/>
              <a:gd name="connsiteX5" fmla="*/ 72009 w 2426247"/>
              <a:gd name="connsiteY5" fmla="*/ 432048 h 432048"/>
              <a:gd name="connsiteX6" fmla="*/ 0 w 2426247"/>
              <a:gd name="connsiteY6" fmla="*/ 360039 h 432048"/>
              <a:gd name="connsiteX7" fmla="*/ 0 w 2426247"/>
              <a:gd name="connsiteY7" fmla="*/ 72009 h 432048"/>
              <a:gd name="connsiteX0" fmla="*/ 0 w 2426291"/>
              <a:gd name="connsiteY0" fmla="*/ 72009 h 432048"/>
              <a:gd name="connsiteX1" fmla="*/ 72009 w 2426291"/>
              <a:gd name="connsiteY1" fmla="*/ 0 h 432048"/>
              <a:gd name="connsiteX2" fmla="*/ 2088231 w 2426291"/>
              <a:gd name="connsiteY2" fmla="*/ 0 h 432048"/>
              <a:gd name="connsiteX3" fmla="*/ 2426247 w 2426291"/>
              <a:gd name="connsiteY3" fmla="*/ 227179 h 432048"/>
              <a:gd name="connsiteX4" fmla="*/ 2088231 w 2426291"/>
              <a:gd name="connsiteY4" fmla="*/ 432048 h 432048"/>
              <a:gd name="connsiteX5" fmla="*/ 72009 w 2426291"/>
              <a:gd name="connsiteY5" fmla="*/ 432048 h 432048"/>
              <a:gd name="connsiteX6" fmla="*/ 0 w 2426291"/>
              <a:gd name="connsiteY6" fmla="*/ 360039 h 432048"/>
              <a:gd name="connsiteX7" fmla="*/ 0 w 2426291"/>
              <a:gd name="connsiteY7" fmla="*/ 72009 h 432048"/>
              <a:gd name="connsiteX0" fmla="*/ 0 w 2426291"/>
              <a:gd name="connsiteY0" fmla="*/ 72009 h 432048"/>
              <a:gd name="connsiteX1" fmla="*/ 72009 w 2426291"/>
              <a:gd name="connsiteY1" fmla="*/ 0 h 432048"/>
              <a:gd name="connsiteX2" fmla="*/ 2088231 w 2426291"/>
              <a:gd name="connsiteY2" fmla="*/ 0 h 432048"/>
              <a:gd name="connsiteX3" fmla="*/ 2426247 w 2426291"/>
              <a:gd name="connsiteY3" fmla="*/ 199469 h 432048"/>
              <a:gd name="connsiteX4" fmla="*/ 2088231 w 2426291"/>
              <a:gd name="connsiteY4" fmla="*/ 432048 h 432048"/>
              <a:gd name="connsiteX5" fmla="*/ 72009 w 2426291"/>
              <a:gd name="connsiteY5" fmla="*/ 432048 h 432048"/>
              <a:gd name="connsiteX6" fmla="*/ 0 w 2426291"/>
              <a:gd name="connsiteY6" fmla="*/ 360039 h 432048"/>
              <a:gd name="connsiteX7" fmla="*/ 0 w 2426291"/>
              <a:gd name="connsiteY7" fmla="*/ 72009 h 432048"/>
              <a:gd name="connsiteX0" fmla="*/ 0 w 2426291"/>
              <a:gd name="connsiteY0" fmla="*/ 72145 h 432184"/>
              <a:gd name="connsiteX1" fmla="*/ 72009 w 2426291"/>
              <a:gd name="connsiteY1" fmla="*/ 136 h 432184"/>
              <a:gd name="connsiteX2" fmla="*/ 2088231 w 2426291"/>
              <a:gd name="connsiteY2" fmla="*/ 136 h 432184"/>
              <a:gd name="connsiteX3" fmla="*/ 2426247 w 2426291"/>
              <a:gd name="connsiteY3" fmla="*/ 199605 h 432184"/>
              <a:gd name="connsiteX4" fmla="*/ 2088231 w 2426291"/>
              <a:gd name="connsiteY4" fmla="*/ 432184 h 432184"/>
              <a:gd name="connsiteX5" fmla="*/ 72009 w 2426291"/>
              <a:gd name="connsiteY5" fmla="*/ 432184 h 432184"/>
              <a:gd name="connsiteX6" fmla="*/ 0 w 2426291"/>
              <a:gd name="connsiteY6" fmla="*/ 360175 h 432184"/>
              <a:gd name="connsiteX7" fmla="*/ 0 w 2426291"/>
              <a:gd name="connsiteY7" fmla="*/ 72145 h 432184"/>
              <a:gd name="connsiteX0" fmla="*/ 0 w 2426277"/>
              <a:gd name="connsiteY0" fmla="*/ 72145 h 432184"/>
              <a:gd name="connsiteX1" fmla="*/ 72009 w 2426277"/>
              <a:gd name="connsiteY1" fmla="*/ 136 h 432184"/>
              <a:gd name="connsiteX2" fmla="*/ 2088231 w 2426277"/>
              <a:gd name="connsiteY2" fmla="*/ 136 h 432184"/>
              <a:gd name="connsiteX3" fmla="*/ 2426247 w 2426277"/>
              <a:gd name="connsiteY3" fmla="*/ 199605 h 432184"/>
              <a:gd name="connsiteX4" fmla="*/ 2088231 w 2426277"/>
              <a:gd name="connsiteY4" fmla="*/ 432184 h 432184"/>
              <a:gd name="connsiteX5" fmla="*/ 72009 w 2426277"/>
              <a:gd name="connsiteY5" fmla="*/ 432184 h 432184"/>
              <a:gd name="connsiteX6" fmla="*/ 0 w 2426277"/>
              <a:gd name="connsiteY6" fmla="*/ 360175 h 432184"/>
              <a:gd name="connsiteX7" fmla="*/ 0 w 2426277"/>
              <a:gd name="connsiteY7" fmla="*/ 72145 h 432184"/>
              <a:gd name="connsiteX0" fmla="*/ 0 w 2426277"/>
              <a:gd name="connsiteY0" fmla="*/ 72120 h 432159"/>
              <a:gd name="connsiteX1" fmla="*/ 72009 w 2426277"/>
              <a:gd name="connsiteY1" fmla="*/ 111 h 432159"/>
              <a:gd name="connsiteX2" fmla="*/ 2088231 w 2426277"/>
              <a:gd name="connsiteY2" fmla="*/ 111 h 432159"/>
              <a:gd name="connsiteX3" fmla="*/ 2426247 w 2426277"/>
              <a:gd name="connsiteY3" fmla="*/ 199580 h 432159"/>
              <a:gd name="connsiteX4" fmla="*/ 2088231 w 2426277"/>
              <a:gd name="connsiteY4" fmla="*/ 432159 h 432159"/>
              <a:gd name="connsiteX5" fmla="*/ 72009 w 2426277"/>
              <a:gd name="connsiteY5" fmla="*/ 432159 h 432159"/>
              <a:gd name="connsiteX6" fmla="*/ 0 w 2426277"/>
              <a:gd name="connsiteY6" fmla="*/ 360150 h 432159"/>
              <a:gd name="connsiteX7" fmla="*/ 0 w 2426277"/>
              <a:gd name="connsiteY7" fmla="*/ 72120 h 432159"/>
              <a:gd name="connsiteX0" fmla="*/ 0 w 2426247"/>
              <a:gd name="connsiteY0" fmla="*/ 72120 h 432159"/>
              <a:gd name="connsiteX1" fmla="*/ 72009 w 2426247"/>
              <a:gd name="connsiteY1" fmla="*/ 111 h 432159"/>
              <a:gd name="connsiteX2" fmla="*/ 2088231 w 2426247"/>
              <a:gd name="connsiteY2" fmla="*/ 111 h 432159"/>
              <a:gd name="connsiteX3" fmla="*/ 2426247 w 2426247"/>
              <a:gd name="connsiteY3" fmla="*/ 199580 h 432159"/>
              <a:gd name="connsiteX4" fmla="*/ 2088231 w 2426247"/>
              <a:gd name="connsiteY4" fmla="*/ 432159 h 432159"/>
              <a:gd name="connsiteX5" fmla="*/ 72009 w 2426247"/>
              <a:gd name="connsiteY5" fmla="*/ 432159 h 432159"/>
              <a:gd name="connsiteX6" fmla="*/ 0 w 2426247"/>
              <a:gd name="connsiteY6" fmla="*/ 360150 h 432159"/>
              <a:gd name="connsiteX7" fmla="*/ 0 w 2426247"/>
              <a:gd name="connsiteY7" fmla="*/ 72120 h 432159"/>
              <a:gd name="connsiteX0" fmla="*/ 0 w 2520458"/>
              <a:gd name="connsiteY0" fmla="*/ 72117 h 432156"/>
              <a:gd name="connsiteX1" fmla="*/ 72009 w 2520458"/>
              <a:gd name="connsiteY1" fmla="*/ 108 h 432156"/>
              <a:gd name="connsiteX2" fmla="*/ 2088231 w 2520458"/>
              <a:gd name="connsiteY2" fmla="*/ 108 h 432156"/>
              <a:gd name="connsiteX3" fmla="*/ 2520458 w 2520458"/>
              <a:gd name="connsiteY3" fmla="*/ 205119 h 432156"/>
              <a:gd name="connsiteX4" fmla="*/ 2088231 w 2520458"/>
              <a:gd name="connsiteY4" fmla="*/ 432156 h 432156"/>
              <a:gd name="connsiteX5" fmla="*/ 72009 w 2520458"/>
              <a:gd name="connsiteY5" fmla="*/ 432156 h 432156"/>
              <a:gd name="connsiteX6" fmla="*/ 0 w 2520458"/>
              <a:gd name="connsiteY6" fmla="*/ 360147 h 432156"/>
              <a:gd name="connsiteX7" fmla="*/ 0 w 2520458"/>
              <a:gd name="connsiteY7" fmla="*/ 72117 h 432156"/>
              <a:gd name="connsiteX0" fmla="*/ 0 w 2583417"/>
              <a:gd name="connsiteY0" fmla="*/ 72116 h 432155"/>
              <a:gd name="connsiteX1" fmla="*/ 72009 w 2583417"/>
              <a:gd name="connsiteY1" fmla="*/ 107 h 432155"/>
              <a:gd name="connsiteX2" fmla="*/ 2088231 w 2583417"/>
              <a:gd name="connsiteY2" fmla="*/ 107 h 432155"/>
              <a:gd name="connsiteX3" fmla="*/ 2583417 w 2583417"/>
              <a:gd name="connsiteY3" fmla="*/ 208116 h 432155"/>
              <a:gd name="connsiteX4" fmla="*/ 2088231 w 2583417"/>
              <a:gd name="connsiteY4" fmla="*/ 432155 h 432155"/>
              <a:gd name="connsiteX5" fmla="*/ 72009 w 2583417"/>
              <a:gd name="connsiteY5" fmla="*/ 432155 h 432155"/>
              <a:gd name="connsiteX6" fmla="*/ 0 w 2583417"/>
              <a:gd name="connsiteY6" fmla="*/ 360146 h 432155"/>
              <a:gd name="connsiteX7" fmla="*/ 0 w 2583417"/>
              <a:gd name="connsiteY7" fmla="*/ 72116 h 432155"/>
              <a:gd name="connsiteX0" fmla="*/ 0 w 2607401"/>
              <a:gd name="connsiteY0" fmla="*/ 72099 h 432138"/>
              <a:gd name="connsiteX1" fmla="*/ 72009 w 2607401"/>
              <a:gd name="connsiteY1" fmla="*/ 90 h 432138"/>
              <a:gd name="connsiteX2" fmla="*/ 2088231 w 2607401"/>
              <a:gd name="connsiteY2" fmla="*/ 90 h 432138"/>
              <a:gd name="connsiteX3" fmla="*/ 2607401 w 2607401"/>
              <a:gd name="connsiteY3" fmla="*/ 250071 h 432138"/>
              <a:gd name="connsiteX4" fmla="*/ 2088231 w 2607401"/>
              <a:gd name="connsiteY4" fmla="*/ 432138 h 432138"/>
              <a:gd name="connsiteX5" fmla="*/ 72009 w 2607401"/>
              <a:gd name="connsiteY5" fmla="*/ 432138 h 432138"/>
              <a:gd name="connsiteX6" fmla="*/ 0 w 2607401"/>
              <a:gd name="connsiteY6" fmla="*/ 360129 h 432138"/>
              <a:gd name="connsiteX7" fmla="*/ 0 w 2607401"/>
              <a:gd name="connsiteY7" fmla="*/ 72099 h 432138"/>
              <a:gd name="connsiteX0" fmla="*/ 0 w 2661365"/>
              <a:gd name="connsiteY0" fmla="*/ 72100 h 432139"/>
              <a:gd name="connsiteX1" fmla="*/ 72009 w 2661365"/>
              <a:gd name="connsiteY1" fmla="*/ 91 h 432139"/>
              <a:gd name="connsiteX2" fmla="*/ 2088231 w 2661365"/>
              <a:gd name="connsiteY2" fmla="*/ 91 h 432139"/>
              <a:gd name="connsiteX3" fmla="*/ 2661365 w 2661365"/>
              <a:gd name="connsiteY3" fmla="*/ 244076 h 432139"/>
              <a:gd name="connsiteX4" fmla="*/ 2088231 w 2661365"/>
              <a:gd name="connsiteY4" fmla="*/ 432139 h 432139"/>
              <a:gd name="connsiteX5" fmla="*/ 72009 w 2661365"/>
              <a:gd name="connsiteY5" fmla="*/ 432139 h 432139"/>
              <a:gd name="connsiteX6" fmla="*/ 0 w 2661365"/>
              <a:gd name="connsiteY6" fmla="*/ 360130 h 432139"/>
              <a:gd name="connsiteX7" fmla="*/ 0 w 2661365"/>
              <a:gd name="connsiteY7" fmla="*/ 72100 h 432139"/>
              <a:gd name="connsiteX0" fmla="*/ 0 w 2598407"/>
              <a:gd name="connsiteY0" fmla="*/ 72109 h 432148"/>
              <a:gd name="connsiteX1" fmla="*/ 72009 w 2598407"/>
              <a:gd name="connsiteY1" fmla="*/ 100 h 432148"/>
              <a:gd name="connsiteX2" fmla="*/ 2088231 w 2598407"/>
              <a:gd name="connsiteY2" fmla="*/ 100 h 432148"/>
              <a:gd name="connsiteX3" fmla="*/ 2598407 w 2598407"/>
              <a:gd name="connsiteY3" fmla="*/ 220101 h 432148"/>
              <a:gd name="connsiteX4" fmla="*/ 2088231 w 2598407"/>
              <a:gd name="connsiteY4" fmla="*/ 432148 h 432148"/>
              <a:gd name="connsiteX5" fmla="*/ 72009 w 2598407"/>
              <a:gd name="connsiteY5" fmla="*/ 432148 h 432148"/>
              <a:gd name="connsiteX6" fmla="*/ 0 w 2598407"/>
              <a:gd name="connsiteY6" fmla="*/ 360139 h 432148"/>
              <a:gd name="connsiteX7" fmla="*/ 0 w 2598407"/>
              <a:gd name="connsiteY7" fmla="*/ 72109 h 432148"/>
              <a:gd name="connsiteX0" fmla="*/ 0 w 2538446"/>
              <a:gd name="connsiteY0" fmla="*/ 72121 h 432160"/>
              <a:gd name="connsiteX1" fmla="*/ 72009 w 2538446"/>
              <a:gd name="connsiteY1" fmla="*/ 112 h 432160"/>
              <a:gd name="connsiteX2" fmla="*/ 2088231 w 2538446"/>
              <a:gd name="connsiteY2" fmla="*/ 112 h 432160"/>
              <a:gd name="connsiteX3" fmla="*/ 2538446 w 2538446"/>
              <a:gd name="connsiteY3" fmla="*/ 196129 h 432160"/>
              <a:gd name="connsiteX4" fmla="*/ 2088231 w 2538446"/>
              <a:gd name="connsiteY4" fmla="*/ 432160 h 432160"/>
              <a:gd name="connsiteX5" fmla="*/ 72009 w 2538446"/>
              <a:gd name="connsiteY5" fmla="*/ 432160 h 432160"/>
              <a:gd name="connsiteX6" fmla="*/ 0 w 2538446"/>
              <a:gd name="connsiteY6" fmla="*/ 360151 h 432160"/>
              <a:gd name="connsiteX7" fmla="*/ 0 w 2538446"/>
              <a:gd name="connsiteY7" fmla="*/ 72121 h 432160"/>
              <a:gd name="connsiteX0" fmla="*/ 0 w 2538541"/>
              <a:gd name="connsiteY0" fmla="*/ 72121 h 432160"/>
              <a:gd name="connsiteX1" fmla="*/ 72009 w 2538541"/>
              <a:gd name="connsiteY1" fmla="*/ 112 h 432160"/>
              <a:gd name="connsiteX2" fmla="*/ 2088231 w 2538541"/>
              <a:gd name="connsiteY2" fmla="*/ 112 h 432160"/>
              <a:gd name="connsiteX3" fmla="*/ 2538446 w 2538541"/>
              <a:gd name="connsiteY3" fmla="*/ 196129 h 432160"/>
              <a:gd name="connsiteX4" fmla="*/ 2088231 w 2538541"/>
              <a:gd name="connsiteY4" fmla="*/ 432160 h 432160"/>
              <a:gd name="connsiteX5" fmla="*/ 72009 w 2538541"/>
              <a:gd name="connsiteY5" fmla="*/ 432160 h 432160"/>
              <a:gd name="connsiteX6" fmla="*/ 0 w 2538541"/>
              <a:gd name="connsiteY6" fmla="*/ 360151 h 432160"/>
              <a:gd name="connsiteX7" fmla="*/ 0 w 2538541"/>
              <a:gd name="connsiteY7" fmla="*/ 72121 h 432160"/>
              <a:gd name="connsiteX0" fmla="*/ 0 w 2538446"/>
              <a:gd name="connsiteY0" fmla="*/ 72121 h 432160"/>
              <a:gd name="connsiteX1" fmla="*/ 72009 w 2538446"/>
              <a:gd name="connsiteY1" fmla="*/ 112 h 432160"/>
              <a:gd name="connsiteX2" fmla="*/ 2088231 w 2538446"/>
              <a:gd name="connsiteY2" fmla="*/ 112 h 432160"/>
              <a:gd name="connsiteX3" fmla="*/ 2538446 w 2538446"/>
              <a:gd name="connsiteY3" fmla="*/ 196129 h 432160"/>
              <a:gd name="connsiteX4" fmla="*/ 2088231 w 2538446"/>
              <a:gd name="connsiteY4" fmla="*/ 432160 h 432160"/>
              <a:gd name="connsiteX5" fmla="*/ 72009 w 2538446"/>
              <a:gd name="connsiteY5" fmla="*/ 432160 h 432160"/>
              <a:gd name="connsiteX6" fmla="*/ 0 w 2538446"/>
              <a:gd name="connsiteY6" fmla="*/ 360151 h 432160"/>
              <a:gd name="connsiteX7" fmla="*/ 0 w 2538446"/>
              <a:gd name="connsiteY7" fmla="*/ 72121 h 432160"/>
              <a:gd name="connsiteX0" fmla="*/ 0 w 2538446"/>
              <a:gd name="connsiteY0" fmla="*/ 72121 h 432332"/>
              <a:gd name="connsiteX1" fmla="*/ 72009 w 2538446"/>
              <a:gd name="connsiteY1" fmla="*/ 112 h 432332"/>
              <a:gd name="connsiteX2" fmla="*/ 2088231 w 2538446"/>
              <a:gd name="connsiteY2" fmla="*/ 112 h 432332"/>
              <a:gd name="connsiteX3" fmla="*/ 2538446 w 2538446"/>
              <a:gd name="connsiteY3" fmla="*/ 196129 h 432332"/>
              <a:gd name="connsiteX4" fmla="*/ 2088231 w 2538446"/>
              <a:gd name="connsiteY4" fmla="*/ 432160 h 432332"/>
              <a:gd name="connsiteX5" fmla="*/ 72009 w 2538446"/>
              <a:gd name="connsiteY5" fmla="*/ 432160 h 432332"/>
              <a:gd name="connsiteX6" fmla="*/ 0 w 2538446"/>
              <a:gd name="connsiteY6" fmla="*/ 360151 h 432332"/>
              <a:gd name="connsiteX7" fmla="*/ 0 w 2538446"/>
              <a:gd name="connsiteY7" fmla="*/ 72121 h 432332"/>
              <a:gd name="connsiteX0" fmla="*/ 0 w 2538504"/>
              <a:gd name="connsiteY0" fmla="*/ 72117 h 432328"/>
              <a:gd name="connsiteX1" fmla="*/ 72009 w 2538504"/>
              <a:gd name="connsiteY1" fmla="*/ 108 h 432328"/>
              <a:gd name="connsiteX2" fmla="*/ 2088231 w 2538504"/>
              <a:gd name="connsiteY2" fmla="*/ 108 h 432328"/>
              <a:gd name="connsiteX3" fmla="*/ 2538446 w 2538504"/>
              <a:gd name="connsiteY3" fmla="*/ 196125 h 432328"/>
              <a:gd name="connsiteX4" fmla="*/ 2088231 w 2538504"/>
              <a:gd name="connsiteY4" fmla="*/ 432156 h 432328"/>
              <a:gd name="connsiteX5" fmla="*/ 72009 w 2538504"/>
              <a:gd name="connsiteY5" fmla="*/ 432156 h 432328"/>
              <a:gd name="connsiteX6" fmla="*/ 0 w 2538504"/>
              <a:gd name="connsiteY6" fmla="*/ 360147 h 432328"/>
              <a:gd name="connsiteX7" fmla="*/ 0 w 2538504"/>
              <a:gd name="connsiteY7" fmla="*/ 72117 h 432328"/>
              <a:gd name="connsiteX0" fmla="*/ 0 w 2538504"/>
              <a:gd name="connsiteY0" fmla="*/ 72111 h 432332"/>
              <a:gd name="connsiteX1" fmla="*/ 72009 w 2538504"/>
              <a:gd name="connsiteY1" fmla="*/ 102 h 432332"/>
              <a:gd name="connsiteX2" fmla="*/ 2088231 w 2538504"/>
              <a:gd name="connsiteY2" fmla="*/ 102 h 432332"/>
              <a:gd name="connsiteX3" fmla="*/ 2538446 w 2538504"/>
              <a:gd name="connsiteY3" fmla="*/ 210265 h 432332"/>
              <a:gd name="connsiteX4" fmla="*/ 2088231 w 2538504"/>
              <a:gd name="connsiteY4" fmla="*/ 432150 h 432332"/>
              <a:gd name="connsiteX5" fmla="*/ 72009 w 2538504"/>
              <a:gd name="connsiteY5" fmla="*/ 432150 h 432332"/>
              <a:gd name="connsiteX6" fmla="*/ 0 w 2538504"/>
              <a:gd name="connsiteY6" fmla="*/ 360141 h 432332"/>
              <a:gd name="connsiteX7" fmla="*/ 0 w 2538504"/>
              <a:gd name="connsiteY7" fmla="*/ 72111 h 432332"/>
              <a:gd name="connsiteX0" fmla="*/ 0 w 2538504"/>
              <a:gd name="connsiteY0" fmla="*/ 72111 h 432356"/>
              <a:gd name="connsiteX1" fmla="*/ 72009 w 2538504"/>
              <a:gd name="connsiteY1" fmla="*/ 102 h 432356"/>
              <a:gd name="connsiteX2" fmla="*/ 2088231 w 2538504"/>
              <a:gd name="connsiteY2" fmla="*/ 102 h 432356"/>
              <a:gd name="connsiteX3" fmla="*/ 2538446 w 2538504"/>
              <a:gd name="connsiteY3" fmla="*/ 210265 h 432356"/>
              <a:gd name="connsiteX4" fmla="*/ 2088231 w 2538504"/>
              <a:gd name="connsiteY4" fmla="*/ 432150 h 432356"/>
              <a:gd name="connsiteX5" fmla="*/ 72009 w 2538504"/>
              <a:gd name="connsiteY5" fmla="*/ 432150 h 432356"/>
              <a:gd name="connsiteX6" fmla="*/ 0 w 2538504"/>
              <a:gd name="connsiteY6" fmla="*/ 360141 h 432356"/>
              <a:gd name="connsiteX7" fmla="*/ 0 w 2538504"/>
              <a:gd name="connsiteY7" fmla="*/ 72111 h 432356"/>
              <a:gd name="connsiteX0" fmla="*/ 0 w 2538446"/>
              <a:gd name="connsiteY0" fmla="*/ 73192 h 433437"/>
              <a:gd name="connsiteX1" fmla="*/ 72009 w 2538446"/>
              <a:gd name="connsiteY1" fmla="*/ 1183 h 433437"/>
              <a:gd name="connsiteX2" fmla="*/ 2088231 w 2538446"/>
              <a:gd name="connsiteY2" fmla="*/ 1183 h 433437"/>
              <a:gd name="connsiteX3" fmla="*/ 2538446 w 2538446"/>
              <a:gd name="connsiteY3" fmla="*/ 211346 h 433437"/>
              <a:gd name="connsiteX4" fmla="*/ 2088231 w 2538446"/>
              <a:gd name="connsiteY4" fmla="*/ 433231 h 433437"/>
              <a:gd name="connsiteX5" fmla="*/ 72009 w 2538446"/>
              <a:gd name="connsiteY5" fmla="*/ 433231 h 433437"/>
              <a:gd name="connsiteX6" fmla="*/ 0 w 2538446"/>
              <a:gd name="connsiteY6" fmla="*/ 361222 h 433437"/>
              <a:gd name="connsiteX7" fmla="*/ 0 w 2538446"/>
              <a:gd name="connsiteY7" fmla="*/ 73192 h 433437"/>
              <a:gd name="connsiteX0" fmla="*/ 0 w 2538446"/>
              <a:gd name="connsiteY0" fmla="*/ 73004 h 433249"/>
              <a:gd name="connsiteX1" fmla="*/ 72009 w 2538446"/>
              <a:gd name="connsiteY1" fmla="*/ 995 h 433249"/>
              <a:gd name="connsiteX2" fmla="*/ 2088231 w 2538446"/>
              <a:gd name="connsiteY2" fmla="*/ 995 h 433249"/>
              <a:gd name="connsiteX3" fmla="*/ 2538446 w 2538446"/>
              <a:gd name="connsiteY3" fmla="*/ 211158 h 433249"/>
              <a:gd name="connsiteX4" fmla="*/ 2088231 w 2538446"/>
              <a:gd name="connsiteY4" fmla="*/ 433043 h 433249"/>
              <a:gd name="connsiteX5" fmla="*/ 72009 w 2538446"/>
              <a:gd name="connsiteY5" fmla="*/ 433043 h 433249"/>
              <a:gd name="connsiteX6" fmla="*/ 0 w 2538446"/>
              <a:gd name="connsiteY6" fmla="*/ 361034 h 433249"/>
              <a:gd name="connsiteX7" fmla="*/ 0 w 2538446"/>
              <a:gd name="connsiteY7" fmla="*/ 73004 h 433249"/>
              <a:gd name="connsiteX0" fmla="*/ 0 w 2538446"/>
              <a:gd name="connsiteY0" fmla="*/ 73004 h 434912"/>
              <a:gd name="connsiteX1" fmla="*/ 72009 w 2538446"/>
              <a:gd name="connsiteY1" fmla="*/ 995 h 434912"/>
              <a:gd name="connsiteX2" fmla="*/ 2088231 w 2538446"/>
              <a:gd name="connsiteY2" fmla="*/ 995 h 434912"/>
              <a:gd name="connsiteX3" fmla="*/ 2538446 w 2538446"/>
              <a:gd name="connsiteY3" fmla="*/ 211158 h 434912"/>
              <a:gd name="connsiteX4" fmla="*/ 2088231 w 2538446"/>
              <a:gd name="connsiteY4" fmla="*/ 433043 h 434912"/>
              <a:gd name="connsiteX5" fmla="*/ 72009 w 2538446"/>
              <a:gd name="connsiteY5" fmla="*/ 433043 h 434912"/>
              <a:gd name="connsiteX6" fmla="*/ 0 w 2538446"/>
              <a:gd name="connsiteY6" fmla="*/ 361034 h 434912"/>
              <a:gd name="connsiteX7" fmla="*/ 0 w 2538446"/>
              <a:gd name="connsiteY7" fmla="*/ 73004 h 434912"/>
              <a:gd name="connsiteX0" fmla="*/ 0 w 2538446"/>
              <a:gd name="connsiteY0" fmla="*/ 73195 h 435103"/>
              <a:gd name="connsiteX1" fmla="*/ 72009 w 2538446"/>
              <a:gd name="connsiteY1" fmla="*/ 1186 h 435103"/>
              <a:gd name="connsiteX2" fmla="*/ 2088231 w 2538446"/>
              <a:gd name="connsiteY2" fmla="*/ 1186 h 435103"/>
              <a:gd name="connsiteX3" fmla="*/ 2538446 w 2538446"/>
              <a:gd name="connsiteY3" fmla="*/ 211349 h 435103"/>
              <a:gd name="connsiteX4" fmla="*/ 2088231 w 2538446"/>
              <a:gd name="connsiteY4" fmla="*/ 433234 h 435103"/>
              <a:gd name="connsiteX5" fmla="*/ 72009 w 2538446"/>
              <a:gd name="connsiteY5" fmla="*/ 433234 h 435103"/>
              <a:gd name="connsiteX6" fmla="*/ 0 w 2538446"/>
              <a:gd name="connsiteY6" fmla="*/ 361225 h 435103"/>
              <a:gd name="connsiteX7" fmla="*/ 0 w 2538446"/>
              <a:gd name="connsiteY7" fmla="*/ 73195 h 435103"/>
              <a:gd name="connsiteX0" fmla="*/ 0 w 2538459"/>
              <a:gd name="connsiteY0" fmla="*/ 72009 h 433917"/>
              <a:gd name="connsiteX1" fmla="*/ 72009 w 2538459"/>
              <a:gd name="connsiteY1" fmla="*/ 0 h 433917"/>
              <a:gd name="connsiteX2" fmla="*/ 2088231 w 2538459"/>
              <a:gd name="connsiteY2" fmla="*/ 0 h 433917"/>
              <a:gd name="connsiteX3" fmla="*/ 2316843 w 2538459"/>
              <a:gd name="connsiteY3" fmla="*/ 64721 h 433917"/>
              <a:gd name="connsiteX4" fmla="*/ 2538446 w 2538459"/>
              <a:gd name="connsiteY4" fmla="*/ 210163 h 433917"/>
              <a:gd name="connsiteX5" fmla="*/ 2088231 w 2538459"/>
              <a:gd name="connsiteY5" fmla="*/ 432048 h 433917"/>
              <a:gd name="connsiteX6" fmla="*/ 72009 w 2538459"/>
              <a:gd name="connsiteY6" fmla="*/ 432048 h 433917"/>
              <a:gd name="connsiteX7" fmla="*/ 0 w 2538459"/>
              <a:gd name="connsiteY7" fmla="*/ 360039 h 433917"/>
              <a:gd name="connsiteX8" fmla="*/ 0 w 2538459"/>
              <a:gd name="connsiteY8" fmla="*/ 72009 h 433917"/>
              <a:gd name="connsiteX0" fmla="*/ 0 w 2538446"/>
              <a:gd name="connsiteY0" fmla="*/ 72009 h 433917"/>
              <a:gd name="connsiteX1" fmla="*/ 72009 w 2538446"/>
              <a:gd name="connsiteY1" fmla="*/ 0 h 433917"/>
              <a:gd name="connsiteX2" fmla="*/ 2088231 w 2538446"/>
              <a:gd name="connsiteY2" fmla="*/ 0 h 433917"/>
              <a:gd name="connsiteX3" fmla="*/ 2538446 w 2538446"/>
              <a:gd name="connsiteY3" fmla="*/ 210163 h 433917"/>
              <a:gd name="connsiteX4" fmla="*/ 2088231 w 2538446"/>
              <a:gd name="connsiteY4" fmla="*/ 432048 h 433917"/>
              <a:gd name="connsiteX5" fmla="*/ 72009 w 2538446"/>
              <a:gd name="connsiteY5" fmla="*/ 432048 h 433917"/>
              <a:gd name="connsiteX6" fmla="*/ 0 w 2538446"/>
              <a:gd name="connsiteY6" fmla="*/ 360039 h 433917"/>
              <a:gd name="connsiteX7" fmla="*/ 0 w 2538446"/>
              <a:gd name="connsiteY7" fmla="*/ 72009 h 433917"/>
              <a:gd name="connsiteX0" fmla="*/ 0 w 2538446"/>
              <a:gd name="connsiteY0" fmla="*/ 72009 h 433917"/>
              <a:gd name="connsiteX1" fmla="*/ 72009 w 2538446"/>
              <a:gd name="connsiteY1" fmla="*/ 0 h 433917"/>
              <a:gd name="connsiteX2" fmla="*/ 2088231 w 2538446"/>
              <a:gd name="connsiteY2" fmla="*/ 0 h 433917"/>
              <a:gd name="connsiteX3" fmla="*/ 2538446 w 2538446"/>
              <a:gd name="connsiteY3" fmla="*/ 210163 h 433917"/>
              <a:gd name="connsiteX4" fmla="*/ 2088231 w 2538446"/>
              <a:gd name="connsiteY4" fmla="*/ 432048 h 433917"/>
              <a:gd name="connsiteX5" fmla="*/ 72009 w 2538446"/>
              <a:gd name="connsiteY5" fmla="*/ 432048 h 433917"/>
              <a:gd name="connsiteX6" fmla="*/ 0 w 2538446"/>
              <a:gd name="connsiteY6" fmla="*/ 360039 h 433917"/>
              <a:gd name="connsiteX7" fmla="*/ 0 w 2538446"/>
              <a:gd name="connsiteY7" fmla="*/ 72009 h 433917"/>
              <a:gd name="connsiteX0" fmla="*/ 0 w 2538446"/>
              <a:gd name="connsiteY0" fmla="*/ 72009 h 433917"/>
              <a:gd name="connsiteX1" fmla="*/ 72009 w 2538446"/>
              <a:gd name="connsiteY1" fmla="*/ 0 h 433917"/>
              <a:gd name="connsiteX2" fmla="*/ 2088231 w 2538446"/>
              <a:gd name="connsiteY2" fmla="*/ 0 h 433917"/>
              <a:gd name="connsiteX3" fmla="*/ 2538446 w 2538446"/>
              <a:gd name="connsiteY3" fmla="*/ 210163 h 433917"/>
              <a:gd name="connsiteX4" fmla="*/ 2088231 w 2538446"/>
              <a:gd name="connsiteY4" fmla="*/ 432048 h 433917"/>
              <a:gd name="connsiteX5" fmla="*/ 72009 w 2538446"/>
              <a:gd name="connsiteY5" fmla="*/ 432048 h 433917"/>
              <a:gd name="connsiteX6" fmla="*/ 0 w 2538446"/>
              <a:gd name="connsiteY6" fmla="*/ 360039 h 433917"/>
              <a:gd name="connsiteX7" fmla="*/ 0 w 2538446"/>
              <a:gd name="connsiteY7" fmla="*/ 72009 h 433917"/>
              <a:gd name="connsiteX0" fmla="*/ 0 w 2538446"/>
              <a:gd name="connsiteY0" fmla="*/ 72009 h 432048"/>
              <a:gd name="connsiteX1" fmla="*/ 72009 w 2538446"/>
              <a:gd name="connsiteY1" fmla="*/ 0 h 432048"/>
              <a:gd name="connsiteX2" fmla="*/ 2088231 w 2538446"/>
              <a:gd name="connsiteY2" fmla="*/ 0 h 432048"/>
              <a:gd name="connsiteX3" fmla="*/ 2538446 w 2538446"/>
              <a:gd name="connsiteY3" fmla="*/ 210163 h 432048"/>
              <a:gd name="connsiteX4" fmla="*/ 2088231 w 2538446"/>
              <a:gd name="connsiteY4" fmla="*/ 432048 h 432048"/>
              <a:gd name="connsiteX5" fmla="*/ 72009 w 2538446"/>
              <a:gd name="connsiteY5" fmla="*/ 432048 h 432048"/>
              <a:gd name="connsiteX6" fmla="*/ 0 w 2538446"/>
              <a:gd name="connsiteY6" fmla="*/ 360039 h 432048"/>
              <a:gd name="connsiteX7" fmla="*/ 0 w 2538446"/>
              <a:gd name="connsiteY7" fmla="*/ 72009 h 432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38446" h="432048">
                <a:moveTo>
                  <a:pt x="0" y="72009"/>
                </a:moveTo>
                <a:cubicBezTo>
                  <a:pt x="0" y="32240"/>
                  <a:pt x="32240" y="0"/>
                  <a:pt x="72009" y="0"/>
                </a:cubicBezTo>
                <a:lnTo>
                  <a:pt x="2088231" y="0"/>
                </a:lnTo>
                <a:cubicBezTo>
                  <a:pt x="2084302" y="127"/>
                  <a:pt x="2427316" y="155605"/>
                  <a:pt x="2538446" y="210163"/>
                </a:cubicBezTo>
                <a:lnTo>
                  <a:pt x="2088231" y="432048"/>
                </a:lnTo>
                <a:lnTo>
                  <a:pt x="72009" y="432048"/>
                </a:lnTo>
                <a:cubicBezTo>
                  <a:pt x="32240" y="432048"/>
                  <a:pt x="0" y="399808"/>
                  <a:pt x="0" y="360039"/>
                </a:cubicBezTo>
                <a:lnTo>
                  <a:pt x="0" y="72009"/>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s-ES" sz="2400" dirty="0"/>
          </a:p>
        </p:txBody>
      </p:sp>
      <p:sp>
        <p:nvSpPr>
          <p:cNvPr id="25" name="24 CuadroTexto"/>
          <p:cNvSpPr txBox="1"/>
          <p:nvPr/>
        </p:nvSpPr>
        <p:spPr bwMode="auto">
          <a:xfrm>
            <a:off x="1295401" y="3048932"/>
            <a:ext cx="2173817" cy="995209"/>
          </a:xfrm>
          <a:custGeom>
            <a:avLst/>
            <a:gdLst>
              <a:gd name="connsiteX0" fmla="*/ 0 w 1543050"/>
              <a:gd name="connsiteY0" fmla="*/ 0 h 768350"/>
              <a:gd name="connsiteX1" fmla="*/ 1543050 w 1543050"/>
              <a:gd name="connsiteY1" fmla="*/ 0 h 768350"/>
              <a:gd name="connsiteX2" fmla="*/ 1543050 w 1543050"/>
              <a:gd name="connsiteY2" fmla="*/ 768350 h 768350"/>
              <a:gd name="connsiteX3" fmla="*/ 0 w 1543050"/>
              <a:gd name="connsiteY3" fmla="*/ 768350 h 768350"/>
              <a:gd name="connsiteX4" fmla="*/ 0 w 1543050"/>
              <a:gd name="connsiteY4" fmla="*/ 0 h 768350"/>
              <a:gd name="connsiteX0" fmla="*/ 0 w 1630973"/>
              <a:gd name="connsiteY0" fmla="*/ 0 h 838688"/>
              <a:gd name="connsiteX1" fmla="*/ 1630973 w 1630973"/>
              <a:gd name="connsiteY1" fmla="*/ 70338 h 838688"/>
              <a:gd name="connsiteX2" fmla="*/ 1630973 w 1630973"/>
              <a:gd name="connsiteY2" fmla="*/ 838688 h 838688"/>
              <a:gd name="connsiteX3" fmla="*/ 87923 w 1630973"/>
              <a:gd name="connsiteY3" fmla="*/ 838688 h 838688"/>
              <a:gd name="connsiteX4" fmla="*/ 0 w 1630973"/>
              <a:gd name="connsiteY4" fmla="*/ 0 h 838688"/>
              <a:gd name="connsiteX0" fmla="*/ 0 w 1630973"/>
              <a:gd name="connsiteY0" fmla="*/ 0 h 838688"/>
              <a:gd name="connsiteX1" fmla="*/ 1630973 w 1630973"/>
              <a:gd name="connsiteY1" fmla="*/ 70338 h 838688"/>
              <a:gd name="connsiteX2" fmla="*/ 1630973 w 1630973"/>
              <a:gd name="connsiteY2" fmla="*/ 838688 h 838688"/>
              <a:gd name="connsiteX3" fmla="*/ 87923 w 1630973"/>
              <a:gd name="connsiteY3" fmla="*/ 838688 h 838688"/>
              <a:gd name="connsiteX4" fmla="*/ 0 w 1630973"/>
              <a:gd name="connsiteY4" fmla="*/ 0 h 838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0973" h="838688">
                <a:moveTo>
                  <a:pt x="0" y="0"/>
                </a:moveTo>
                <a:cubicBezTo>
                  <a:pt x="895350" y="23446"/>
                  <a:pt x="1087315" y="46892"/>
                  <a:pt x="1630973" y="70338"/>
                </a:cubicBezTo>
                <a:lnTo>
                  <a:pt x="1630973" y="838688"/>
                </a:lnTo>
                <a:lnTo>
                  <a:pt x="87923" y="838688"/>
                </a:lnTo>
                <a:lnTo>
                  <a:pt x="0" y="0"/>
                </a:lnTo>
                <a:close/>
              </a:path>
            </a:pathLst>
          </a:custGeom>
          <a:noFill/>
          <a:ln w="9525">
            <a:noFill/>
            <a:miter lim="800000"/>
            <a:headEnd/>
            <a:tailEnd/>
          </a:ln>
          <a:effectLst/>
          <a:extLst/>
        </p:spPr>
        <p:txBody>
          <a:bodyPr>
            <a:spAutoFit/>
          </a:bodyPr>
          <a:lstStyle/>
          <a:p>
            <a:pPr algn="ctr" eaLnBrk="1" hangingPunct="1">
              <a:defRPr/>
            </a:pPr>
            <a:r>
              <a:rPr lang="es-ES" sz="5867" kern="0" dirty="0">
                <a:solidFill>
                  <a:schemeClr val="bg1"/>
                </a:solidFill>
                <a:cs typeface="Arial" panose="020B0604020202020204" pitchFamily="34" charset="0"/>
              </a:rPr>
              <a:t>14</a:t>
            </a:r>
          </a:p>
        </p:txBody>
      </p:sp>
      <p:sp>
        <p:nvSpPr>
          <p:cNvPr id="29" name="2 Marcador de texto">
            <a:extLst>
              <a:ext uri="{FF2B5EF4-FFF2-40B4-BE49-F238E27FC236}">
                <a16:creationId xmlns:a16="http://schemas.microsoft.com/office/drawing/2014/main" id="{27896113-E650-4A39-804C-345D2BFC22A5}"/>
              </a:ext>
            </a:extLst>
          </p:cNvPr>
          <p:cNvSpPr txBox="1">
            <a:spLocks/>
          </p:cNvSpPr>
          <p:nvPr/>
        </p:nvSpPr>
        <p:spPr bwMode="auto">
          <a:xfrm>
            <a:off x="513940" y="645584"/>
            <a:ext cx="10047816" cy="63923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lvl1pPr>
              <a:defRPr sz="2800">
                <a:solidFill>
                  <a:srgbClr val="000000"/>
                </a:solidFill>
                <a:latin typeface="Arial" panose="020B0604020202020204" pitchFamily="34" charset="0"/>
                <a:ea typeface="ヒラギノ角ゴ ProN W3" charset="-128"/>
                <a:sym typeface="Gill Sans" charset="0"/>
              </a:defRPr>
            </a:lvl1pPr>
            <a:lvl2pPr marL="742950" indent="-285750">
              <a:defRPr sz="2800">
                <a:solidFill>
                  <a:srgbClr val="000000"/>
                </a:solidFill>
                <a:latin typeface="Arial" panose="020B0604020202020204" pitchFamily="34" charset="0"/>
                <a:ea typeface="ヒラギノ角ゴ ProN W3" charset="-128"/>
                <a:sym typeface="Gill Sans" charset="0"/>
              </a:defRPr>
            </a:lvl2pPr>
            <a:lvl3pPr marL="1143000" indent="-228600">
              <a:defRPr sz="2800">
                <a:solidFill>
                  <a:srgbClr val="000000"/>
                </a:solidFill>
                <a:latin typeface="Arial" panose="020B0604020202020204" pitchFamily="34" charset="0"/>
                <a:ea typeface="ヒラギノ角ゴ ProN W3" charset="-128"/>
                <a:sym typeface="Gill Sans" charset="0"/>
              </a:defRPr>
            </a:lvl3pPr>
            <a:lvl4pPr marL="1600200" indent="-228600">
              <a:defRPr sz="2800">
                <a:solidFill>
                  <a:srgbClr val="000000"/>
                </a:solidFill>
                <a:latin typeface="Arial" panose="020B0604020202020204" pitchFamily="34" charset="0"/>
                <a:ea typeface="ヒラギノ角ゴ ProN W3" charset="-128"/>
                <a:sym typeface="Gill Sans" charset="0"/>
              </a:defRPr>
            </a:lvl4pPr>
            <a:lvl5pPr marL="2057400" indent="-228600">
              <a:defRPr sz="2800">
                <a:solidFill>
                  <a:srgbClr val="000000"/>
                </a:solidFill>
                <a:latin typeface="Arial" panose="020B0604020202020204" pitchFamily="34" charset="0"/>
                <a:ea typeface="ヒラギノ角ゴ ProN W3" charset="-128"/>
                <a:sym typeface="Gill Sans" charset="0"/>
              </a:defRPr>
            </a:lvl5pPr>
            <a:lvl6pPr marL="2514600" indent="-228600" eaLnBrk="0" fontAlgn="base" hangingPunct="0">
              <a:spcBef>
                <a:spcPct val="0"/>
              </a:spcBef>
              <a:spcAft>
                <a:spcPct val="0"/>
              </a:spcAft>
              <a:defRPr sz="2800">
                <a:solidFill>
                  <a:srgbClr val="000000"/>
                </a:solidFill>
                <a:latin typeface="Arial" panose="020B0604020202020204" pitchFamily="34" charset="0"/>
                <a:ea typeface="ヒラギノ角ゴ ProN W3" charset="-128"/>
                <a:sym typeface="Gill Sans" charset="0"/>
              </a:defRPr>
            </a:lvl6pPr>
            <a:lvl7pPr marL="2971800" indent="-228600" eaLnBrk="0" fontAlgn="base" hangingPunct="0">
              <a:spcBef>
                <a:spcPct val="0"/>
              </a:spcBef>
              <a:spcAft>
                <a:spcPct val="0"/>
              </a:spcAft>
              <a:defRPr sz="2800">
                <a:solidFill>
                  <a:srgbClr val="000000"/>
                </a:solidFill>
                <a:latin typeface="Arial" panose="020B0604020202020204" pitchFamily="34" charset="0"/>
                <a:ea typeface="ヒラギノ角ゴ ProN W3" charset="-128"/>
                <a:sym typeface="Gill Sans" charset="0"/>
              </a:defRPr>
            </a:lvl7pPr>
            <a:lvl8pPr marL="3429000" indent="-228600" eaLnBrk="0" fontAlgn="base" hangingPunct="0">
              <a:spcBef>
                <a:spcPct val="0"/>
              </a:spcBef>
              <a:spcAft>
                <a:spcPct val="0"/>
              </a:spcAft>
              <a:defRPr sz="2800">
                <a:solidFill>
                  <a:srgbClr val="000000"/>
                </a:solidFill>
                <a:latin typeface="Arial" panose="020B0604020202020204" pitchFamily="34" charset="0"/>
                <a:ea typeface="ヒラギノ角ゴ ProN W3" charset="-128"/>
                <a:sym typeface="Gill Sans" charset="0"/>
              </a:defRPr>
            </a:lvl8pPr>
            <a:lvl9pPr marL="3886200" indent="-228600" eaLnBrk="0" fontAlgn="base" hangingPunct="0">
              <a:spcBef>
                <a:spcPct val="0"/>
              </a:spcBef>
              <a:spcAft>
                <a:spcPct val="0"/>
              </a:spcAft>
              <a:defRPr sz="2800">
                <a:solidFill>
                  <a:srgbClr val="000000"/>
                </a:solidFill>
                <a:latin typeface="Arial" panose="020B0604020202020204" pitchFamily="34" charset="0"/>
                <a:ea typeface="ヒラギノ角ゴ ProN W3" charset="-128"/>
                <a:sym typeface="Gill Sans" charset="0"/>
              </a:defRPr>
            </a:lvl9pPr>
          </a:lstStyle>
          <a:p>
            <a:pPr lvl="0"/>
            <a:r>
              <a:rPr lang="en-US" altLang="es-ES" sz="2400" dirty="0">
                <a:solidFill>
                  <a:schemeClr val="bg2"/>
                </a:solidFill>
                <a:latin typeface="Calibri"/>
                <a:cs typeface="Arial" panose="020B0604020202020204" pitchFamily="34" charset="0"/>
              </a:rPr>
              <a:t>Features  List   …continuation</a:t>
            </a:r>
          </a:p>
        </p:txBody>
      </p:sp>
      <p:sp>
        <p:nvSpPr>
          <p:cNvPr id="18" name="1 Título">
            <a:extLst>
              <a:ext uri="{FF2B5EF4-FFF2-40B4-BE49-F238E27FC236}">
                <a16:creationId xmlns:a16="http://schemas.microsoft.com/office/drawing/2014/main" id="{2FA7C853-541C-425E-A947-7D6D4FBE3B96}"/>
              </a:ext>
            </a:extLst>
          </p:cNvPr>
          <p:cNvSpPr txBox="1">
            <a:spLocks/>
          </p:cNvSpPr>
          <p:nvPr/>
        </p:nvSpPr>
        <p:spPr bwMode="auto">
          <a:xfrm>
            <a:off x="425452" y="143933"/>
            <a:ext cx="10972800" cy="64981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800">
                <a:solidFill>
                  <a:srgbClr val="000000"/>
                </a:solidFill>
                <a:latin typeface="Arial" panose="020B0604020202020204" pitchFamily="34" charset="0"/>
                <a:ea typeface="ヒラギノ角ゴ ProN W3" charset="-128"/>
                <a:sym typeface="Gill Sans" charset="0"/>
              </a:defRPr>
            </a:lvl1pPr>
            <a:lvl2pPr marL="742950" indent="-285750">
              <a:defRPr sz="2800">
                <a:solidFill>
                  <a:srgbClr val="000000"/>
                </a:solidFill>
                <a:latin typeface="Arial" panose="020B0604020202020204" pitchFamily="34" charset="0"/>
                <a:ea typeface="ヒラギノ角ゴ ProN W3" charset="-128"/>
                <a:sym typeface="Gill Sans" charset="0"/>
              </a:defRPr>
            </a:lvl2pPr>
            <a:lvl3pPr marL="1143000" indent="-228600">
              <a:defRPr sz="2800">
                <a:solidFill>
                  <a:srgbClr val="000000"/>
                </a:solidFill>
                <a:latin typeface="Arial" panose="020B0604020202020204" pitchFamily="34" charset="0"/>
                <a:ea typeface="ヒラギノ角ゴ ProN W3" charset="-128"/>
                <a:sym typeface="Gill Sans" charset="0"/>
              </a:defRPr>
            </a:lvl3pPr>
            <a:lvl4pPr marL="1600200" indent="-228600">
              <a:defRPr sz="2800">
                <a:solidFill>
                  <a:srgbClr val="000000"/>
                </a:solidFill>
                <a:latin typeface="Arial" panose="020B0604020202020204" pitchFamily="34" charset="0"/>
                <a:ea typeface="ヒラギノ角ゴ ProN W3" charset="-128"/>
                <a:sym typeface="Gill Sans" charset="0"/>
              </a:defRPr>
            </a:lvl4pPr>
            <a:lvl5pPr marL="2057400" indent="-228600">
              <a:defRPr sz="2800">
                <a:solidFill>
                  <a:srgbClr val="000000"/>
                </a:solidFill>
                <a:latin typeface="Arial" panose="020B0604020202020204" pitchFamily="34" charset="0"/>
                <a:ea typeface="ヒラギノ角ゴ ProN W3" charset="-128"/>
                <a:sym typeface="Gill Sans" charset="0"/>
              </a:defRPr>
            </a:lvl5pPr>
            <a:lvl6pPr marL="2514600" indent="-228600" eaLnBrk="0" fontAlgn="base" hangingPunct="0">
              <a:spcBef>
                <a:spcPct val="0"/>
              </a:spcBef>
              <a:spcAft>
                <a:spcPct val="0"/>
              </a:spcAft>
              <a:defRPr sz="2800">
                <a:solidFill>
                  <a:srgbClr val="000000"/>
                </a:solidFill>
                <a:latin typeface="Arial" panose="020B0604020202020204" pitchFamily="34" charset="0"/>
                <a:ea typeface="ヒラギノ角ゴ ProN W3" charset="-128"/>
                <a:sym typeface="Gill Sans" charset="0"/>
              </a:defRPr>
            </a:lvl6pPr>
            <a:lvl7pPr marL="2971800" indent="-228600" eaLnBrk="0" fontAlgn="base" hangingPunct="0">
              <a:spcBef>
                <a:spcPct val="0"/>
              </a:spcBef>
              <a:spcAft>
                <a:spcPct val="0"/>
              </a:spcAft>
              <a:defRPr sz="2800">
                <a:solidFill>
                  <a:srgbClr val="000000"/>
                </a:solidFill>
                <a:latin typeface="Arial" panose="020B0604020202020204" pitchFamily="34" charset="0"/>
                <a:ea typeface="ヒラギノ角ゴ ProN W3" charset="-128"/>
                <a:sym typeface="Gill Sans" charset="0"/>
              </a:defRPr>
            </a:lvl7pPr>
            <a:lvl8pPr marL="3429000" indent="-228600" eaLnBrk="0" fontAlgn="base" hangingPunct="0">
              <a:spcBef>
                <a:spcPct val="0"/>
              </a:spcBef>
              <a:spcAft>
                <a:spcPct val="0"/>
              </a:spcAft>
              <a:defRPr sz="2800">
                <a:solidFill>
                  <a:srgbClr val="000000"/>
                </a:solidFill>
                <a:latin typeface="Arial" panose="020B0604020202020204" pitchFamily="34" charset="0"/>
                <a:ea typeface="ヒラギノ角ゴ ProN W3" charset="-128"/>
                <a:sym typeface="Gill Sans" charset="0"/>
              </a:defRPr>
            </a:lvl8pPr>
            <a:lvl9pPr marL="3886200" indent="-228600" eaLnBrk="0" fontAlgn="base" hangingPunct="0">
              <a:spcBef>
                <a:spcPct val="0"/>
              </a:spcBef>
              <a:spcAft>
                <a:spcPct val="0"/>
              </a:spcAft>
              <a:defRPr sz="2800">
                <a:solidFill>
                  <a:srgbClr val="000000"/>
                </a:solidFill>
                <a:latin typeface="Arial" panose="020B0604020202020204" pitchFamily="34" charset="0"/>
                <a:ea typeface="ヒラギノ角ゴ ProN W3" charset="-128"/>
                <a:sym typeface="Gill Sans" charset="0"/>
              </a:defRPr>
            </a:lvl9pPr>
          </a:lstStyle>
          <a:p>
            <a:r>
              <a:rPr lang="en-US" altLang="en-US" sz="3600" dirty="0">
                <a:solidFill>
                  <a:schemeClr val="bg1"/>
                </a:solidFill>
                <a:ea typeface="MS PGothic" panose="020B0600070205080204" pitchFamily="34" charset="-128"/>
                <a:cs typeface="Arial" panose="020B0604020202020204" pitchFamily="34" charset="0"/>
              </a:rPr>
              <a:t>Heavy Hanging Punching Bag 1.0</a:t>
            </a:r>
            <a:endParaRPr lang="es-ES" altLang="es-ES" sz="3600" dirty="0">
              <a:solidFill>
                <a:schemeClr val="bg1"/>
              </a:solidFill>
              <a:ea typeface="MS PGothic" panose="020B0600070205080204" pitchFamily="34" charset="-128"/>
              <a:cs typeface="Arial" panose="020B0604020202020204" pitchFamily="34" charset="0"/>
            </a:endParaRPr>
          </a:p>
        </p:txBody>
      </p:sp>
    </p:spTree>
    <p:extLst>
      <p:ext uri="{BB962C8B-B14F-4D97-AF65-F5344CB8AC3E}">
        <p14:creationId xmlns:p14="http://schemas.microsoft.com/office/powerpoint/2010/main" val="332463845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21 CuadroTexto"/>
          <p:cNvSpPr txBox="1"/>
          <p:nvPr/>
        </p:nvSpPr>
        <p:spPr bwMode="auto">
          <a:xfrm>
            <a:off x="4102101" y="1979725"/>
            <a:ext cx="7296151" cy="120032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spAutoFit/>
          </a:bodyPr>
          <a:lstStyle/>
          <a:p>
            <a:pPr>
              <a:defRPr/>
            </a:pPr>
            <a:r>
              <a:rPr lang="en-US" sz="2400" b="1" kern="0" dirty="0">
                <a:solidFill>
                  <a:schemeClr val="bg1"/>
                </a:solidFill>
                <a:cs typeface="Arial" panose="020B0604020202020204" pitchFamily="34" charset="0"/>
              </a:rPr>
              <a:t>User vs User</a:t>
            </a:r>
            <a:r>
              <a:rPr lang="en-US" sz="2400" kern="0" dirty="0">
                <a:solidFill>
                  <a:schemeClr val="bg1"/>
                </a:solidFill>
                <a:cs typeface="Arial" panose="020B0604020202020204" pitchFamily="34" charset="0"/>
              </a:rPr>
              <a:t>– </a:t>
            </a:r>
            <a:r>
              <a:rPr lang="en-US" sz="2400" dirty="0">
                <a:solidFill>
                  <a:schemeClr val="bg1"/>
                </a:solidFill>
              </a:rPr>
              <a:t>As a user, I want to have a head to head comparison between me and another person so that i can see my ability as a reference from another user.</a:t>
            </a:r>
            <a:endParaRPr lang="es-ES" sz="2400" kern="0" dirty="0">
              <a:solidFill>
                <a:schemeClr val="bg1"/>
              </a:solidFill>
              <a:cs typeface="Arial" panose="020B0604020202020204" pitchFamily="34" charset="0"/>
            </a:endParaRPr>
          </a:p>
        </p:txBody>
      </p:sp>
      <p:sp>
        <p:nvSpPr>
          <p:cNvPr id="23" name="3 Rectángulo redondeado"/>
          <p:cNvSpPr/>
          <p:nvPr/>
        </p:nvSpPr>
        <p:spPr>
          <a:xfrm>
            <a:off x="1295401" y="2266951"/>
            <a:ext cx="2400300" cy="995209"/>
          </a:xfrm>
          <a:custGeom>
            <a:avLst/>
            <a:gdLst>
              <a:gd name="connsiteX0" fmla="*/ 0 w 2160240"/>
              <a:gd name="connsiteY0" fmla="*/ 72009 h 432048"/>
              <a:gd name="connsiteX1" fmla="*/ 72009 w 2160240"/>
              <a:gd name="connsiteY1" fmla="*/ 0 h 432048"/>
              <a:gd name="connsiteX2" fmla="*/ 2088231 w 2160240"/>
              <a:gd name="connsiteY2" fmla="*/ 0 h 432048"/>
              <a:gd name="connsiteX3" fmla="*/ 2160240 w 2160240"/>
              <a:gd name="connsiteY3" fmla="*/ 72009 h 432048"/>
              <a:gd name="connsiteX4" fmla="*/ 2160240 w 2160240"/>
              <a:gd name="connsiteY4" fmla="*/ 360039 h 432048"/>
              <a:gd name="connsiteX5" fmla="*/ 2088231 w 2160240"/>
              <a:gd name="connsiteY5" fmla="*/ 432048 h 432048"/>
              <a:gd name="connsiteX6" fmla="*/ 72009 w 2160240"/>
              <a:gd name="connsiteY6" fmla="*/ 432048 h 432048"/>
              <a:gd name="connsiteX7" fmla="*/ 0 w 2160240"/>
              <a:gd name="connsiteY7" fmla="*/ 360039 h 432048"/>
              <a:gd name="connsiteX8" fmla="*/ 0 w 2160240"/>
              <a:gd name="connsiteY8" fmla="*/ 72009 h 432048"/>
              <a:gd name="connsiteX0" fmla="*/ 0 w 2160240"/>
              <a:gd name="connsiteY0" fmla="*/ 72009 h 432048"/>
              <a:gd name="connsiteX1" fmla="*/ 72009 w 2160240"/>
              <a:gd name="connsiteY1" fmla="*/ 0 h 432048"/>
              <a:gd name="connsiteX2" fmla="*/ 2088231 w 2160240"/>
              <a:gd name="connsiteY2" fmla="*/ 0 h 432048"/>
              <a:gd name="connsiteX3" fmla="*/ 2160240 w 2160240"/>
              <a:gd name="connsiteY3" fmla="*/ 72009 h 432048"/>
              <a:gd name="connsiteX4" fmla="*/ 2088231 w 2160240"/>
              <a:gd name="connsiteY4" fmla="*/ 432048 h 432048"/>
              <a:gd name="connsiteX5" fmla="*/ 72009 w 2160240"/>
              <a:gd name="connsiteY5" fmla="*/ 432048 h 432048"/>
              <a:gd name="connsiteX6" fmla="*/ 0 w 2160240"/>
              <a:gd name="connsiteY6" fmla="*/ 360039 h 432048"/>
              <a:gd name="connsiteX7" fmla="*/ 0 w 2160240"/>
              <a:gd name="connsiteY7" fmla="*/ 72009 h 432048"/>
              <a:gd name="connsiteX0" fmla="*/ 0 w 2392996"/>
              <a:gd name="connsiteY0" fmla="*/ 72009 h 432048"/>
              <a:gd name="connsiteX1" fmla="*/ 72009 w 2392996"/>
              <a:gd name="connsiteY1" fmla="*/ 0 h 432048"/>
              <a:gd name="connsiteX2" fmla="*/ 2088231 w 2392996"/>
              <a:gd name="connsiteY2" fmla="*/ 0 h 432048"/>
              <a:gd name="connsiteX3" fmla="*/ 2392996 w 2392996"/>
              <a:gd name="connsiteY3" fmla="*/ 232721 h 432048"/>
              <a:gd name="connsiteX4" fmla="*/ 2088231 w 2392996"/>
              <a:gd name="connsiteY4" fmla="*/ 432048 h 432048"/>
              <a:gd name="connsiteX5" fmla="*/ 72009 w 2392996"/>
              <a:gd name="connsiteY5" fmla="*/ 432048 h 432048"/>
              <a:gd name="connsiteX6" fmla="*/ 0 w 2392996"/>
              <a:gd name="connsiteY6" fmla="*/ 360039 h 432048"/>
              <a:gd name="connsiteX7" fmla="*/ 0 w 2392996"/>
              <a:gd name="connsiteY7" fmla="*/ 72009 h 432048"/>
              <a:gd name="connsiteX0" fmla="*/ 0 w 2426247"/>
              <a:gd name="connsiteY0" fmla="*/ 72009 h 432048"/>
              <a:gd name="connsiteX1" fmla="*/ 72009 w 2426247"/>
              <a:gd name="connsiteY1" fmla="*/ 0 h 432048"/>
              <a:gd name="connsiteX2" fmla="*/ 2088231 w 2426247"/>
              <a:gd name="connsiteY2" fmla="*/ 0 h 432048"/>
              <a:gd name="connsiteX3" fmla="*/ 2426247 w 2426247"/>
              <a:gd name="connsiteY3" fmla="*/ 227179 h 432048"/>
              <a:gd name="connsiteX4" fmla="*/ 2088231 w 2426247"/>
              <a:gd name="connsiteY4" fmla="*/ 432048 h 432048"/>
              <a:gd name="connsiteX5" fmla="*/ 72009 w 2426247"/>
              <a:gd name="connsiteY5" fmla="*/ 432048 h 432048"/>
              <a:gd name="connsiteX6" fmla="*/ 0 w 2426247"/>
              <a:gd name="connsiteY6" fmla="*/ 360039 h 432048"/>
              <a:gd name="connsiteX7" fmla="*/ 0 w 2426247"/>
              <a:gd name="connsiteY7" fmla="*/ 72009 h 432048"/>
              <a:gd name="connsiteX0" fmla="*/ 0 w 2426291"/>
              <a:gd name="connsiteY0" fmla="*/ 72009 h 432048"/>
              <a:gd name="connsiteX1" fmla="*/ 72009 w 2426291"/>
              <a:gd name="connsiteY1" fmla="*/ 0 h 432048"/>
              <a:gd name="connsiteX2" fmla="*/ 2088231 w 2426291"/>
              <a:gd name="connsiteY2" fmla="*/ 0 h 432048"/>
              <a:gd name="connsiteX3" fmla="*/ 2426247 w 2426291"/>
              <a:gd name="connsiteY3" fmla="*/ 227179 h 432048"/>
              <a:gd name="connsiteX4" fmla="*/ 2088231 w 2426291"/>
              <a:gd name="connsiteY4" fmla="*/ 432048 h 432048"/>
              <a:gd name="connsiteX5" fmla="*/ 72009 w 2426291"/>
              <a:gd name="connsiteY5" fmla="*/ 432048 h 432048"/>
              <a:gd name="connsiteX6" fmla="*/ 0 w 2426291"/>
              <a:gd name="connsiteY6" fmla="*/ 360039 h 432048"/>
              <a:gd name="connsiteX7" fmla="*/ 0 w 2426291"/>
              <a:gd name="connsiteY7" fmla="*/ 72009 h 432048"/>
              <a:gd name="connsiteX0" fmla="*/ 0 w 2426291"/>
              <a:gd name="connsiteY0" fmla="*/ 72009 h 432048"/>
              <a:gd name="connsiteX1" fmla="*/ 72009 w 2426291"/>
              <a:gd name="connsiteY1" fmla="*/ 0 h 432048"/>
              <a:gd name="connsiteX2" fmla="*/ 2088231 w 2426291"/>
              <a:gd name="connsiteY2" fmla="*/ 0 h 432048"/>
              <a:gd name="connsiteX3" fmla="*/ 2426247 w 2426291"/>
              <a:gd name="connsiteY3" fmla="*/ 199469 h 432048"/>
              <a:gd name="connsiteX4" fmla="*/ 2088231 w 2426291"/>
              <a:gd name="connsiteY4" fmla="*/ 432048 h 432048"/>
              <a:gd name="connsiteX5" fmla="*/ 72009 w 2426291"/>
              <a:gd name="connsiteY5" fmla="*/ 432048 h 432048"/>
              <a:gd name="connsiteX6" fmla="*/ 0 w 2426291"/>
              <a:gd name="connsiteY6" fmla="*/ 360039 h 432048"/>
              <a:gd name="connsiteX7" fmla="*/ 0 w 2426291"/>
              <a:gd name="connsiteY7" fmla="*/ 72009 h 432048"/>
              <a:gd name="connsiteX0" fmla="*/ 0 w 2426291"/>
              <a:gd name="connsiteY0" fmla="*/ 72145 h 432184"/>
              <a:gd name="connsiteX1" fmla="*/ 72009 w 2426291"/>
              <a:gd name="connsiteY1" fmla="*/ 136 h 432184"/>
              <a:gd name="connsiteX2" fmla="*/ 2088231 w 2426291"/>
              <a:gd name="connsiteY2" fmla="*/ 136 h 432184"/>
              <a:gd name="connsiteX3" fmla="*/ 2426247 w 2426291"/>
              <a:gd name="connsiteY3" fmla="*/ 199605 h 432184"/>
              <a:gd name="connsiteX4" fmla="*/ 2088231 w 2426291"/>
              <a:gd name="connsiteY4" fmla="*/ 432184 h 432184"/>
              <a:gd name="connsiteX5" fmla="*/ 72009 w 2426291"/>
              <a:gd name="connsiteY5" fmla="*/ 432184 h 432184"/>
              <a:gd name="connsiteX6" fmla="*/ 0 w 2426291"/>
              <a:gd name="connsiteY6" fmla="*/ 360175 h 432184"/>
              <a:gd name="connsiteX7" fmla="*/ 0 w 2426291"/>
              <a:gd name="connsiteY7" fmla="*/ 72145 h 432184"/>
              <a:gd name="connsiteX0" fmla="*/ 0 w 2426277"/>
              <a:gd name="connsiteY0" fmla="*/ 72145 h 432184"/>
              <a:gd name="connsiteX1" fmla="*/ 72009 w 2426277"/>
              <a:gd name="connsiteY1" fmla="*/ 136 h 432184"/>
              <a:gd name="connsiteX2" fmla="*/ 2088231 w 2426277"/>
              <a:gd name="connsiteY2" fmla="*/ 136 h 432184"/>
              <a:gd name="connsiteX3" fmla="*/ 2426247 w 2426277"/>
              <a:gd name="connsiteY3" fmla="*/ 199605 h 432184"/>
              <a:gd name="connsiteX4" fmla="*/ 2088231 w 2426277"/>
              <a:gd name="connsiteY4" fmla="*/ 432184 h 432184"/>
              <a:gd name="connsiteX5" fmla="*/ 72009 w 2426277"/>
              <a:gd name="connsiteY5" fmla="*/ 432184 h 432184"/>
              <a:gd name="connsiteX6" fmla="*/ 0 w 2426277"/>
              <a:gd name="connsiteY6" fmla="*/ 360175 h 432184"/>
              <a:gd name="connsiteX7" fmla="*/ 0 w 2426277"/>
              <a:gd name="connsiteY7" fmla="*/ 72145 h 432184"/>
              <a:gd name="connsiteX0" fmla="*/ 0 w 2426277"/>
              <a:gd name="connsiteY0" fmla="*/ 72120 h 432159"/>
              <a:gd name="connsiteX1" fmla="*/ 72009 w 2426277"/>
              <a:gd name="connsiteY1" fmla="*/ 111 h 432159"/>
              <a:gd name="connsiteX2" fmla="*/ 2088231 w 2426277"/>
              <a:gd name="connsiteY2" fmla="*/ 111 h 432159"/>
              <a:gd name="connsiteX3" fmla="*/ 2426247 w 2426277"/>
              <a:gd name="connsiteY3" fmla="*/ 199580 h 432159"/>
              <a:gd name="connsiteX4" fmla="*/ 2088231 w 2426277"/>
              <a:gd name="connsiteY4" fmla="*/ 432159 h 432159"/>
              <a:gd name="connsiteX5" fmla="*/ 72009 w 2426277"/>
              <a:gd name="connsiteY5" fmla="*/ 432159 h 432159"/>
              <a:gd name="connsiteX6" fmla="*/ 0 w 2426277"/>
              <a:gd name="connsiteY6" fmla="*/ 360150 h 432159"/>
              <a:gd name="connsiteX7" fmla="*/ 0 w 2426277"/>
              <a:gd name="connsiteY7" fmla="*/ 72120 h 432159"/>
              <a:gd name="connsiteX0" fmla="*/ 0 w 2426247"/>
              <a:gd name="connsiteY0" fmla="*/ 72120 h 432159"/>
              <a:gd name="connsiteX1" fmla="*/ 72009 w 2426247"/>
              <a:gd name="connsiteY1" fmla="*/ 111 h 432159"/>
              <a:gd name="connsiteX2" fmla="*/ 2088231 w 2426247"/>
              <a:gd name="connsiteY2" fmla="*/ 111 h 432159"/>
              <a:gd name="connsiteX3" fmla="*/ 2426247 w 2426247"/>
              <a:gd name="connsiteY3" fmla="*/ 199580 h 432159"/>
              <a:gd name="connsiteX4" fmla="*/ 2088231 w 2426247"/>
              <a:gd name="connsiteY4" fmla="*/ 432159 h 432159"/>
              <a:gd name="connsiteX5" fmla="*/ 72009 w 2426247"/>
              <a:gd name="connsiteY5" fmla="*/ 432159 h 432159"/>
              <a:gd name="connsiteX6" fmla="*/ 0 w 2426247"/>
              <a:gd name="connsiteY6" fmla="*/ 360150 h 432159"/>
              <a:gd name="connsiteX7" fmla="*/ 0 w 2426247"/>
              <a:gd name="connsiteY7" fmla="*/ 72120 h 432159"/>
              <a:gd name="connsiteX0" fmla="*/ 0 w 2520458"/>
              <a:gd name="connsiteY0" fmla="*/ 72117 h 432156"/>
              <a:gd name="connsiteX1" fmla="*/ 72009 w 2520458"/>
              <a:gd name="connsiteY1" fmla="*/ 108 h 432156"/>
              <a:gd name="connsiteX2" fmla="*/ 2088231 w 2520458"/>
              <a:gd name="connsiteY2" fmla="*/ 108 h 432156"/>
              <a:gd name="connsiteX3" fmla="*/ 2520458 w 2520458"/>
              <a:gd name="connsiteY3" fmla="*/ 205119 h 432156"/>
              <a:gd name="connsiteX4" fmla="*/ 2088231 w 2520458"/>
              <a:gd name="connsiteY4" fmla="*/ 432156 h 432156"/>
              <a:gd name="connsiteX5" fmla="*/ 72009 w 2520458"/>
              <a:gd name="connsiteY5" fmla="*/ 432156 h 432156"/>
              <a:gd name="connsiteX6" fmla="*/ 0 w 2520458"/>
              <a:gd name="connsiteY6" fmla="*/ 360147 h 432156"/>
              <a:gd name="connsiteX7" fmla="*/ 0 w 2520458"/>
              <a:gd name="connsiteY7" fmla="*/ 72117 h 432156"/>
              <a:gd name="connsiteX0" fmla="*/ 0 w 2583417"/>
              <a:gd name="connsiteY0" fmla="*/ 72116 h 432155"/>
              <a:gd name="connsiteX1" fmla="*/ 72009 w 2583417"/>
              <a:gd name="connsiteY1" fmla="*/ 107 h 432155"/>
              <a:gd name="connsiteX2" fmla="*/ 2088231 w 2583417"/>
              <a:gd name="connsiteY2" fmla="*/ 107 h 432155"/>
              <a:gd name="connsiteX3" fmla="*/ 2583417 w 2583417"/>
              <a:gd name="connsiteY3" fmla="*/ 208116 h 432155"/>
              <a:gd name="connsiteX4" fmla="*/ 2088231 w 2583417"/>
              <a:gd name="connsiteY4" fmla="*/ 432155 h 432155"/>
              <a:gd name="connsiteX5" fmla="*/ 72009 w 2583417"/>
              <a:gd name="connsiteY5" fmla="*/ 432155 h 432155"/>
              <a:gd name="connsiteX6" fmla="*/ 0 w 2583417"/>
              <a:gd name="connsiteY6" fmla="*/ 360146 h 432155"/>
              <a:gd name="connsiteX7" fmla="*/ 0 w 2583417"/>
              <a:gd name="connsiteY7" fmla="*/ 72116 h 432155"/>
              <a:gd name="connsiteX0" fmla="*/ 0 w 2607401"/>
              <a:gd name="connsiteY0" fmla="*/ 72099 h 432138"/>
              <a:gd name="connsiteX1" fmla="*/ 72009 w 2607401"/>
              <a:gd name="connsiteY1" fmla="*/ 90 h 432138"/>
              <a:gd name="connsiteX2" fmla="*/ 2088231 w 2607401"/>
              <a:gd name="connsiteY2" fmla="*/ 90 h 432138"/>
              <a:gd name="connsiteX3" fmla="*/ 2607401 w 2607401"/>
              <a:gd name="connsiteY3" fmla="*/ 250071 h 432138"/>
              <a:gd name="connsiteX4" fmla="*/ 2088231 w 2607401"/>
              <a:gd name="connsiteY4" fmla="*/ 432138 h 432138"/>
              <a:gd name="connsiteX5" fmla="*/ 72009 w 2607401"/>
              <a:gd name="connsiteY5" fmla="*/ 432138 h 432138"/>
              <a:gd name="connsiteX6" fmla="*/ 0 w 2607401"/>
              <a:gd name="connsiteY6" fmla="*/ 360129 h 432138"/>
              <a:gd name="connsiteX7" fmla="*/ 0 w 2607401"/>
              <a:gd name="connsiteY7" fmla="*/ 72099 h 432138"/>
              <a:gd name="connsiteX0" fmla="*/ 0 w 2661365"/>
              <a:gd name="connsiteY0" fmla="*/ 72100 h 432139"/>
              <a:gd name="connsiteX1" fmla="*/ 72009 w 2661365"/>
              <a:gd name="connsiteY1" fmla="*/ 91 h 432139"/>
              <a:gd name="connsiteX2" fmla="*/ 2088231 w 2661365"/>
              <a:gd name="connsiteY2" fmla="*/ 91 h 432139"/>
              <a:gd name="connsiteX3" fmla="*/ 2661365 w 2661365"/>
              <a:gd name="connsiteY3" fmla="*/ 244076 h 432139"/>
              <a:gd name="connsiteX4" fmla="*/ 2088231 w 2661365"/>
              <a:gd name="connsiteY4" fmla="*/ 432139 h 432139"/>
              <a:gd name="connsiteX5" fmla="*/ 72009 w 2661365"/>
              <a:gd name="connsiteY5" fmla="*/ 432139 h 432139"/>
              <a:gd name="connsiteX6" fmla="*/ 0 w 2661365"/>
              <a:gd name="connsiteY6" fmla="*/ 360130 h 432139"/>
              <a:gd name="connsiteX7" fmla="*/ 0 w 2661365"/>
              <a:gd name="connsiteY7" fmla="*/ 72100 h 432139"/>
              <a:gd name="connsiteX0" fmla="*/ 0 w 2598407"/>
              <a:gd name="connsiteY0" fmla="*/ 72109 h 432148"/>
              <a:gd name="connsiteX1" fmla="*/ 72009 w 2598407"/>
              <a:gd name="connsiteY1" fmla="*/ 100 h 432148"/>
              <a:gd name="connsiteX2" fmla="*/ 2088231 w 2598407"/>
              <a:gd name="connsiteY2" fmla="*/ 100 h 432148"/>
              <a:gd name="connsiteX3" fmla="*/ 2598407 w 2598407"/>
              <a:gd name="connsiteY3" fmla="*/ 220101 h 432148"/>
              <a:gd name="connsiteX4" fmla="*/ 2088231 w 2598407"/>
              <a:gd name="connsiteY4" fmla="*/ 432148 h 432148"/>
              <a:gd name="connsiteX5" fmla="*/ 72009 w 2598407"/>
              <a:gd name="connsiteY5" fmla="*/ 432148 h 432148"/>
              <a:gd name="connsiteX6" fmla="*/ 0 w 2598407"/>
              <a:gd name="connsiteY6" fmla="*/ 360139 h 432148"/>
              <a:gd name="connsiteX7" fmla="*/ 0 w 2598407"/>
              <a:gd name="connsiteY7" fmla="*/ 72109 h 432148"/>
              <a:gd name="connsiteX0" fmla="*/ 0 w 2538446"/>
              <a:gd name="connsiteY0" fmla="*/ 72121 h 432160"/>
              <a:gd name="connsiteX1" fmla="*/ 72009 w 2538446"/>
              <a:gd name="connsiteY1" fmla="*/ 112 h 432160"/>
              <a:gd name="connsiteX2" fmla="*/ 2088231 w 2538446"/>
              <a:gd name="connsiteY2" fmla="*/ 112 h 432160"/>
              <a:gd name="connsiteX3" fmla="*/ 2538446 w 2538446"/>
              <a:gd name="connsiteY3" fmla="*/ 196129 h 432160"/>
              <a:gd name="connsiteX4" fmla="*/ 2088231 w 2538446"/>
              <a:gd name="connsiteY4" fmla="*/ 432160 h 432160"/>
              <a:gd name="connsiteX5" fmla="*/ 72009 w 2538446"/>
              <a:gd name="connsiteY5" fmla="*/ 432160 h 432160"/>
              <a:gd name="connsiteX6" fmla="*/ 0 w 2538446"/>
              <a:gd name="connsiteY6" fmla="*/ 360151 h 432160"/>
              <a:gd name="connsiteX7" fmla="*/ 0 w 2538446"/>
              <a:gd name="connsiteY7" fmla="*/ 72121 h 432160"/>
              <a:gd name="connsiteX0" fmla="*/ 0 w 2538541"/>
              <a:gd name="connsiteY0" fmla="*/ 72121 h 432160"/>
              <a:gd name="connsiteX1" fmla="*/ 72009 w 2538541"/>
              <a:gd name="connsiteY1" fmla="*/ 112 h 432160"/>
              <a:gd name="connsiteX2" fmla="*/ 2088231 w 2538541"/>
              <a:gd name="connsiteY2" fmla="*/ 112 h 432160"/>
              <a:gd name="connsiteX3" fmla="*/ 2538446 w 2538541"/>
              <a:gd name="connsiteY3" fmla="*/ 196129 h 432160"/>
              <a:gd name="connsiteX4" fmla="*/ 2088231 w 2538541"/>
              <a:gd name="connsiteY4" fmla="*/ 432160 h 432160"/>
              <a:gd name="connsiteX5" fmla="*/ 72009 w 2538541"/>
              <a:gd name="connsiteY5" fmla="*/ 432160 h 432160"/>
              <a:gd name="connsiteX6" fmla="*/ 0 w 2538541"/>
              <a:gd name="connsiteY6" fmla="*/ 360151 h 432160"/>
              <a:gd name="connsiteX7" fmla="*/ 0 w 2538541"/>
              <a:gd name="connsiteY7" fmla="*/ 72121 h 432160"/>
              <a:gd name="connsiteX0" fmla="*/ 0 w 2538446"/>
              <a:gd name="connsiteY0" fmla="*/ 72121 h 432160"/>
              <a:gd name="connsiteX1" fmla="*/ 72009 w 2538446"/>
              <a:gd name="connsiteY1" fmla="*/ 112 h 432160"/>
              <a:gd name="connsiteX2" fmla="*/ 2088231 w 2538446"/>
              <a:gd name="connsiteY2" fmla="*/ 112 h 432160"/>
              <a:gd name="connsiteX3" fmla="*/ 2538446 w 2538446"/>
              <a:gd name="connsiteY3" fmla="*/ 196129 h 432160"/>
              <a:gd name="connsiteX4" fmla="*/ 2088231 w 2538446"/>
              <a:gd name="connsiteY4" fmla="*/ 432160 h 432160"/>
              <a:gd name="connsiteX5" fmla="*/ 72009 w 2538446"/>
              <a:gd name="connsiteY5" fmla="*/ 432160 h 432160"/>
              <a:gd name="connsiteX6" fmla="*/ 0 w 2538446"/>
              <a:gd name="connsiteY6" fmla="*/ 360151 h 432160"/>
              <a:gd name="connsiteX7" fmla="*/ 0 w 2538446"/>
              <a:gd name="connsiteY7" fmla="*/ 72121 h 432160"/>
              <a:gd name="connsiteX0" fmla="*/ 0 w 2538446"/>
              <a:gd name="connsiteY0" fmla="*/ 72121 h 432332"/>
              <a:gd name="connsiteX1" fmla="*/ 72009 w 2538446"/>
              <a:gd name="connsiteY1" fmla="*/ 112 h 432332"/>
              <a:gd name="connsiteX2" fmla="*/ 2088231 w 2538446"/>
              <a:gd name="connsiteY2" fmla="*/ 112 h 432332"/>
              <a:gd name="connsiteX3" fmla="*/ 2538446 w 2538446"/>
              <a:gd name="connsiteY3" fmla="*/ 196129 h 432332"/>
              <a:gd name="connsiteX4" fmla="*/ 2088231 w 2538446"/>
              <a:gd name="connsiteY4" fmla="*/ 432160 h 432332"/>
              <a:gd name="connsiteX5" fmla="*/ 72009 w 2538446"/>
              <a:gd name="connsiteY5" fmla="*/ 432160 h 432332"/>
              <a:gd name="connsiteX6" fmla="*/ 0 w 2538446"/>
              <a:gd name="connsiteY6" fmla="*/ 360151 h 432332"/>
              <a:gd name="connsiteX7" fmla="*/ 0 w 2538446"/>
              <a:gd name="connsiteY7" fmla="*/ 72121 h 432332"/>
              <a:gd name="connsiteX0" fmla="*/ 0 w 2538504"/>
              <a:gd name="connsiteY0" fmla="*/ 72117 h 432328"/>
              <a:gd name="connsiteX1" fmla="*/ 72009 w 2538504"/>
              <a:gd name="connsiteY1" fmla="*/ 108 h 432328"/>
              <a:gd name="connsiteX2" fmla="*/ 2088231 w 2538504"/>
              <a:gd name="connsiteY2" fmla="*/ 108 h 432328"/>
              <a:gd name="connsiteX3" fmla="*/ 2538446 w 2538504"/>
              <a:gd name="connsiteY3" fmla="*/ 196125 h 432328"/>
              <a:gd name="connsiteX4" fmla="*/ 2088231 w 2538504"/>
              <a:gd name="connsiteY4" fmla="*/ 432156 h 432328"/>
              <a:gd name="connsiteX5" fmla="*/ 72009 w 2538504"/>
              <a:gd name="connsiteY5" fmla="*/ 432156 h 432328"/>
              <a:gd name="connsiteX6" fmla="*/ 0 w 2538504"/>
              <a:gd name="connsiteY6" fmla="*/ 360147 h 432328"/>
              <a:gd name="connsiteX7" fmla="*/ 0 w 2538504"/>
              <a:gd name="connsiteY7" fmla="*/ 72117 h 432328"/>
              <a:gd name="connsiteX0" fmla="*/ 0 w 2538504"/>
              <a:gd name="connsiteY0" fmla="*/ 72111 h 432332"/>
              <a:gd name="connsiteX1" fmla="*/ 72009 w 2538504"/>
              <a:gd name="connsiteY1" fmla="*/ 102 h 432332"/>
              <a:gd name="connsiteX2" fmla="*/ 2088231 w 2538504"/>
              <a:gd name="connsiteY2" fmla="*/ 102 h 432332"/>
              <a:gd name="connsiteX3" fmla="*/ 2538446 w 2538504"/>
              <a:gd name="connsiteY3" fmla="*/ 210265 h 432332"/>
              <a:gd name="connsiteX4" fmla="*/ 2088231 w 2538504"/>
              <a:gd name="connsiteY4" fmla="*/ 432150 h 432332"/>
              <a:gd name="connsiteX5" fmla="*/ 72009 w 2538504"/>
              <a:gd name="connsiteY5" fmla="*/ 432150 h 432332"/>
              <a:gd name="connsiteX6" fmla="*/ 0 w 2538504"/>
              <a:gd name="connsiteY6" fmla="*/ 360141 h 432332"/>
              <a:gd name="connsiteX7" fmla="*/ 0 w 2538504"/>
              <a:gd name="connsiteY7" fmla="*/ 72111 h 432332"/>
              <a:gd name="connsiteX0" fmla="*/ 0 w 2538504"/>
              <a:gd name="connsiteY0" fmla="*/ 72111 h 432356"/>
              <a:gd name="connsiteX1" fmla="*/ 72009 w 2538504"/>
              <a:gd name="connsiteY1" fmla="*/ 102 h 432356"/>
              <a:gd name="connsiteX2" fmla="*/ 2088231 w 2538504"/>
              <a:gd name="connsiteY2" fmla="*/ 102 h 432356"/>
              <a:gd name="connsiteX3" fmla="*/ 2538446 w 2538504"/>
              <a:gd name="connsiteY3" fmla="*/ 210265 h 432356"/>
              <a:gd name="connsiteX4" fmla="*/ 2088231 w 2538504"/>
              <a:gd name="connsiteY4" fmla="*/ 432150 h 432356"/>
              <a:gd name="connsiteX5" fmla="*/ 72009 w 2538504"/>
              <a:gd name="connsiteY5" fmla="*/ 432150 h 432356"/>
              <a:gd name="connsiteX6" fmla="*/ 0 w 2538504"/>
              <a:gd name="connsiteY6" fmla="*/ 360141 h 432356"/>
              <a:gd name="connsiteX7" fmla="*/ 0 w 2538504"/>
              <a:gd name="connsiteY7" fmla="*/ 72111 h 432356"/>
              <a:gd name="connsiteX0" fmla="*/ 0 w 2538446"/>
              <a:gd name="connsiteY0" fmla="*/ 73192 h 433437"/>
              <a:gd name="connsiteX1" fmla="*/ 72009 w 2538446"/>
              <a:gd name="connsiteY1" fmla="*/ 1183 h 433437"/>
              <a:gd name="connsiteX2" fmla="*/ 2088231 w 2538446"/>
              <a:gd name="connsiteY2" fmla="*/ 1183 h 433437"/>
              <a:gd name="connsiteX3" fmla="*/ 2538446 w 2538446"/>
              <a:gd name="connsiteY3" fmla="*/ 211346 h 433437"/>
              <a:gd name="connsiteX4" fmla="*/ 2088231 w 2538446"/>
              <a:gd name="connsiteY4" fmla="*/ 433231 h 433437"/>
              <a:gd name="connsiteX5" fmla="*/ 72009 w 2538446"/>
              <a:gd name="connsiteY5" fmla="*/ 433231 h 433437"/>
              <a:gd name="connsiteX6" fmla="*/ 0 w 2538446"/>
              <a:gd name="connsiteY6" fmla="*/ 361222 h 433437"/>
              <a:gd name="connsiteX7" fmla="*/ 0 w 2538446"/>
              <a:gd name="connsiteY7" fmla="*/ 73192 h 433437"/>
              <a:gd name="connsiteX0" fmla="*/ 0 w 2538446"/>
              <a:gd name="connsiteY0" fmla="*/ 73004 h 433249"/>
              <a:gd name="connsiteX1" fmla="*/ 72009 w 2538446"/>
              <a:gd name="connsiteY1" fmla="*/ 995 h 433249"/>
              <a:gd name="connsiteX2" fmla="*/ 2088231 w 2538446"/>
              <a:gd name="connsiteY2" fmla="*/ 995 h 433249"/>
              <a:gd name="connsiteX3" fmla="*/ 2538446 w 2538446"/>
              <a:gd name="connsiteY3" fmla="*/ 211158 h 433249"/>
              <a:gd name="connsiteX4" fmla="*/ 2088231 w 2538446"/>
              <a:gd name="connsiteY4" fmla="*/ 433043 h 433249"/>
              <a:gd name="connsiteX5" fmla="*/ 72009 w 2538446"/>
              <a:gd name="connsiteY5" fmla="*/ 433043 h 433249"/>
              <a:gd name="connsiteX6" fmla="*/ 0 w 2538446"/>
              <a:gd name="connsiteY6" fmla="*/ 361034 h 433249"/>
              <a:gd name="connsiteX7" fmla="*/ 0 w 2538446"/>
              <a:gd name="connsiteY7" fmla="*/ 73004 h 433249"/>
              <a:gd name="connsiteX0" fmla="*/ 0 w 2538446"/>
              <a:gd name="connsiteY0" fmla="*/ 73004 h 434912"/>
              <a:gd name="connsiteX1" fmla="*/ 72009 w 2538446"/>
              <a:gd name="connsiteY1" fmla="*/ 995 h 434912"/>
              <a:gd name="connsiteX2" fmla="*/ 2088231 w 2538446"/>
              <a:gd name="connsiteY2" fmla="*/ 995 h 434912"/>
              <a:gd name="connsiteX3" fmla="*/ 2538446 w 2538446"/>
              <a:gd name="connsiteY3" fmla="*/ 211158 h 434912"/>
              <a:gd name="connsiteX4" fmla="*/ 2088231 w 2538446"/>
              <a:gd name="connsiteY4" fmla="*/ 433043 h 434912"/>
              <a:gd name="connsiteX5" fmla="*/ 72009 w 2538446"/>
              <a:gd name="connsiteY5" fmla="*/ 433043 h 434912"/>
              <a:gd name="connsiteX6" fmla="*/ 0 w 2538446"/>
              <a:gd name="connsiteY6" fmla="*/ 361034 h 434912"/>
              <a:gd name="connsiteX7" fmla="*/ 0 w 2538446"/>
              <a:gd name="connsiteY7" fmla="*/ 73004 h 434912"/>
              <a:gd name="connsiteX0" fmla="*/ 0 w 2538446"/>
              <a:gd name="connsiteY0" fmla="*/ 73195 h 435103"/>
              <a:gd name="connsiteX1" fmla="*/ 72009 w 2538446"/>
              <a:gd name="connsiteY1" fmla="*/ 1186 h 435103"/>
              <a:gd name="connsiteX2" fmla="*/ 2088231 w 2538446"/>
              <a:gd name="connsiteY2" fmla="*/ 1186 h 435103"/>
              <a:gd name="connsiteX3" fmla="*/ 2538446 w 2538446"/>
              <a:gd name="connsiteY3" fmla="*/ 211349 h 435103"/>
              <a:gd name="connsiteX4" fmla="*/ 2088231 w 2538446"/>
              <a:gd name="connsiteY4" fmla="*/ 433234 h 435103"/>
              <a:gd name="connsiteX5" fmla="*/ 72009 w 2538446"/>
              <a:gd name="connsiteY5" fmla="*/ 433234 h 435103"/>
              <a:gd name="connsiteX6" fmla="*/ 0 w 2538446"/>
              <a:gd name="connsiteY6" fmla="*/ 361225 h 435103"/>
              <a:gd name="connsiteX7" fmla="*/ 0 w 2538446"/>
              <a:gd name="connsiteY7" fmla="*/ 73195 h 435103"/>
              <a:gd name="connsiteX0" fmla="*/ 0 w 2538459"/>
              <a:gd name="connsiteY0" fmla="*/ 72009 h 433917"/>
              <a:gd name="connsiteX1" fmla="*/ 72009 w 2538459"/>
              <a:gd name="connsiteY1" fmla="*/ 0 h 433917"/>
              <a:gd name="connsiteX2" fmla="*/ 2088231 w 2538459"/>
              <a:gd name="connsiteY2" fmla="*/ 0 h 433917"/>
              <a:gd name="connsiteX3" fmla="*/ 2316843 w 2538459"/>
              <a:gd name="connsiteY3" fmla="*/ 64721 h 433917"/>
              <a:gd name="connsiteX4" fmla="*/ 2538446 w 2538459"/>
              <a:gd name="connsiteY4" fmla="*/ 210163 h 433917"/>
              <a:gd name="connsiteX5" fmla="*/ 2088231 w 2538459"/>
              <a:gd name="connsiteY5" fmla="*/ 432048 h 433917"/>
              <a:gd name="connsiteX6" fmla="*/ 72009 w 2538459"/>
              <a:gd name="connsiteY6" fmla="*/ 432048 h 433917"/>
              <a:gd name="connsiteX7" fmla="*/ 0 w 2538459"/>
              <a:gd name="connsiteY7" fmla="*/ 360039 h 433917"/>
              <a:gd name="connsiteX8" fmla="*/ 0 w 2538459"/>
              <a:gd name="connsiteY8" fmla="*/ 72009 h 433917"/>
              <a:gd name="connsiteX0" fmla="*/ 0 w 2538446"/>
              <a:gd name="connsiteY0" fmla="*/ 72009 h 433917"/>
              <a:gd name="connsiteX1" fmla="*/ 72009 w 2538446"/>
              <a:gd name="connsiteY1" fmla="*/ 0 h 433917"/>
              <a:gd name="connsiteX2" fmla="*/ 2088231 w 2538446"/>
              <a:gd name="connsiteY2" fmla="*/ 0 h 433917"/>
              <a:gd name="connsiteX3" fmla="*/ 2538446 w 2538446"/>
              <a:gd name="connsiteY3" fmla="*/ 210163 h 433917"/>
              <a:gd name="connsiteX4" fmla="*/ 2088231 w 2538446"/>
              <a:gd name="connsiteY4" fmla="*/ 432048 h 433917"/>
              <a:gd name="connsiteX5" fmla="*/ 72009 w 2538446"/>
              <a:gd name="connsiteY5" fmla="*/ 432048 h 433917"/>
              <a:gd name="connsiteX6" fmla="*/ 0 w 2538446"/>
              <a:gd name="connsiteY6" fmla="*/ 360039 h 433917"/>
              <a:gd name="connsiteX7" fmla="*/ 0 w 2538446"/>
              <a:gd name="connsiteY7" fmla="*/ 72009 h 433917"/>
              <a:gd name="connsiteX0" fmla="*/ 0 w 2538446"/>
              <a:gd name="connsiteY0" fmla="*/ 72009 h 433917"/>
              <a:gd name="connsiteX1" fmla="*/ 72009 w 2538446"/>
              <a:gd name="connsiteY1" fmla="*/ 0 h 433917"/>
              <a:gd name="connsiteX2" fmla="*/ 2088231 w 2538446"/>
              <a:gd name="connsiteY2" fmla="*/ 0 h 433917"/>
              <a:gd name="connsiteX3" fmla="*/ 2538446 w 2538446"/>
              <a:gd name="connsiteY3" fmla="*/ 210163 h 433917"/>
              <a:gd name="connsiteX4" fmla="*/ 2088231 w 2538446"/>
              <a:gd name="connsiteY4" fmla="*/ 432048 h 433917"/>
              <a:gd name="connsiteX5" fmla="*/ 72009 w 2538446"/>
              <a:gd name="connsiteY5" fmla="*/ 432048 h 433917"/>
              <a:gd name="connsiteX6" fmla="*/ 0 w 2538446"/>
              <a:gd name="connsiteY6" fmla="*/ 360039 h 433917"/>
              <a:gd name="connsiteX7" fmla="*/ 0 w 2538446"/>
              <a:gd name="connsiteY7" fmla="*/ 72009 h 433917"/>
              <a:gd name="connsiteX0" fmla="*/ 0 w 2538446"/>
              <a:gd name="connsiteY0" fmla="*/ 72009 h 433917"/>
              <a:gd name="connsiteX1" fmla="*/ 72009 w 2538446"/>
              <a:gd name="connsiteY1" fmla="*/ 0 h 433917"/>
              <a:gd name="connsiteX2" fmla="*/ 2088231 w 2538446"/>
              <a:gd name="connsiteY2" fmla="*/ 0 h 433917"/>
              <a:gd name="connsiteX3" fmla="*/ 2538446 w 2538446"/>
              <a:gd name="connsiteY3" fmla="*/ 210163 h 433917"/>
              <a:gd name="connsiteX4" fmla="*/ 2088231 w 2538446"/>
              <a:gd name="connsiteY4" fmla="*/ 432048 h 433917"/>
              <a:gd name="connsiteX5" fmla="*/ 72009 w 2538446"/>
              <a:gd name="connsiteY5" fmla="*/ 432048 h 433917"/>
              <a:gd name="connsiteX6" fmla="*/ 0 w 2538446"/>
              <a:gd name="connsiteY6" fmla="*/ 360039 h 433917"/>
              <a:gd name="connsiteX7" fmla="*/ 0 w 2538446"/>
              <a:gd name="connsiteY7" fmla="*/ 72009 h 433917"/>
              <a:gd name="connsiteX0" fmla="*/ 0 w 2538446"/>
              <a:gd name="connsiteY0" fmla="*/ 72009 h 432048"/>
              <a:gd name="connsiteX1" fmla="*/ 72009 w 2538446"/>
              <a:gd name="connsiteY1" fmla="*/ 0 h 432048"/>
              <a:gd name="connsiteX2" fmla="*/ 2088231 w 2538446"/>
              <a:gd name="connsiteY2" fmla="*/ 0 h 432048"/>
              <a:gd name="connsiteX3" fmla="*/ 2538446 w 2538446"/>
              <a:gd name="connsiteY3" fmla="*/ 210163 h 432048"/>
              <a:gd name="connsiteX4" fmla="*/ 2088231 w 2538446"/>
              <a:gd name="connsiteY4" fmla="*/ 432048 h 432048"/>
              <a:gd name="connsiteX5" fmla="*/ 72009 w 2538446"/>
              <a:gd name="connsiteY5" fmla="*/ 432048 h 432048"/>
              <a:gd name="connsiteX6" fmla="*/ 0 w 2538446"/>
              <a:gd name="connsiteY6" fmla="*/ 360039 h 432048"/>
              <a:gd name="connsiteX7" fmla="*/ 0 w 2538446"/>
              <a:gd name="connsiteY7" fmla="*/ 72009 h 432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38446" h="432048">
                <a:moveTo>
                  <a:pt x="0" y="72009"/>
                </a:moveTo>
                <a:cubicBezTo>
                  <a:pt x="0" y="32240"/>
                  <a:pt x="32240" y="0"/>
                  <a:pt x="72009" y="0"/>
                </a:cubicBezTo>
                <a:lnTo>
                  <a:pt x="2088231" y="0"/>
                </a:lnTo>
                <a:cubicBezTo>
                  <a:pt x="2084302" y="127"/>
                  <a:pt x="2427316" y="155605"/>
                  <a:pt x="2538446" y="210163"/>
                </a:cubicBezTo>
                <a:lnTo>
                  <a:pt x="2088231" y="432048"/>
                </a:lnTo>
                <a:lnTo>
                  <a:pt x="72009" y="432048"/>
                </a:lnTo>
                <a:cubicBezTo>
                  <a:pt x="32240" y="432048"/>
                  <a:pt x="0" y="399808"/>
                  <a:pt x="0" y="360039"/>
                </a:cubicBezTo>
                <a:lnTo>
                  <a:pt x="0" y="72009"/>
                </a:lnTo>
                <a:close/>
              </a:path>
            </a:pathLst>
          </a:custGeom>
          <a:solidFill>
            <a:srgbClr val="21C7D8"/>
          </a:solidFill>
          <a:ln w="50800" cap="rnd">
            <a:solidFill>
              <a:srgbClr val="21C7D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s-ES" sz="2400" dirty="0">
              <a:latin typeface="Arial" panose="020B0604020202020204" pitchFamily="34" charset="0"/>
            </a:endParaRPr>
          </a:p>
        </p:txBody>
      </p:sp>
      <p:sp>
        <p:nvSpPr>
          <p:cNvPr id="25" name="24 CuadroTexto"/>
          <p:cNvSpPr txBox="1"/>
          <p:nvPr/>
        </p:nvSpPr>
        <p:spPr bwMode="auto">
          <a:xfrm>
            <a:off x="1295401" y="2277534"/>
            <a:ext cx="2173817" cy="995209"/>
          </a:xfrm>
          <a:custGeom>
            <a:avLst/>
            <a:gdLst>
              <a:gd name="connsiteX0" fmla="*/ 0 w 1543050"/>
              <a:gd name="connsiteY0" fmla="*/ 0 h 768350"/>
              <a:gd name="connsiteX1" fmla="*/ 1543050 w 1543050"/>
              <a:gd name="connsiteY1" fmla="*/ 0 h 768350"/>
              <a:gd name="connsiteX2" fmla="*/ 1543050 w 1543050"/>
              <a:gd name="connsiteY2" fmla="*/ 768350 h 768350"/>
              <a:gd name="connsiteX3" fmla="*/ 0 w 1543050"/>
              <a:gd name="connsiteY3" fmla="*/ 768350 h 768350"/>
              <a:gd name="connsiteX4" fmla="*/ 0 w 1543050"/>
              <a:gd name="connsiteY4" fmla="*/ 0 h 768350"/>
              <a:gd name="connsiteX0" fmla="*/ 0 w 1630973"/>
              <a:gd name="connsiteY0" fmla="*/ 0 h 838688"/>
              <a:gd name="connsiteX1" fmla="*/ 1630973 w 1630973"/>
              <a:gd name="connsiteY1" fmla="*/ 70338 h 838688"/>
              <a:gd name="connsiteX2" fmla="*/ 1630973 w 1630973"/>
              <a:gd name="connsiteY2" fmla="*/ 838688 h 838688"/>
              <a:gd name="connsiteX3" fmla="*/ 87923 w 1630973"/>
              <a:gd name="connsiteY3" fmla="*/ 838688 h 838688"/>
              <a:gd name="connsiteX4" fmla="*/ 0 w 1630973"/>
              <a:gd name="connsiteY4" fmla="*/ 0 h 838688"/>
              <a:gd name="connsiteX0" fmla="*/ 0 w 1630973"/>
              <a:gd name="connsiteY0" fmla="*/ 0 h 838688"/>
              <a:gd name="connsiteX1" fmla="*/ 1630973 w 1630973"/>
              <a:gd name="connsiteY1" fmla="*/ 70338 h 838688"/>
              <a:gd name="connsiteX2" fmla="*/ 1630973 w 1630973"/>
              <a:gd name="connsiteY2" fmla="*/ 838688 h 838688"/>
              <a:gd name="connsiteX3" fmla="*/ 87923 w 1630973"/>
              <a:gd name="connsiteY3" fmla="*/ 838688 h 838688"/>
              <a:gd name="connsiteX4" fmla="*/ 0 w 1630973"/>
              <a:gd name="connsiteY4" fmla="*/ 0 h 838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0973" h="838688">
                <a:moveTo>
                  <a:pt x="0" y="0"/>
                </a:moveTo>
                <a:cubicBezTo>
                  <a:pt x="895350" y="23446"/>
                  <a:pt x="1087315" y="46892"/>
                  <a:pt x="1630973" y="70338"/>
                </a:cubicBezTo>
                <a:lnTo>
                  <a:pt x="1630973" y="838688"/>
                </a:lnTo>
                <a:lnTo>
                  <a:pt x="87923" y="838688"/>
                </a:lnTo>
                <a:lnTo>
                  <a:pt x="0" y="0"/>
                </a:lnTo>
                <a:close/>
              </a:path>
            </a:pathLst>
          </a:custGeom>
          <a:noFill/>
          <a:ln w="9525">
            <a:noFill/>
            <a:miter lim="800000"/>
            <a:headEnd/>
            <a:tailEnd/>
          </a:ln>
          <a:effectLst/>
          <a:extLst/>
        </p:spPr>
        <p:txBody>
          <a:bodyPr>
            <a:spAutoFit/>
          </a:bodyPr>
          <a:lstStyle/>
          <a:p>
            <a:pPr algn="ctr" eaLnBrk="1" hangingPunct="1">
              <a:defRPr/>
            </a:pPr>
            <a:r>
              <a:rPr lang="es-ES" sz="5867" kern="0" dirty="0">
                <a:solidFill>
                  <a:schemeClr val="bg1"/>
                </a:solidFill>
                <a:cs typeface="Arial" panose="020B0604020202020204" pitchFamily="34" charset="0"/>
              </a:rPr>
              <a:t>15</a:t>
            </a:r>
          </a:p>
        </p:txBody>
      </p:sp>
      <p:sp>
        <p:nvSpPr>
          <p:cNvPr id="12" name="21 CuadroTexto">
            <a:extLst>
              <a:ext uri="{FF2B5EF4-FFF2-40B4-BE49-F238E27FC236}">
                <a16:creationId xmlns:a16="http://schemas.microsoft.com/office/drawing/2014/main" id="{D436150F-05AF-4056-BBB5-68AC71A314A3}"/>
              </a:ext>
            </a:extLst>
          </p:cNvPr>
          <p:cNvSpPr txBox="1"/>
          <p:nvPr/>
        </p:nvSpPr>
        <p:spPr bwMode="auto">
          <a:xfrm>
            <a:off x="4056568" y="4308385"/>
            <a:ext cx="7296151" cy="156966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spAutoFit/>
          </a:bodyPr>
          <a:lstStyle/>
          <a:p>
            <a:pPr>
              <a:defRPr/>
            </a:pPr>
            <a:r>
              <a:rPr lang="en-US" sz="2400" b="1" kern="0" dirty="0">
                <a:solidFill>
                  <a:schemeClr val="bg1"/>
                </a:solidFill>
                <a:cs typeface="Arial" panose="020B0604020202020204" pitchFamily="34" charset="0"/>
              </a:rPr>
              <a:t>User Control</a:t>
            </a:r>
            <a:r>
              <a:rPr lang="en-US" sz="2400" kern="0" dirty="0">
                <a:solidFill>
                  <a:schemeClr val="bg1"/>
                </a:solidFill>
                <a:cs typeface="Arial" panose="020B0604020202020204" pitchFamily="34" charset="0"/>
              </a:rPr>
              <a:t>– </a:t>
            </a:r>
            <a:r>
              <a:rPr lang="en-US" sz="2400" dirty="0">
                <a:solidFill>
                  <a:schemeClr val="bg1"/>
                </a:solidFill>
              </a:rPr>
              <a:t>As a user, I want to have an even comparison between me and my opponent so that i can compete with someone who is more physically stronger than me</a:t>
            </a:r>
            <a:endParaRPr lang="en-US" sz="2400" kern="0" dirty="0">
              <a:solidFill>
                <a:schemeClr val="bg1"/>
              </a:solidFill>
              <a:cs typeface="Arial" panose="020B0604020202020204" pitchFamily="34" charset="0"/>
            </a:endParaRPr>
          </a:p>
        </p:txBody>
      </p:sp>
      <p:sp>
        <p:nvSpPr>
          <p:cNvPr id="15" name="3 Rectángulo redondeado">
            <a:extLst>
              <a:ext uri="{FF2B5EF4-FFF2-40B4-BE49-F238E27FC236}">
                <a16:creationId xmlns:a16="http://schemas.microsoft.com/office/drawing/2014/main" id="{CE28CB72-BBB9-4F5A-9A2F-103A20CC69AE}"/>
              </a:ext>
            </a:extLst>
          </p:cNvPr>
          <p:cNvSpPr/>
          <p:nvPr/>
        </p:nvSpPr>
        <p:spPr>
          <a:xfrm>
            <a:off x="1295401" y="4380442"/>
            <a:ext cx="2400300" cy="1056217"/>
          </a:xfrm>
          <a:custGeom>
            <a:avLst/>
            <a:gdLst>
              <a:gd name="connsiteX0" fmla="*/ 0 w 2160240"/>
              <a:gd name="connsiteY0" fmla="*/ 72009 h 432048"/>
              <a:gd name="connsiteX1" fmla="*/ 72009 w 2160240"/>
              <a:gd name="connsiteY1" fmla="*/ 0 h 432048"/>
              <a:gd name="connsiteX2" fmla="*/ 2088231 w 2160240"/>
              <a:gd name="connsiteY2" fmla="*/ 0 h 432048"/>
              <a:gd name="connsiteX3" fmla="*/ 2160240 w 2160240"/>
              <a:gd name="connsiteY3" fmla="*/ 72009 h 432048"/>
              <a:gd name="connsiteX4" fmla="*/ 2160240 w 2160240"/>
              <a:gd name="connsiteY4" fmla="*/ 360039 h 432048"/>
              <a:gd name="connsiteX5" fmla="*/ 2088231 w 2160240"/>
              <a:gd name="connsiteY5" fmla="*/ 432048 h 432048"/>
              <a:gd name="connsiteX6" fmla="*/ 72009 w 2160240"/>
              <a:gd name="connsiteY6" fmla="*/ 432048 h 432048"/>
              <a:gd name="connsiteX7" fmla="*/ 0 w 2160240"/>
              <a:gd name="connsiteY7" fmla="*/ 360039 h 432048"/>
              <a:gd name="connsiteX8" fmla="*/ 0 w 2160240"/>
              <a:gd name="connsiteY8" fmla="*/ 72009 h 432048"/>
              <a:gd name="connsiteX0" fmla="*/ 0 w 2160240"/>
              <a:gd name="connsiteY0" fmla="*/ 72009 h 432048"/>
              <a:gd name="connsiteX1" fmla="*/ 72009 w 2160240"/>
              <a:gd name="connsiteY1" fmla="*/ 0 h 432048"/>
              <a:gd name="connsiteX2" fmla="*/ 2088231 w 2160240"/>
              <a:gd name="connsiteY2" fmla="*/ 0 h 432048"/>
              <a:gd name="connsiteX3" fmla="*/ 2160240 w 2160240"/>
              <a:gd name="connsiteY3" fmla="*/ 72009 h 432048"/>
              <a:gd name="connsiteX4" fmla="*/ 2088231 w 2160240"/>
              <a:gd name="connsiteY4" fmla="*/ 432048 h 432048"/>
              <a:gd name="connsiteX5" fmla="*/ 72009 w 2160240"/>
              <a:gd name="connsiteY5" fmla="*/ 432048 h 432048"/>
              <a:gd name="connsiteX6" fmla="*/ 0 w 2160240"/>
              <a:gd name="connsiteY6" fmla="*/ 360039 h 432048"/>
              <a:gd name="connsiteX7" fmla="*/ 0 w 2160240"/>
              <a:gd name="connsiteY7" fmla="*/ 72009 h 432048"/>
              <a:gd name="connsiteX0" fmla="*/ 0 w 2392996"/>
              <a:gd name="connsiteY0" fmla="*/ 72009 h 432048"/>
              <a:gd name="connsiteX1" fmla="*/ 72009 w 2392996"/>
              <a:gd name="connsiteY1" fmla="*/ 0 h 432048"/>
              <a:gd name="connsiteX2" fmla="*/ 2088231 w 2392996"/>
              <a:gd name="connsiteY2" fmla="*/ 0 h 432048"/>
              <a:gd name="connsiteX3" fmla="*/ 2392996 w 2392996"/>
              <a:gd name="connsiteY3" fmla="*/ 232721 h 432048"/>
              <a:gd name="connsiteX4" fmla="*/ 2088231 w 2392996"/>
              <a:gd name="connsiteY4" fmla="*/ 432048 h 432048"/>
              <a:gd name="connsiteX5" fmla="*/ 72009 w 2392996"/>
              <a:gd name="connsiteY5" fmla="*/ 432048 h 432048"/>
              <a:gd name="connsiteX6" fmla="*/ 0 w 2392996"/>
              <a:gd name="connsiteY6" fmla="*/ 360039 h 432048"/>
              <a:gd name="connsiteX7" fmla="*/ 0 w 2392996"/>
              <a:gd name="connsiteY7" fmla="*/ 72009 h 432048"/>
              <a:gd name="connsiteX0" fmla="*/ 0 w 2426247"/>
              <a:gd name="connsiteY0" fmla="*/ 72009 h 432048"/>
              <a:gd name="connsiteX1" fmla="*/ 72009 w 2426247"/>
              <a:gd name="connsiteY1" fmla="*/ 0 h 432048"/>
              <a:gd name="connsiteX2" fmla="*/ 2088231 w 2426247"/>
              <a:gd name="connsiteY2" fmla="*/ 0 h 432048"/>
              <a:gd name="connsiteX3" fmla="*/ 2426247 w 2426247"/>
              <a:gd name="connsiteY3" fmla="*/ 227179 h 432048"/>
              <a:gd name="connsiteX4" fmla="*/ 2088231 w 2426247"/>
              <a:gd name="connsiteY4" fmla="*/ 432048 h 432048"/>
              <a:gd name="connsiteX5" fmla="*/ 72009 w 2426247"/>
              <a:gd name="connsiteY5" fmla="*/ 432048 h 432048"/>
              <a:gd name="connsiteX6" fmla="*/ 0 w 2426247"/>
              <a:gd name="connsiteY6" fmla="*/ 360039 h 432048"/>
              <a:gd name="connsiteX7" fmla="*/ 0 w 2426247"/>
              <a:gd name="connsiteY7" fmla="*/ 72009 h 432048"/>
              <a:gd name="connsiteX0" fmla="*/ 0 w 2426291"/>
              <a:gd name="connsiteY0" fmla="*/ 72009 h 432048"/>
              <a:gd name="connsiteX1" fmla="*/ 72009 w 2426291"/>
              <a:gd name="connsiteY1" fmla="*/ 0 h 432048"/>
              <a:gd name="connsiteX2" fmla="*/ 2088231 w 2426291"/>
              <a:gd name="connsiteY2" fmla="*/ 0 h 432048"/>
              <a:gd name="connsiteX3" fmla="*/ 2426247 w 2426291"/>
              <a:gd name="connsiteY3" fmla="*/ 227179 h 432048"/>
              <a:gd name="connsiteX4" fmla="*/ 2088231 w 2426291"/>
              <a:gd name="connsiteY4" fmla="*/ 432048 h 432048"/>
              <a:gd name="connsiteX5" fmla="*/ 72009 w 2426291"/>
              <a:gd name="connsiteY5" fmla="*/ 432048 h 432048"/>
              <a:gd name="connsiteX6" fmla="*/ 0 w 2426291"/>
              <a:gd name="connsiteY6" fmla="*/ 360039 h 432048"/>
              <a:gd name="connsiteX7" fmla="*/ 0 w 2426291"/>
              <a:gd name="connsiteY7" fmla="*/ 72009 h 432048"/>
              <a:gd name="connsiteX0" fmla="*/ 0 w 2426291"/>
              <a:gd name="connsiteY0" fmla="*/ 72009 h 432048"/>
              <a:gd name="connsiteX1" fmla="*/ 72009 w 2426291"/>
              <a:gd name="connsiteY1" fmla="*/ 0 h 432048"/>
              <a:gd name="connsiteX2" fmla="*/ 2088231 w 2426291"/>
              <a:gd name="connsiteY2" fmla="*/ 0 h 432048"/>
              <a:gd name="connsiteX3" fmla="*/ 2426247 w 2426291"/>
              <a:gd name="connsiteY3" fmla="*/ 199469 h 432048"/>
              <a:gd name="connsiteX4" fmla="*/ 2088231 w 2426291"/>
              <a:gd name="connsiteY4" fmla="*/ 432048 h 432048"/>
              <a:gd name="connsiteX5" fmla="*/ 72009 w 2426291"/>
              <a:gd name="connsiteY5" fmla="*/ 432048 h 432048"/>
              <a:gd name="connsiteX6" fmla="*/ 0 w 2426291"/>
              <a:gd name="connsiteY6" fmla="*/ 360039 h 432048"/>
              <a:gd name="connsiteX7" fmla="*/ 0 w 2426291"/>
              <a:gd name="connsiteY7" fmla="*/ 72009 h 432048"/>
              <a:gd name="connsiteX0" fmla="*/ 0 w 2426291"/>
              <a:gd name="connsiteY0" fmla="*/ 72145 h 432184"/>
              <a:gd name="connsiteX1" fmla="*/ 72009 w 2426291"/>
              <a:gd name="connsiteY1" fmla="*/ 136 h 432184"/>
              <a:gd name="connsiteX2" fmla="*/ 2088231 w 2426291"/>
              <a:gd name="connsiteY2" fmla="*/ 136 h 432184"/>
              <a:gd name="connsiteX3" fmla="*/ 2426247 w 2426291"/>
              <a:gd name="connsiteY3" fmla="*/ 199605 h 432184"/>
              <a:gd name="connsiteX4" fmla="*/ 2088231 w 2426291"/>
              <a:gd name="connsiteY4" fmla="*/ 432184 h 432184"/>
              <a:gd name="connsiteX5" fmla="*/ 72009 w 2426291"/>
              <a:gd name="connsiteY5" fmla="*/ 432184 h 432184"/>
              <a:gd name="connsiteX6" fmla="*/ 0 w 2426291"/>
              <a:gd name="connsiteY6" fmla="*/ 360175 h 432184"/>
              <a:gd name="connsiteX7" fmla="*/ 0 w 2426291"/>
              <a:gd name="connsiteY7" fmla="*/ 72145 h 432184"/>
              <a:gd name="connsiteX0" fmla="*/ 0 w 2426277"/>
              <a:gd name="connsiteY0" fmla="*/ 72145 h 432184"/>
              <a:gd name="connsiteX1" fmla="*/ 72009 w 2426277"/>
              <a:gd name="connsiteY1" fmla="*/ 136 h 432184"/>
              <a:gd name="connsiteX2" fmla="*/ 2088231 w 2426277"/>
              <a:gd name="connsiteY2" fmla="*/ 136 h 432184"/>
              <a:gd name="connsiteX3" fmla="*/ 2426247 w 2426277"/>
              <a:gd name="connsiteY3" fmla="*/ 199605 h 432184"/>
              <a:gd name="connsiteX4" fmla="*/ 2088231 w 2426277"/>
              <a:gd name="connsiteY4" fmla="*/ 432184 h 432184"/>
              <a:gd name="connsiteX5" fmla="*/ 72009 w 2426277"/>
              <a:gd name="connsiteY5" fmla="*/ 432184 h 432184"/>
              <a:gd name="connsiteX6" fmla="*/ 0 w 2426277"/>
              <a:gd name="connsiteY6" fmla="*/ 360175 h 432184"/>
              <a:gd name="connsiteX7" fmla="*/ 0 w 2426277"/>
              <a:gd name="connsiteY7" fmla="*/ 72145 h 432184"/>
              <a:gd name="connsiteX0" fmla="*/ 0 w 2426277"/>
              <a:gd name="connsiteY0" fmla="*/ 72120 h 432159"/>
              <a:gd name="connsiteX1" fmla="*/ 72009 w 2426277"/>
              <a:gd name="connsiteY1" fmla="*/ 111 h 432159"/>
              <a:gd name="connsiteX2" fmla="*/ 2088231 w 2426277"/>
              <a:gd name="connsiteY2" fmla="*/ 111 h 432159"/>
              <a:gd name="connsiteX3" fmla="*/ 2426247 w 2426277"/>
              <a:gd name="connsiteY3" fmla="*/ 199580 h 432159"/>
              <a:gd name="connsiteX4" fmla="*/ 2088231 w 2426277"/>
              <a:gd name="connsiteY4" fmla="*/ 432159 h 432159"/>
              <a:gd name="connsiteX5" fmla="*/ 72009 w 2426277"/>
              <a:gd name="connsiteY5" fmla="*/ 432159 h 432159"/>
              <a:gd name="connsiteX6" fmla="*/ 0 w 2426277"/>
              <a:gd name="connsiteY6" fmla="*/ 360150 h 432159"/>
              <a:gd name="connsiteX7" fmla="*/ 0 w 2426277"/>
              <a:gd name="connsiteY7" fmla="*/ 72120 h 432159"/>
              <a:gd name="connsiteX0" fmla="*/ 0 w 2426247"/>
              <a:gd name="connsiteY0" fmla="*/ 72120 h 432159"/>
              <a:gd name="connsiteX1" fmla="*/ 72009 w 2426247"/>
              <a:gd name="connsiteY1" fmla="*/ 111 h 432159"/>
              <a:gd name="connsiteX2" fmla="*/ 2088231 w 2426247"/>
              <a:gd name="connsiteY2" fmla="*/ 111 h 432159"/>
              <a:gd name="connsiteX3" fmla="*/ 2426247 w 2426247"/>
              <a:gd name="connsiteY3" fmla="*/ 199580 h 432159"/>
              <a:gd name="connsiteX4" fmla="*/ 2088231 w 2426247"/>
              <a:gd name="connsiteY4" fmla="*/ 432159 h 432159"/>
              <a:gd name="connsiteX5" fmla="*/ 72009 w 2426247"/>
              <a:gd name="connsiteY5" fmla="*/ 432159 h 432159"/>
              <a:gd name="connsiteX6" fmla="*/ 0 w 2426247"/>
              <a:gd name="connsiteY6" fmla="*/ 360150 h 432159"/>
              <a:gd name="connsiteX7" fmla="*/ 0 w 2426247"/>
              <a:gd name="connsiteY7" fmla="*/ 72120 h 432159"/>
              <a:gd name="connsiteX0" fmla="*/ 0 w 2520458"/>
              <a:gd name="connsiteY0" fmla="*/ 72117 h 432156"/>
              <a:gd name="connsiteX1" fmla="*/ 72009 w 2520458"/>
              <a:gd name="connsiteY1" fmla="*/ 108 h 432156"/>
              <a:gd name="connsiteX2" fmla="*/ 2088231 w 2520458"/>
              <a:gd name="connsiteY2" fmla="*/ 108 h 432156"/>
              <a:gd name="connsiteX3" fmla="*/ 2520458 w 2520458"/>
              <a:gd name="connsiteY3" fmla="*/ 205119 h 432156"/>
              <a:gd name="connsiteX4" fmla="*/ 2088231 w 2520458"/>
              <a:gd name="connsiteY4" fmla="*/ 432156 h 432156"/>
              <a:gd name="connsiteX5" fmla="*/ 72009 w 2520458"/>
              <a:gd name="connsiteY5" fmla="*/ 432156 h 432156"/>
              <a:gd name="connsiteX6" fmla="*/ 0 w 2520458"/>
              <a:gd name="connsiteY6" fmla="*/ 360147 h 432156"/>
              <a:gd name="connsiteX7" fmla="*/ 0 w 2520458"/>
              <a:gd name="connsiteY7" fmla="*/ 72117 h 432156"/>
              <a:gd name="connsiteX0" fmla="*/ 0 w 2583417"/>
              <a:gd name="connsiteY0" fmla="*/ 72116 h 432155"/>
              <a:gd name="connsiteX1" fmla="*/ 72009 w 2583417"/>
              <a:gd name="connsiteY1" fmla="*/ 107 h 432155"/>
              <a:gd name="connsiteX2" fmla="*/ 2088231 w 2583417"/>
              <a:gd name="connsiteY2" fmla="*/ 107 h 432155"/>
              <a:gd name="connsiteX3" fmla="*/ 2583417 w 2583417"/>
              <a:gd name="connsiteY3" fmla="*/ 208116 h 432155"/>
              <a:gd name="connsiteX4" fmla="*/ 2088231 w 2583417"/>
              <a:gd name="connsiteY4" fmla="*/ 432155 h 432155"/>
              <a:gd name="connsiteX5" fmla="*/ 72009 w 2583417"/>
              <a:gd name="connsiteY5" fmla="*/ 432155 h 432155"/>
              <a:gd name="connsiteX6" fmla="*/ 0 w 2583417"/>
              <a:gd name="connsiteY6" fmla="*/ 360146 h 432155"/>
              <a:gd name="connsiteX7" fmla="*/ 0 w 2583417"/>
              <a:gd name="connsiteY7" fmla="*/ 72116 h 432155"/>
              <a:gd name="connsiteX0" fmla="*/ 0 w 2607401"/>
              <a:gd name="connsiteY0" fmla="*/ 72099 h 432138"/>
              <a:gd name="connsiteX1" fmla="*/ 72009 w 2607401"/>
              <a:gd name="connsiteY1" fmla="*/ 90 h 432138"/>
              <a:gd name="connsiteX2" fmla="*/ 2088231 w 2607401"/>
              <a:gd name="connsiteY2" fmla="*/ 90 h 432138"/>
              <a:gd name="connsiteX3" fmla="*/ 2607401 w 2607401"/>
              <a:gd name="connsiteY3" fmla="*/ 250071 h 432138"/>
              <a:gd name="connsiteX4" fmla="*/ 2088231 w 2607401"/>
              <a:gd name="connsiteY4" fmla="*/ 432138 h 432138"/>
              <a:gd name="connsiteX5" fmla="*/ 72009 w 2607401"/>
              <a:gd name="connsiteY5" fmla="*/ 432138 h 432138"/>
              <a:gd name="connsiteX6" fmla="*/ 0 w 2607401"/>
              <a:gd name="connsiteY6" fmla="*/ 360129 h 432138"/>
              <a:gd name="connsiteX7" fmla="*/ 0 w 2607401"/>
              <a:gd name="connsiteY7" fmla="*/ 72099 h 432138"/>
              <a:gd name="connsiteX0" fmla="*/ 0 w 2661365"/>
              <a:gd name="connsiteY0" fmla="*/ 72100 h 432139"/>
              <a:gd name="connsiteX1" fmla="*/ 72009 w 2661365"/>
              <a:gd name="connsiteY1" fmla="*/ 91 h 432139"/>
              <a:gd name="connsiteX2" fmla="*/ 2088231 w 2661365"/>
              <a:gd name="connsiteY2" fmla="*/ 91 h 432139"/>
              <a:gd name="connsiteX3" fmla="*/ 2661365 w 2661365"/>
              <a:gd name="connsiteY3" fmla="*/ 244076 h 432139"/>
              <a:gd name="connsiteX4" fmla="*/ 2088231 w 2661365"/>
              <a:gd name="connsiteY4" fmla="*/ 432139 h 432139"/>
              <a:gd name="connsiteX5" fmla="*/ 72009 w 2661365"/>
              <a:gd name="connsiteY5" fmla="*/ 432139 h 432139"/>
              <a:gd name="connsiteX6" fmla="*/ 0 w 2661365"/>
              <a:gd name="connsiteY6" fmla="*/ 360130 h 432139"/>
              <a:gd name="connsiteX7" fmla="*/ 0 w 2661365"/>
              <a:gd name="connsiteY7" fmla="*/ 72100 h 432139"/>
              <a:gd name="connsiteX0" fmla="*/ 0 w 2598407"/>
              <a:gd name="connsiteY0" fmla="*/ 72109 h 432148"/>
              <a:gd name="connsiteX1" fmla="*/ 72009 w 2598407"/>
              <a:gd name="connsiteY1" fmla="*/ 100 h 432148"/>
              <a:gd name="connsiteX2" fmla="*/ 2088231 w 2598407"/>
              <a:gd name="connsiteY2" fmla="*/ 100 h 432148"/>
              <a:gd name="connsiteX3" fmla="*/ 2598407 w 2598407"/>
              <a:gd name="connsiteY3" fmla="*/ 220101 h 432148"/>
              <a:gd name="connsiteX4" fmla="*/ 2088231 w 2598407"/>
              <a:gd name="connsiteY4" fmla="*/ 432148 h 432148"/>
              <a:gd name="connsiteX5" fmla="*/ 72009 w 2598407"/>
              <a:gd name="connsiteY5" fmla="*/ 432148 h 432148"/>
              <a:gd name="connsiteX6" fmla="*/ 0 w 2598407"/>
              <a:gd name="connsiteY6" fmla="*/ 360139 h 432148"/>
              <a:gd name="connsiteX7" fmla="*/ 0 w 2598407"/>
              <a:gd name="connsiteY7" fmla="*/ 72109 h 432148"/>
              <a:gd name="connsiteX0" fmla="*/ 0 w 2538446"/>
              <a:gd name="connsiteY0" fmla="*/ 72121 h 432160"/>
              <a:gd name="connsiteX1" fmla="*/ 72009 w 2538446"/>
              <a:gd name="connsiteY1" fmla="*/ 112 h 432160"/>
              <a:gd name="connsiteX2" fmla="*/ 2088231 w 2538446"/>
              <a:gd name="connsiteY2" fmla="*/ 112 h 432160"/>
              <a:gd name="connsiteX3" fmla="*/ 2538446 w 2538446"/>
              <a:gd name="connsiteY3" fmla="*/ 196129 h 432160"/>
              <a:gd name="connsiteX4" fmla="*/ 2088231 w 2538446"/>
              <a:gd name="connsiteY4" fmla="*/ 432160 h 432160"/>
              <a:gd name="connsiteX5" fmla="*/ 72009 w 2538446"/>
              <a:gd name="connsiteY5" fmla="*/ 432160 h 432160"/>
              <a:gd name="connsiteX6" fmla="*/ 0 w 2538446"/>
              <a:gd name="connsiteY6" fmla="*/ 360151 h 432160"/>
              <a:gd name="connsiteX7" fmla="*/ 0 w 2538446"/>
              <a:gd name="connsiteY7" fmla="*/ 72121 h 432160"/>
              <a:gd name="connsiteX0" fmla="*/ 0 w 2538541"/>
              <a:gd name="connsiteY0" fmla="*/ 72121 h 432160"/>
              <a:gd name="connsiteX1" fmla="*/ 72009 w 2538541"/>
              <a:gd name="connsiteY1" fmla="*/ 112 h 432160"/>
              <a:gd name="connsiteX2" fmla="*/ 2088231 w 2538541"/>
              <a:gd name="connsiteY2" fmla="*/ 112 h 432160"/>
              <a:gd name="connsiteX3" fmla="*/ 2538446 w 2538541"/>
              <a:gd name="connsiteY3" fmla="*/ 196129 h 432160"/>
              <a:gd name="connsiteX4" fmla="*/ 2088231 w 2538541"/>
              <a:gd name="connsiteY4" fmla="*/ 432160 h 432160"/>
              <a:gd name="connsiteX5" fmla="*/ 72009 w 2538541"/>
              <a:gd name="connsiteY5" fmla="*/ 432160 h 432160"/>
              <a:gd name="connsiteX6" fmla="*/ 0 w 2538541"/>
              <a:gd name="connsiteY6" fmla="*/ 360151 h 432160"/>
              <a:gd name="connsiteX7" fmla="*/ 0 w 2538541"/>
              <a:gd name="connsiteY7" fmla="*/ 72121 h 432160"/>
              <a:gd name="connsiteX0" fmla="*/ 0 w 2538446"/>
              <a:gd name="connsiteY0" fmla="*/ 72121 h 432160"/>
              <a:gd name="connsiteX1" fmla="*/ 72009 w 2538446"/>
              <a:gd name="connsiteY1" fmla="*/ 112 h 432160"/>
              <a:gd name="connsiteX2" fmla="*/ 2088231 w 2538446"/>
              <a:gd name="connsiteY2" fmla="*/ 112 h 432160"/>
              <a:gd name="connsiteX3" fmla="*/ 2538446 w 2538446"/>
              <a:gd name="connsiteY3" fmla="*/ 196129 h 432160"/>
              <a:gd name="connsiteX4" fmla="*/ 2088231 w 2538446"/>
              <a:gd name="connsiteY4" fmla="*/ 432160 h 432160"/>
              <a:gd name="connsiteX5" fmla="*/ 72009 w 2538446"/>
              <a:gd name="connsiteY5" fmla="*/ 432160 h 432160"/>
              <a:gd name="connsiteX6" fmla="*/ 0 w 2538446"/>
              <a:gd name="connsiteY6" fmla="*/ 360151 h 432160"/>
              <a:gd name="connsiteX7" fmla="*/ 0 w 2538446"/>
              <a:gd name="connsiteY7" fmla="*/ 72121 h 432160"/>
              <a:gd name="connsiteX0" fmla="*/ 0 w 2538446"/>
              <a:gd name="connsiteY0" fmla="*/ 72121 h 432332"/>
              <a:gd name="connsiteX1" fmla="*/ 72009 w 2538446"/>
              <a:gd name="connsiteY1" fmla="*/ 112 h 432332"/>
              <a:gd name="connsiteX2" fmla="*/ 2088231 w 2538446"/>
              <a:gd name="connsiteY2" fmla="*/ 112 h 432332"/>
              <a:gd name="connsiteX3" fmla="*/ 2538446 w 2538446"/>
              <a:gd name="connsiteY3" fmla="*/ 196129 h 432332"/>
              <a:gd name="connsiteX4" fmla="*/ 2088231 w 2538446"/>
              <a:gd name="connsiteY4" fmla="*/ 432160 h 432332"/>
              <a:gd name="connsiteX5" fmla="*/ 72009 w 2538446"/>
              <a:gd name="connsiteY5" fmla="*/ 432160 h 432332"/>
              <a:gd name="connsiteX6" fmla="*/ 0 w 2538446"/>
              <a:gd name="connsiteY6" fmla="*/ 360151 h 432332"/>
              <a:gd name="connsiteX7" fmla="*/ 0 w 2538446"/>
              <a:gd name="connsiteY7" fmla="*/ 72121 h 432332"/>
              <a:gd name="connsiteX0" fmla="*/ 0 w 2538504"/>
              <a:gd name="connsiteY0" fmla="*/ 72117 h 432328"/>
              <a:gd name="connsiteX1" fmla="*/ 72009 w 2538504"/>
              <a:gd name="connsiteY1" fmla="*/ 108 h 432328"/>
              <a:gd name="connsiteX2" fmla="*/ 2088231 w 2538504"/>
              <a:gd name="connsiteY2" fmla="*/ 108 h 432328"/>
              <a:gd name="connsiteX3" fmla="*/ 2538446 w 2538504"/>
              <a:gd name="connsiteY3" fmla="*/ 196125 h 432328"/>
              <a:gd name="connsiteX4" fmla="*/ 2088231 w 2538504"/>
              <a:gd name="connsiteY4" fmla="*/ 432156 h 432328"/>
              <a:gd name="connsiteX5" fmla="*/ 72009 w 2538504"/>
              <a:gd name="connsiteY5" fmla="*/ 432156 h 432328"/>
              <a:gd name="connsiteX6" fmla="*/ 0 w 2538504"/>
              <a:gd name="connsiteY6" fmla="*/ 360147 h 432328"/>
              <a:gd name="connsiteX7" fmla="*/ 0 w 2538504"/>
              <a:gd name="connsiteY7" fmla="*/ 72117 h 432328"/>
              <a:gd name="connsiteX0" fmla="*/ 0 w 2538504"/>
              <a:gd name="connsiteY0" fmla="*/ 72111 h 432332"/>
              <a:gd name="connsiteX1" fmla="*/ 72009 w 2538504"/>
              <a:gd name="connsiteY1" fmla="*/ 102 h 432332"/>
              <a:gd name="connsiteX2" fmla="*/ 2088231 w 2538504"/>
              <a:gd name="connsiteY2" fmla="*/ 102 h 432332"/>
              <a:gd name="connsiteX3" fmla="*/ 2538446 w 2538504"/>
              <a:gd name="connsiteY3" fmla="*/ 210265 h 432332"/>
              <a:gd name="connsiteX4" fmla="*/ 2088231 w 2538504"/>
              <a:gd name="connsiteY4" fmla="*/ 432150 h 432332"/>
              <a:gd name="connsiteX5" fmla="*/ 72009 w 2538504"/>
              <a:gd name="connsiteY5" fmla="*/ 432150 h 432332"/>
              <a:gd name="connsiteX6" fmla="*/ 0 w 2538504"/>
              <a:gd name="connsiteY6" fmla="*/ 360141 h 432332"/>
              <a:gd name="connsiteX7" fmla="*/ 0 w 2538504"/>
              <a:gd name="connsiteY7" fmla="*/ 72111 h 432332"/>
              <a:gd name="connsiteX0" fmla="*/ 0 w 2538504"/>
              <a:gd name="connsiteY0" fmla="*/ 72111 h 432356"/>
              <a:gd name="connsiteX1" fmla="*/ 72009 w 2538504"/>
              <a:gd name="connsiteY1" fmla="*/ 102 h 432356"/>
              <a:gd name="connsiteX2" fmla="*/ 2088231 w 2538504"/>
              <a:gd name="connsiteY2" fmla="*/ 102 h 432356"/>
              <a:gd name="connsiteX3" fmla="*/ 2538446 w 2538504"/>
              <a:gd name="connsiteY3" fmla="*/ 210265 h 432356"/>
              <a:gd name="connsiteX4" fmla="*/ 2088231 w 2538504"/>
              <a:gd name="connsiteY4" fmla="*/ 432150 h 432356"/>
              <a:gd name="connsiteX5" fmla="*/ 72009 w 2538504"/>
              <a:gd name="connsiteY5" fmla="*/ 432150 h 432356"/>
              <a:gd name="connsiteX6" fmla="*/ 0 w 2538504"/>
              <a:gd name="connsiteY6" fmla="*/ 360141 h 432356"/>
              <a:gd name="connsiteX7" fmla="*/ 0 w 2538504"/>
              <a:gd name="connsiteY7" fmla="*/ 72111 h 432356"/>
              <a:gd name="connsiteX0" fmla="*/ 0 w 2538446"/>
              <a:gd name="connsiteY0" fmla="*/ 73192 h 433437"/>
              <a:gd name="connsiteX1" fmla="*/ 72009 w 2538446"/>
              <a:gd name="connsiteY1" fmla="*/ 1183 h 433437"/>
              <a:gd name="connsiteX2" fmla="*/ 2088231 w 2538446"/>
              <a:gd name="connsiteY2" fmla="*/ 1183 h 433437"/>
              <a:gd name="connsiteX3" fmla="*/ 2538446 w 2538446"/>
              <a:gd name="connsiteY3" fmla="*/ 211346 h 433437"/>
              <a:gd name="connsiteX4" fmla="*/ 2088231 w 2538446"/>
              <a:gd name="connsiteY4" fmla="*/ 433231 h 433437"/>
              <a:gd name="connsiteX5" fmla="*/ 72009 w 2538446"/>
              <a:gd name="connsiteY5" fmla="*/ 433231 h 433437"/>
              <a:gd name="connsiteX6" fmla="*/ 0 w 2538446"/>
              <a:gd name="connsiteY6" fmla="*/ 361222 h 433437"/>
              <a:gd name="connsiteX7" fmla="*/ 0 w 2538446"/>
              <a:gd name="connsiteY7" fmla="*/ 73192 h 433437"/>
              <a:gd name="connsiteX0" fmla="*/ 0 w 2538446"/>
              <a:gd name="connsiteY0" fmla="*/ 73004 h 433249"/>
              <a:gd name="connsiteX1" fmla="*/ 72009 w 2538446"/>
              <a:gd name="connsiteY1" fmla="*/ 995 h 433249"/>
              <a:gd name="connsiteX2" fmla="*/ 2088231 w 2538446"/>
              <a:gd name="connsiteY2" fmla="*/ 995 h 433249"/>
              <a:gd name="connsiteX3" fmla="*/ 2538446 w 2538446"/>
              <a:gd name="connsiteY3" fmla="*/ 211158 h 433249"/>
              <a:gd name="connsiteX4" fmla="*/ 2088231 w 2538446"/>
              <a:gd name="connsiteY4" fmla="*/ 433043 h 433249"/>
              <a:gd name="connsiteX5" fmla="*/ 72009 w 2538446"/>
              <a:gd name="connsiteY5" fmla="*/ 433043 h 433249"/>
              <a:gd name="connsiteX6" fmla="*/ 0 w 2538446"/>
              <a:gd name="connsiteY6" fmla="*/ 361034 h 433249"/>
              <a:gd name="connsiteX7" fmla="*/ 0 w 2538446"/>
              <a:gd name="connsiteY7" fmla="*/ 73004 h 433249"/>
              <a:gd name="connsiteX0" fmla="*/ 0 w 2538446"/>
              <a:gd name="connsiteY0" fmla="*/ 73004 h 434912"/>
              <a:gd name="connsiteX1" fmla="*/ 72009 w 2538446"/>
              <a:gd name="connsiteY1" fmla="*/ 995 h 434912"/>
              <a:gd name="connsiteX2" fmla="*/ 2088231 w 2538446"/>
              <a:gd name="connsiteY2" fmla="*/ 995 h 434912"/>
              <a:gd name="connsiteX3" fmla="*/ 2538446 w 2538446"/>
              <a:gd name="connsiteY3" fmla="*/ 211158 h 434912"/>
              <a:gd name="connsiteX4" fmla="*/ 2088231 w 2538446"/>
              <a:gd name="connsiteY4" fmla="*/ 433043 h 434912"/>
              <a:gd name="connsiteX5" fmla="*/ 72009 w 2538446"/>
              <a:gd name="connsiteY5" fmla="*/ 433043 h 434912"/>
              <a:gd name="connsiteX6" fmla="*/ 0 w 2538446"/>
              <a:gd name="connsiteY6" fmla="*/ 361034 h 434912"/>
              <a:gd name="connsiteX7" fmla="*/ 0 w 2538446"/>
              <a:gd name="connsiteY7" fmla="*/ 73004 h 434912"/>
              <a:gd name="connsiteX0" fmla="*/ 0 w 2538446"/>
              <a:gd name="connsiteY0" fmla="*/ 73195 h 435103"/>
              <a:gd name="connsiteX1" fmla="*/ 72009 w 2538446"/>
              <a:gd name="connsiteY1" fmla="*/ 1186 h 435103"/>
              <a:gd name="connsiteX2" fmla="*/ 2088231 w 2538446"/>
              <a:gd name="connsiteY2" fmla="*/ 1186 h 435103"/>
              <a:gd name="connsiteX3" fmla="*/ 2538446 w 2538446"/>
              <a:gd name="connsiteY3" fmla="*/ 211349 h 435103"/>
              <a:gd name="connsiteX4" fmla="*/ 2088231 w 2538446"/>
              <a:gd name="connsiteY4" fmla="*/ 433234 h 435103"/>
              <a:gd name="connsiteX5" fmla="*/ 72009 w 2538446"/>
              <a:gd name="connsiteY5" fmla="*/ 433234 h 435103"/>
              <a:gd name="connsiteX6" fmla="*/ 0 w 2538446"/>
              <a:gd name="connsiteY6" fmla="*/ 361225 h 435103"/>
              <a:gd name="connsiteX7" fmla="*/ 0 w 2538446"/>
              <a:gd name="connsiteY7" fmla="*/ 73195 h 435103"/>
              <a:gd name="connsiteX0" fmla="*/ 0 w 2538459"/>
              <a:gd name="connsiteY0" fmla="*/ 72009 h 433917"/>
              <a:gd name="connsiteX1" fmla="*/ 72009 w 2538459"/>
              <a:gd name="connsiteY1" fmla="*/ 0 h 433917"/>
              <a:gd name="connsiteX2" fmla="*/ 2088231 w 2538459"/>
              <a:gd name="connsiteY2" fmla="*/ 0 h 433917"/>
              <a:gd name="connsiteX3" fmla="*/ 2316843 w 2538459"/>
              <a:gd name="connsiteY3" fmla="*/ 64721 h 433917"/>
              <a:gd name="connsiteX4" fmla="*/ 2538446 w 2538459"/>
              <a:gd name="connsiteY4" fmla="*/ 210163 h 433917"/>
              <a:gd name="connsiteX5" fmla="*/ 2088231 w 2538459"/>
              <a:gd name="connsiteY5" fmla="*/ 432048 h 433917"/>
              <a:gd name="connsiteX6" fmla="*/ 72009 w 2538459"/>
              <a:gd name="connsiteY6" fmla="*/ 432048 h 433917"/>
              <a:gd name="connsiteX7" fmla="*/ 0 w 2538459"/>
              <a:gd name="connsiteY7" fmla="*/ 360039 h 433917"/>
              <a:gd name="connsiteX8" fmla="*/ 0 w 2538459"/>
              <a:gd name="connsiteY8" fmla="*/ 72009 h 433917"/>
              <a:gd name="connsiteX0" fmla="*/ 0 w 2538446"/>
              <a:gd name="connsiteY0" fmla="*/ 72009 h 433917"/>
              <a:gd name="connsiteX1" fmla="*/ 72009 w 2538446"/>
              <a:gd name="connsiteY1" fmla="*/ 0 h 433917"/>
              <a:gd name="connsiteX2" fmla="*/ 2088231 w 2538446"/>
              <a:gd name="connsiteY2" fmla="*/ 0 h 433917"/>
              <a:gd name="connsiteX3" fmla="*/ 2538446 w 2538446"/>
              <a:gd name="connsiteY3" fmla="*/ 210163 h 433917"/>
              <a:gd name="connsiteX4" fmla="*/ 2088231 w 2538446"/>
              <a:gd name="connsiteY4" fmla="*/ 432048 h 433917"/>
              <a:gd name="connsiteX5" fmla="*/ 72009 w 2538446"/>
              <a:gd name="connsiteY5" fmla="*/ 432048 h 433917"/>
              <a:gd name="connsiteX6" fmla="*/ 0 w 2538446"/>
              <a:gd name="connsiteY6" fmla="*/ 360039 h 433917"/>
              <a:gd name="connsiteX7" fmla="*/ 0 w 2538446"/>
              <a:gd name="connsiteY7" fmla="*/ 72009 h 433917"/>
              <a:gd name="connsiteX0" fmla="*/ 0 w 2538446"/>
              <a:gd name="connsiteY0" fmla="*/ 72009 h 433917"/>
              <a:gd name="connsiteX1" fmla="*/ 72009 w 2538446"/>
              <a:gd name="connsiteY1" fmla="*/ 0 h 433917"/>
              <a:gd name="connsiteX2" fmla="*/ 2088231 w 2538446"/>
              <a:gd name="connsiteY2" fmla="*/ 0 h 433917"/>
              <a:gd name="connsiteX3" fmla="*/ 2538446 w 2538446"/>
              <a:gd name="connsiteY3" fmla="*/ 210163 h 433917"/>
              <a:gd name="connsiteX4" fmla="*/ 2088231 w 2538446"/>
              <a:gd name="connsiteY4" fmla="*/ 432048 h 433917"/>
              <a:gd name="connsiteX5" fmla="*/ 72009 w 2538446"/>
              <a:gd name="connsiteY5" fmla="*/ 432048 h 433917"/>
              <a:gd name="connsiteX6" fmla="*/ 0 w 2538446"/>
              <a:gd name="connsiteY6" fmla="*/ 360039 h 433917"/>
              <a:gd name="connsiteX7" fmla="*/ 0 w 2538446"/>
              <a:gd name="connsiteY7" fmla="*/ 72009 h 433917"/>
              <a:gd name="connsiteX0" fmla="*/ 0 w 2538446"/>
              <a:gd name="connsiteY0" fmla="*/ 72009 h 433917"/>
              <a:gd name="connsiteX1" fmla="*/ 72009 w 2538446"/>
              <a:gd name="connsiteY1" fmla="*/ 0 h 433917"/>
              <a:gd name="connsiteX2" fmla="*/ 2088231 w 2538446"/>
              <a:gd name="connsiteY2" fmla="*/ 0 h 433917"/>
              <a:gd name="connsiteX3" fmla="*/ 2538446 w 2538446"/>
              <a:gd name="connsiteY3" fmla="*/ 210163 h 433917"/>
              <a:gd name="connsiteX4" fmla="*/ 2088231 w 2538446"/>
              <a:gd name="connsiteY4" fmla="*/ 432048 h 433917"/>
              <a:gd name="connsiteX5" fmla="*/ 72009 w 2538446"/>
              <a:gd name="connsiteY5" fmla="*/ 432048 h 433917"/>
              <a:gd name="connsiteX6" fmla="*/ 0 w 2538446"/>
              <a:gd name="connsiteY6" fmla="*/ 360039 h 433917"/>
              <a:gd name="connsiteX7" fmla="*/ 0 w 2538446"/>
              <a:gd name="connsiteY7" fmla="*/ 72009 h 433917"/>
              <a:gd name="connsiteX0" fmla="*/ 0 w 2538446"/>
              <a:gd name="connsiteY0" fmla="*/ 72009 h 432048"/>
              <a:gd name="connsiteX1" fmla="*/ 72009 w 2538446"/>
              <a:gd name="connsiteY1" fmla="*/ 0 h 432048"/>
              <a:gd name="connsiteX2" fmla="*/ 2088231 w 2538446"/>
              <a:gd name="connsiteY2" fmla="*/ 0 h 432048"/>
              <a:gd name="connsiteX3" fmla="*/ 2538446 w 2538446"/>
              <a:gd name="connsiteY3" fmla="*/ 210163 h 432048"/>
              <a:gd name="connsiteX4" fmla="*/ 2088231 w 2538446"/>
              <a:gd name="connsiteY4" fmla="*/ 432048 h 432048"/>
              <a:gd name="connsiteX5" fmla="*/ 72009 w 2538446"/>
              <a:gd name="connsiteY5" fmla="*/ 432048 h 432048"/>
              <a:gd name="connsiteX6" fmla="*/ 0 w 2538446"/>
              <a:gd name="connsiteY6" fmla="*/ 360039 h 432048"/>
              <a:gd name="connsiteX7" fmla="*/ 0 w 2538446"/>
              <a:gd name="connsiteY7" fmla="*/ 72009 h 432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38446" h="432048">
                <a:moveTo>
                  <a:pt x="0" y="72009"/>
                </a:moveTo>
                <a:cubicBezTo>
                  <a:pt x="0" y="32240"/>
                  <a:pt x="32240" y="0"/>
                  <a:pt x="72009" y="0"/>
                </a:cubicBezTo>
                <a:lnTo>
                  <a:pt x="2088231" y="0"/>
                </a:lnTo>
                <a:cubicBezTo>
                  <a:pt x="2084302" y="127"/>
                  <a:pt x="2427316" y="155605"/>
                  <a:pt x="2538446" y="210163"/>
                </a:cubicBezTo>
                <a:lnTo>
                  <a:pt x="2088231" y="432048"/>
                </a:lnTo>
                <a:lnTo>
                  <a:pt x="72009" y="432048"/>
                </a:lnTo>
                <a:cubicBezTo>
                  <a:pt x="32240" y="432048"/>
                  <a:pt x="0" y="399808"/>
                  <a:pt x="0" y="360039"/>
                </a:cubicBezTo>
                <a:lnTo>
                  <a:pt x="0" y="72009"/>
                </a:lnTo>
                <a:close/>
              </a:path>
            </a:pathLst>
          </a:custGeom>
          <a:solidFill>
            <a:schemeClr val="accent4"/>
          </a:solidFill>
          <a:ln w="50800" cap="rnd">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s-ES" sz="2400" dirty="0">
              <a:latin typeface="Arial" panose="020B0604020202020204" pitchFamily="34" charset="0"/>
            </a:endParaRPr>
          </a:p>
        </p:txBody>
      </p:sp>
      <p:sp>
        <p:nvSpPr>
          <p:cNvPr id="16" name="25 CuadroTexto">
            <a:extLst>
              <a:ext uri="{FF2B5EF4-FFF2-40B4-BE49-F238E27FC236}">
                <a16:creationId xmlns:a16="http://schemas.microsoft.com/office/drawing/2014/main" id="{EB7043FC-1507-4194-BAD7-077653336FF9}"/>
              </a:ext>
            </a:extLst>
          </p:cNvPr>
          <p:cNvSpPr txBox="1"/>
          <p:nvPr/>
        </p:nvSpPr>
        <p:spPr bwMode="auto">
          <a:xfrm>
            <a:off x="1297517" y="4380442"/>
            <a:ext cx="2057400" cy="99520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spAutoFit/>
          </a:bodyPr>
          <a:lstStyle/>
          <a:p>
            <a:pPr algn="ctr" eaLnBrk="1" hangingPunct="1">
              <a:defRPr/>
            </a:pPr>
            <a:r>
              <a:rPr lang="es-ES" sz="5867" dirty="0">
                <a:solidFill>
                  <a:schemeClr val="bg1"/>
                </a:solidFill>
                <a:cs typeface="Arial" panose="020B0604020202020204" pitchFamily="34" charset="0"/>
              </a:rPr>
              <a:t>16</a:t>
            </a:r>
            <a:endParaRPr lang="es-ES" sz="5867" kern="0" dirty="0">
              <a:solidFill>
                <a:schemeClr val="bg1"/>
              </a:solidFill>
              <a:cs typeface="Arial" panose="020B0604020202020204" pitchFamily="34" charset="0"/>
            </a:endParaRPr>
          </a:p>
        </p:txBody>
      </p:sp>
      <p:sp>
        <p:nvSpPr>
          <p:cNvPr id="18" name="2 Marcador de texto">
            <a:extLst>
              <a:ext uri="{FF2B5EF4-FFF2-40B4-BE49-F238E27FC236}">
                <a16:creationId xmlns:a16="http://schemas.microsoft.com/office/drawing/2014/main" id="{78380D53-438C-4893-BB5D-15693D4062C8}"/>
              </a:ext>
            </a:extLst>
          </p:cNvPr>
          <p:cNvSpPr txBox="1">
            <a:spLocks/>
          </p:cNvSpPr>
          <p:nvPr/>
        </p:nvSpPr>
        <p:spPr bwMode="auto">
          <a:xfrm>
            <a:off x="513940" y="645584"/>
            <a:ext cx="10047816" cy="63923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lvl1pPr>
              <a:defRPr sz="2800">
                <a:solidFill>
                  <a:srgbClr val="000000"/>
                </a:solidFill>
                <a:latin typeface="Arial" panose="020B0604020202020204" pitchFamily="34" charset="0"/>
                <a:ea typeface="ヒラギノ角ゴ ProN W3" charset="-128"/>
                <a:sym typeface="Gill Sans" charset="0"/>
              </a:defRPr>
            </a:lvl1pPr>
            <a:lvl2pPr marL="742950" indent="-285750">
              <a:defRPr sz="2800">
                <a:solidFill>
                  <a:srgbClr val="000000"/>
                </a:solidFill>
                <a:latin typeface="Arial" panose="020B0604020202020204" pitchFamily="34" charset="0"/>
                <a:ea typeface="ヒラギノ角ゴ ProN W3" charset="-128"/>
                <a:sym typeface="Gill Sans" charset="0"/>
              </a:defRPr>
            </a:lvl2pPr>
            <a:lvl3pPr marL="1143000" indent="-228600">
              <a:defRPr sz="2800">
                <a:solidFill>
                  <a:srgbClr val="000000"/>
                </a:solidFill>
                <a:latin typeface="Arial" panose="020B0604020202020204" pitchFamily="34" charset="0"/>
                <a:ea typeface="ヒラギノ角ゴ ProN W3" charset="-128"/>
                <a:sym typeface="Gill Sans" charset="0"/>
              </a:defRPr>
            </a:lvl3pPr>
            <a:lvl4pPr marL="1600200" indent="-228600">
              <a:defRPr sz="2800">
                <a:solidFill>
                  <a:srgbClr val="000000"/>
                </a:solidFill>
                <a:latin typeface="Arial" panose="020B0604020202020204" pitchFamily="34" charset="0"/>
                <a:ea typeface="ヒラギノ角ゴ ProN W3" charset="-128"/>
                <a:sym typeface="Gill Sans" charset="0"/>
              </a:defRPr>
            </a:lvl4pPr>
            <a:lvl5pPr marL="2057400" indent="-228600">
              <a:defRPr sz="2800">
                <a:solidFill>
                  <a:srgbClr val="000000"/>
                </a:solidFill>
                <a:latin typeface="Arial" panose="020B0604020202020204" pitchFamily="34" charset="0"/>
                <a:ea typeface="ヒラギノ角ゴ ProN W3" charset="-128"/>
                <a:sym typeface="Gill Sans" charset="0"/>
              </a:defRPr>
            </a:lvl5pPr>
            <a:lvl6pPr marL="2514600" indent="-228600" eaLnBrk="0" fontAlgn="base" hangingPunct="0">
              <a:spcBef>
                <a:spcPct val="0"/>
              </a:spcBef>
              <a:spcAft>
                <a:spcPct val="0"/>
              </a:spcAft>
              <a:defRPr sz="2800">
                <a:solidFill>
                  <a:srgbClr val="000000"/>
                </a:solidFill>
                <a:latin typeface="Arial" panose="020B0604020202020204" pitchFamily="34" charset="0"/>
                <a:ea typeface="ヒラギノ角ゴ ProN W3" charset="-128"/>
                <a:sym typeface="Gill Sans" charset="0"/>
              </a:defRPr>
            </a:lvl6pPr>
            <a:lvl7pPr marL="2971800" indent="-228600" eaLnBrk="0" fontAlgn="base" hangingPunct="0">
              <a:spcBef>
                <a:spcPct val="0"/>
              </a:spcBef>
              <a:spcAft>
                <a:spcPct val="0"/>
              </a:spcAft>
              <a:defRPr sz="2800">
                <a:solidFill>
                  <a:srgbClr val="000000"/>
                </a:solidFill>
                <a:latin typeface="Arial" panose="020B0604020202020204" pitchFamily="34" charset="0"/>
                <a:ea typeface="ヒラギノ角ゴ ProN W3" charset="-128"/>
                <a:sym typeface="Gill Sans" charset="0"/>
              </a:defRPr>
            </a:lvl7pPr>
            <a:lvl8pPr marL="3429000" indent="-228600" eaLnBrk="0" fontAlgn="base" hangingPunct="0">
              <a:spcBef>
                <a:spcPct val="0"/>
              </a:spcBef>
              <a:spcAft>
                <a:spcPct val="0"/>
              </a:spcAft>
              <a:defRPr sz="2800">
                <a:solidFill>
                  <a:srgbClr val="000000"/>
                </a:solidFill>
                <a:latin typeface="Arial" panose="020B0604020202020204" pitchFamily="34" charset="0"/>
                <a:ea typeface="ヒラギノ角ゴ ProN W3" charset="-128"/>
                <a:sym typeface="Gill Sans" charset="0"/>
              </a:defRPr>
            </a:lvl8pPr>
            <a:lvl9pPr marL="3886200" indent="-228600" eaLnBrk="0" fontAlgn="base" hangingPunct="0">
              <a:spcBef>
                <a:spcPct val="0"/>
              </a:spcBef>
              <a:spcAft>
                <a:spcPct val="0"/>
              </a:spcAft>
              <a:defRPr sz="2800">
                <a:solidFill>
                  <a:srgbClr val="000000"/>
                </a:solidFill>
                <a:latin typeface="Arial" panose="020B0604020202020204" pitchFamily="34" charset="0"/>
                <a:ea typeface="ヒラギノ角ゴ ProN W3" charset="-128"/>
                <a:sym typeface="Gill Sans" charset="0"/>
              </a:defRPr>
            </a:lvl9pPr>
          </a:lstStyle>
          <a:p>
            <a:pPr lvl="0"/>
            <a:r>
              <a:rPr lang="en-US" altLang="es-ES" sz="2400" dirty="0">
                <a:solidFill>
                  <a:schemeClr val="bg2"/>
                </a:solidFill>
                <a:latin typeface="Calibri"/>
                <a:cs typeface="Arial" panose="020B0604020202020204" pitchFamily="34" charset="0"/>
              </a:rPr>
              <a:t>Features  List   …continuation</a:t>
            </a:r>
          </a:p>
        </p:txBody>
      </p:sp>
      <p:sp>
        <p:nvSpPr>
          <p:cNvPr id="10" name="1 Título">
            <a:extLst>
              <a:ext uri="{FF2B5EF4-FFF2-40B4-BE49-F238E27FC236}">
                <a16:creationId xmlns:a16="http://schemas.microsoft.com/office/drawing/2014/main" id="{48228A3B-878C-4DCE-9452-9C43D3C5DB3A}"/>
              </a:ext>
            </a:extLst>
          </p:cNvPr>
          <p:cNvSpPr txBox="1">
            <a:spLocks/>
          </p:cNvSpPr>
          <p:nvPr/>
        </p:nvSpPr>
        <p:spPr bwMode="auto">
          <a:xfrm>
            <a:off x="425452" y="143933"/>
            <a:ext cx="10972800" cy="64981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800">
                <a:solidFill>
                  <a:srgbClr val="000000"/>
                </a:solidFill>
                <a:latin typeface="Arial" panose="020B0604020202020204" pitchFamily="34" charset="0"/>
                <a:ea typeface="ヒラギノ角ゴ ProN W3" charset="-128"/>
                <a:sym typeface="Gill Sans" charset="0"/>
              </a:defRPr>
            </a:lvl1pPr>
            <a:lvl2pPr marL="742950" indent="-285750">
              <a:defRPr sz="2800">
                <a:solidFill>
                  <a:srgbClr val="000000"/>
                </a:solidFill>
                <a:latin typeface="Arial" panose="020B0604020202020204" pitchFamily="34" charset="0"/>
                <a:ea typeface="ヒラギノ角ゴ ProN W3" charset="-128"/>
                <a:sym typeface="Gill Sans" charset="0"/>
              </a:defRPr>
            </a:lvl2pPr>
            <a:lvl3pPr marL="1143000" indent="-228600">
              <a:defRPr sz="2800">
                <a:solidFill>
                  <a:srgbClr val="000000"/>
                </a:solidFill>
                <a:latin typeface="Arial" panose="020B0604020202020204" pitchFamily="34" charset="0"/>
                <a:ea typeface="ヒラギノ角ゴ ProN W3" charset="-128"/>
                <a:sym typeface="Gill Sans" charset="0"/>
              </a:defRPr>
            </a:lvl3pPr>
            <a:lvl4pPr marL="1600200" indent="-228600">
              <a:defRPr sz="2800">
                <a:solidFill>
                  <a:srgbClr val="000000"/>
                </a:solidFill>
                <a:latin typeface="Arial" panose="020B0604020202020204" pitchFamily="34" charset="0"/>
                <a:ea typeface="ヒラギノ角ゴ ProN W3" charset="-128"/>
                <a:sym typeface="Gill Sans" charset="0"/>
              </a:defRPr>
            </a:lvl4pPr>
            <a:lvl5pPr marL="2057400" indent="-228600">
              <a:defRPr sz="2800">
                <a:solidFill>
                  <a:srgbClr val="000000"/>
                </a:solidFill>
                <a:latin typeface="Arial" panose="020B0604020202020204" pitchFamily="34" charset="0"/>
                <a:ea typeface="ヒラギノ角ゴ ProN W3" charset="-128"/>
                <a:sym typeface="Gill Sans" charset="0"/>
              </a:defRPr>
            </a:lvl5pPr>
            <a:lvl6pPr marL="2514600" indent="-228600" eaLnBrk="0" fontAlgn="base" hangingPunct="0">
              <a:spcBef>
                <a:spcPct val="0"/>
              </a:spcBef>
              <a:spcAft>
                <a:spcPct val="0"/>
              </a:spcAft>
              <a:defRPr sz="2800">
                <a:solidFill>
                  <a:srgbClr val="000000"/>
                </a:solidFill>
                <a:latin typeface="Arial" panose="020B0604020202020204" pitchFamily="34" charset="0"/>
                <a:ea typeface="ヒラギノ角ゴ ProN W3" charset="-128"/>
                <a:sym typeface="Gill Sans" charset="0"/>
              </a:defRPr>
            </a:lvl6pPr>
            <a:lvl7pPr marL="2971800" indent="-228600" eaLnBrk="0" fontAlgn="base" hangingPunct="0">
              <a:spcBef>
                <a:spcPct val="0"/>
              </a:spcBef>
              <a:spcAft>
                <a:spcPct val="0"/>
              </a:spcAft>
              <a:defRPr sz="2800">
                <a:solidFill>
                  <a:srgbClr val="000000"/>
                </a:solidFill>
                <a:latin typeface="Arial" panose="020B0604020202020204" pitchFamily="34" charset="0"/>
                <a:ea typeface="ヒラギノ角ゴ ProN W3" charset="-128"/>
                <a:sym typeface="Gill Sans" charset="0"/>
              </a:defRPr>
            </a:lvl7pPr>
            <a:lvl8pPr marL="3429000" indent="-228600" eaLnBrk="0" fontAlgn="base" hangingPunct="0">
              <a:spcBef>
                <a:spcPct val="0"/>
              </a:spcBef>
              <a:spcAft>
                <a:spcPct val="0"/>
              </a:spcAft>
              <a:defRPr sz="2800">
                <a:solidFill>
                  <a:srgbClr val="000000"/>
                </a:solidFill>
                <a:latin typeface="Arial" panose="020B0604020202020204" pitchFamily="34" charset="0"/>
                <a:ea typeface="ヒラギノ角ゴ ProN W3" charset="-128"/>
                <a:sym typeface="Gill Sans" charset="0"/>
              </a:defRPr>
            </a:lvl8pPr>
            <a:lvl9pPr marL="3886200" indent="-228600" eaLnBrk="0" fontAlgn="base" hangingPunct="0">
              <a:spcBef>
                <a:spcPct val="0"/>
              </a:spcBef>
              <a:spcAft>
                <a:spcPct val="0"/>
              </a:spcAft>
              <a:defRPr sz="2800">
                <a:solidFill>
                  <a:srgbClr val="000000"/>
                </a:solidFill>
                <a:latin typeface="Arial" panose="020B0604020202020204" pitchFamily="34" charset="0"/>
                <a:ea typeface="ヒラギノ角ゴ ProN W3" charset="-128"/>
                <a:sym typeface="Gill Sans" charset="0"/>
              </a:defRPr>
            </a:lvl9pPr>
          </a:lstStyle>
          <a:p>
            <a:r>
              <a:rPr lang="en-US" altLang="en-US" sz="3600" dirty="0">
                <a:solidFill>
                  <a:schemeClr val="bg1"/>
                </a:solidFill>
                <a:ea typeface="MS PGothic" panose="020B0600070205080204" pitchFamily="34" charset="-128"/>
                <a:cs typeface="Arial" panose="020B0604020202020204" pitchFamily="34" charset="0"/>
              </a:rPr>
              <a:t>Heavy Hanging Punching Bag 1.0</a:t>
            </a:r>
            <a:endParaRPr lang="es-ES" altLang="es-ES" sz="3600" dirty="0">
              <a:solidFill>
                <a:schemeClr val="bg1"/>
              </a:solidFill>
              <a:ea typeface="MS PGothic" panose="020B0600070205080204" pitchFamily="34" charset="-128"/>
              <a:cs typeface="Arial" panose="020B0604020202020204" pitchFamily="34" charset="0"/>
            </a:endParaRPr>
          </a:p>
        </p:txBody>
      </p:sp>
    </p:spTree>
    <p:extLst>
      <p:ext uri="{BB962C8B-B14F-4D97-AF65-F5344CB8AC3E}">
        <p14:creationId xmlns:p14="http://schemas.microsoft.com/office/powerpoint/2010/main" val="13249960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20 CuadroTexto"/>
          <p:cNvSpPr txBox="1"/>
          <p:nvPr/>
        </p:nvSpPr>
        <p:spPr bwMode="auto">
          <a:xfrm>
            <a:off x="3909135" y="2228671"/>
            <a:ext cx="7296151" cy="120032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spAutoFit/>
          </a:bodyPr>
          <a:lstStyle/>
          <a:p>
            <a:pPr>
              <a:defRPr/>
            </a:pPr>
            <a:r>
              <a:rPr lang="en-US" sz="2400" b="1" kern="0" dirty="0">
                <a:solidFill>
                  <a:schemeClr val="bg1"/>
                </a:solidFill>
                <a:cs typeface="Arial" panose="020B0604020202020204" pitchFamily="34" charset="0"/>
              </a:rPr>
              <a:t>Visualization</a:t>
            </a:r>
            <a:r>
              <a:rPr lang="en-US" sz="2400" kern="0" dirty="0">
                <a:solidFill>
                  <a:schemeClr val="bg1"/>
                </a:solidFill>
                <a:cs typeface="Arial" panose="020B0604020202020204" pitchFamily="34" charset="0"/>
              </a:rPr>
              <a:t>– </a:t>
            </a:r>
            <a:r>
              <a:rPr lang="en-US" sz="2400" dirty="0">
                <a:solidFill>
                  <a:schemeClr val="bg1"/>
                </a:solidFill>
              </a:rPr>
              <a:t>As a user, I want have more visual feedback in my application so that I can have more options when analyzing the data.</a:t>
            </a:r>
            <a:endParaRPr lang="es-ES" sz="2400" kern="0" dirty="0">
              <a:solidFill>
                <a:schemeClr val="bg1"/>
              </a:solidFill>
              <a:cs typeface="Arial" panose="020B0604020202020204" pitchFamily="34" charset="0"/>
            </a:endParaRPr>
          </a:p>
        </p:txBody>
      </p:sp>
      <p:sp>
        <p:nvSpPr>
          <p:cNvPr id="23" name="3 Rectángulo redondeado"/>
          <p:cNvSpPr/>
          <p:nvPr/>
        </p:nvSpPr>
        <p:spPr>
          <a:xfrm>
            <a:off x="1295401" y="2266951"/>
            <a:ext cx="2400300" cy="995209"/>
          </a:xfrm>
          <a:custGeom>
            <a:avLst/>
            <a:gdLst>
              <a:gd name="connsiteX0" fmla="*/ 0 w 2160240"/>
              <a:gd name="connsiteY0" fmla="*/ 72009 h 432048"/>
              <a:gd name="connsiteX1" fmla="*/ 72009 w 2160240"/>
              <a:gd name="connsiteY1" fmla="*/ 0 h 432048"/>
              <a:gd name="connsiteX2" fmla="*/ 2088231 w 2160240"/>
              <a:gd name="connsiteY2" fmla="*/ 0 h 432048"/>
              <a:gd name="connsiteX3" fmla="*/ 2160240 w 2160240"/>
              <a:gd name="connsiteY3" fmla="*/ 72009 h 432048"/>
              <a:gd name="connsiteX4" fmla="*/ 2160240 w 2160240"/>
              <a:gd name="connsiteY4" fmla="*/ 360039 h 432048"/>
              <a:gd name="connsiteX5" fmla="*/ 2088231 w 2160240"/>
              <a:gd name="connsiteY5" fmla="*/ 432048 h 432048"/>
              <a:gd name="connsiteX6" fmla="*/ 72009 w 2160240"/>
              <a:gd name="connsiteY6" fmla="*/ 432048 h 432048"/>
              <a:gd name="connsiteX7" fmla="*/ 0 w 2160240"/>
              <a:gd name="connsiteY7" fmla="*/ 360039 h 432048"/>
              <a:gd name="connsiteX8" fmla="*/ 0 w 2160240"/>
              <a:gd name="connsiteY8" fmla="*/ 72009 h 432048"/>
              <a:gd name="connsiteX0" fmla="*/ 0 w 2160240"/>
              <a:gd name="connsiteY0" fmla="*/ 72009 h 432048"/>
              <a:gd name="connsiteX1" fmla="*/ 72009 w 2160240"/>
              <a:gd name="connsiteY1" fmla="*/ 0 h 432048"/>
              <a:gd name="connsiteX2" fmla="*/ 2088231 w 2160240"/>
              <a:gd name="connsiteY2" fmla="*/ 0 h 432048"/>
              <a:gd name="connsiteX3" fmla="*/ 2160240 w 2160240"/>
              <a:gd name="connsiteY3" fmla="*/ 72009 h 432048"/>
              <a:gd name="connsiteX4" fmla="*/ 2088231 w 2160240"/>
              <a:gd name="connsiteY4" fmla="*/ 432048 h 432048"/>
              <a:gd name="connsiteX5" fmla="*/ 72009 w 2160240"/>
              <a:gd name="connsiteY5" fmla="*/ 432048 h 432048"/>
              <a:gd name="connsiteX6" fmla="*/ 0 w 2160240"/>
              <a:gd name="connsiteY6" fmla="*/ 360039 h 432048"/>
              <a:gd name="connsiteX7" fmla="*/ 0 w 2160240"/>
              <a:gd name="connsiteY7" fmla="*/ 72009 h 432048"/>
              <a:gd name="connsiteX0" fmla="*/ 0 w 2392996"/>
              <a:gd name="connsiteY0" fmla="*/ 72009 h 432048"/>
              <a:gd name="connsiteX1" fmla="*/ 72009 w 2392996"/>
              <a:gd name="connsiteY1" fmla="*/ 0 h 432048"/>
              <a:gd name="connsiteX2" fmla="*/ 2088231 w 2392996"/>
              <a:gd name="connsiteY2" fmla="*/ 0 h 432048"/>
              <a:gd name="connsiteX3" fmla="*/ 2392996 w 2392996"/>
              <a:gd name="connsiteY3" fmla="*/ 232721 h 432048"/>
              <a:gd name="connsiteX4" fmla="*/ 2088231 w 2392996"/>
              <a:gd name="connsiteY4" fmla="*/ 432048 h 432048"/>
              <a:gd name="connsiteX5" fmla="*/ 72009 w 2392996"/>
              <a:gd name="connsiteY5" fmla="*/ 432048 h 432048"/>
              <a:gd name="connsiteX6" fmla="*/ 0 w 2392996"/>
              <a:gd name="connsiteY6" fmla="*/ 360039 h 432048"/>
              <a:gd name="connsiteX7" fmla="*/ 0 w 2392996"/>
              <a:gd name="connsiteY7" fmla="*/ 72009 h 432048"/>
              <a:gd name="connsiteX0" fmla="*/ 0 w 2426247"/>
              <a:gd name="connsiteY0" fmla="*/ 72009 h 432048"/>
              <a:gd name="connsiteX1" fmla="*/ 72009 w 2426247"/>
              <a:gd name="connsiteY1" fmla="*/ 0 h 432048"/>
              <a:gd name="connsiteX2" fmla="*/ 2088231 w 2426247"/>
              <a:gd name="connsiteY2" fmla="*/ 0 h 432048"/>
              <a:gd name="connsiteX3" fmla="*/ 2426247 w 2426247"/>
              <a:gd name="connsiteY3" fmla="*/ 227179 h 432048"/>
              <a:gd name="connsiteX4" fmla="*/ 2088231 w 2426247"/>
              <a:gd name="connsiteY4" fmla="*/ 432048 h 432048"/>
              <a:gd name="connsiteX5" fmla="*/ 72009 w 2426247"/>
              <a:gd name="connsiteY5" fmla="*/ 432048 h 432048"/>
              <a:gd name="connsiteX6" fmla="*/ 0 w 2426247"/>
              <a:gd name="connsiteY6" fmla="*/ 360039 h 432048"/>
              <a:gd name="connsiteX7" fmla="*/ 0 w 2426247"/>
              <a:gd name="connsiteY7" fmla="*/ 72009 h 432048"/>
              <a:gd name="connsiteX0" fmla="*/ 0 w 2426291"/>
              <a:gd name="connsiteY0" fmla="*/ 72009 h 432048"/>
              <a:gd name="connsiteX1" fmla="*/ 72009 w 2426291"/>
              <a:gd name="connsiteY1" fmla="*/ 0 h 432048"/>
              <a:gd name="connsiteX2" fmla="*/ 2088231 w 2426291"/>
              <a:gd name="connsiteY2" fmla="*/ 0 h 432048"/>
              <a:gd name="connsiteX3" fmla="*/ 2426247 w 2426291"/>
              <a:gd name="connsiteY3" fmla="*/ 227179 h 432048"/>
              <a:gd name="connsiteX4" fmla="*/ 2088231 w 2426291"/>
              <a:gd name="connsiteY4" fmla="*/ 432048 h 432048"/>
              <a:gd name="connsiteX5" fmla="*/ 72009 w 2426291"/>
              <a:gd name="connsiteY5" fmla="*/ 432048 h 432048"/>
              <a:gd name="connsiteX6" fmla="*/ 0 w 2426291"/>
              <a:gd name="connsiteY6" fmla="*/ 360039 h 432048"/>
              <a:gd name="connsiteX7" fmla="*/ 0 w 2426291"/>
              <a:gd name="connsiteY7" fmla="*/ 72009 h 432048"/>
              <a:gd name="connsiteX0" fmla="*/ 0 w 2426291"/>
              <a:gd name="connsiteY0" fmla="*/ 72009 h 432048"/>
              <a:gd name="connsiteX1" fmla="*/ 72009 w 2426291"/>
              <a:gd name="connsiteY1" fmla="*/ 0 h 432048"/>
              <a:gd name="connsiteX2" fmla="*/ 2088231 w 2426291"/>
              <a:gd name="connsiteY2" fmla="*/ 0 h 432048"/>
              <a:gd name="connsiteX3" fmla="*/ 2426247 w 2426291"/>
              <a:gd name="connsiteY3" fmla="*/ 199469 h 432048"/>
              <a:gd name="connsiteX4" fmla="*/ 2088231 w 2426291"/>
              <a:gd name="connsiteY4" fmla="*/ 432048 h 432048"/>
              <a:gd name="connsiteX5" fmla="*/ 72009 w 2426291"/>
              <a:gd name="connsiteY5" fmla="*/ 432048 h 432048"/>
              <a:gd name="connsiteX6" fmla="*/ 0 w 2426291"/>
              <a:gd name="connsiteY6" fmla="*/ 360039 h 432048"/>
              <a:gd name="connsiteX7" fmla="*/ 0 w 2426291"/>
              <a:gd name="connsiteY7" fmla="*/ 72009 h 432048"/>
              <a:gd name="connsiteX0" fmla="*/ 0 w 2426291"/>
              <a:gd name="connsiteY0" fmla="*/ 72145 h 432184"/>
              <a:gd name="connsiteX1" fmla="*/ 72009 w 2426291"/>
              <a:gd name="connsiteY1" fmla="*/ 136 h 432184"/>
              <a:gd name="connsiteX2" fmla="*/ 2088231 w 2426291"/>
              <a:gd name="connsiteY2" fmla="*/ 136 h 432184"/>
              <a:gd name="connsiteX3" fmla="*/ 2426247 w 2426291"/>
              <a:gd name="connsiteY3" fmla="*/ 199605 h 432184"/>
              <a:gd name="connsiteX4" fmla="*/ 2088231 w 2426291"/>
              <a:gd name="connsiteY4" fmla="*/ 432184 h 432184"/>
              <a:gd name="connsiteX5" fmla="*/ 72009 w 2426291"/>
              <a:gd name="connsiteY5" fmla="*/ 432184 h 432184"/>
              <a:gd name="connsiteX6" fmla="*/ 0 w 2426291"/>
              <a:gd name="connsiteY6" fmla="*/ 360175 h 432184"/>
              <a:gd name="connsiteX7" fmla="*/ 0 w 2426291"/>
              <a:gd name="connsiteY7" fmla="*/ 72145 h 432184"/>
              <a:gd name="connsiteX0" fmla="*/ 0 w 2426277"/>
              <a:gd name="connsiteY0" fmla="*/ 72145 h 432184"/>
              <a:gd name="connsiteX1" fmla="*/ 72009 w 2426277"/>
              <a:gd name="connsiteY1" fmla="*/ 136 h 432184"/>
              <a:gd name="connsiteX2" fmla="*/ 2088231 w 2426277"/>
              <a:gd name="connsiteY2" fmla="*/ 136 h 432184"/>
              <a:gd name="connsiteX3" fmla="*/ 2426247 w 2426277"/>
              <a:gd name="connsiteY3" fmla="*/ 199605 h 432184"/>
              <a:gd name="connsiteX4" fmla="*/ 2088231 w 2426277"/>
              <a:gd name="connsiteY4" fmla="*/ 432184 h 432184"/>
              <a:gd name="connsiteX5" fmla="*/ 72009 w 2426277"/>
              <a:gd name="connsiteY5" fmla="*/ 432184 h 432184"/>
              <a:gd name="connsiteX6" fmla="*/ 0 w 2426277"/>
              <a:gd name="connsiteY6" fmla="*/ 360175 h 432184"/>
              <a:gd name="connsiteX7" fmla="*/ 0 w 2426277"/>
              <a:gd name="connsiteY7" fmla="*/ 72145 h 432184"/>
              <a:gd name="connsiteX0" fmla="*/ 0 w 2426277"/>
              <a:gd name="connsiteY0" fmla="*/ 72120 h 432159"/>
              <a:gd name="connsiteX1" fmla="*/ 72009 w 2426277"/>
              <a:gd name="connsiteY1" fmla="*/ 111 h 432159"/>
              <a:gd name="connsiteX2" fmla="*/ 2088231 w 2426277"/>
              <a:gd name="connsiteY2" fmla="*/ 111 h 432159"/>
              <a:gd name="connsiteX3" fmla="*/ 2426247 w 2426277"/>
              <a:gd name="connsiteY3" fmla="*/ 199580 h 432159"/>
              <a:gd name="connsiteX4" fmla="*/ 2088231 w 2426277"/>
              <a:gd name="connsiteY4" fmla="*/ 432159 h 432159"/>
              <a:gd name="connsiteX5" fmla="*/ 72009 w 2426277"/>
              <a:gd name="connsiteY5" fmla="*/ 432159 h 432159"/>
              <a:gd name="connsiteX6" fmla="*/ 0 w 2426277"/>
              <a:gd name="connsiteY6" fmla="*/ 360150 h 432159"/>
              <a:gd name="connsiteX7" fmla="*/ 0 w 2426277"/>
              <a:gd name="connsiteY7" fmla="*/ 72120 h 432159"/>
              <a:gd name="connsiteX0" fmla="*/ 0 w 2426247"/>
              <a:gd name="connsiteY0" fmla="*/ 72120 h 432159"/>
              <a:gd name="connsiteX1" fmla="*/ 72009 w 2426247"/>
              <a:gd name="connsiteY1" fmla="*/ 111 h 432159"/>
              <a:gd name="connsiteX2" fmla="*/ 2088231 w 2426247"/>
              <a:gd name="connsiteY2" fmla="*/ 111 h 432159"/>
              <a:gd name="connsiteX3" fmla="*/ 2426247 w 2426247"/>
              <a:gd name="connsiteY3" fmla="*/ 199580 h 432159"/>
              <a:gd name="connsiteX4" fmla="*/ 2088231 w 2426247"/>
              <a:gd name="connsiteY4" fmla="*/ 432159 h 432159"/>
              <a:gd name="connsiteX5" fmla="*/ 72009 w 2426247"/>
              <a:gd name="connsiteY5" fmla="*/ 432159 h 432159"/>
              <a:gd name="connsiteX6" fmla="*/ 0 w 2426247"/>
              <a:gd name="connsiteY6" fmla="*/ 360150 h 432159"/>
              <a:gd name="connsiteX7" fmla="*/ 0 w 2426247"/>
              <a:gd name="connsiteY7" fmla="*/ 72120 h 432159"/>
              <a:gd name="connsiteX0" fmla="*/ 0 w 2520458"/>
              <a:gd name="connsiteY0" fmla="*/ 72117 h 432156"/>
              <a:gd name="connsiteX1" fmla="*/ 72009 w 2520458"/>
              <a:gd name="connsiteY1" fmla="*/ 108 h 432156"/>
              <a:gd name="connsiteX2" fmla="*/ 2088231 w 2520458"/>
              <a:gd name="connsiteY2" fmla="*/ 108 h 432156"/>
              <a:gd name="connsiteX3" fmla="*/ 2520458 w 2520458"/>
              <a:gd name="connsiteY3" fmla="*/ 205119 h 432156"/>
              <a:gd name="connsiteX4" fmla="*/ 2088231 w 2520458"/>
              <a:gd name="connsiteY4" fmla="*/ 432156 h 432156"/>
              <a:gd name="connsiteX5" fmla="*/ 72009 w 2520458"/>
              <a:gd name="connsiteY5" fmla="*/ 432156 h 432156"/>
              <a:gd name="connsiteX6" fmla="*/ 0 w 2520458"/>
              <a:gd name="connsiteY6" fmla="*/ 360147 h 432156"/>
              <a:gd name="connsiteX7" fmla="*/ 0 w 2520458"/>
              <a:gd name="connsiteY7" fmla="*/ 72117 h 432156"/>
              <a:gd name="connsiteX0" fmla="*/ 0 w 2583417"/>
              <a:gd name="connsiteY0" fmla="*/ 72116 h 432155"/>
              <a:gd name="connsiteX1" fmla="*/ 72009 w 2583417"/>
              <a:gd name="connsiteY1" fmla="*/ 107 h 432155"/>
              <a:gd name="connsiteX2" fmla="*/ 2088231 w 2583417"/>
              <a:gd name="connsiteY2" fmla="*/ 107 h 432155"/>
              <a:gd name="connsiteX3" fmla="*/ 2583417 w 2583417"/>
              <a:gd name="connsiteY3" fmla="*/ 208116 h 432155"/>
              <a:gd name="connsiteX4" fmla="*/ 2088231 w 2583417"/>
              <a:gd name="connsiteY4" fmla="*/ 432155 h 432155"/>
              <a:gd name="connsiteX5" fmla="*/ 72009 w 2583417"/>
              <a:gd name="connsiteY5" fmla="*/ 432155 h 432155"/>
              <a:gd name="connsiteX6" fmla="*/ 0 w 2583417"/>
              <a:gd name="connsiteY6" fmla="*/ 360146 h 432155"/>
              <a:gd name="connsiteX7" fmla="*/ 0 w 2583417"/>
              <a:gd name="connsiteY7" fmla="*/ 72116 h 432155"/>
              <a:gd name="connsiteX0" fmla="*/ 0 w 2607401"/>
              <a:gd name="connsiteY0" fmla="*/ 72099 h 432138"/>
              <a:gd name="connsiteX1" fmla="*/ 72009 w 2607401"/>
              <a:gd name="connsiteY1" fmla="*/ 90 h 432138"/>
              <a:gd name="connsiteX2" fmla="*/ 2088231 w 2607401"/>
              <a:gd name="connsiteY2" fmla="*/ 90 h 432138"/>
              <a:gd name="connsiteX3" fmla="*/ 2607401 w 2607401"/>
              <a:gd name="connsiteY3" fmla="*/ 250071 h 432138"/>
              <a:gd name="connsiteX4" fmla="*/ 2088231 w 2607401"/>
              <a:gd name="connsiteY4" fmla="*/ 432138 h 432138"/>
              <a:gd name="connsiteX5" fmla="*/ 72009 w 2607401"/>
              <a:gd name="connsiteY5" fmla="*/ 432138 h 432138"/>
              <a:gd name="connsiteX6" fmla="*/ 0 w 2607401"/>
              <a:gd name="connsiteY6" fmla="*/ 360129 h 432138"/>
              <a:gd name="connsiteX7" fmla="*/ 0 w 2607401"/>
              <a:gd name="connsiteY7" fmla="*/ 72099 h 432138"/>
              <a:gd name="connsiteX0" fmla="*/ 0 w 2661365"/>
              <a:gd name="connsiteY0" fmla="*/ 72100 h 432139"/>
              <a:gd name="connsiteX1" fmla="*/ 72009 w 2661365"/>
              <a:gd name="connsiteY1" fmla="*/ 91 h 432139"/>
              <a:gd name="connsiteX2" fmla="*/ 2088231 w 2661365"/>
              <a:gd name="connsiteY2" fmla="*/ 91 h 432139"/>
              <a:gd name="connsiteX3" fmla="*/ 2661365 w 2661365"/>
              <a:gd name="connsiteY3" fmla="*/ 244076 h 432139"/>
              <a:gd name="connsiteX4" fmla="*/ 2088231 w 2661365"/>
              <a:gd name="connsiteY4" fmla="*/ 432139 h 432139"/>
              <a:gd name="connsiteX5" fmla="*/ 72009 w 2661365"/>
              <a:gd name="connsiteY5" fmla="*/ 432139 h 432139"/>
              <a:gd name="connsiteX6" fmla="*/ 0 w 2661365"/>
              <a:gd name="connsiteY6" fmla="*/ 360130 h 432139"/>
              <a:gd name="connsiteX7" fmla="*/ 0 w 2661365"/>
              <a:gd name="connsiteY7" fmla="*/ 72100 h 432139"/>
              <a:gd name="connsiteX0" fmla="*/ 0 w 2598407"/>
              <a:gd name="connsiteY0" fmla="*/ 72109 h 432148"/>
              <a:gd name="connsiteX1" fmla="*/ 72009 w 2598407"/>
              <a:gd name="connsiteY1" fmla="*/ 100 h 432148"/>
              <a:gd name="connsiteX2" fmla="*/ 2088231 w 2598407"/>
              <a:gd name="connsiteY2" fmla="*/ 100 h 432148"/>
              <a:gd name="connsiteX3" fmla="*/ 2598407 w 2598407"/>
              <a:gd name="connsiteY3" fmla="*/ 220101 h 432148"/>
              <a:gd name="connsiteX4" fmla="*/ 2088231 w 2598407"/>
              <a:gd name="connsiteY4" fmla="*/ 432148 h 432148"/>
              <a:gd name="connsiteX5" fmla="*/ 72009 w 2598407"/>
              <a:gd name="connsiteY5" fmla="*/ 432148 h 432148"/>
              <a:gd name="connsiteX6" fmla="*/ 0 w 2598407"/>
              <a:gd name="connsiteY6" fmla="*/ 360139 h 432148"/>
              <a:gd name="connsiteX7" fmla="*/ 0 w 2598407"/>
              <a:gd name="connsiteY7" fmla="*/ 72109 h 432148"/>
              <a:gd name="connsiteX0" fmla="*/ 0 w 2538446"/>
              <a:gd name="connsiteY0" fmla="*/ 72121 h 432160"/>
              <a:gd name="connsiteX1" fmla="*/ 72009 w 2538446"/>
              <a:gd name="connsiteY1" fmla="*/ 112 h 432160"/>
              <a:gd name="connsiteX2" fmla="*/ 2088231 w 2538446"/>
              <a:gd name="connsiteY2" fmla="*/ 112 h 432160"/>
              <a:gd name="connsiteX3" fmla="*/ 2538446 w 2538446"/>
              <a:gd name="connsiteY3" fmla="*/ 196129 h 432160"/>
              <a:gd name="connsiteX4" fmla="*/ 2088231 w 2538446"/>
              <a:gd name="connsiteY4" fmla="*/ 432160 h 432160"/>
              <a:gd name="connsiteX5" fmla="*/ 72009 w 2538446"/>
              <a:gd name="connsiteY5" fmla="*/ 432160 h 432160"/>
              <a:gd name="connsiteX6" fmla="*/ 0 w 2538446"/>
              <a:gd name="connsiteY6" fmla="*/ 360151 h 432160"/>
              <a:gd name="connsiteX7" fmla="*/ 0 w 2538446"/>
              <a:gd name="connsiteY7" fmla="*/ 72121 h 432160"/>
              <a:gd name="connsiteX0" fmla="*/ 0 w 2538541"/>
              <a:gd name="connsiteY0" fmla="*/ 72121 h 432160"/>
              <a:gd name="connsiteX1" fmla="*/ 72009 w 2538541"/>
              <a:gd name="connsiteY1" fmla="*/ 112 h 432160"/>
              <a:gd name="connsiteX2" fmla="*/ 2088231 w 2538541"/>
              <a:gd name="connsiteY2" fmla="*/ 112 h 432160"/>
              <a:gd name="connsiteX3" fmla="*/ 2538446 w 2538541"/>
              <a:gd name="connsiteY3" fmla="*/ 196129 h 432160"/>
              <a:gd name="connsiteX4" fmla="*/ 2088231 w 2538541"/>
              <a:gd name="connsiteY4" fmla="*/ 432160 h 432160"/>
              <a:gd name="connsiteX5" fmla="*/ 72009 w 2538541"/>
              <a:gd name="connsiteY5" fmla="*/ 432160 h 432160"/>
              <a:gd name="connsiteX6" fmla="*/ 0 w 2538541"/>
              <a:gd name="connsiteY6" fmla="*/ 360151 h 432160"/>
              <a:gd name="connsiteX7" fmla="*/ 0 w 2538541"/>
              <a:gd name="connsiteY7" fmla="*/ 72121 h 432160"/>
              <a:gd name="connsiteX0" fmla="*/ 0 w 2538446"/>
              <a:gd name="connsiteY0" fmla="*/ 72121 h 432160"/>
              <a:gd name="connsiteX1" fmla="*/ 72009 w 2538446"/>
              <a:gd name="connsiteY1" fmla="*/ 112 h 432160"/>
              <a:gd name="connsiteX2" fmla="*/ 2088231 w 2538446"/>
              <a:gd name="connsiteY2" fmla="*/ 112 h 432160"/>
              <a:gd name="connsiteX3" fmla="*/ 2538446 w 2538446"/>
              <a:gd name="connsiteY3" fmla="*/ 196129 h 432160"/>
              <a:gd name="connsiteX4" fmla="*/ 2088231 w 2538446"/>
              <a:gd name="connsiteY4" fmla="*/ 432160 h 432160"/>
              <a:gd name="connsiteX5" fmla="*/ 72009 w 2538446"/>
              <a:gd name="connsiteY5" fmla="*/ 432160 h 432160"/>
              <a:gd name="connsiteX6" fmla="*/ 0 w 2538446"/>
              <a:gd name="connsiteY6" fmla="*/ 360151 h 432160"/>
              <a:gd name="connsiteX7" fmla="*/ 0 w 2538446"/>
              <a:gd name="connsiteY7" fmla="*/ 72121 h 432160"/>
              <a:gd name="connsiteX0" fmla="*/ 0 w 2538446"/>
              <a:gd name="connsiteY0" fmla="*/ 72121 h 432332"/>
              <a:gd name="connsiteX1" fmla="*/ 72009 w 2538446"/>
              <a:gd name="connsiteY1" fmla="*/ 112 h 432332"/>
              <a:gd name="connsiteX2" fmla="*/ 2088231 w 2538446"/>
              <a:gd name="connsiteY2" fmla="*/ 112 h 432332"/>
              <a:gd name="connsiteX3" fmla="*/ 2538446 w 2538446"/>
              <a:gd name="connsiteY3" fmla="*/ 196129 h 432332"/>
              <a:gd name="connsiteX4" fmla="*/ 2088231 w 2538446"/>
              <a:gd name="connsiteY4" fmla="*/ 432160 h 432332"/>
              <a:gd name="connsiteX5" fmla="*/ 72009 w 2538446"/>
              <a:gd name="connsiteY5" fmla="*/ 432160 h 432332"/>
              <a:gd name="connsiteX6" fmla="*/ 0 w 2538446"/>
              <a:gd name="connsiteY6" fmla="*/ 360151 h 432332"/>
              <a:gd name="connsiteX7" fmla="*/ 0 w 2538446"/>
              <a:gd name="connsiteY7" fmla="*/ 72121 h 432332"/>
              <a:gd name="connsiteX0" fmla="*/ 0 w 2538504"/>
              <a:gd name="connsiteY0" fmla="*/ 72117 h 432328"/>
              <a:gd name="connsiteX1" fmla="*/ 72009 w 2538504"/>
              <a:gd name="connsiteY1" fmla="*/ 108 h 432328"/>
              <a:gd name="connsiteX2" fmla="*/ 2088231 w 2538504"/>
              <a:gd name="connsiteY2" fmla="*/ 108 h 432328"/>
              <a:gd name="connsiteX3" fmla="*/ 2538446 w 2538504"/>
              <a:gd name="connsiteY3" fmla="*/ 196125 h 432328"/>
              <a:gd name="connsiteX4" fmla="*/ 2088231 w 2538504"/>
              <a:gd name="connsiteY4" fmla="*/ 432156 h 432328"/>
              <a:gd name="connsiteX5" fmla="*/ 72009 w 2538504"/>
              <a:gd name="connsiteY5" fmla="*/ 432156 h 432328"/>
              <a:gd name="connsiteX6" fmla="*/ 0 w 2538504"/>
              <a:gd name="connsiteY6" fmla="*/ 360147 h 432328"/>
              <a:gd name="connsiteX7" fmla="*/ 0 w 2538504"/>
              <a:gd name="connsiteY7" fmla="*/ 72117 h 432328"/>
              <a:gd name="connsiteX0" fmla="*/ 0 w 2538504"/>
              <a:gd name="connsiteY0" fmla="*/ 72111 h 432332"/>
              <a:gd name="connsiteX1" fmla="*/ 72009 w 2538504"/>
              <a:gd name="connsiteY1" fmla="*/ 102 h 432332"/>
              <a:gd name="connsiteX2" fmla="*/ 2088231 w 2538504"/>
              <a:gd name="connsiteY2" fmla="*/ 102 h 432332"/>
              <a:gd name="connsiteX3" fmla="*/ 2538446 w 2538504"/>
              <a:gd name="connsiteY3" fmla="*/ 210265 h 432332"/>
              <a:gd name="connsiteX4" fmla="*/ 2088231 w 2538504"/>
              <a:gd name="connsiteY4" fmla="*/ 432150 h 432332"/>
              <a:gd name="connsiteX5" fmla="*/ 72009 w 2538504"/>
              <a:gd name="connsiteY5" fmla="*/ 432150 h 432332"/>
              <a:gd name="connsiteX6" fmla="*/ 0 w 2538504"/>
              <a:gd name="connsiteY6" fmla="*/ 360141 h 432332"/>
              <a:gd name="connsiteX7" fmla="*/ 0 w 2538504"/>
              <a:gd name="connsiteY7" fmla="*/ 72111 h 432332"/>
              <a:gd name="connsiteX0" fmla="*/ 0 w 2538504"/>
              <a:gd name="connsiteY0" fmla="*/ 72111 h 432356"/>
              <a:gd name="connsiteX1" fmla="*/ 72009 w 2538504"/>
              <a:gd name="connsiteY1" fmla="*/ 102 h 432356"/>
              <a:gd name="connsiteX2" fmla="*/ 2088231 w 2538504"/>
              <a:gd name="connsiteY2" fmla="*/ 102 h 432356"/>
              <a:gd name="connsiteX3" fmla="*/ 2538446 w 2538504"/>
              <a:gd name="connsiteY3" fmla="*/ 210265 h 432356"/>
              <a:gd name="connsiteX4" fmla="*/ 2088231 w 2538504"/>
              <a:gd name="connsiteY4" fmla="*/ 432150 h 432356"/>
              <a:gd name="connsiteX5" fmla="*/ 72009 w 2538504"/>
              <a:gd name="connsiteY5" fmla="*/ 432150 h 432356"/>
              <a:gd name="connsiteX6" fmla="*/ 0 w 2538504"/>
              <a:gd name="connsiteY6" fmla="*/ 360141 h 432356"/>
              <a:gd name="connsiteX7" fmla="*/ 0 w 2538504"/>
              <a:gd name="connsiteY7" fmla="*/ 72111 h 432356"/>
              <a:gd name="connsiteX0" fmla="*/ 0 w 2538446"/>
              <a:gd name="connsiteY0" fmla="*/ 73192 h 433437"/>
              <a:gd name="connsiteX1" fmla="*/ 72009 w 2538446"/>
              <a:gd name="connsiteY1" fmla="*/ 1183 h 433437"/>
              <a:gd name="connsiteX2" fmla="*/ 2088231 w 2538446"/>
              <a:gd name="connsiteY2" fmla="*/ 1183 h 433437"/>
              <a:gd name="connsiteX3" fmla="*/ 2538446 w 2538446"/>
              <a:gd name="connsiteY3" fmla="*/ 211346 h 433437"/>
              <a:gd name="connsiteX4" fmla="*/ 2088231 w 2538446"/>
              <a:gd name="connsiteY4" fmla="*/ 433231 h 433437"/>
              <a:gd name="connsiteX5" fmla="*/ 72009 w 2538446"/>
              <a:gd name="connsiteY5" fmla="*/ 433231 h 433437"/>
              <a:gd name="connsiteX6" fmla="*/ 0 w 2538446"/>
              <a:gd name="connsiteY6" fmla="*/ 361222 h 433437"/>
              <a:gd name="connsiteX7" fmla="*/ 0 w 2538446"/>
              <a:gd name="connsiteY7" fmla="*/ 73192 h 433437"/>
              <a:gd name="connsiteX0" fmla="*/ 0 w 2538446"/>
              <a:gd name="connsiteY0" fmla="*/ 73004 h 433249"/>
              <a:gd name="connsiteX1" fmla="*/ 72009 w 2538446"/>
              <a:gd name="connsiteY1" fmla="*/ 995 h 433249"/>
              <a:gd name="connsiteX2" fmla="*/ 2088231 w 2538446"/>
              <a:gd name="connsiteY2" fmla="*/ 995 h 433249"/>
              <a:gd name="connsiteX3" fmla="*/ 2538446 w 2538446"/>
              <a:gd name="connsiteY3" fmla="*/ 211158 h 433249"/>
              <a:gd name="connsiteX4" fmla="*/ 2088231 w 2538446"/>
              <a:gd name="connsiteY4" fmla="*/ 433043 h 433249"/>
              <a:gd name="connsiteX5" fmla="*/ 72009 w 2538446"/>
              <a:gd name="connsiteY5" fmla="*/ 433043 h 433249"/>
              <a:gd name="connsiteX6" fmla="*/ 0 w 2538446"/>
              <a:gd name="connsiteY6" fmla="*/ 361034 h 433249"/>
              <a:gd name="connsiteX7" fmla="*/ 0 w 2538446"/>
              <a:gd name="connsiteY7" fmla="*/ 73004 h 433249"/>
              <a:gd name="connsiteX0" fmla="*/ 0 w 2538446"/>
              <a:gd name="connsiteY0" fmla="*/ 73004 h 434912"/>
              <a:gd name="connsiteX1" fmla="*/ 72009 w 2538446"/>
              <a:gd name="connsiteY1" fmla="*/ 995 h 434912"/>
              <a:gd name="connsiteX2" fmla="*/ 2088231 w 2538446"/>
              <a:gd name="connsiteY2" fmla="*/ 995 h 434912"/>
              <a:gd name="connsiteX3" fmla="*/ 2538446 w 2538446"/>
              <a:gd name="connsiteY3" fmla="*/ 211158 h 434912"/>
              <a:gd name="connsiteX4" fmla="*/ 2088231 w 2538446"/>
              <a:gd name="connsiteY4" fmla="*/ 433043 h 434912"/>
              <a:gd name="connsiteX5" fmla="*/ 72009 w 2538446"/>
              <a:gd name="connsiteY5" fmla="*/ 433043 h 434912"/>
              <a:gd name="connsiteX6" fmla="*/ 0 w 2538446"/>
              <a:gd name="connsiteY6" fmla="*/ 361034 h 434912"/>
              <a:gd name="connsiteX7" fmla="*/ 0 w 2538446"/>
              <a:gd name="connsiteY7" fmla="*/ 73004 h 434912"/>
              <a:gd name="connsiteX0" fmla="*/ 0 w 2538446"/>
              <a:gd name="connsiteY0" fmla="*/ 73195 h 435103"/>
              <a:gd name="connsiteX1" fmla="*/ 72009 w 2538446"/>
              <a:gd name="connsiteY1" fmla="*/ 1186 h 435103"/>
              <a:gd name="connsiteX2" fmla="*/ 2088231 w 2538446"/>
              <a:gd name="connsiteY2" fmla="*/ 1186 h 435103"/>
              <a:gd name="connsiteX3" fmla="*/ 2538446 w 2538446"/>
              <a:gd name="connsiteY3" fmla="*/ 211349 h 435103"/>
              <a:gd name="connsiteX4" fmla="*/ 2088231 w 2538446"/>
              <a:gd name="connsiteY4" fmla="*/ 433234 h 435103"/>
              <a:gd name="connsiteX5" fmla="*/ 72009 w 2538446"/>
              <a:gd name="connsiteY5" fmla="*/ 433234 h 435103"/>
              <a:gd name="connsiteX6" fmla="*/ 0 w 2538446"/>
              <a:gd name="connsiteY6" fmla="*/ 361225 h 435103"/>
              <a:gd name="connsiteX7" fmla="*/ 0 w 2538446"/>
              <a:gd name="connsiteY7" fmla="*/ 73195 h 435103"/>
              <a:gd name="connsiteX0" fmla="*/ 0 w 2538459"/>
              <a:gd name="connsiteY0" fmla="*/ 72009 h 433917"/>
              <a:gd name="connsiteX1" fmla="*/ 72009 w 2538459"/>
              <a:gd name="connsiteY1" fmla="*/ 0 h 433917"/>
              <a:gd name="connsiteX2" fmla="*/ 2088231 w 2538459"/>
              <a:gd name="connsiteY2" fmla="*/ 0 h 433917"/>
              <a:gd name="connsiteX3" fmla="*/ 2316843 w 2538459"/>
              <a:gd name="connsiteY3" fmla="*/ 64721 h 433917"/>
              <a:gd name="connsiteX4" fmla="*/ 2538446 w 2538459"/>
              <a:gd name="connsiteY4" fmla="*/ 210163 h 433917"/>
              <a:gd name="connsiteX5" fmla="*/ 2088231 w 2538459"/>
              <a:gd name="connsiteY5" fmla="*/ 432048 h 433917"/>
              <a:gd name="connsiteX6" fmla="*/ 72009 w 2538459"/>
              <a:gd name="connsiteY6" fmla="*/ 432048 h 433917"/>
              <a:gd name="connsiteX7" fmla="*/ 0 w 2538459"/>
              <a:gd name="connsiteY7" fmla="*/ 360039 h 433917"/>
              <a:gd name="connsiteX8" fmla="*/ 0 w 2538459"/>
              <a:gd name="connsiteY8" fmla="*/ 72009 h 433917"/>
              <a:gd name="connsiteX0" fmla="*/ 0 w 2538446"/>
              <a:gd name="connsiteY0" fmla="*/ 72009 h 433917"/>
              <a:gd name="connsiteX1" fmla="*/ 72009 w 2538446"/>
              <a:gd name="connsiteY1" fmla="*/ 0 h 433917"/>
              <a:gd name="connsiteX2" fmla="*/ 2088231 w 2538446"/>
              <a:gd name="connsiteY2" fmla="*/ 0 h 433917"/>
              <a:gd name="connsiteX3" fmla="*/ 2538446 w 2538446"/>
              <a:gd name="connsiteY3" fmla="*/ 210163 h 433917"/>
              <a:gd name="connsiteX4" fmla="*/ 2088231 w 2538446"/>
              <a:gd name="connsiteY4" fmla="*/ 432048 h 433917"/>
              <a:gd name="connsiteX5" fmla="*/ 72009 w 2538446"/>
              <a:gd name="connsiteY5" fmla="*/ 432048 h 433917"/>
              <a:gd name="connsiteX6" fmla="*/ 0 w 2538446"/>
              <a:gd name="connsiteY6" fmla="*/ 360039 h 433917"/>
              <a:gd name="connsiteX7" fmla="*/ 0 w 2538446"/>
              <a:gd name="connsiteY7" fmla="*/ 72009 h 433917"/>
              <a:gd name="connsiteX0" fmla="*/ 0 w 2538446"/>
              <a:gd name="connsiteY0" fmla="*/ 72009 h 433917"/>
              <a:gd name="connsiteX1" fmla="*/ 72009 w 2538446"/>
              <a:gd name="connsiteY1" fmla="*/ 0 h 433917"/>
              <a:gd name="connsiteX2" fmla="*/ 2088231 w 2538446"/>
              <a:gd name="connsiteY2" fmla="*/ 0 h 433917"/>
              <a:gd name="connsiteX3" fmla="*/ 2538446 w 2538446"/>
              <a:gd name="connsiteY3" fmla="*/ 210163 h 433917"/>
              <a:gd name="connsiteX4" fmla="*/ 2088231 w 2538446"/>
              <a:gd name="connsiteY4" fmla="*/ 432048 h 433917"/>
              <a:gd name="connsiteX5" fmla="*/ 72009 w 2538446"/>
              <a:gd name="connsiteY5" fmla="*/ 432048 h 433917"/>
              <a:gd name="connsiteX6" fmla="*/ 0 w 2538446"/>
              <a:gd name="connsiteY6" fmla="*/ 360039 h 433917"/>
              <a:gd name="connsiteX7" fmla="*/ 0 w 2538446"/>
              <a:gd name="connsiteY7" fmla="*/ 72009 h 433917"/>
              <a:gd name="connsiteX0" fmla="*/ 0 w 2538446"/>
              <a:gd name="connsiteY0" fmla="*/ 72009 h 433917"/>
              <a:gd name="connsiteX1" fmla="*/ 72009 w 2538446"/>
              <a:gd name="connsiteY1" fmla="*/ 0 h 433917"/>
              <a:gd name="connsiteX2" fmla="*/ 2088231 w 2538446"/>
              <a:gd name="connsiteY2" fmla="*/ 0 h 433917"/>
              <a:gd name="connsiteX3" fmla="*/ 2538446 w 2538446"/>
              <a:gd name="connsiteY3" fmla="*/ 210163 h 433917"/>
              <a:gd name="connsiteX4" fmla="*/ 2088231 w 2538446"/>
              <a:gd name="connsiteY4" fmla="*/ 432048 h 433917"/>
              <a:gd name="connsiteX5" fmla="*/ 72009 w 2538446"/>
              <a:gd name="connsiteY5" fmla="*/ 432048 h 433917"/>
              <a:gd name="connsiteX6" fmla="*/ 0 w 2538446"/>
              <a:gd name="connsiteY6" fmla="*/ 360039 h 433917"/>
              <a:gd name="connsiteX7" fmla="*/ 0 w 2538446"/>
              <a:gd name="connsiteY7" fmla="*/ 72009 h 433917"/>
              <a:gd name="connsiteX0" fmla="*/ 0 w 2538446"/>
              <a:gd name="connsiteY0" fmla="*/ 72009 h 432048"/>
              <a:gd name="connsiteX1" fmla="*/ 72009 w 2538446"/>
              <a:gd name="connsiteY1" fmla="*/ 0 h 432048"/>
              <a:gd name="connsiteX2" fmla="*/ 2088231 w 2538446"/>
              <a:gd name="connsiteY2" fmla="*/ 0 h 432048"/>
              <a:gd name="connsiteX3" fmla="*/ 2538446 w 2538446"/>
              <a:gd name="connsiteY3" fmla="*/ 210163 h 432048"/>
              <a:gd name="connsiteX4" fmla="*/ 2088231 w 2538446"/>
              <a:gd name="connsiteY4" fmla="*/ 432048 h 432048"/>
              <a:gd name="connsiteX5" fmla="*/ 72009 w 2538446"/>
              <a:gd name="connsiteY5" fmla="*/ 432048 h 432048"/>
              <a:gd name="connsiteX6" fmla="*/ 0 w 2538446"/>
              <a:gd name="connsiteY6" fmla="*/ 360039 h 432048"/>
              <a:gd name="connsiteX7" fmla="*/ 0 w 2538446"/>
              <a:gd name="connsiteY7" fmla="*/ 72009 h 432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38446" h="432048">
                <a:moveTo>
                  <a:pt x="0" y="72009"/>
                </a:moveTo>
                <a:cubicBezTo>
                  <a:pt x="0" y="32240"/>
                  <a:pt x="32240" y="0"/>
                  <a:pt x="72009" y="0"/>
                </a:cubicBezTo>
                <a:lnTo>
                  <a:pt x="2088231" y="0"/>
                </a:lnTo>
                <a:cubicBezTo>
                  <a:pt x="2084302" y="127"/>
                  <a:pt x="2427316" y="155605"/>
                  <a:pt x="2538446" y="210163"/>
                </a:cubicBezTo>
                <a:lnTo>
                  <a:pt x="2088231" y="432048"/>
                </a:lnTo>
                <a:lnTo>
                  <a:pt x="72009" y="432048"/>
                </a:lnTo>
                <a:cubicBezTo>
                  <a:pt x="32240" y="432048"/>
                  <a:pt x="0" y="399808"/>
                  <a:pt x="0" y="360039"/>
                </a:cubicBezTo>
                <a:lnTo>
                  <a:pt x="0" y="72009"/>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s-ES" sz="2400" dirty="0">
              <a:solidFill>
                <a:schemeClr val="tx1"/>
              </a:solidFill>
            </a:endParaRPr>
          </a:p>
        </p:txBody>
      </p:sp>
      <p:sp>
        <p:nvSpPr>
          <p:cNvPr id="25" name="24 CuadroTexto"/>
          <p:cNvSpPr txBox="1"/>
          <p:nvPr/>
        </p:nvSpPr>
        <p:spPr bwMode="auto">
          <a:xfrm>
            <a:off x="1295401" y="2277534"/>
            <a:ext cx="2173817" cy="995209"/>
          </a:xfrm>
          <a:custGeom>
            <a:avLst/>
            <a:gdLst>
              <a:gd name="connsiteX0" fmla="*/ 0 w 1543050"/>
              <a:gd name="connsiteY0" fmla="*/ 0 h 768350"/>
              <a:gd name="connsiteX1" fmla="*/ 1543050 w 1543050"/>
              <a:gd name="connsiteY1" fmla="*/ 0 h 768350"/>
              <a:gd name="connsiteX2" fmla="*/ 1543050 w 1543050"/>
              <a:gd name="connsiteY2" fmla="*/ 768350 h 768350"/>
              <a:gd name="connsiteX3" fmla="*/ 0 w 1543050"/>
              <a:gd name="connsiteY3" fmla="*/ 768350 h 768350"/>
              <a:gd name="connsiteX4" fmla="*/ 0 w 1543050"/>
              <a:gd name="connsiteY4" fmla="*/ 0 h 768350"/>
              <a:gd name="connsiteX0" fmla="*/ 0 w 1630973"/>
              <a:gd name="connsiteY0" fmla="*/ 0 h 838688"/>
              <a:gd name="connsiteX1" fmla="*/ 1630973 w 1630973"/>
              <a:gd name="connsiteY1" fmla="*/ 70338 h 838688"/>
              <a:gd name="connsiteX2" fmla="*/ 1630973 w 1630973"/>
              <a:gd name="connsiteY2" fmla="*/ 838688 h 838688"/>
              <a:gd name="connsiteX3" fmla="*/ 87923 w 1630973"/>
              <a:gd name="connsiteY3" fmla="*/ 838688 h 838688"/>
              <a:gd name="connsiteX4" fmla="*/ 0 w 1630973"/>
              <a:gd name="connsiteY4" fmla="*/ 0 h 838688"/>
              <a:gd name="connsiteX0" fmla="*/ 0 w 1630973"/>
              <a:gd name="connsiteY0" fmla="*/ 0 h 838688"/>
              <a:gd name="connsiteX1" fmla="*/ 1630973 w 1630973"/>
              <a:gd name="connsiteY1" fmla="*/ 70338 h 838688"/>
              <a:gd name="connsiteX2" fmla="*/ 1630973 w 1630973"/>
              <a:gd name="connsiteY2" fmla="*/ 838688 h 838688"/>
              <a:gd name="connsiteX3" fmla="*/ 87923 w 1630973"/>
              <a:gd name="connsiteY3" fmla="*/ 838688 h 838688"/>
              <a:gd name="connsiteX4" fmla="*/ 0 w 1630973"/>
              <a:gd name="connsiteY4" fmla="*/ 0 h 838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0973" h="838688">
                <a:moveTo>
                  <a:pt x="0" y="0"/>
                </a:moveTo>
                <a:cubicBezTo>
                  <a:pt x="895350" y="23446"/>
                  <a:pt x="1087315" y="46892"/>
                  <a:pt x="1630973" y="70338"/>
                </a:cubicBezTo>
                <a:lnTo>
                  <a:pt x="1630973" y="838688"/>
                </a:lnTo>
                <a:lnTo>
                  <a:pt x="87923" y="838688"/>
                </a:lnTo>
                <a:lnTo>
                  <a:pt x="0" y="0"/>
                </a:lnTo>
                <a:close/>
              </a:path>
            </a:pathLst>
          </a:custGeom>
          <a:noFill/>
          <a:ln w="9525">
            <a:noFill/>
            <a:miter lim="800000"/>
            <a:headEnd/>
            <a:tailEnd/>
          </a:ln>
          <a:effectLst/>
          <a:extLst/>
        </p:spPr>
        <p:txBody>
          <a:bodyPr>
            <a:spAutoFit/>
          </a:bodyPr>
          <a:lstStyle/>
          <a:p>
            <a:pPr algn="ctr" eaLnBrk="1" hangingPunct="1">
              <a:defRPr/>
            </a:pPr>
            <a:r>
              <a:rPr lang="es-ES" sz="5867" dirty="0">
                <a:solidFill>
                  <a:schemeClr val="bg1"/>
                </a:solidFill>
                <a:cs typeface="Arial" panose="020B0604020202020204" pitchFamily="34" charset="0"/>
              </a:rPr>
              <a:t>17</a:t>
            </a:r>
            <a:endParaRPr lang="es-ES" sz="5867" kern="0" dirty="0">
              <a:solidFill>
                <a:schemeClr val="bg1"/>
              </a:solidFill>
              <a:cs typeface="Arial" panose="020B0604020202020204" pitchFamily="34" charset="0"/>
            </a:endParaRPr>
          </a:p>
        </p:txBody>
      </p:sp>
      <p:sp>
        <p:nvSpPr>
          <p:cNvPr id="17" name="2 Marcador de texto">
            <a:extLst>
              <a:ext uri="{FF2B5EF4-FFF2-40B4-BE49-F238E27FC236}">
                <a16:creationId xmlns:a16="http://schemas.microsoft.com/office/drawing/2014/main" id="{D6DE788D-B06E-4180-97B4-2A65F606623A}"/>
              </a:ext>
            </a:extLst>
          </p:cNvPr>
          <p:cNvSpPr txBox="1">
            <a:spLocks/>
          </p:cNvSpPr>
          <p:nvPr/>
        </p:nvSpPr>
        <p:spPr bwMode="auto">
          <a:xfrm>
            <a:off x="513940" y="645584"/>
            <a:ext cx="10047816" cy="63923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lvl1pPr>
              <a:defRPr sz="2800">
                <a:solidFill>
                  <a:srgbClr val="000000"/>
                </a:solidFill>
                <a:latin typeface="Arial" panose="020B0604020202020204" pitchFamily="34" charset="0"/>
                <a:ea typeface="ヒラギノ角ゴ ProN W3" charset="-128"/>
                <a:sym typeface="Gill Sans" charset="0"/>
              </a:defRPr>
            </a:lvl1pPr>
            <a:lvl2pPr marL="742950" indent="-285750">
              <a:defRPr sz="2800">
                <a:solidFill>
                  <a:srgbClr val="000000"/>
                </a:solidFill>
                <a:latin typeface="Arial" panose="020B0604020202020204" pitchFamily="34" charset="0"/>
                <a:ea typeface="ヒラギノ角ゴ ProN W3" charset="-128"/>
                <a:sym typeface="Gill Sans" charset="0"/>
              </a:defRPr>
            </a:lvl2pPr>
            <a:lvl3pPr marL="1143000" indent="-228600">
              <a:defRPr sz="2800">
                <a:solidFill>
                  <a:srgbClr val="000000"/>
                </a:solidFill>
                <a:latin typeface="Arial" panose="020B0604020202020204" pitchFamily="34" charset="0"/>
                <a:ea typeface="ヒラギノ角ゴ ProN W3" charset="-128"/>
                <a:sym typeface="Gill Sans" charset="0"/>
              </a:defRPr>
            </a:lvl3pPr>
            <a:lvl4pPr marL="1600200" indent="-228600">
              <a:defRPr sz="2800">
                <a:solidFill>
                  <a:srgbClr val="000000"/>
                </a:solidFill>
                <a:latin typeface="Arial" panose="020B0604020202020204" pitchFamily="34" charset="0"/>
                <a:ea typeface="ヒラギノ角ゴ ProN W3" charset="-128"/>
                <a:sym typeface="Gill Sans" charset="0"/>
              </a:defRPr>
            </a:lvl4pPr>
            <a:lvl5pPr marL="2057400" indent="-228600">
              <a:defRPr sz="2800">
                <a:solidFill>
                  <a:srgbClr val="000000"/>
                </a:solidFill>
                <a:latin typeface="Arial" panose="020B0604020202020204" pitchFamily="34" charset="0"/>
                <a:ea typeface="ヒラギノ角ゴ ProN W3" charset="-128"/>
                <a:sym typeface="Gill Sans" charset="0"/>
              </a:defRPr>
            </a:lvl5pPr>
            <a:lvl6pPr marL="2514600" indent="-228600" eaLnBrk="0" fontAlgn="base" hangingPunct="0">
              <a:spcBef>
                <a:spcPct val="0"/>
              </a:spcBef>
              <a:spcAft>
                <a:spcPct val="0"/>
              </a:spcAft>
              <a:defRPr sz="2800">
                <a:solidFill>
                  <a:srgbClr val="000000"/>
                </a:solidFill>
                <a:latin typeface="Arial" panose="020B0604020202020204" pitchFamily="34" charset="0"/>
                <a:ea typeface="ヒラギノ角ゴ ProN W3" charset="-128"/>
                <a:sym typeface="Gill Sans" charset="0"/>
              </a:defRPr>
            </a:lvl6pPr>
            <a:lvl7pPr marL="2971800" indent="-228600" eaLnBrk="0" fontAlgn="base" hangingPunct="0">
              <a:spcBef>
                <a:spcPct val="0"/>
              </a:spcBef>
              <a:spcAft>
                <a:spcPct val="0"/>
              </a:spcAft>
              <a:defRPr sz="2800">
                <a:solidFill>
                  <a:srgbClr val="000000"/>
                </a:solidFill>
                <a:latin typeface="Arial" panose="020B0604020202020204" pitchFamily="34" charset="0"/>
                <a:ea typeface="ヒラギノ角ゴ ProN W3" charset="-128"/>
                <a:sym typeface="Gill Sans" charset="0"/>
              </a:defRPr>
            </a:lvl7pPr>
            <a:lvl8pPr marL="3429000" indent="-228600" eaLnBrk="0" fontAlgn="base" hangingPunct="0">
              <a:spcBef>
                <a:spcPct val="0"/>
              </a:spcBef>
              <a:spcAft>
                <a:spcPct val="0"/>
              </a:spcAft>
              <a:defRPr sz="2800">
                <a:solidFill>
                  <a:srgbClr val="000000"/>
                </a:solidFill>
                <a:latin typeface="Arial" panose="020B0604020202020204" pitchFamily="34" charset="0"/>
                <a:ea typeface="ヒラギノ角ゴ ProN W3" charset="-128"/>
                <a:sym typeface="Gill Sans" charset="0"/>
              </a:defRPr>
            </a:lvl8pPr>
            <a:lvl9pPr marL="3886200" indent="-228600" eaLnBrk="0" fontAlgn="base" hangingPunct="0">
              <a:spcBef>
                <a:spcPct val="0"/>
              </a:spcBef>
              <a:spcAft>
                <a:spcPct val="0"/>
              </a:spcAft>
              <a:defRPr sz="2800">
                <a:solidFill>
                  <a:srgbClr val="000000"/>
                </a:solidFill>
                <a:latin typeface="Arial" panose="020B0604020202020204" pitchFamily="34" charset="0"/>
                <a:ea typeface="ヒラギノ角ゴ ProN W3" charset="-128"/>
                <a:sym typeface="Gill Sans" charset="0"/>
              </a:defRPr>
            </a:lvl9pPr>
          </a:lstStyle>
          <a:p>
            <a:pPr lvl="0"/>
            <a:r>
              <a:rPr lang="en-US" altLang="es-ES" sz="2400" dirty="0">
                <a:solidFill>
                  <a:schemeClr val="bg2"/>
                </a:solidFill>
                <a:latin typeface="Calibri"/>
                <a:cs typeface="Arial" panose="020B0604020202020204" pitchFamily="34" charset="0"/>
              </a:rPr>
              <a:t>Features List    …continuation</a:t>
            </a:r>
          </a:p>
        </p:txBody>
      </p:sp>
      <p:sp>
        <p:nvSpPr>
          <p:cNvPr id="13" name="1 Título">
            <a:extLst>
              <a:ext uri="{FF2B5EF4-FFF2-40B4-BE49-F238E27FC236}">
                <a16:creationId xmlns:a16="http://schemas.microsoft.com/office/drawing/2014/main" id="{2DC8277A-04A4-4DFD-8D5F-24D425B413E1}"/>
              </a:ext>
            </a:extLst>
          </p:cNvPr>
          <p:cNvSpPr txBox="1">
            <a:spLocks/>
          </p:cNvSpPr>
          <p:nvPr/>
        </p:nvSpPr>
        <p:spPr bwMode="auto">
          <a:xfrm>
            <a:off x="425452" y="143933"/>
            <a:ext cx="10972800" cy="64981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800">
                <a:solidFill>
                  <a:srgbClr val="000000"/>
                </a:solidFill>
                <a:latin typeface="Arial" panose="020B0604020202020204" pitchFamily="34" charset="0"/>
                <a:ea typeface="ヒラギノ角ゴ ProN W3" charset="-128"/>
                <a:sym typeface="Gill Sans" charset="0"/>
              </a:defRPr>
            </a:lvl1pPr>
            <a:lvl2pPr marL="742950" indent="-285750">
              <a:defRPr sz="2800">
                <a:solidFill>
                  <a:srgbClr val="000000"/>
                </a:solidFill>
                <a:latin typeface="Arial" panose="020B0604020202020204" pitchFamily="34" charset="0"/>
                <a:ea typeface="ヒラギノ角ゴ ProN W3" charset="-128"/>
                <a:sym typeface="Gill Sans" charset="0"/>
              </a:defRPr>
            </a:lvl2pPr>
            <a:lvl3pPr marL="1143000" indent="-228600">
              <a:defRPr sz="2800">
                <a:solidFill>
                  <a:srgbClr val="000000"/>
                </a:solidFill>
                <a:latin typeface="Arial" panose="020B0604020202020204" pitchFamily="34" charset="0"/>
                <a:ea typeface="ヒラギノ角ゴ ProN W3" charset="-128"/>
                <a:sym typeface="Gill Sans" charset="0"/>
              </a:defRPr>
            </a:lvl3pPr>
            <a:lvl4pPr marL="1600200" indent="-228600">
              <a:defRPr sz="2800">
                <a:solidFill>
                  <a:srgbClr val="000000"/>
                </a:solidFill>
                <a:latin typeface="Arial" panose="020B0604020202020204" pitchFamily="34" charset="0"/>
                <a:ea typeface="ヒラギノ角ゴ ProN W3" charset="-128"/>
                <a:sym typeface="Gill Sans" charset="0"/>
              </a:defRPr>
            </a:lvl4pPr>
            <a:lvl5pPr marL="2057400" indent="-228600">
              <a:defRPr sz="2800">
                <a:solidFill>
                  <a:srgbClr val="000000"/>
                </a:solidFill>
                <a:latin typeface="Arial" panose="020B0604020202020204" pitchFamily="34" charset="0"/>
                <a:ea typeface="ヒラギノ角ゴ ProN W3" charset="-128"/>
                <a:sym typeface="Gill Sans" charset="0"/>
              </a:defRPr>
            </a:lvl5pPr>
            <a:lvl6pPr marL="2514600" indent="-228600" eaLnBrk="0" fontAlgn="base" hangingPunct="0">
              <a:spcBef>
                <a:spcPct val="0"/>
              </a:spcBef>
              <a:spcAft>
                <a:spcPct val="0"/>
              </a:spcAft>
              <a:defRPr sz="2800">
                <a:solidFill>
                  <a:srgbClr val="000000"/>
                </a:solidFill>
                <a:latin typeface="Arial" panose="020B0604020202020204" pitchFamily="34" charset="0"/>
                <a:ea typeface="ヒラギノ角ゴ ProN W3" charset="-128"/>
                <a:sym typeface="Gill Sans" charset="0"/>
              </a:defRPr>
            </a:lvl6pPr>
            <a:lvl7pPr marL="2971800" indent="-228600" eaLnBrk="0" fontAlgn="base" hangingPunct="0">
              <a:spcBef>
                <a:spcPct val="0"/>
              </a:spcBef>
              <a:spcAft>
                <a:spcPct val="0"/>
              </a:spcAft>
              <a:defRPr sz="2800">
                <a:solidFill>
                  <a:srgbClr val="000000"/>
                </a:solidFill>
                <a:latin typeface="Arial" panose="020B0604020202020204" pitchFamily="34" charset="0"/>
                <a:ea typeface="ヒラギノ角ゴ ProN W3" charset="-128"/>
                <a:sym typeface="Gill Sans" charset="0"/>
              </a:defRPr>
            </a:lvl7pPr>
            <a:lvl8pPr marL="3429000" indent="-228600" eaLnBrk="0" fontAlgn="base" hangingPunct="0">
              <a:spcBef>
                <a:spcPct val="0"/>
              </a:spcBef>
              <a:spcAft>
                <a:spcPct val="0"/>
              </a:spcAft>
              <a:defRPr sz="2800">
                <a:solidFill>
                  <a:srgbClr val="000000"/>
                </a:solidFill>
                <a:latin typeface="Arial" panose="020B0604020202020204" pitchFamily="34" charset="0"/>
                <a:ea typeface="ヒラギノ角ゴ ProN W3" charset="-128"/>
                <a:sym typeface="Gill Sans" charset="0"/>
              </a:defRPr>
            </a:lvl8pPr>
            <a:lvl9pPr marL="3886200" indent="-228600" eaLnBrk="0" fontAlgn="base" hangingPunct="0">
              <a:spcBef>
                <a:spcPct val="0"/>
              </a:spcBef>
              <a:spcAft>
                <a:spcPct val="0"/>
              </a:spcAft>
              <a:defRPr sz="2800">
                <a:solidFill>
                  <a:srgbClr val="000000"/>
                </a:solidFill>
                <a:latin typeface="Arial" panose="020B0604020202020204" pitchFamily="34" charset="0"/>
                <a:ea typeface="ヒラギノ角ゴ ProN W3" charset="-128"/>
                <a:sym typeface="Gill Sans" charset="0"/>
              </a:defRPr>
            </a:lvl9pPr>
          </a:lstStyle>
          <a:p>
            <a:r>
              <a:rPr lang="en-US" altLang="en-US" sz="3600" dirty="0">
                <a:solidFill>
                  <a:schemeClr val="bg1"/>
                </a:solidFill>
                <a:ea typeface="MS PGothic" panose="020B0600070205080204" pitchFamily="34" charset="-128"/>
                <a:cs typeface="Arial" panose="020B0604020202020204" pitchFamily="34" charset="0"/>
              </a:rPr>
              <a:t>Heavy Hanging Punching Bag 1.0</a:t>
            </a:r>
            <a:endParaRPr lang="es-ES" altLang="es-ES" sz="3600" dirty="0">
              <a:solidFill>
                <a:schemeClr val="bg1"/>
              </a:solidFill>
              <a:ea typeface="MS PGothic" panose="020B0600070205080204" pitchFamily="34" charset="-128"/>
              <a:cs typeface="Arial" panose="020B0604020202020204" pitchFamily="34" charset="0"/>
            </a:endParaRPr>
          </a:p>
        </p:txBody>
      </p:sp>
    </p:spTree>
    <p:extLst>
      <p:ext uri="{BB962C8B-B14F-4D97-AF65-F5344CB8AC3E}">
        <p14:creationId xmlns:p14="http://schemas.microsoft.com/office/powerpoint/2010/main" val="104432819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ángulo 6"/>
          <p:cNvSpPr/>
          <p:nvPr/>
        </p:nvSpPr>
        <p:spPr>
          <a:xfrm>
            <a:off x="-2" y="3850311"/>
            <a:ext cx="12192000" cy="300881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4" name="Content Placeholder 3"/>
          <p:cNvSpPr>
            <a:spLocks noGrp="1"/>
          </p:cNvSpPr>
          <p:nvPr>
            <p:ph sz="half" idx="12"/>
          </p:nvPr>
        </p:nvSpPr>
        <p:spPr>
          <a:xfrm>
            <a:off x="-1" y="1838090"/>
            <a:ext cx="12191999" cy="1418118"/>
          </a:xfrm>
          <a:prstGeom prst="rect">
            <a:avLst/>
          </a:prstGeom>
        </p:spPr>
        <p:txBody>
          <a:bodyPr/>
          <a:lstStyle/>
          <a:p>
            <a:pPr eaLnBrk="1" hangingPunct="1">
              <a:defRPr/>
            </a:pPr>
            <a:r>
              <a:rPr lang="en-US" altLang="es-ES" dirty="0"/>
              <a:t>Screen Shots</a:t>
            </a:r>
          </a:p>
        </p:txBody>
      </p:sp>
      <p:sp>
        <p:nvSpPr>
          <p:cNvPr id="5" name="Rectángulo 4"/>
          <p:cNvSpPr/>
          <p:nvPr/>
        </p:nvSpPr>
        <p:spPr>
          <a:xfrm>
            <a:off x="5128661" y="3696789"/>
            <a:ext cx="1934678" cy="15352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6" name="Content Placeholder 3"/>
          <p:cNvSpPr txBox="1">
            <a:spLocks/>
          </p:cNvSpPr>
          <p:nvPr/>
        </p:nvSpPr>
        <p:spPr>
          <a:xfrm>
            <a:off x="0" y="4081346"/>
            <a:ext cx="12191999" cy="856414"/>
          </a:xfrm>
          <a:prstGeom prst="rect">
            <a:avLst/>
          </a:prstGeom>
        </p:spPr>
        <p:txBody>
          <a:bodyPr lIns="121917" tIns="60958" rIns="121917" bIns="60958" anchor="ctr"/>
          <a:lstStyle>
            <a:lvl1pPr marL="0" indent="0" algn="ctr" rtl="0" eaLnBrk="0" fontAlgn="base" hangingPunct="0">
              <a:spcBef>
                <a:spcPct val="20000"/>
              </a:spcBef>
              <a:spcAft>
                <a:spcPct val="0"/>
              </a:spcAft>
              <a:buClr>
                <a:schemeClr val="bg1"/>
              </a:buClr>
              <a:buSzPct val="100000"/>
              <a:buFont typeface="Arial" panose="020B0604020202020204" pitchFamily="34" charset="0"/>
              <a:buNone/>
              <a:defRPr lang="es-ES" altLang="es-ES" sz="6000" b="0" kern="1200" spc="-100" baseline="0" dirty="0" smtClean="0">
                <a:solidFill>
                  <a:schemeClr val="bg1"/>
                </a:solidFill>
                <a:latin typeface="Telefonica ExtraLight"/>
                <a:ea typeface="MS PGothic" pitchFamily="34" charset="-128"/>
                <a:cs typeface="Telefonica ExtraLight"/>
                <a:sym typeface="Gill Sans" charset="0"/>
              </a:defRPr>
            </a:lvl1pPr>
            <a:lvl2pPr marL="1066773" indent="-457189" algn="l" rtl="0" eaLnBrk="0" fontAlgn="base" hangingPunct="0">
              <a:spcBef>
                <a:spcPct val="20000"/>
              </a:spcBef>
              <a:spcAft>
                <a:spcPct val="0"/>
              </a:spcAft>
              <a:buClr>
                <a:schemeClr val="bg1"/>
              </a:buClr>
              <a:buFont typeface="Courier New" panose="02070309020205020404" pitchFamily="49" charset="0"/>
              <a:buChar char="o"/>
              <a:defRPr lang="es-ES" altLang="es-ES" sz="1900" b="0" kern="1200" baseline="0" dirty="0" smtClean="0">
                <a:solidFill>
                  <a:schemeClr val="bg1"/>
                </a:solidFill>
                <a:latin typeface="Telefonica ExtraLight"/>
                <a:ea typeface="MS PGothic" pitchFamily="34" charset="-128"/>
                <a:cs typeface="Telefonica ExtraLight"/>
                <a:sym typeface="Gill Sans" charset="0"/>
              </a:defRPr>
            </a:lvl2pPr>
            <a:lvl3pPr marL="1676358" indent="-457189" algn="l" rtl="0" eaLnBrk="0" fontAlgn="base" hangingPunct="0">
              <a:spcBef>
                <a:spcPct val="20000"/>
              </a:spcBef>
              <a:spcAft>
                <a:spcPct val="0"/>
              </a:spcAft>
              <a:buClr>
                <a:schemeClr val="bg1"/>
              </a:buClr>
              <a:buFont typeface="Wingdings" panose="05000000000000000000" pitchFamily="2" charset="2"/>
              <a:buChar char="§"/>
              <a:defRPr lang="es-ES" altLang="es-ES" sz="1900" b="0" kern="1200" baseline="0" dirty="0" smtClean="0">
                <a:solidFill>
                  <a:schemeClr val="bg1"/>
                </a:solidFill>
                <a:latin typeface="Telefonica ExtraLight"/>
                <a:ea typeface="MS PGothic" pitchFamily="34" charset="-128"/>
                <a:cs typeface="Telefonica ExtraLight"/>
                <a:sym typeface="Gill Sans" charset="0"/>
              </a:defRPr>
            </a:lvl3pPr>
            <a:lvl4pPr marL="2133547" indent="-304792" algn="l" rtl="0" eaLnBrk="0" fontAlgn="base" hangingPunct="0">
              <a:spcBef>
                <a:spcPct val="20000"/>
              </a:spcBef>
              <a:spcAft>
                <a:spcPct val="0"/>
              </a:spcAft>
              <a:buClr>
                <a:schemeClr val="bg1"/>
              </a:buClr>
              <a:buFont typeface="Arial" pitchFamily="34" charset="0"/>
              <a:buChar char="–"/>
              <a:defRPr lang="es-ES" altLang="es-ES" sz="1900" b="0" kern="1200" baseline="0" dirty="0" smtClean="0">
                <a:solidFill>
                  <a:schemeClr val="bg1"/>
                </a:solidFill>
                <a:latin typeface="Telefonica ExtraLight"/>
                <a:ea typeface="MS PGothic" pitchFamily="34" charset="-128"/>
                <a:cs typeface="Telefonica ExtraLight"/>
                <a:sym typeface="Gill Sans" charset="0"/>
              </a:defRPr>
            </a:lvl4pPr>
            <a:lvl5pPr marL="2743131" indent="-304792" algn="l" rtl="0" eaLnBrk="0" fontAlgn="base" hangingPunct="0">
              <a:spcBef>
                <a:spcPct val="20000"/>
              </a:spcBef>
              <a:spcAft>
                <a:spcPct val="0"/>
              </a:spcAft>
              <a:buClr>
                <a:schemeClr val="tx2"/>
              </a:buClr>
              <a:buFont typeface="Arial" pitchFamily="34" charset="0"/>
              <a:buChar char="»"/>
              <a:defRPr sz="2700" kern="1200">
                <a:solidFill>
                  <a:schemeClr val="tx2"/>
                </a:solidFill>
                <a:latin typeface="Calibri" panose="020F0502020204030204" pitchFamily="34" charset="0"/>
                <a:ea typeface="+mn-ea"/>
                <a:cs typeface="Calibri" panose="020F0502020204030204" pitchFamily="34" charset="0"/>
              </a:defRPr>
            </a:lvl5pPr>
            <a:lvl6pPr marL="3352716" indent="-304792" algn="l" defTabSz="121917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9pPr>
          </a:lstStyle>
          <a:p>
            <a:pPr lvl="0" defTabSz="914400" eaLnBrk="1" hangingPunct="1">
              <a:buClr>
                <a:srgbClr val="FFFFFF"/>
              </a:buClr>
              <a:defRPr/>
            </a:pPr>
            <a:r>
              <a:rPr lang="en-US" altLang="es-ES" sz="3200" spc="-10" dirty="0">
                <a:solidFill>
                  <a:schemeClr val="tx1"/>
                </a:solidFill>
                <a:latin typeface="Arial" charset="0"/>
                <a:ea typeface="Arial" charset="0"/>
                <a:cs typeface="Arial" charset="0"/>
              </a:rPr>
              <a:t>System Snap Shot</a:t>
            </a:r>
          </a:p>
        </p:txBody>
      </p:sp>
    </p:spTree>
    <p:extLst>
      <p:ext uri="{BB962C8B-B14F-4D97-AF65-F5344CB8AC3E}">
        <p14:creationId xmlns:p14="http://schemas.microsoft.com/office/powerpoint/2010/main" val="39810380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E2CCD0F8-87DF-4F1E-94DF-CFBF26A03E1D}"/>
              </a:ext>
            </a:extLst>
          </p:cNvPr>
          <p:cNvPicPr>
            <a:picLocks noChangeAspect="1"/>
          </p:cNvPicPr>
          <p:nvPr/>
        </p:nvPicPr>
        <p:blipFill>
          <a:blip r:embed="rId2"/>
          <a:stretch>
            <a:fillRect/>
          </a:stretch>
        </p:blipFill>
        <p:spPr>
          <a:xfrm>
            <a:off x="4031103" y="880278"/>
            <a:ext cx="4129793" cy="5097444"/>
          </a:xfrm>
          <a:prstGeom prst="rect">
            <a:avLst/>
          </a:prstGeom>
        </p:spPr>
      </p:pic>
    </p:spTree>
    <p:extLst>
      <p:ext uri="{BB962C8B-B14F-4D97-AF65-F5344CB8AC3E}">
        <p14:creationId xmlns:p14="http://schemas.microsoft.com/office/powerpoint/2010/main" val="92280438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217E620-6ADF-4DF3-9CC7-89470719ACB6}"/>
              </a:ext>
            </a:extLst>
          </p:cNvPr>
          <p:cNvPicPr>
            <a:picLocks noChangeAspect="1"/>
          </p:cNvPicPr>
          <p:nvPr/>
        </p:nvPicPr>
        <p:blipFill>
          <a:blip r:embed="rId2"/>
          <a:stretch>
            <a:fillRect/>
          </a:stretch>
        </p:blipFill>
        <p:spPr>
          <a:xfrm>
            <a:off x="1" y="0"/>
            <a:ext cx="12192000" cy="6858000"/>
          </a:xfrm>
          <a:prstGeom prst="rect">
            <a:avLst/>
          </a:prstGeom>
        </p:spPr>
      </p:pic>
    </p:spTree>
    <p:extLst>
      <p:ext uri="{BB962C8B-B14F-4D97-AF65-F5344CB8AC3E}">
        <p14:creationId xmlns:p14="http://schemas.microsoft.com/office/powerpoint/2010/main" val="351820354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862C41A7-3929-4374-8C82-D64D2A9F651A}"/>
              </a:ext>
            </a:extLst>
          </p:cNvPr>
          <p:cNvPicPr>
            <a:picLocks noChangeAspect="1"/>
          </p:cNvPicPr>
          <p:nvPr/>
        </p:nvPicPr>
        <p:blipFill>
          <a:blip r:embed="rId2"/>
          <a:stretch>
            <a:fillRect/>
          </a:stretch>
        </p:blipFill>
        <p:spPr>
          <a:xfrm>
            <a:off x="0" y="0"/>
            <a:ext cx="12192000" cy="6857999"/>
          </a:xfrm>
          <a:prstGeom prst="rect">
            <a:avLst/>
          </a:prstGeom>
        </p:spPr>
      </p:pic>
    </p:spTree>
    <p:extLst>
      <p:ext uri="{BB962C8B-B14F-4D97-AF65-F5344CB8AC3E}">
        <p14:creationId xmlns:p14="http://schemas.microsoft.com/office/powerpoint/2010/main" val="58483529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B6D793AB-1536-48F6-BC0A-EF7BF582A12A}"/>
              </a:ext>
            </a:extLst>
          </p:cNvPr>
          <p:cNvPicPr>
            <a:picLocks noChangeAspect="1"/>
          </p:cNvPicPr>
          <p:nvPr/>
        </p:nvPicPr>
        <p:blipFill>
          <a:blip r:embed="rId2"/>
          <a:stretch>
            <a:fillRect/>
          </a:stretch>
        </p:blipFill>
        <p:spPr>
          <a:xfrm>
            <a:off x="0" y="0"/>
            <a:ext cx="12192000" cy="6857999"/>
          </a:xfrm>
          <a:prstGeom prst="rect">
            <a:avLst/>
          </a:prstGeom>
        </p:spPr>
      </p:pic>
    </p:spTree>
    <p:extLst>
      <p:ext uri="{BB962C8B-B14F-4D97-AF65-F5344CB8AC3E}">
        <p14:creationId xmlns:p14="http://schemas.microsoft.com/office/powerpoint/2010/main" val="354823829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80BA75FE-77C7-40F1-B572-5153C54E85BA}"/>
              </a:ext>
            </a:extLst>
          </p:cNvPr>
          <p:cNvPicPr>
            <a:picLocks noChangeAspect="1"/>
          </p:cNvPicPr>
          <p:nvPr/>
        </p:nvPicPr>
        <p:blipFill>
          <a:blip r:embed="rId2"/>
          <a:stretch>
            <a:fillRect/>
          </a:stretch>
        </p:blipFill>
        <p:spPr>
          <a:xfrm>
            <a:off x="0" y="0"/>
            <a:ext cx="12192000" cy="6857999"/>
          </a:xfrm>
          <a:prstGeom prst="rect">
            <a:avLst/>
          </a:prstGeom>
        </p:spPr>
      </p:pic>
    </p:spTree>
    <p:extLst>
      <p:ext uri="{BB962C8B-B14F-4D97-AF65-F5344CB8AC3E}">
        <p14:creationId xmlns:p14="http://schemas.microsoft.com/office/powerpoint/2010/main" val="274254045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38422C5A-9BBC-4C8F-888E-9EF22A70848D}"/>
              </a:ext>
            </a:extLst>
          </p:cNvPr>
          <p:cNvPicPr>
            <a:picLocks noChangeAspect="1"/>
          </p:cNvPicPr>
          <p:nvPr/>
        </p:nvPicPr>
        <p:blipFill>
          <a:blip r:embed="rId2"/>
          <a:stretch>
            <a:fillRect/>
          </a:stretch>
        </p:blipFill>
        <p:spPr>
          <a:xfrm>
            <a:off x="0" y="0"/>
            <a:ext cx="12192000" cy="6857999"/>
          </a:xfrm>
          <a:prstGeom prst="rect">
            <a:avLst/>
          </a:prstGeom>
        </p:spPr>
      </p:pic>
    </p:spTree>
    <p:extLst>
      <p:ext uri="{BB962C8B-B14F-4D97-AF65-F5344CB8AC3E}">
        <p14:creationId xmlns:p14="http://schemas.microsoft.com/office/powerpoint/2010/main" val="90654861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13 CuadroTexto"/>
          <p:cNvSpPr txBox="1">
            <a:spLocks noChangeArrowheads="1"/>
          </p:cNvSpPr>
          <p:nvPr/>
        </p:nvSpPr>
        <p:spPr bwMode="auto">
          <a:xfrm>
            <a:off x="465667" y="1294182"/>
            <a:ext cx="5856816" cy="330353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sz="2800">
                <a:solidFill>
                  <a:srgbClr val="000000"/>
                </a:solidFill>
                <a:latin typeface="Arial" panose="020B0604020202020204" pitchFamily="34" charset="0"/>
                <a:ea typeface="ヒラギノ角ゴ ProN W3" charset="-128"/>
                <a:sym typeface="Gill Sans" charset="0"/>
              </a:defRPr>
            </a:lvl1pPr>
            <a:lvl2pPr marL="742950" indent="-285750">
              <a:defRPr sz="2800">
                <a:solidFill>
                  <a:srgbClr val="000000"/>
                </a:solidFill>
                <a:latin typeface="Arial" panose="020B0604020202020204" pitchFamily="34" charset="0"/>
                <a:ea typeface="ヒラギノ角ゴ ProN W3" charset="-128"/>
                <a:sym typeface="Gill Sans" charset="0"/>
              </a:defRPr>
            </a:lvl2pPr>
            <a:lvl3pPr marL="1143000" indent="-228600">
              <a:defRPr sz="2800">
                <a:solidFill>
                  <a:srgbClr val="000000"/>
                </a:solidFill>
                <a:latin typeface="Arial" panose="020B0604020202020204" pitchFamily="34" charset="0"/>
                <a:ea typeface="ヒラギノ角ゴ ProN W3" charset="-128"/>
                <a:sym typeface="Gill Sans" charset="0"/>
              </a:defRPr>
            </a:lvl3pPr>
            <a:lvl4pPr marL="1600200" indent="-228600">
              <a:defRPr sz="2800">
                <a:solidFill>
                  <a:srgbClr val="000000"/>
                </a:solidFill>
                <a:latin typeface="Arial" panose="020B0604020202020204" pitchFamily="34" charset="0"/>
                <a:ea typeface="ヒラギノ角ゴ ProN W3" charset="-128"/>
                <a:sym typeface="Gill Sans" charset="0"/>
              </a:defRPr>
            </a:lvl4pPr>
            <a:lvl5pPr marL="2057400" indent="-228600">
              <a:defRPr sz="2800">
                <a:solidFill>
                  <a:srgbClr val="000000"/>
                </a:solidFill>
                <a:latin typeface="Arial" panose="020B0604020202020204" pitchFamily="34" charset="0"/>
                <a:ea typeface="ヒラギノ角ゴ ProN W3" charset="-128"/>
                <a:sym typeface="Gill Sans" charset="0"/>
              </a:defRPr>
            </a:lvl5pPr>
            <a:lvl6pPr marL="2514600" indent="-228600" eaLnBrk="0" fontAlgn="base" hangingPunct="0">
              <a:spcBef>
                <a:spcPct val="0"/>
              </a:spcBef>
              <a:spcAft>
                <a:spcPct val="0"/>
              </a:spcAft>
              <a:defRPr sz="2800">
                <a:solidFill>
                  <a:srgbClr val="000000"/>
                </a:solidFill>
                <a:latin typeface="Arial" panose="020B0604020202020204" pitchFamily="34" charset="0"/>
                <a:ea typeface="ヒラギノ角ゴ ProN W3" charset="-128"/>
                <a:sym typeface="Gill Sans" charset="0"/>
              </a:defRPr>
            </a:lvl6pPr>
            <a:lvl7pPr marL="2971800" indent="-228600" eaLnBrk="0" fontAlgn="base" hangingPunct="0">
              <a:spcBef>
                <a:spcPct val="0"/>
              </a:spcBef>
              <a:spcAft>
                <a:spcPct val="0"/>
              </a:spcAft>
              <a:defRPr sz="2800">
                <a:solidFill>
                  <a:srgbClr val="000000"/>
                </a:solidFill>
                <a:latin typeface="Arial" panose="020B0604020202020204" pitchFamily="34" charset="0"/>
                <a:ea typeface="ヒラギノ角ゴ ProN W3" charset="-128"/>
                <a:sym typeface="Gill Sans" charset="0"/>
              </a:defRPr>
            </a:lvl7pPr>
            <a:lvl8pPr marL="3429000" indent="-228600" eaLnBrk="0" fontAlgn="base" hangingPunct="0">
              <a:spcBef>
                <a:spcPct val="0"/>
              </a:spcBef>
              <a:spcAft>
                <a:spcPct val="0"/>
              </a:spcAft>
              <a:defRPr sz="2800">
                <a:solidFill>
                  <a:srgbClr val="000000"/>
                </a:solidFill>
                <a:latin typeface="Arial" panose="020B0604020202020204" pitchFamily="34" charset="0"/>
                <a:ea typeface="ヒラギノ角ゴ ProN W3" charset="-128"/>
                <a:sym typeface="Gill Sans" charset="0"/>
              </a:defRPr>
            </a:lvl8pPr>
            <a:lvl9pPr marL="3886200" indent="-228600" eaLnBrk="0" fontAlgn="base" hangingPunct="0">
              <a:spcBef>
                <a:spcPct val="0"/>
              </a:spcBef>
              <a:spcAft>
                <a:spcPct val="0"/>
              </a:spcAft>
              <a:defRPr sz="2800">
                <a:solidFill>
                  <a:srgbClr val="000000"/>
                </a:solidFill>
                <a:latin typeface="Arial" panose="020B0604020202020204" pitchFamily="34" charset="0"/>
                <a:ea typeface="ヒラギノ角ゴ ProN W3" charset="-128"/>
                <a:sym typeface="Gill Sans" charset="0"/>
              </a:defRPr>
            </a:lvl9pPr>
          </a:lstStyle>
          <a:p>
            <a:pPr defTabSz="914400" fontAlgn="base">
              <a:spcBef>
                <a:spcPct val="0"/>
              </a:spcBef>
              <a:spcAft>
                <a:spcPct val="0"/>
              </a:spcAft>
            </a:pPr>
            <a:r>
              <a:rPr lang="en-US" altLang="en-US" dirty="0">
                <a:solidFill>
                  <a:srgbClr val="FFFFFF"/>
                </a:solidFill>
                <a:cs typeface="Arial" panose="020B0604020202020204" pitchFamily="34" charset="0"/>
              </a:rPr>
              <a:t>Introduction</a:t>
            </a:r>
          </a:p>
          <a:p>
            <a:pPr lvl="0" defTabSz="914400" fontAlgn="base">
              <a:spcBef>
                <a:spcPct val="0"/>
              </a:spcBef>
              <a:spcAft>
                <a:spcPct val="0"/>
              </a:spcAft>
            </a:pPr>
            <a:endParaRPr lang="en-US" altLang="en-US" dirty="0">
              <a:solidFill>
                <a:srgbClr val="FFFFFF"/>
              </a:solidFill>
              <a:cs typeface="Arial" panose="020B0604020202020204" pitchFamily="34" charset="0"/>
            </a:endParaRPr>
          </a:p>
          <a:p>
            <a:pPr lvl="0" defTabSz="914400" fontAlgn="base">
              <a:spcBef>
                <a:spcPct val="0"/>
              </a:spcBef>
              <a:spcAft>
                <a:spcPct val="0"/>
              </a:spcAft>
            </a:pPr>
            <a:r>
              <a:rPr lang="en-US" altLang="en-US" dirty="0">
                <a:solidFill>
                  <a:srgbClr val="FFFFFF"/>
                </a:solidFill>
                <a:cs typeface="Arial" panose="020B0604020202020204" pitchFamily="34" charset="0"/>
              </a:rPr>
              <a:t>Deliverables</a:t>
            </a:r>
          </a:p>
          <a:p>
            <a:pPr lvl="0" defTabSz="914400" fontAlgn="base">
              <a:spcBef>
                <a:spcPct val="0"/>
              </a:spcBef>
              <a:spcAft>
                <a:spcPct val="0"/>
              </a:spcAft>
            </a:pPr>
            <a:r>
              <a:rPr lang="en-US" altLang="en-US" sz="1800" dirty="0">
                <a:solidFill>
                  <a:srgbClr val="62E7FF"/>
                </a:solidFill>
                <a:cs typeface="Arial" panose="020B0604020202020204" pitchFamily="34" charset="0"/>
              </a:rPr>
              <a:t>Features list</a:t>
            </a:r>
          </a:p>
          <a:p>
            <a:pPr eaLnBrk="1" hangingPunct="1"/>
            <a:endParaRPr lang="es-ES" altLang="es-ES" sz="1867" dirty="0">
              <a:solidFill>
                <a:schemeClr val="bg2"/>
              </a:solidFill>
              <a:cs typeface="Arial" panose="020B0604020202020204" pitchFamily="34" charset="0"/>
            </a:endParaRPr>
          </a:p>
          <a:p>
            <a:pPr lvl="0" defTabSz="914400" fontAlgn="base">
              <a:spcBef>
                <a:spcPct val="0"/>
              </a:spcBef>
              <a:spcAft>
                <a:spcPct val="0"/>
              </a:spcAft>
            </a:pPr>
            <a:r>
              <a:rPr lang="en-US" altLang="en-US" dirty="0">
                <a:solidFill>
                  <a:srgbClr val="FFFFFF"/>
                </a:solidFill>
                <a:ea typeface="+mn-ea"/>
                <a:cs typeface="Arial" panose="020B0604020202020204" pitchFamily="34" charset="0"/>
              </a:rPr>
              <a:t>Screenshots</a:t>
            </a:r>
          </a:p>
          <a:p>
            <a:pPr lvl="0" defTabSz="914400" fontAlgn="base">
              <a:spcBef>
                <a:spcPct val="0"/>
              </a:spcBef>
              <a:spcAft>
                <a:spcPct val="0"/>
              </a:spcAft>
            </a:pPr>
            <a:r>
              <a:rPr lang="en-US" altLang="en-US" sz="1800" dirty="0">
                <a:solidFill>
                  <a:srgbClr val="62E7FF"/>
                </a:solidFill>
                <a:ea typeface="+mn-ea"/>
                <a:cs typeface="Arial" panose="020B0604020202020204" pitchFamily="34" charset="0"/>
              </a:rPr>
              <a:t>Functional Software</a:t>
            </a:r>
          </a:p>
          <a:p>
            <a:pPr lvl="0" defTabSz="914400" fontAlgn="base">
              <a:spcBef>
                <a:spcPct val="0"/>
              </a:spcBef>
              <a:spcAft>
                <a:spcPct val="0"/>
              </a:spcAft>
            </a:pPr>
            <a:endParaRPr lang="en-US" altLang="en-US" sz="1800" dirty="0">
              <a:solidFill>
                <a:srgbClr val="62E7FF"/>
              </a:solidFill>
              <a:ea typeface="+mn-ea"/>
              <a:cs typeface="Arial" panose="020B0604020202020204" pitchFamily="34" charset="0"/>
            </a:endParaRPr>
          </a:p>
          <a:p>
            <a:pPr eaLnBrk="1" hangingPunct="1"/>
            <a:endParaRPr lang="es-ES" altLang="es-ES" sz="2400" dirty="0">
              <a:solidFill>
                <a:schemeClr val="bg1"/>
              </a:solidFill>
              <a:cs typeface="Arial" panose="020B0604020202020204" pitchFamily="34" charset="0"/>
            </a:endParaRPr>
          </a:p>
        </p:txBody>
      </p:sp>
      <p:sp>
        <p:nvSpPr>
          <p:cNvPr id="23555" name="1 CuadroTexto"/>
          <p:cNvSpPr txBox="1">
            <a:spLocks noChangeArrowheads="1"/>
          </p:cNvSpPr>
          <p:nvPr/>
        </p:nvSpPr>
        <p:spPr bwMode="auto">
          <a:xfrm>
            <a:off x="465667" y="260351"/>
            <a:ext cx="9215967" cy="7489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800">
                <a:solidFill>
                  <a:srgbClr val="000000"/>
                </a:solidFill>
                <a:latin typeface="Arial" panose="020B0604020202020204" pitchFamily="34" charset="0"/>
                <a:ea typeface="ヒラギノ角ゴ ProN W3" charset="-128"/>
                <a:sym typeface="Gill Sans" charset="0"/>
              </a:defRPr>
            </a:lvl1pPr>
            <a:lvl2pPr marL="742950" indent="-285750">
              <a:defRPr sz="2800">
                <a:solidFill>
                  <a:srgbClr val="000000"/>
                </a:solidFill>
                <a:latin typeface="Arial" panose="020B0604020202020204" pitchFamily="34" charset="0"/>
                <a:ea typeface="ヒラギノ角ゴ ProN W3" charset="-128"/>
                <a:sym typeface="Gill Sans" charset="0"/>
              </a:defRPr>
            </a:lvl2pPr>
            <a:lvl3pPr marL="1143000" indent="-228600">
              <a:defRPr sz="2800">
                <a:solidFill>
                  <a:srgbClr val="000000"/>
                </a:solidFill>
                <a:latin typeface="Arial" panose="020B0604020202020204" pitchFamily="34" charset="0"/>
                <a:ea typeface="ヒラギノ角ゴ ProN W3" charset="-128"/>
                <a:sym typeface="Gill Sans" charset="0"/>
              </a:defRPr>
            </a:lvl3pPr>
            <a:lvl4pPr marL="1600200" indent="-228600">
              <a:defRPr sz="2800">
                <a:solidFill>
                  <a:srgbClr val="000000"/>
                </a:solidFill>
                <a:latin typeface="Arial" panose="020B0604020202020204" pitchFamily="34" charset="0"/>
                <a:ea typeface="ヒラギノ角ゴ ProN W3" charset="-128"/>
                <a:sym typeface="Gill Sans" charset="0"/>
              </a:defRPr>
            </a:lvl4pPr>
            <a:lvl5pPr marL="2057400" indent="-228600">
              <a:defRPr sz="2800">
                <a:solidFill>
                  <a:srgbClr val="000000"/>
                </a:solidFill>
                <a:latin typeface="Arial" panose="020B0604020202020204" pitchFamily="34" charset="0"/>
                <a:ea typeface="ヒラギノ角ゴ ProN W3" charset="-128"/>
                <a:sym typeface="Gill Sans" charset="0"/>
              </a:defRPr>
            </a:lvl5pPr>
            <a:lvl6pPr marL="2514600" indent="-228600" eaLnBrk="0" fontAlgn="base" hangingPunct="0">
              <a:spcBef>
                <a:spcPct val="0"/>
              </a:spcBef>
              <a:spcAft>
                <a:spcPct val="0"/>
              </a:spcAft>
              <a:defRPr sz="2800">
                <a:solidFill>
                  <a:srgbClr val="000000"/>
                </a:solidFill>
                <a:latin typeface="Arial" panose="020B0604020202020204" pitchFamily="34" charset="0"/>
                <a:ea typeface="ヒラギノ角ゴ ProN W3" charset="-128"/>
                <a:sym typeface="Gill Sans" charset="0"/>
              </a:defRPr>
            </a:lvl6pPr>
            <a:lvl7pPr marL="2971800" indent="-228600" eaLnBrk="0" fontAlgn="base" hangingPunct="0">
              <a:spcBef>
                <a:spcPct val="0"/>
              </a:spcBef>
              <a:spcAft>
                <a:spcPct val="0"/>
              </a:spcAft>
              <a:defRPr sz="2800">
                <a:solidFill>
                  <a:srgbClr val="000000"/>
                </a:solidFill>
                <a:latin typeface="Arial" panose="020B0604020202020204" pitchFamily="34" charset="0"/>
                <a:ea typeface="ヒラギノ角ゴ ProN W3" charset="-128"/>
                <a:sym typeface="Gill Sans" charset="0"/>
              </a:defRPr>
            </a:lvl7pPr>
            <a:lvl8pPr marL="3429000" indent="-228600" eaLnBrk="0" fontAlgn="base" hangingPunct="0">
              <a:spcBef>
                <a:spcPct val="0"/>
              </a:spcBef>
              <a:spcAft>
                <a:spcPct val="0"/>
              </a:spcAft>
              <a:defRPr sz="2800">
                <a:solidFill>
                  <a:srgbClr val="000000"/>
                </a:solidFill>
                <a:latin typeface="Arial" panose="020B0604020202020204" pitchFamily="34" charset="0"/>
                <a:ea typeface="ヒラギノ角ゴ ProN W3" charset="-128"/>
                <a:sym typeface="Gill Sans" charset="0"/>
              </a:defRPr>
            </a:lvl8pPr>
            <a:lvl9pPr marL="3886200" indent="-228600" eaLnBrk="0" fontAlgn="base" hangingPunct="0">
              <a:spcBef>
                <a:spcPct val="0"/>
              </a:spcBef>
              <a:spcAft>
                <a:spcPct val="0"/>
              </a:spcAft>
              <a:defRPr sz="2800">
                <a:solidFill>
                  <a:srgbClr val="000000"/>
                </a:solidFill>
                <a:latin typeface="Arial" panose="020B0604020202020204" pitchFamily="34" charset="0"/>
                <a:ea typeface="ヒラギノ角ゴ ProN W3" charset="-128"/>
                <a:sym typeface="Gill Sans" charset="0"/>
              </a:defRPr>
            </a:lvl9pPr>
          </a:lstStyle>
          <a:p>
            <a:pPr eaLnBrk="1" hangingPunct="1"/>
            <a:r>
              <a:rPr lang="en-US" altLang="es-ES" sz="4267">
                <a:solidFill>
                  <a:schemeClr val="bg1"/>
                </a:solidFill>
                <a:cs typeface="Arial" panose="020B0604020202020204" pitchFamily="34" charset="0"/>
              </a:rPr>
              <a:t>Index</a:t>
            </a:r>
          </a:p>
        </p:txBody>
      </p:sp>
    </p:spTree>
    <p:extLst>
      <p:ext uri="{BB962C8B-B14F-4D97-AF65-F5344CB8AC3E}">
        <p14:creationId xmlns:p14="http://schemas.microsoft.com/office/powerpoint/2010/main" val="1768429667"/>
      </p:ext>
    </p:extLst>
  </p:cSld>
  <p:clrMapOvr>
    <a:masterClrMapping/>
  </p:clrMapOvr>
  <p:transition spd="med">
    <p:fad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0C7D211D-575F-49A3-91C3-22C51D003B28}"/>
              </a:ext>
            </a:extLst>
          </p:cNvPr>
          <p:cNvPicPr>
            <a:picLocks noChangeAspect="1"/>
          </p:cNvPicPr>
          <p:nvPr/>
        </p:nvPicPr>
        <p:blipFill>
          <a:blip r:embed="rId2"/>
          <a:stretch>
            <a:fillRect/>
          </a:stretch>
        </p:blipFill>
        <p:spPr>
          <a:xfrm>
            <a:off x="0" y="0"/>
            <a:ext cx="12192000" cy="6857999"/>
          </a:xfrm>
          <a:prstGeom prst="rect">
            <a:avLst/>
          </a:prstGeom>
        </p:spPr>
      </p:pic>
    </p:spTree>
    <p:extLst>
      <p:ext uri="{BB962C8B-B14F-4D97-AF65-F5344CB8AC3E}">
        <p14:creationId xmlns:p14="http://schemas.microsoft.com/office/powerpoint/2010/main" val="380178602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CBD33B-2289-4917-9BDE-0D161E9CB50D}"/>
              </a:ext>
            </a:extLst>
          </p:cNvPr>
          <p:cNvSpPr>
            <a:spLocks noGrp="1"/>
          </p:cNvSpPr>
          <p:nvPr>
            <p:ph type="title"/>
          </p:nvPr>
        </p:nvSpPr>
        <p:spPr>
          <a:xfrm>
            <a:off x="361553" y="2592977"/>
            <a:ext cx="11468893" cy="836023"/>
          </a:xfrm>
        </p:spPr>
        <p:txBody>
          <a:bodyPr/>
          <a:lstStyle/>
          <a:p>
            <a:pPr algn="ctr"/>
            <a:r>
              <a:rPr lang="en-US" dirty="0"/>
              <a:t>THE END </a:t>
            </a:r>
          </a:p>
        </p:txBody>
      </p:sp>
    </p:spTree>
    <p:extLst>
      <p:ext uri="{BB962C8B-B14F-4D97-AF65-F5344CB8AC3E}">
        <p14:creationId xmlns:p14="http://schemas.microsoft.com/office/powerpoint/2010/main" val="202300909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ángulo 6"/>
          <p:cNvSpPr/>
          <p:nvPr/>
        </p:nvSpPr>
        <p:spPr>
          <a:xfrm>
            <a:off x="0" y="3849188"/>
            <a:ext cx="12192000" cy="300881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4" name="Content Placeholder 3"/>
          <p:cNvSpPr>
            <a:spLocks noGrp="1"/>
          </p:cNvSpPr>
          <p:nvPr>
            <p:ph sz="half" idx="12"/>
          </p:nvPr>
        </p:nvSpPr>
        <p:spPr>
          <a:xfrm>
            <a:off x="-1" y="1838090"/>
            <a:ext cx="12191999" cy="1418118"/>
          </a:xfrm>
          <a:prstGeom prst="rect">
            <a:avLst/>
          </a:prstGeom>
        </p:spPr>
        <p:txBody>
          <a:bodyPr/>
          <a:lstStyle/>
          <a:p>
            <a:pPr eaLnBrk="1" hangingPunct="1">
              <a:defRPr/>
            </a:pPr>
            <a:r>
              <a:rPr lang="en-US" altLang="es-ES" dirty="0"/>
              <a:t>Introduction</a:t>
            </a:r>
          </a:p>
        </p:txBody>
      </p:sp>
      <p:sp>
        <p:nvSpPr>
          <p:cNvPr id="5" name="Rectángulo 4"/>
          <p:cNvSpPr/>
          <p:nvPr/>
        </p:nvSpPr>
        <p:spPr>
          <a:xfrm>
            <a:off x="5128661" y="3696789"/>
            <a:ext cx="1934678" cy="15352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Tree>
    <p:extLst>
      <p:ext uri="{BB962C8B-B14F-4D97-AF65-F5344CB8AC3E}">
        <p14:creationId xmlns:p14="http://schemas.microsoft.com/office/powerpoint/2010/main" val="10255134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20 CuadroTexto"/>
          <p:cNvSpPr txBox="1"/>
          <p:nvPr/>
        </p:nvSpPr>
        <p:spPr bwMode="auto">
          <a:xfrm>
            <a:off x="425452" y="1119907"/>
            <a:ext cx="10972800" cy="470898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square">
            <a:spAutoFit/>
          </a:bodyPr>
          <a:lstStyle/>
          <a:p>
            <a:pPr defTabSz="739341">
              <a:spcBef>
                <a:spcPct val="50000"/>
              </a:spcBef>
              <a:defRPr/>
            </a:pPr>
            <a:r>
              <a:rPr lang="en-US" sz="2400" b="1" dirty="0">
                <a:solidFill>
                  <a:schemeClr val="bg1"/>
                </a:solidFill>
                <a:ea typeface="ＭＳ Ｐゴシック" charset="-128"/>
                <a:cs typeface="ＭＳ Ｐゴシック" charset="-128"/>
              </a:rPr>
              <a:t>A good workout is something people always pursue, and in this era of data technology, having every detail about performance is empowering and gives an edge to athletes as well as regular fitness enthusiast. In this case, punching a bag can be a very dull activity since it involves a lot of repetition. However this application attempts to solve:</a:t>
            </a:r>
          </a:p>
          <a:p>
            <a:pPr marL="342900" indent="-342900" defTabSz="739341">
              <a:spcBef>
                <a:spcPct val="50000"/>
              </a:spcBef>
              <a:buFont typeface="Arial" panose="020B0604020202020204" pitchFamily="34" charset="0"/>
              <a:buChar char="•"/>
              <a:defRPr/>
            </a:pPr>
            <a:r>
              <a:rPr lang="en-US" sz="2400" b="1" dirty="0">
                <a:solidFill>
                  <a:schemeClr val="bg1"/>
                </a:solidFill>
                <a:ea typeface="ＭＳ Ｐゴシック" charset="-128"/>
                <a:cs typeface="ＭＳ Ｐゴシック" charset="-128"/>
              </a:rPr>
              <a:t>Bring data comparison for better workout improvements</a:t>
            </a:r>
          </a:p>
          <a:p>
            <a:pPr marL="342900" indent="-342900" defTabSz="739341">
              <a:spcBef>
                <a:spcPct val="50000"/>
              </a:spcBef>
              <a:buFont typeface="Arial" panose="020B0604020202020204" pitchFamily="34" charset="0"/>
              <a:buChar char="•"/>
              <a:defRPr/>
            </a:pPr>
            <a:r>
              <a:rPr lang="en-US" sz="2400" b="1" dirty="0">
                <a:solidFill>
                  <a:schemeClr val="bg1"/>
                </a:solidFill>
                <a:ea typeface="ＭＳ Ｐゴシック" charset="-128"/>
                <a:cs typeface="ＭＳ Ｐゴシック" charset="-128"/>
              </a:rPr>
              <a:t>Turn boxing practice into a data driven activity</a:t>
            </a:r>
          </a:p>
          <a:p>
            <a:pPr marL="342900" indent="-342900" defTabSz="739341">
              <a:spcBef>
                <a:spcPct val="50000"/>
              </a:spcBef>
              <a:buFont typeface="Arial" panose="020B0604020202020204" pitchFamily="34" charset="0"/>
              <a:buChar char="•"/>
              <a:defRPr/>
            </a:pPr>
            <a:r>
              <a:rPr lang="en-US" sz="2400" b="1" dirty="0">
                <a:solidFill>
                  <a:schemeClr val="bg1"/>
                </a:solidFill>
                <a:ea typeface="ＭＳ Ｐゴシック" charset="-128"/>
                <a:cs typeface="ＭＳ Ｐゴシック" charset="-128"/>
              </a:rPr>
              <a:t>Make workout environment a more fun and interactive activity </a:t>
            </a:r>
          </a:p>
          <a:p>
            <a:pPr marL="342900" indent="-342900" defTabSz="739341">
              <a:spcBef>
                <a:spcPct val="50000"/>
              </a:spcBef>
              <a:buFont typeface="Arial" panose="020B0604020202020204" pitchFamily="34" charset="0"/>
              <a:buChar char="•"/>
              <a:defRPr/>
            </a:pPr>
            <a:r>
              <a:rPr lang="en-US" sz="2400" b="1" dirty="0">
                <a:solidFill>
                  <a:schemeClr val="bg1"/>
                </a:solidFill>
                <a:ea typeface="ＭＳ Ｐゴシック" charset="-128"/>
                <a:cs typeface="ＭＳ Ｐゴシック" charset="-128"/>
              </a:rPr>
              <a:t>Bring a niche workout into a more general audience</a:t>
            </a:r>
          </a:p>
          <a:p>
            <a:pPr marL="342900" indent="-342900" defTabSz="739341">
              <a:spcBef>
                <a:spcPct val="50000"/>
              </a:spcBef>
              <a:buFont typeface="Arial" panose="020B0604020202020204" pitchFamily="34" charset="0"/>
              <a:buChar char="•"/>
              <a:defRPr/>
            </a:pPr>
            <a:r>
              <a:rPr lang="en-US" sz="2400" b="1" dirty="0">
                <a:solidFill>
                  <a:schemeClr val="bg1"/>
                </a:solidFill>
                <a:ea typeface="ＭＳ Ｐゴシック" charset="-128"/>
                <a:cs typeface="ＭＳ Ｐゴシック" charset="-128"/>
              </a:rPr>
              <a:t>Give people full control over workouts</a:t>
            </a:r>
            <a:endParaRPr lang="es-ES" sz="2400" kern="0" dirty="0">
              <a:solidFill>
                <a:schemeClr val="bg1"/>
              </a:solidFill>
              <a:cs typeface="Arial" panose="020B0604020202020204" pitchFamily="34" charset="0"/>
            </a:endParaRPr>
          </a:p>
        </p:txBody>
      </p:sp>
      <p:sp>
        <p:nvSpPr>
          <p:cNvPr id="13" name="1 Título"/>
          <p:cNvSpPr txBox="1">
            <a:spLocks/>
          </p:cNvSpPr>
          <p:nvPr/>
        </p:nvSpPr>
        <p:spPr bwMode="auto">
          <a:xfrm>
            <a:off x="425452" y="143933"/>
            <a:ext cx="10972800" cy="64981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800">
                <a:solidFill>
                  <a:srgbClr val="000000"/>
                </a:solidFill>
                <a:latin typeface="Arial" panose="020B0604020202020204" pitchFamily="34" charset="0"/>
                <a:ea typeface="ヒラギノ角ゴ ProN W3" charset="-128"/>
                <a:sym typeface="Gill Sans" charset="0"/>
              </a:defRPr>
            </a:lvl1pPr>
            <a:lvl2pPr marL="742950" indent="-285750">
              <a:defRPr sz="2800">
                <a:solidFill>
                  <a:srgbClr val="000000"/>
                </a:solidFill>
                <a:latin typeface="Arial" panose="020B0604020202020204" pitchFamily="34" charset="0"/>
                <a:ea typeface="ヒラギノ角ゴ ProN W3" charset="-128"/>
                <a:sym typeface="Gill Sans" charset="0"/>
              </a:defRPr>
            </a:lvl2pPr>
            <a:lvl3pPr marL="1143000" indent="-228600">
              <a:defRPr sz="2800">
                <a:solidFill>
                  <a:srgbClr val="000000"/>
                </a:solidFill>
                <a:latin typeface="Arial" panose="020B0604020202020204" pitchFamily="34" charset="0"/>
                <a:ea typeface="ヒラギノ角ゴ ProN W3" charset="-128"/>
                <a:sym typeface="Gill Sans" charset="0"/>
              </a:defRPr>
            </a:lvl3pPr>
            <a:lvl4pPr marL="1600200" indent="-228600">
              <a:defRPr sz="2800">
                <a:solidFill>
                  <a:srgbClr val="000000"/>
                </a:solidFill>
                <a:latin typeface="Arial" panose="020B0604020202020204" pitchFamily="34" charset="0"/>
                <a:ea typeface="ヒラギノ角ゴ ProN W3" charset="-128"/>
                <a:sym typeface="Gill Sans" charset="0"/>
              </a:defRPr>
            </a:lvl4pPr>
            <a:lvl5pPr marL="2057400" indent="-228600">
              <a:defRPr sz="2800">
                <a:solidFill>
                  <a:srgbClr val="000000"/>
                </a:solidFill>
                <a:latin typeface="Arial" panose="020B0604020202020204" pitchFamily="34" charset="0"/>
                <a:ea typeface="ヒラギノ角ゴ ProN W3" charset="-128"/>
                <a:sym typeface="Gill Sans" charset="0"/>
              </a:defRPr>
            </a:lvl5pPr>
            <a:lvl6pPr marL="2514600" indent="-228600" eaLnBrk="0" fontAlgn="base" hangingPunct="0">
              <a:spcBef>
                <a:spcPct val="0"/>
              </a:spcBef>
              <a:spcAft>
                <a:spcPct val="0"/>
              </a:spcAft>
              <a:defRPr sz="2800">
                <a:solidFill>
                  <a:srgbClr val="000000"/>
                </a:solidFill>
                <a:latin typeface="Arial" panose="020B0604020202020204" pitchFamily="34" charset="0"/>
                <a:ea typeface="ヒラギノ角ゴ ProN W3" charset="-128"/>
                <a:sym typeface="Gill Sans" charset="0"/>
              </a:defRPr>
            </a:lvl6pPr>
            <a:lvl7pPr marL="2971800" indent="-228600" eaLnBrk="0" fontAlgn="base" hangingPunct="0">
              <a:spcBef>
                <a:spcPct val="0"/>
              </a:spcBef>
              <a:spcAft>
                <a:spcPct val="0"/>
              </a:spcAft>
              <a:defRPr sz="2800">
                <a:solidFill>
                  <a:srgbClr val="000000"/>
                </a:solidFill>
                <a:latin typeface="Arial" panose="020B0604020202020204" pitchFamily="34" charset="0"/>
                <a:ea typeface="ヒラギノ角ゴ ProN W3" charset="-128"/>
                <a:sym typeface="Gill Sans" charset="0"/>
              </a:defRPr>
            </a:lvl7pPr>
            <a:lvl8pPr marL="3429000" indent="-228600" eaLnBrk="0" fontAlgn="base" hangingPunct="0">
              <a:spcBef>
                <a:spcPct val="0"/>
              </a:spcBef>
              <a:spcAft>
                <a:spcPct val="0"/>
              </a:spcAft>
              <a:defRPr sz="2800">
                <a:solidFill>
                  <a:srgbClr val="000000"/>
                </a:solidFill>
                <a:latin typeface="Arial" panose="020B0604020202020204" pitchFamily="34" charset="0"/>
                <a:ea typeface="ヒラギノ角ゴ ProN W3" charset="-128"/>
                <a:sym typeface="Gill Sans" charset="0"/>
              </a:defRPr>
            </a:lvl8pPr>
            <a:lvl9pPr marL="3886200" indent="-228600" eaLnBrk="0" fontAlgn="base" hangingPunct="0">
              <a:spcBef>
                <a:spcPct val="0"/>
              </a:spcBef>
              <a:spcAft>
                <a:spcPct val="0"/>
              </a:spcAft>
              <a:defRPr sz="2800">
                <a:solidFill>
                  <a:srgbClr val="000000"/>
                </a:solidFill>
                <a:latin typeface="Arial" panose="020B0604020202020204" pitchFamily="34" charset="0"/>
                <a:ea typeface="ヒラギノ角ゴ ProN W3" charset="-128"/>
                <a:sym typeface="Gill Sans" charset="0"/>
              </a:defRPr>
            </a:lvl9pPr>
          </a:lstStyle>
          <a:p>
            <a:r>
              <a:rPr lang="en-US" altLang="en-US" sz="3600" dirty="0">
                <a:solidFill>
                  <a:schemeClr val="bg1"/>
                </a:solidFill>
                <a:ea typeface="MS PGothic" panose="020B0600070205080204" pitchFamily="34" charset="-128"/>
                <a:cs typeface="Arial" panose="020B0604020202020204" pitchFamily="34" charset="0"/>
              </a:rPr>
              <a:t>Introduction</a:t>
            </a:r>
            <a:endParaRPr lang="es-ES" altLang="es-ES" sz="3600" dirty="0">
              <a:solidFill>
                <a:schemeClr val="bg1"/>
              </a:solidFill>
              <a:ea typeface="MS PGothic" panose="020B0600070205080204" pitchFamily="34" charset="-128"/>
              <a:cs typeface="Arial" panose="020B0604020202020204" pitchFamily="34" charset="0"/>
            </a:endParaRPr>
          </a:p>
        </p:txBody>
      </p:sp>
    </p:spTree>
    <p:extLst>
      <p:ext uri="{BB962C8B-B14F-4D97-AF65-F5344CB8AC3E}">
        <p14:creationId xmlns:p14="http://schemas.microsoft.com/office/powerpoint/2010/main" val="429127811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ángulo 6"/>
          <p:cNvSpPr/>
          <p:nvPr/>
        </p:nvSpPr>
        <p:spPr>
          <a:xfrm>
            <a:off x="0" y="3849188"/>
            <a:ext cx="12192000" cy="300881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4" name="Content Placeholder 3"/>
          <p:cNvSpPr>
            <a:spLocks noGrp="1"/>
          </p:cNvSpPr>
          <p:nvPr>
            <p:ph sz="half" idx="12"/>
          </p:nvPr>
        </p:nvSpPr>
        <p:spPr>
          <a:xfrm>
            <a:off x="-1" y="1838090"/>
            <a:ext cx="12191999" cy="1418118"/>
          </a:xfrm>
          <a:prstGeom prst="rect">
            <a:avLst/>
          </a:prstGeom>
        </p:spPr>
        <p:txBody>
          <a:bodyPr/>
          <a:lstStyle/>
          <a:p>
            <a:pPr eaLnBrk="1" hangingPunct="1">
              <a:defRPr/>
            </a:pPr>
            <a:r>
              <a:rPr lang="es-ES" altLang="es-ES" dirty="0"/>
              <a:t>Deliverables</a:t>
            </a:r>
          </a:p>
        </p:txBody>
      </p:sp>
      <p:sp>
        <p:nvSpPr>
          <p:cNvPr id="5" name="Rectángulo 4"/>
          <p:cNvSpPr/>
          <p:nvPr/>
        </p:nvSpPr>
        <p:spPr>
          <a:xfrm>
            <a:off x="5128661" y="3696789"/>
            <a:ext cx="1934678" cy="15352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6" name="Content Placeholder 3"/>
          <p:cNvSpPr txBox="1">
            <a:spLocks/>
          </p:cNvSpPr>
          <p:nvPr/>
        </p:nvSpPr>
        <p:spPr>
          <a:xfrm>
            <a:off x="0" y="4081346"/>
            <a:ext cx="12191999" cy="856414"/>
          </a:xfrm>
          <a:prstGeom prst="rect">
            <a:avLst/>
          </a:prstGeom>
        </p:spPr>
        <p:txBody>
          <a:bodyPr lIns="121917" tIns="60958" rIns="121917" bIns="60958" anchor="ctr"/>
          <a:lstStyle>
            <a:lvl1pPr marL="0" indent="0" algn="ctr" rtl="0" eaLnBrk="0" fontAlgn="base" hangingPunct="0">
              <a:spcBef>
                <a:spcPct val="20000"/>
              </a:spcBef>
              <a:spcAft>
                <a:spcPct val="0"/>
              </a:spcAft>
              <a:buClr>
                <a:schemeClr val="bg1"/>
              </a:buClr>
              <a:buSzPct val="100000"/>
              <a:buFont typeface="Arial" panose="020B0604020202020204" pitchFamily="34" charset="0"/>
              <a:buNone/>
              <a:defRPr lang="es-ES" altLang="es-ES" sz="6000" b="0" kern="1200" spc="-100" baseline="0" dirty="0" smtClean="0">
                <a:solidFill>
                  <a:schemeClr val="bg1"/>
                </a:solidFill>
                <a:latin typeface="Telefonica ExtraLight"/>
                <a:ea typeface="MS PGothic" pitchFamily="34" charset="-128"/>
                <a:cs typeface="Telefonica ExtraLight"/>
                <a:sym typeface="Gill Sans" charset="0"/>
              </a:defRPr>
            </a:lvl1pPr>
            <a:lvl2pPr marL="1066773" indent="-457189" algn="l" rtl="0" eaLnBrk="0" fontAlgn="base" hangingPunct="0">
              <a:spcBef>
                <a:spcPct val="20000"/>
              </a:spcBef>
              <a:spcAft>
                <a:spcPct val="0"/>
              </a:spcAft>
              <a:buClr>
                <a:schemeClr val="bg1"/>
              </a:buClr>
              <a:buFont typeface="Courier New" panose="02070309020205020404" pitchFamily="49" charset="0"/>
              <a:buChar char="o"/>
              <a:defRPr lang="es-ES" altLang="es-ES" sz="1900" b="0" kern="1200" baseline="0" dirty="0" smtClean="0">
                <a:solidFill>
                  <a:schemeClr val="bg1"/>
                </a:solidFill>
                <a:latin typeface="Telefonica ExtraLight"/>
                <a:ea typeface="MS PGothic" pitchFamily="34" charset="-128"/>
                <a:cs typeface="Telefonica ExtraLight"/>
                <a:sym typeface="Gill Sans" charset="0"/>
              </a:defRPr>
            </a:lvl2pPr>
            <a:lvl3pPr marL="1676358" indent="-457189" algn="l" rtl="0" eaLnBrk="0" fontAlgn="base" hangingPunct="0">
              <a:spcBef>
                <a:spcPct val="20000"/>
              </a:spcBef>
              <a:spcAft>
                <a:spcPct val="0"/>
              </a:spcAft>
              <a:buClr>
                <a:schemeClr val="bg1"/>
              </a:buClr>
              <a:buFont typeface="Wingdings" panose="05000000000000000000" pitchFamily="2" charset="2"/>
              <a:buChar char="§"/>
              <a:defRPr lang="es-ES" altLang="es-ES" sz="1900" b="0" kern="1200" baseline="0" dirty="0" smtClean="0">
                <a:solidFill>
                  <a:schemeClr val="bg1"/>
                </a:solidFill>
                <a:latin typeface="Telefonica ExtraLight"/>
                <a:ea typeface="MS PGothic" pitchFamily="34" charset="-128"/>
                <a:cs typeface="Telefonica ExtraLight"/>
                <a:sym typeface="Gill Sans" charset="0"/>
              </a:defRPr>
            </a:lvl3pPr>
            <a:lvl4pPr marL="2133547" indent="-304792" algn="l" rtl="0" eaLnBrk="0" fontAlgn="base" hangingPunct="0">
              <a:spcBef>
                <a:spcPct val="20000"/>
              </a:spcBef>
              <a:spcAft>
                <a:spcPct val="0"/>
              </a:spcAft>
              <a:buClr>
                <a:schemeClr val="bg1"/>
              </a:buClr>
              <a:buFont typeface="Arial" pitchFamily="34" charset="0"/>
              <a:buChar char="–"/>
              <a:defRPr lang="es-ES" altLang="es-ES" sz="1900" b="0" kern="1200" baseline="0" dirty="0" smtClean="0">
                <a:solidFill>
                  <a:schemeClr val="bg1"/>
                </a:solidFill>
                <a:latin typeface="Telefonica ExtraLight"/>
                <a:ea typeface="MS PGothic" pitchFamily="34" charset="-128"/>
                <a:cs typeface="Telefonica ExtraLight"/>
                <a:sym typeface="Gill Sans" charset="0"/>
              </a:defRPr>
            </a:lvl4pPr>
            <a:lvl5pPr marL="2743131" indent="-304792" algn="l" rtl="0" eaLnBrk="0" fontAlgn="base" hangingPunct="0">
              <a:spcBef>
                <a:spcPct val="20000"/>
              </a:spcBef>
              <a:spcAft>
                <a:spcPct val="0"/>
              </a:spcAft>
              <a:buClr>
                <a:schemeClr val="tx2"/>
              </a:buClr>
              <a:buFont typeface="Arial" pitchFamily="34" charset="0"/>
              <a:buChar char="»"/>
              <a:defRPr sz="2700" kern="1200">
                <a:solidFill>
                  <a:schemeClr val="tx2"/>
                </a:solidFill>
                <a:latin typeface="Calibri" panose="020F0502020204030204" pitchFamily="34" charset="0"/>
                <a:ea typeface="+mn-ea"/>
                <a:cs typeface="Calibri" panose="020F0502020204030204" pitchFamily="34" charset="0"/>
              </a:defRPr>
            </a:lvl5pPr>
            <a:lvl6pPr marL="3352716" indent="-304792" algn="l" defTabSz="121917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9pPr>
          </a:lstStyle>
          <a:p>
            <a:pPr lvl="0" defTabSz="914400" eaLnBrk="1" hangingPunct="1">
              <a:buClr>
                <a:srgbClr val="FFFFFF"/>
              </a:buClr>
              <a:defRPr/>
            </a:pPr>
            <a:r>
              <a:rPr lang="en-US" altLang="en-US" sz="3200" spc="-10" dirty="0">
                <a:solidFill>
                  <a:schemeClr val="tx1"/>
                </a:solidFill>
                <a:latin typeface="Arial" charset="0"/>
                <a:ea typeface="Arial" charset="0"/>
                <a:cs typeface="Arial" charset="0"/>
              </a:rPr>
              <a:t>Features list</a:t>
            </a:r>
            <a:endParaRPr lang="es-ES" altLang="es-ES" sz="3200" spc="-10" dirty="0">
              <a:solidFill>
                <a:schemeClr val="tx1"/>
              </a:solidFill>
              <a:latin typeface="Arial" charset="0"/>
              <a:ea typeface="Arial" charset="0"/>
              <a:cs typeface="Arial" charset="0"/>
            </a:endParaRPr>
          </a:p>
        </p:txBody>
      </p:sp>
    </p:spTree>
    <p:extLst>
      <p:ext uri="{BB962C8B-B14F-4D97-AF65-F5344CB8AC3E}">
        <p14:creationId xmlns:p14="http://schemas.microsoft.com/office/powerpoint/2010/main" val="24694349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20 CuadroTexto"/>
          <p:cNvSpPr txBox="1"/>
          <p:nvPr/>
        </p:nvSpPr>
        <p:spPr bwMode="auto">
          <a:xfrm>
            <a:off x="4102101" y="2082739"/>
            <a:ext cx="7296151" cy="120032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spAutoFit/>
          </a:bodyPr>
          <a:lstStyle/>
          <a:p>
            <a:pPr>
              <a:defRPr/>
            </a:pPr>
            <a:r>
              <a:rPr lang="en-US" sz="2400" b="1" kern="0" dirty="0">
                <a:solidFill>
                  <a:schemeClr val="bg1"/>
                </a:solidFill>
                <a:cs typeface="Arial" panose="020B0604020202020204" pitchFamily="34" charset="0"/>
              </a:rPr>
              <a:t>User Hit Intervals </a:t>
            </a:r>
            <a:r>
              <a:rPr lang="en-US" sz="2400" kern="0" dirty="0">
                <a:solidFill>
                  <a:schemeClr val="bg1"/>
                </a:solidFill>
                <a:cs typeface="Arial" panose="020B0604020202020204" pitchFamily="34" charset="0"/>
              </a:rPr>
              <a:t>– </a:t>
            </a:r>
            <a:r>
              <a:rPr lang="en-US" sz="2400" dirty="0">
                <a:solidFill>
                  <a:schemeClr val="bg1"/>
                </a:solidFill>
              </a:rPr>
              <a:t>As a user, I want the software to keep track of the time intervals between hits so that I can see how fast I am punching the Heavy Bag</a:t>
            </a:r>
            <a:endParaRPr lang="es-ES" sz="2400" kern="0" dirty="0">
              <a:solidFill>
                <a:schemeClr val="bg1"/>
              </a:solidFill>
              <a:cs typeface="Arial" panose="020B0604020202020204" pitchFamily="34" charset="0"/>
            </a:endParaRPr>
          </a:p>
        </p:txBody>
      </p:sp>
      <p:sp>
        <p:nvSpPr>
          <p:cNvPr id="22" name="21 CuadroTexto"/>
          <p:cNvSpPr txBox="1"/>
          <p:nvPr/>
        </p:nvSpPr>
        <p:spPr bwMode="auto">
          <a:xfrm>
            <a:off x="4102100" y="4308385"/>
            <a:ext cx="7296151" cy="120032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spAutoFit/>
          </a:bodyPr>
          <a:lstStyle/>
          <a:p>
            <a:pPr>
              <a:defRPr/>
            </a:pPr>
            <a:r>
              <a:rPr lang="en-US" sz="2400" b="1" kern="0" dirty="0">
                <a:solidFill>
                  <a:schemeClr val="bg1"/>
                </a:solidFill>
                <a:cs typeface="Arial" panose="020B0604020202020204" pitchFamily="34" charset="0"/>
              </a:rPr>
              <a:t>User Hit Force</a:t>
            </a:r>
            <a:r>
              <a:rPr lang="en-US" sz="2400" kern="0" dirty="0">
                <a:solidFill>
                  <a:schemeClr val="bg1"/>
                </a:solidFill>
                <a:cs typeface="Arial" panose="020B0604020202020204" pitchFamily="34" charset="0"/>
              </a:rPr>
              <a:t>- </a:t>
            </a:r>
            <a:r>
              <a:rPr lang="en-US" sz="2400" dirty="0">
                <a:solidFill>
                  <a:schemeClr val="bg1"/>
                </a:solidFill>
              </a:rPr>
              <a:t>As a user, I want the software to keep track of the force I exert on the heavy bag so that i can compare the force between my hits</a:t>
            </a:r>
            <a:endParaRPr lang="en-US" sz="2400" kern="0" dirty="0">
              <a:solidFill>
                <a:schemeClr val="bg1"/>
              </a:solidFill>
              <a:cs typeface="Arial" panose="020B0604020202020204" pitchFamily="34" charset="0"/>
            </a:endParaRPr>
          </a:p>
        </p:txBody>
      </p:sp>
      <p:sp>
        <p:nvSpPr>
          <p:cNvPr id="23" name="3 Rectángulo redondeado"/>
          <p:cNvSpPr/>
          <p:nvPr/>
        </p:nvSpPr>
        <p:spPr>
          <a:xfrm>
            <a:off x="1295401" y="2266951"/>
            <a:ext cx="2400300" cy="1056216"/>
          </a:xfrm>
          <a:custGeom>
            <a:avLst/>
            <a:gdLst>
              <a:gd name="connsiteX0" fmla="*/ 0 w 2160240"/>
              <a:gd name="connsiteY0" fmla="*/ 72009 h 432048"/>
              <a:gd name="connsiteX1" fmla="*/ 72009 w 2160240"/>
              <a:gd name="connsiteY1" fmla="*/ 0 h 432048"/>
              <a:gd name="connsiteX2" fmla="*/ 2088231 w 2160240"/>
              <a:gd name="connsiteY2" fmla="*/ 0 h 432048"/>
              <a:gd name="connsiteX3" fmla="*/ 2160240 w 2160240"/>
              <a:gd name="connsiteY3" fmla="*/ 72009 h 432048"/>
              <a:gd name="connsiteX4" fmla="*/ 2160240 w 2160240"/>
              <a:gd name="connsiteY4" fmla="*/ 360039 h 432048"/>
              <a:gd name="connsiteX5" fmla="*/ 2088231 w 2160240"/>
              <a:gd name="connsiteY5" fmla="*/ 432048 h 432048"/>
              <a:gd name="connsiteX6" fmla="*/ 72009 w 2160240"/>
              <a:gd name="connsiteY6" fmla="*/ 432048 h 432048"/>
              <a:gd name="connsiteX7" fmla="*/ 0 w 2160240"/>
              <a:gd name="connsiteY7" fmla="*/ 360039 h 432048"/>
              <a:gd name="connsiteX8" fmla="*/ 0 w 2160240"/>
              <a:gd name="connsiteY8" fmla="*/ 72009 h 432048"/>
              <a:gd name="connsiteX0" fmla="*/ 0 w 2160240"/>
              <a:gd name="connsiteY0" fmla="*/ 72009 h 432048"/>
              <a:gd name="connsiteX1" fmla="*/ 72009 w 2160240"/>
              <a:gd name="connsiteY1" fmla="*/ 0 h 432048"/>
              <a:gd name="connsiteX2" fmla="*/ 2088231 w 2160240"/>
              <a:gd name="connsiteY2" fmla="*/ 0 h 432048"/>
              <a:gd name="connsiteX3" fmla="*/ 2160240 w 2160240"/>
              <a:gd name="connsiteY3" fmla="*/ 72009 h 432048"/>
              <a:gd name="connsiteX4" fmla="*/ 2088231 w 2160240"/>
              <a:gd name="connsiteY4" fmla="*/ 432048 h 432048"/>
              <a:gd name="connsiteX5" fmla="*/ 72009 w 2160240"/>
              <a:gd name="connsiteY5" fmla="*/ 432048 h 432048"/>
              <a:gd name="connsiteX6" fmla="*/ 0 w 2160240"/>
              <a:gd name="connsiteY6" fmla="*/ 360039 h 432048"/>
              <a:gd name="connsiteX7" fmla="*/ 0 w 2160240"/>
              <a:gd name="connsiteY7" fmla="*/ 72009 h 432048"/>
              <a:gd name="connsiteX0" fmla="*/ 0 w 2392996"/>
              <a:gd name="connsiteY0" fmla="*/ 72009 h 432048"/>
              <a:gd name="connsiteX1" fmla="*/ 72009 w 2392996"/>
              <a:gd name="connsiteY1" fmla="*/ 0 h 432048"/>
              <a:gd name="connsiteX2" fmla="*/ 2088231 w 2392996"/>
              <a:gd name="connsiteY2" fmla="*/ 0 h 432048"/>
              <a:gd name="connsiteX3" fmla="*/ 2392996 w 2392996"/>
              <a:gd name="connsiteY3" fmla="*/ 232721 h 432048"/>
              <a:gd name="connsiteX4" fmla="*/ 2088231 w 2392996"/>
              <a:gd name="connsiteY4" fmla="*/ 432048 h 432048"/>
              <a:gd name="connsiteX5" fmla="*/ 72009 w 2392996"/>
              <a:gd name="connsiteY5" fmla="*/ 432048 h 432048"/>
              <a:gd name="connsiteX6" fmla="*/ 0 w 2392996"/>
              <a:gd name="connsiteY6" fmla="*/ 360039 h 432048"/>
              <a:gd name="connsiteX7" fmla="*/ 0 w 2392996"/>
              <a:gd name="connsiteY7" fmla="*/ 72009 h 432048"/>
              <a:gd name="connsiteX0" fmla="*/ 0 w 2426247"/>
              <a:gd name="connsiteY0" fmla="*/ 72009 h 432048"/>
              <a:gd name="connsiteX1" fmla="*/ 72009 w 2426247"/>
              <a:gd name="connsiteY1" fmla="*/ 0 h 432048"/>
              <a:gd name="connsiteX2" fmla="*/ 2088231 w 2426247"/>
              <a:gd name="connsiteY2" fmla="*/ 0 h 432048"/>
              <a:gd name="connsiteX3" fmla="*/ 2426247 w 2426247"/>
              <a:gd name="connsiteY3" fmla="*/ 227179 h 432048"/>
              <a:gd name="connsiteX4" fmla="*/ 2088231 w 2426247"/>
              <a:gd name="connsiteY4" fmla="*/ 432048 h 432048"/>
              <a:gd name="connsiteX5" fmla="*/ 72009 w 2426247"/>
              <a:gd name="connsiteY5" fmla="*/ 432048 h 432048"/>
              <a:gd name="connsiteX6" fmla="*/ 0 w 2426247"/>
              <a:gd name="connsiteY6" fmla="*/ 360039 h 432048"/>
              <a:gd name="connsiteX7" fmla="*/ 0 w 2426247"/>
              <a:gd name="connsiteY7" fmla="*/ 72009 h 432048"/>
              <a:gd name="connsiteX0" fmla="*/ 0 w 2426291"/>
              <a:gd name="connsiteY0" fmla="*/ 72009 h 432048"/>
              <a:gd name="connsiteX1" fmla="*/ 72009 w 2426291"/>
              <a:gd name="connsiteY1" fmla="*/ 0 h 432048"/>
              <a:gd name="connsiteX2" fmla="*/ 2088231 w 2426291"/>
              <a:gd name="connsiteY2" fmla="*/ 0 h 432048"/>
              <a:gd name="connsiteX3" fmla="*/ 2426247 w 2426291"/>
              <a:gd name="connsiteY3" fmla="*/ 227179 h 432048"/>
              <a:gd name="connsiteX4" fmla="*/ 2088231 w 2426291"/>
              <a:gd name="connsiteY4" fmla="*/ 432048 h 432048"/>
              <a:gd name="connsiteX5" fmla="*/ 72009 w 2426291"/>
              <a:gd name="connsiteY5" fmla="*/ 432048 h 432048"/>
              <a:gd name="connsiteX6" fmla="*/ 0 w 2426291"/>
              <a:gd name="connsiteY6" fmla="*/ 360039 h 432048"/>
              <a:gd name="connsiteX7" fmla="*/ 0 w 2426291"/>
              <a:gd name="connsiteY7" fmla="*/ 72009 h 432048"/>
              <a:gd name="connsiteX0" fmla="*/ 0 w 2426291"/>
              <a:gd name="connsiteY0" fmla="*/ 72009 h 432048"/>
              <a:gd name="connsiteX1" fmla="*/ 72009 w 2426291"/>
              <a:gd name="connsiteY1" fmla="*/ 0 h 432048"/>
              <a:gd name="connsiteX2" fmla="*/ 2088231 w 2426291"/>
              <a:gd name="connsiteY2" fmla="*/ 0 h 432048"/>
              <a:gd name="connsiteX3" fmla="*/ 2426247 w 2426291"/>
              <a:gd name="connsiteY3" fmla="*/ 199469 h 432048"/>
              <a:gd name="connsiteX4" fmla="*/ 2088231 w 2426291"/>
              <a:gd name="connsiteY4" fmla="*/ 432048 h 432048"/>
              <a:gd name="connsiteX5" fmla="*/ 72009 w 2426291"/>
              <a:gd name="connsiteY5" fmla="*/ 432048 h 432048"/>
              <a:gd name="connsiteX6" fmla="*/ 0 w 2426291"/>
              <a:gd name="connsiteY6" fmla="*/ 360039 h 432048"/>
              <a:gd name="connsiteX7" fmla="*/ 0 w 2426291"/>
              <a:gd name="connsiteY7" fmla="*/ 72009 h 432048"/>
              <a:gd name="connsiteX0" fmla="*/ 0 w 2426291"/>
              <a:gd name="connsiteY0" fmla="*/ 72145 h 432184"/>
              <a:gd name="connsiteX1" fmla="*/ 72009 w 2426291"/>
              <a:gd name="connsiteY1" fmla="*/ 136 h 432184"/>
              <a:gd name="connsiteX2" fmla="*/ 2088231 w 2426291"/>
              <a:gd name="connsiteY2" fmla="*/ 136 h 432184"/>
              <a:gd name="connsiteX3" fmla="*/ 2426247 w 2426291"/>
              <a:gd name="connsiteY3" fmla="*/ 199605 h 432184"/>
              <a:gd name="connsiteX4" fmla="*/ 2088231 w 2426291"/>
              <a:gd name="connsiteY4" fmla="*/ 432184 h 432184"/>
              <a:gd name="connsiteX5" fmla="*/ 72009 w 2426291"/>
              <a:gd name="connsiteY5" fmla="*/ 432184 h 432184"/>
              <a:gd name="connsiteX6" fmla="*/ 0 w 2426291"/>
              <a:gd name="connsiteY6" fmla="*/ 360175 h 432184"/>
              <a:gd name="connsiteX7" fmla="*/ 0 w 2426291"/>
              <a:gd name="connsiteY7" fmla="*/ 72145 h 432184"/>
              <a:gd name="connsiteX0" fmla="*/ 0 w 2426277"/>
              <a:gd name="connsiteY0" fmla="*/ 72145 h 432184"/>
              <a:gd name="connsiteX1" fmla="*/ 72009 w 2426277"/>
              <a:gd name="connsiteY1" fmla="*/ 136 h 432184"/>
              <a:gd name="connsiteX2" fmla="*/ 2088231 w 2426277"/>
              <a:gd name="connsiteY2" fmla="*/ 136 h 432184"/>
              <a:gd name="connsiteX3" fmla="*/ 2426247 w 2426277"/>
              <a:gd name="connsiteY3" fmla="*/ 199605 h 432184"/>
              <a:gd name="connsiteX4" fmla="*/ 2088231 w 2426277"/>
              <a:gd name="connsiteY4" fmla="*/ 432184 h 432184"/>
              <a:gd name="connsiteX5" fmla="*/ 72009 w 2426277"/>
              <a:gd name="connsiteY5" fmla="*/ 432184 h 432184"/>
              <a:gd name="connsiteX6" fmla="*/ 0 w 2426277"/>
              <a:gd name="connsiteY6" fmla="*/ 360175 h 432184"/>
              <a:gd name="connsiteX7" fmla="*/ 0 w 2426277"/>
              <a:gd name="connsiteY7" fmla="*/ 72145 h 432184"/>
              <a:gd name="connsiteX0" fmla="*/ 0 w 2426277"/>
              <a:gd name="connsiteY0" fmla="*/ 72120 h 432159"/>
              <a:gd name="connsiteX1" fmla="*/ 72009 w 2426277"/>
              <a:gd name="connsiteY1" fmla="*/ 111 h 432159"/>
              <a:gd name="connsiteX2" fmla="*/ 2088231 w 2426277"/>
              <a:gd name="connsiteY2" fmla="*/ 111 h 432159"/>
              <a:gd name="connsiteX3" fmla="*/ 2426247 w 2426277"/>
              <a:gd name="connsiteY3" fmla="*/ 199580 h 432159"/>
              <a:gd name="connsiteX4" fmla="*/ 2088231 w 2426277"/>
              <a:gd name="connsiteY4" fmla="*/ 432159 h 432159"/>
              <a:gd name="connsiteX5" fmla="*/ 72009 w 2426277"/>
              <a:gd name="connsiteY5" fmla="*/ 432159 h 432159"/>
              <a:gd name="connsiteX6" fmla="*/ 0 w 2426277"/>
              <a:gd name="connsiteY6" fmla="*/ 360150 h 432159"/>
              <a:gd name="connsiteX7" fmla="*/ 0 w 2426277"/>
              <a:gd name="connsiteY7" fmla="*/ 72120 h 432159"/>
              <a:gd name="connsiteX0" fmla="*/ 0 w 2426247"/>
              <a:gd name="connsiteY0" fmla="*/ 72120 h 432159"/>
              <a:gd name="connsiteX1" fmla="*/ 72009 w 2426247"/>
              <a:gd name="connsiteY1" fmla="*/ 111 h 432159"/>
              <a:gd name="connsiteX2" fmla="*/ 2088231 w 2426247"/>
              <a:gd name="connsiteY2" fmla="*/ 111 h 432159"/>
              <a:gd name="connsiteX3" fmla="*/ 2426247 w 2426247"/>
              <a:gd name="connsiteY3" fmla="*/ 199580 h 432159"/>
              <a:gd name="connsiteX4" fmla="*/ 2088231 w 2426247"/>
              <a:gd name="connsiteY4" fmla="*/ 432159 h 432159"/>
              <a:gd name="connsiteX5" fmla="*/ 72009 w 2426247"/>
              <a:gd name="connsiteY5" fmla="*/ 432159 h 432159"/>
              <a:gd name="connsiteX6" fmla="*/ 0 w 2426247"/>
              <a:gd name="connsiteY6" fmla="*/ 360150 h 432159"/>
              <a:gd name="connsiteX7" fmla="*/ 0 w 2426247"/>
              <a:gd name="connsiteY7" fmla="*/ 72120 h 432159"/>
              <a:gd name="connsiteX0" fmla="*/ 0 w 2520458"/>
              <a:gd name="connsiteY0" fmla="*/ 72117 h 432156"/>
              <a:gd name="connsiteX1" fmla="*/ 72009 w 2520458"/>
              <a:gd name="connsiteY1" fmla="*/ 108 h 432156"/>
              <a:gd name="connsiteX2" fmla="*/ 2088231 w 2520458"/>
              <a:gd name="connsiteY2" fmla="*/ 108 h 432156"/>
              <a:gd name="connsiteX3" fmla="*/ 2520458 w 2520458"/>
              <a:gd name="connsiteY3" fmla="*/ 205119 h 432156"/>
              <a:gd name="connsiteX4" fmla="*/ 2088231 w 2520458"/>
              <a:gd name="connsiteY4" fmla="*/ 432156 h 432156"/>
              <a:gd name="connsiteX5" fmla="*/ 72009 w 2520458"/>
              <a:gd name="connsiteY5" fmla="*/ 432156 h 432156"/>
              <a:gd name="connsiteX6" fmla="*/ 0 w 2520458"/>
              <a:gd name="connsiteY6" fmla="*/ 360147 h 432156"/>
              <a:gd name="connsiteX7" fmla="*/ 0 w 2520458"/>
              <a:gd name="connsiteY7" fmla="*/ 72117 h 432156"/>
              <a:gd name="connsiteX0" fmla="*/ 0 w 2583417"/>
              <a:gd name="connsiteY0" fmla="*/ 72116 h 432155"/>
              <a:gd name="connsiteX1" fmla="*/ 72009 w 2583417"/>
              <a:gd name="connsiteY1" fmla="*/ 107 h 432155"/>
              <a:gd name="connsiteX2" fmla="*/ 2088231 w 2583417"/>
              <a:gd name="connsiteY2" fmla="*/ 107 h 432155"/>
              <a:gd name="connsiteX3" fmla="*/ 2583417 w 2583417"/>
              <a:gd name="connsiteY3" fmla="*/ 208116 h 432155"/>
              <a:gd name="connsiteX4" fmla="*/ 2088231 w 2583417"/>
              <a:gd name="connsiteY4" fmla="*/ 432155 h 432155"/>
              <a:gd name="connsiteX5" fmla="*/ 72009 w 2583417"/>
              <a:gd name="connsiteY5" fmla="*/ 432155 h 432155"/>
              <a:gd name="connsiteX6" fmla="*/ 0 w 2583417"/>
              <a:gd name="connsiteY6" fmla="*/ 360146 h 432155"/>
              <a:gd name="connsiteX7" fmla="*/ 0 w 2583417"/>
              <a:gd name="connsiteY7" fmla="*/ 72116 h 432155"/>
              <a:gd name="connsiteX0" fmla="*/ 0 w 2607401"/>
              <a:gd name="connsiteY0" fmla="*/ 72099 h 432138"/>
              <a:gd name="connsiteX1" fmla="*/ 72009 w 2607401"/>
              <a:gd name="connsiteY1" fmla="*/ 90 h 432138"/>
              <a:gd name="connsiteX2" fmla="*/ 2088231 w 2607401"/>
              <a:gd name="connsiteY2" fmla="*/ 90 h 432138"/>
              <a:gd name="connsiteX3" fmla="*/ 2607401 w 2607401"/>
              <a:gd name="connsiteY3" fmla="*/ 250071 h 432138"/>
              <a:gd name="connsiteX4" fmla="*/ 2088231 w 2607401"/>
              <a:gd name="connsiteY4" fmla="*/ 432138 h 432138"/>
              <a:gd name="connsiteX5" fmla="*/ 72009 w 2607401"/>
              <a:gd name="connsiteY5" fmla="*/ 432138 h 432138"/>
              <a:gd name="connsiteX6" fmla="*/ 0 w 2607401"/>
              <a:gd name="connsiteY6" fmla="*/ 360129 h 432138"/>
              <a:gd name="connsiteX7" fmla="*/ 0 w 2607401"/>
              <a:gd name="connsiteY7" fmla="*/ 72099 h 432138"/>
              <a:gd name="connsiteX0" fmla="*/ 0 w 2661365"/>
              <a:gd name="connsiteY0" fmla="*/ 72100 h 432139"/>
              <a:gd name="connsiteX1" fmla="*/ 72009 w 2661365"/>
              <a:gd name="connsiteY1" fmla="*/ 91 h 432139"/>
              <a:gd name="connsiteX2" fmla="*/ 2088231 w 2661365"/>
              <a:gd name="connsiteY2" fmla="*/ 91 h 432139"/>
              <a:gd name="connsiteX3" fmla="*/ 2661365 w 2661365"/>
              <a:gd name="connsiteY3" fmla="*/ 244076 h 432139"/>
              <a:gd name="connsiteX4" fmla="*/ 2088231 w 2661365"/>
              <a:gd name="connsiteY4" fmla="*/ 432139 h 432139"/>
              <a:gd name="connsiteX5" fmla="*/ 72009 w 2661365"/>
              <a:gd name="connsiteY5" fmla="*/ 432139 h 432139"/>
              <a:gd name="connsiteX6" fmla="*/ 0 w 2661365"/>
              <a:gd name="connsiteY6" fmla="*/ 360130 h 432139"/>
              <a:gd name="connsiteX7" fmla="*/ 0 w 2661365"/>
              <a:gd name="connsiteY7" fmla="*/ 72100 h 432139"/>
              <a:gd name="connsiteX0" fmla="*/ 0 w 2598407"/>
              <a:gd name="connsiteY0" fmla="*/ 72109 h 432148"/>
              <a:gd name="connsiteX1" fmla="*/ 72009 w 2598407"/>
              <a:gd name="connsiteY1" fmla="*/ 100 h 432148"/>
              <a:gd name="connsiteX2" fmla="*/ 2088231 w 2598407"/>
              <a:gd name="connsiteY2" fmla="*/ 100 h 432148"/>
              <a:gd name="connsiteX3" fmla="*/ 2598407 w 2598407"/>
              <a:gd name="connsiteY3" fmla="*/ 220101 h 432148"/>
              <a:gd name="connsiteX4" fmla="*/ 2088231 w 2598407"/>
              <a:gd name="connsiteY4" fmla="*/ 432148 h 432148"/>
              <a:gd name="connsiteX5" fmla="*/ 72009 w 2598407"/>
              <a:gd name="connsiteY5" fmla="*/ 432148 h 432148"/>
              <a:gd name="connsiteX6" fmla="*/ 0 w 2598407"/>
              <a:gd name="connsiteY6" fmla="*/ 360139 h 432148"/>
              <a:gd name="connsiteX7" fmla="*/ 0 w 2598407"/>
              <a:gd name="connsiteY7" fmla="*/ 72109 h 432148"/>
              <a:gd name="connsiteX0" fmla="*/ 0 w 2538446"/>
              <a:gd name="connsiteY0" fmla="*/ 72121 h 432160"/>
              <a:gd name="connsiteX1" fmla="*/ 72009 w 2538446"/>
              <a:gd name="connsiteY1" fmla="*/ 112 h 432160"/>
              <a:gd name="connsiteX2" fmla="*/ 2088231 w 2538446"/>
              <a:gd name="connsiteY2" fmla="*/ 112 h 432160"/>
              <a:gd name="connsiteX3" fmla="*/ 2538446 w 2538446"/>
              <a:gd name="connsiteY3" fmla="*/ 196129 h 432160"/>
              <a:gd name="connsiteX4" fmla="*/ 2088231 w 2538446"/>
              <a:gd name="connsiteY4" fmla="*/ 432160 h 432160"/>
              <a:gd name="connsiteX5" fmla="*/ 72009 w 2538446"/>
              <a:gd name="connsiteY5" fmla="*/ 432160 h 432160"/>
              <a:gd name="connsiteX6" fmla="*/ 0 w 2538446"/>
              <a:gd name="connsiteY6" fmla="*/ 360151 h 432160"/>
              <a:gd name="connsiteX7" fmla="*/ 0 w 2538446"/>
              <a:gd name="connsiteY7" fmla="*/ 72121 h 432160"/>
              <a:gd name="connsiteX0" fmla="*/ 0 w 2538541"/>
              <a:gd name="connsiteY0" fmla="*/ 72121 h 432160"/>
              <a:gd name="connsiteX1" fmla="*/ 72009 w 2538541"/>
              <a:gd name="connsiteY1" fmla="*/ 112 h 432160"/>
              <a:gd name="connsiteX2" fmla="*/ 2088231 w 2538541"/>
              <a:gd name="connsiteY2" fmla="*/ 112 h 432160"/>
              <a:gd name="connsiteX3" fmla="*/ 2538446 w 2538541"/>
              <a:gd name="connsiteY3" fmla="*/ 196129 h 432160"/>
              <a:gd name="connsiteX4" fmla="*/ 2088231 w 2538541"/>
              <a:gd name="connsiteY4" fmla="*/ 432160 h 432160"/>
              <a:gd name="connsiteX5" fmla="*/ 72009 w 2538541"/>
              <a:gd name="connsiteY5" fmla="*/ 432160 h 432160"/>
              <a:gd name="connsiteX6" fmla="*/ 0 w 2538541"/>
              <a:gd name="connsiteY6" fmla="*/ 360151 h 432160"/>
              <a:gd name="connsiteX7" fmla="*/ 0 w 2538541"/>
              <a:gd name="connsiteY7" fmla="*/ 72121 h 432160"/>
              <a:gd name="connsiteX0" fmla="*/ 0 w 2538446"/>
              <a:gd name="connsiteY0" fmla="*/ 72121 h 432160"/>
              <a:gd name="connsiteX1" fmla="*/ 72009 w 2538446"/>
              <a:gd name="connsiteY1" fmla="*/ 112 h 432160"/>
              <a:gd name="connsiteX2" fmla="*/ 2088231 w 2538446"/>
              <a:gd name="connsiteY2" fmla="*/ 112 h 432160"/>
              <a:gd name="connsiteX3" fmla="*/ 2538446 w 2538446"/>
              <a:gd name="connsiteY3" fmla="*/ 196129 h 432160"/>
              <a:gd name="connsiteX4" fmla="*/ 2088231 w 2538446"/>
              <a:gd name="connsiteY4" fmla="*/ 432160 h 432160"/>
              <a:gd name="connsiteX5" fmla="*/ 72009 w 2538446"/>
              <a:gd name="connsiteY5" fmla="*/ 432160 h 432160"/>
              <a:gd name="connsiteX6" fmla="*/ 0 w 2538446"/>
              <a:gd name="connsiteY6" fmla="*/ 360151 h 432160"/>
              <a:gd name="connsiteX7" fmla="*/ 0 w 2538446"/>
              <a:gd name="connsiteY7" fmla="*/ 72121 h 432160"/>
              <a:gd name="connsiteX0" fmla="*/ 0 w 2538446"/>
              <a:gd name="connsiteY0" fmla="*/ 72121 h 432332"/>
              <a:gd name="connsiteX1" fmla="*/ 72009 w 2538446"/>
              <a:gd name="connsiteY1" fmla="*/ 112 h 432332"/>
              <a:gd name="connsiteX2" fmla="*/ 2088231 w 2538446"/>
              <a:gd name="connsiteY2" fmla="*/ 112 h 432332"/>
              <a:gd name="connsiteX3" fmla="*/ 2538446 w 2538446"/>
              <a:gd name="connsiteY3" fmla="*/ 196129 h 432332"/>
              <a:gd name="connsiteX4" fmla="*/ 2088231 w 2538446"/>
              <a:gd name="connsiteY4" fmla="*/ 432160 h 432332"/>
              <a:gd name="connsiteX5" fmla="*/ 72009 w 2538446"/>
              <a:gd name="connsiteY5" fmla="*/ 432160 h 432332"/>
              <a:gd name="connsiteX6" fmla="*/ 0 w 2538446"/>
              <a:gd name="connsiteY6" fmla="*/ 360151 h 432332"/>
              <a:gd name="connsiteX7" fmla="*/ 0 w 2538446"/>
              <a:gd name="connsiteY7" fmla="*/ 72121 h 432332"/>
              <a:gd name="connsiteX0" fmla="*/ 0 w 2538504"/>
              <a:gd name="connsiteY0" fmla="*/ 72117 h 432328"/>
              <a:gd name="connsiteX1" fmla="*/ 72009 w 2538504"/>
              <a:gd name="connsiteY1" fmla="*/ 108 h 432328"/>
              <a:gd name="connsiteX2" fmla="*/ 2088231 w 2538504"/>
              <a:gd name="connsiteY2" fmla="*/ 108 h 432328"/>
              <a:gd name="connsiteX3" fmla="*/ 2538446 w 2538504"/>
              <a:gd name="connsiteY3" fmla="*/ 196125 h 432328"/>
              <a:gd name="connsiteX4" fmla="*/ 2088231 w 2538504"/>
              <a:gd name="connsiteY4" fmla="*/ 432156 h 432328"/>
              <a:gd name="connsiteX5" fmla="*/ 72009 w 2538504"/>
              <a:gd name="connsiteY5" fmla="*/ 432156 h 432328"/>
              <a:gd name="connsiteX6" fmla="*/ 0 w 2538504"/>
              <a:gd name="connsiteY6" fmla="*/ 360147 h 432328"/>
              <a:gd name="connsiteX7" fmla="*/ 0 w 2538504"/>
              <a:gd name="connsiteY7" fmla="*/ 72117 h 432328"/>
              <a:gd name="connsiteX0" fmla="*/ 0 w 2538504"/>
              <a:gd name="connsiteY0" fmla="*/ 72111 h 432332"/>
              <a:gd name="connsiteX1" fmla="*/ 72009 w 2538504"/>
              <a:gd name="connsiteY1" fmla="*/ 102 h 432332"/>
              <a:gd name="connsiteX2" fmla="*/ 2088231 w 2538504"/>
              <a:gd name="connsiteY2" fmla="*/ 102 h 432332"/>
              <a:gd name="connsiteX3" fmla="*/ 2538446 w 2538504"/>
              <a:gd name="connsiteY3" fmla="*/ 210265 h 432332"/>
              <a:gd name="connsiteX4" fmla="*/ 2088231 w 2538504"/>
              <a:gd name="connsiteY4" fmla="*/ 432150 h 432332"/>
              <a:gd name="connsiteX5" fmla="*/ 72009 w 2538504"/>
              <a:gd name="connsiteY5" fmla="*/ 432150 h 432332"/>
              <a:gd name="connsiteX6" fmla="*/ 0 w 2538504"/>
              <a:gd name="connsiteY6" fmla="*/ 360141 h 432332"/>
              <a:gd name="connsiteX7" fmla="*/ 0 w 2538504"/>
              <a:gd name="connsiteY7" fmla="*/ 72111 h 432332"/>
              <a:gd name="connsiteX0" fmla="*/ 0 w 2538504"/>
              <a:gd name="connsiteY0" fmla="*/ 72111 h 432356"/>
              <a:gd name="connsiteX1" fmla="*/ 72009 w 2538504"/>
              <a:gd name="connsiteY1" fmla="*/ 102 h 432356"/>
              <a:gd name="connsiteX2" fmla="*/ 2088231 w 2538504"/>
              <a:gd name="connsiteY2" fmla="*/ 102 h 432356"/>
              <a:gd name="connsiteX3" fmla="*/ 2538446 w 2538504"/>
              <a:gd name="connsiteY3" fmla="*/ 210265 h 432356"/>
              <a:gd name="connsiteX4" fmla="*/ 2088231 w 2538504"/>
              <a:gd name="connsiteY4" fmla="*/ 432150 h 432356"/>
              <a:gd name="connsiteX5" fmla="*/ 72009 w 2538504"/>
              <a:gd name="connsiteY5" fmla="*/ 432150 h 432356"/>
              <a:gd name="connsiteX6" fmla="*/ 0 w 2538504"/>
              <a:gd name="connsiteY6" fmla="*/ 360141 h 432356"/>
              <a:gd name="connsiteX7" fmla="*/ 0 w 2538504"/>
              <a:gd name="connsiteY7" fmla="*/ 72111 h 432356"/>
              <a:gd name="connsiteX0" fmla="*/ 0 w 2538446"/>
              <a:gd name="connsiteY0" fmla="*/ 73192 h 433437"/>
              <a:gd name="connsiteX1" fmla="*/ 72009 w 2538446"/>
              <a:gd name="connsiteY1" fmla="*/ 1183 h 433437"/>
              <a:gd name="connsiteX2" fmla="*/ 2088231 w 2538446"/>
              <a:gd name="connsiteY2" fmla="*/ 1183 h 433437"/>
              <a:gd name="connsiteX3" fmla="*/ 2538446 w 2538446"/>
              <a:gd name="connsiteY3" fmla="*/ 211346 h 433437"/>
              <a:gd name="connsiteX4" fmla="*/ 2088231 w 2538446"/>
              <a:gd name="connsiteY4" fmla="*/ 433231 h 433437"/>
              <a:gd name="connsiteX5" fmla="*/ 72009 w 2538446"/>
              <a:gd name="connsiteY5" fmla="*/ 433231 h 433437"/>
              <a:gd name="connsiteX6" fmla="*/ 0 w 2538446"/>
              <a:gd name="connsiteY6" fmla="*/ 361222 h 433437"/>
              <a:gd name="connsiteX7" fmla="*/ 0 w 2538446"/>
              <a:gd name="connsiteY7" fmla="*/ 73192 h 433437"/>
              <a:gd name="connsiteX0" fmla="*/ 0 w 2538446"/>
              <a:gd name="connsiteY0" fmla="*/ 73004 h 433249"/>
              <a:gd name="connsiteX1" fmla="*/ 72009 w 2538446"/>
              <a:gd name="connsiteY1" fmla="*/ 995 h 433249"/>
              <a:gd name="connsiteX2" fmla="*/ 2088231 w 2538446"/>
              <a:gd name="connsiteY2" fmla="*/ 995 h 433249"/>
              <a:gd name="connsiteX3" fmla="*/ 2538446 w 2538446"/>
              <a:gd name="connsiteY3" fmla="*/ 211158 h 433249"/>
              <a:gd name="connsiteX4" fmla="*/ 2088231 w 2538446"/>
              <a:gd name="connsiteY4" fmla="*/ 433043 h 433249"/>
              <a:gd name="connsiteX5" fmla="*/ 72009 w 2538446"/>
              <a:gd name="connsiteY5" fmla="*/ 433043 h 433249"/>
              <a:gd name="connsiteX6" fmla="*/ 0 w 2538446"/>
              <a:gd name="connsiteY6" fmla="*/ 361034 h 433249"/>
              <a:gd name="connsiteX7" fmla="*/ 0 w 2538446"/>
              <a:gd name="connsiteY7" fmla="*/ 73004 h 433249"/>
              <a:gd name="connsiteX0" fmla="*/ 0 w 2538446"/>
              <a:gd name="connsiteY0" fmla="*/ 73004 h 434912"/>
              <a:gd name="connsiteX1" fmla="*/ 72009 w 2538446"/>
              <a:gd name="connsiteY1" fmla="*/ 995 h 434912"/>
              <a:gd name="connsiteX2" fmla="*/ 2088231 w 2538446"/>
              <a:gd name="connsiteY2" fmla="*/ 995 h 434912"/>
              <a:gd name="connsiteX3" fmla="*/ 2538446 w 2538446"/>
              <a:gd name="connsiteY3" fmla="*/ 211158 h 434912"/>
              <a:gd name="connsiteX4" fmla="*/ 2088231 w 2538446"/>
              <a:gd name="connsiteY4" fmla="*/ 433043 h 434912"/>
              <a:gd name="connsiteX5" fmla="*/ 72009 w 2538446"/>
              <a:gd name="connsiteY5" fmla="*/ 433043 h 434912"/>
              <a:gd name="connsiteX6" fmla="*/ 0 w 2538446"/>
              <a:gd name="connsiteY6" fmla="*/ 361034 h 434912"/>
              <a:gd name="connsiteX7" fmla="*/ 0 w 2538446"/>
              <a:gd name="connsiteY7" fmla="*/ 73004 h 434912"/>
              <a:gd name="connsiteX0" fmla="*/ 0 w 2538446"/>
              <a:gd name="connsiteY0" fmla="*/ 73195 h 435103"/>
              <a:gd name="connsiteX1" fmla="*/ 72009 w 2538446"/>
              <a:gd name="connsiteY1" fmla="*/ 1186 h 435103"/>
              <a:gd name="connsiteX2" fmla="*/ 2088231 w 2538446"/>
              <a:gd name="connsiteY2" fmla="*/ 1186 h 435103"/>
              <a:gd name="connsiteX3" fmla="*/ 2538446 w 2538446"/>
              <a:gd name="connsiteY3" fmla="*/ 211349 h 435103"/>
              <a:gd name="connsiteX4" fmla="*/ 2088231 w 2538446"/>
              <a:gd name="connsiteY4" fmla="*/ 433234 h 435103"/>
              <a:gd name="connsiteX5" fmla="*/ 72009 w 2538446"/>
              <a:gd name="connsiteY5" fmla="*/ 433234 h 435103"/>
              <a:gd name="connsiteX6" fmla="*/ 0 w 2538446"/>
              <a:gd name="connsiteY6" fmla="*/ 361225 h 435103"/>
              <a:gd name="connsiteX7" fmla="*/ 0 w 2538446"/>
              <a:gd name="connsiteY7" fmla="*/ 73195 h 435103"/>
              <a:gd name="connsiteX0" fmla="*/ 0 w 2538459"/>
              <a:gd name="connsiteY0" fmla="*/ 72009 h 433917"/>
              <a:gd name="connsiteX1" fmla="*/ 72009 w 2538459"/>
              <a:gd name="connsiteY1" fmla="*/ 0 h 433917"/>
              <a:gd name="connsiteX2" fmla="*/ 2088231 w 2538459"/>
              <a:gd name="connsiteY2" fmla="*/ 0 h 433917"/>
              <a:gd name="connsiteX3" fmla="*/ 2316843 w 2538459"/>
              <a:gd name="connsiteY3" fmla="*/ 64721 h 433917"/>
              <a:gd name="connsiteX4" fmla="*/ 2538446 w 2538459"/>
              <a:gd name="connsiteY4" fmla="*/ 210163 h 433917"/>
              <a:gd name="connsiteX5" fmla="*/ 2088231 w 2538459"/>
              <a:gd name="connsiteY5" fmla="*/ 432048 h 433917"/>
              <a:gd name="connsiteX6" fmla="*/ 72009 w 2538459"/>
              <a:gd name="connsiteY6" fmla="*/ 432048 h 433917"/>
              <a:gd name="connsiteX7" fmla="*/ 0 w 2538459"/>
              <a:gd name="connsiteY7" fmla="*/ 360039 h 433917"/>
              <a:gd name="connsiteX8" fmla="*/ 0 w 2538459"/>
              <a:gd name="connsiteY8" fmla="*/ 72009 h 433917"/>
              <a:gd name="connsiteX0" fmla="*/ 0 w 2538446"/>
              <a:gd name="connsiteY0" fmla="*/ 72009 h 433917"/>
              <a:gd name="connsiteX1" fmla="*/ 72009 w 2538446"/>
              <a:gd name="connsiteY1" fmla="*/ 0 h 433917"/>
              <a:gd name="connsiteX2" fmla="*/ 2088231 w 2538446"/>
              <a:gd name="connsiteY2" fmla="*/ 0 h 433917"/>
              <a:gd name="connsiteX3" fmla="*/ 2538446 w 2538446"/>
              <a:gd name="connsiteY3" fmla="*/ 210163 h 433917"/>
              <a:gd name="connsiteX4" fmla="*/ 2088231 w 2538446"/>
              <a:gd name="connsiteY4" fmla="*/ 432048 h 433917"/>
              <a:gd name="connsiteX5" fmla="*/ 72009 w 2538446"/>
              <a:gd name="connsiteY5" fmla="*/ 432048 h 433917"/>
              <a:gd name="connsiteX6" fmla="*/ 0 w 2538446"/>
              <a:gd name="connsiteY6" fmla="*/ 360039 h 433917"/>
              <a:gd name="connsiteX7" fmla="*/ 0 w 2538446"/>
              <a:gd name="connsiteY7" fmla="*/ 72009 h 433917"/>
              <a:gd name="connsiteX0" fmla="*/ 0 w 2538446"/>
              <a:gd name="connsiteY0" fmla="*/ 72009 h 433917"/>
              <a:gd name="connsiteX1" fmla="*/ 72009 w 2538446"/>
              <a:gd name="connsiteY1" fmla="*/ 0 h 433917"/>
              <a:gd name="connsiteX2" fmla="*/ 2088231 w 2538446"/>
              <a:gd name="connsiteY2" fmla="*/ 0 h 433917"/>
              <a:gd name="connsiteX3" fmla="*/ 2538446 w 2538446"/>
              <a:gd name="connsiteY3" fmla="*/ 210163 h 433917"/>
              <a:gd name="connsiteX4" fmla="*/ 2088231 w 2538446"/>
              <a:gd name="connsiteY4" fmla="*/ 432048 h 433917"/>
              <a:gd name="connsiteX5" fmla="*/ 72009 w 2538446"/>
              <a:gd name="connsiteY5" fmla="*/ 432048 h 433917"/>
              <a:gd name="connsiteX6" fmla="*/ 0 w 2538446"/>
              <a:gd name="connsiteY6" fmla="*/ 360039 h 433917"/>
              <a:gd name="connsiteX7" fmla="*/ 0 w 2538446"/>
              <a:gd name="connsiteY7" fmla="*/ 72009 h 433917"/>
              <a:gd name="connsiteX0" fmla="*/ 0 w 2538446"/>
              <a:gd name="connsiteY0" fmla="*/ 72009 h 433917"/>
              <a:gd name="connsiteX1" fmla="*/ 72009 w 2538446"/>
              <a:gd name="connsiteY1" fmla="*/ 0 h 433917"/>
              <a:gd name="connsiteX2" fmla="*/ 2088231 w 2538446"/>
              <a:gd name="connsiteY2" fmla="*/ 0 h 433917"/>
              <a:gd name="connsiteX3" fmla="*/ 2538446 w 2538446"/>
              <a:gd name="connsiteY3" fmla="*/ 210163 h 433917"/>
              <a:gd name="connsiteX4" fmla="*/ 2088231 w 2538446"/>
              <a:gd name="connsiteY4" fmla="*/ 432048 h 433917"/>
              <a:gd name="connsiteX5" fmla="*/ 72009 w 2538446"/>
              <a:gd name="connsiteY5" fmla="*/ 432048 h 433917"/>
              <a:gd name="connsiteX6" fmla="*/ 0 w 2538446"/>
              <a:gd name="connsiteY6" fmla="*/ 360039 h 433917"/>
              <a:gd name="connsiteX7" fmla="*/ 0 w 2538446"/>
              <a:gd name="connsiteY7" fmla="*/ 72009 h 433917"/>
              <a:gd name="connsiteX0" fmla="*/ 0 w 2538446"/>
              <a:gd name="connsiteY0" fmla="*/ 72009 h 432048"/>
              <a:gd name="connsiteX1" fmla="*/ 72009 w 2538446"/>
              <a:gd name="connsiteY1" fmla="*/ 0 h 432048"/>
              <a:gd name="connsiteX2" fmla="*/ 2088231 w 2538446"/>
              <a:gd name="connsiteY2" fmla="*/ 0 h 432048"/>
              <a:gd name="connsiteX3" fmla="*/ 2538446 w 2538446"/>
              <a:gd name="connsiteY3" fmla="*/ 210163 h 432048"/>
              <a:gd name="connsiteX4" fmla="*/ 2088231 w 2538446"/>
              <a:gd name="connsiteY4" fmla="*/ 432048 h 432048"/>
              <a:gd name="connsiteX5" fmla="*/ 72009 w 2538446"/>
              <a:gd name="connsiteY5" fmla="*/ 432048 h 432048"/>
              <a:gd name="connsiteX6" fmla="*/ 0 w 2538446"/>
              <a:gd name="connsiteY6" fmla="*/ 360039 h 432048"/>
              <a:gd name="connsiteX7" fmla="*/ 0 w 2538446"/>
              <a:gd name="connsiteY7" fmla="*/ 72009 h 432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38446" h="432048">
                <a:moveTo>
                  <a:pt x="0" y="72009"/>
                </a:moveTo>
                <a:cubicBezTo>
                  <a:pt x="0" y="32240"/>
                  <a:pt x="32240" y="0"/>
                  <a:pt x="72009" y="0"/>
                </a:cubicBezTo>
                <a:lnTo>
                  <a:pt x="2088231" y="0"/>
                </a:lnTo>
                <a:cubicBezTo>
                  <a:pt x="2084302" y="127"/>
                  <a:pt x="2427316" y="155605"/>
                  <a:pt x="2538446" y="210163"/>
                </a:cubicBezTo>
                <a:lnTo>
                  <a:pt x="2088231" y="432048"/>
                </a:lnTo>
                <a:lnTo>
                  <a:pt x="72009" y="432048"/>
                </a:lnTo>
                <a:cubicBezTo>
                  <a:pt x="32240" y="432048"/>
                  <a:pt x="0" y="399808"/>
                  <a:pt x="0" y="360039"/>
                </a:cubicBezTo>
                <a:lnTo>
                  <a:pt x="0" y="72009"/>
                </a:lnTo>
                <a:close/>
              </a:path>
            </a:pathLst>
          </a:custGeom>
          <a:solidFill>
            <a:srgbClr val="21C7D8"/>
          </a:solidFill>
          <a:ln w="50800" cap="rnd">
            <a:solidFill>
              <a:srgbClr val="21C7D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s-ES" sz="2400" dirty="0">
              <a:latin typeface="Arial" panose="020B0604020202020204" pitchFamily="34" charset="0"/>
            </a:endParaRPr>
          </a:p>
        </p:txBody>
      </p:sp>
      <p:sp>
        <p:nvSpPr>
          <p:cNvPr id="24" name="3 Rectángulo redondeado"/>
          <p:cNvSpPr/>
          <p:nvPr/>
        </p:nvSpPr>
        <p:spPr>
          <a:xfrm>
            <a:off x="1295401" y="4380442"/>
            <a:ext cx="2400300" cy="1056217"/>
          </a:xfrm>
          <a:custGeom>
            <a:avLst/>
            <a:gdLst>
              <a:gd name="connsiteX0" fmla="*/ 0 w 2160240"/>
              <a:gd name="connsiteY0" fmla="*/ 72009 h 432048"/>
              <a:gd name="connsiteX1" fmla="*/ 72009 w 2160240"/>
              <a:gd name="connsiteY1" fmla="*/ 0 h 432048"/>
              <a:gd name="connsiteX2" fmla="*/ 2088231 w 2160240"/>
              <a:gd name="connsiteY2" fmla="*/ 0 h 432048"/>
              <a:gd name="connsiteX3" fmla="*/ 2160240 w 2160240"/>
              <a:gd name="connsiteY3" fmla="*/ 72009 h 432048"/>
              <a:gd name="connsiteX4" fmla="*/ 2160240 w 2160240"/>
              <a:gd name="connsiteY4" fmla="*/ 360039 h 432048"/>
              <a:gd name="connsiteX5" fmla="*/ 2088231 w 2160240"/>
              <a:gd name="connsiteY5" fmla="*/ 432048 h 432048"/>
              <a:gd name="connsiteX6" fmla="*/ 72009 w 2160240"/>
              <a:gd name="connsiteY6" fmla="*/ 432048 h 432048"/>
              <a:gd name="connsiteX7" fmla="*/ 0 w 2160240"/>
              <a:gd name="connsiteY7" fmla="*/ 360039 h 432048"/>
              <a:gd name="connsiteX8" fmla="*/ 0 w 2160240"/>
              <a:gd name="connsiteY8" fmla="*/ 72009 h 432048"/>
              <a:gd name="connsiteX0" fmla="*/ 0 w 2160240"/>
              <a:gd name="connsiteY0" fmla="*/ 72009 h 432048"/>
              <a:gd name="connsiteX1" fmla="*/ 72009 w 2160240"/>
              <a:gd name="connsiteY1" fmla="*/ 0 h 432048"/>
              <a:gd name="connsiteX2" fmla="*/ 2088231 w 2160240"/>
              <a:gd name="connsiteY2" fmla="*/ 0 h 432048"/>
              <a:gd name="connsiteX3" fmla="*/ 2160240 w 2160240"/>
              <a:gd name="connsiteY3" fmla="*/ 72009 h 432048"/>
              <a:gd name="connsiteX4" fmla="*/ 2088231 w 2160240"/>
              <a:gd name="connsiteY4" fmla="*/ 432048 h 432048"/>
              <a:gd name="connsiteX5" fmla="*/ 72009 w 2160240"/>
              <a:gd name="connsiteY5" fmla="*/ 432048 h 432048"/>
              <a:gd name="connsiteX6" fmla="*/ 0 w 2160240"/>
              <a:gd name="connsiteY6" fmla="*/ 360039 h 432048"/>
              <a:gd name="connsiteX7" fmla="*/ 0 w 2160240"/>
              <a:gd name="connsiteY7" fmla="*/ 72009 h 432048"/>
              <a:gd name="connsiteX0" fmla="*/ 0 w 2392996"/>
              <a:gd name="connsiteY0" fmla="*/ 72009 h 432048"/>
              <a:gd name="connsiteX1" fmla="*/ 72009 w 2392996"/>
              <a:gd name="connsiteY1" fmla="*/ 0 h 432048"/>
              <a:gd name="connsiteX2" fmla="*/ 2088231 w 2392996"/>
              <a:gd name="connsiteY2" fmla="*/ 0 h 432048"/>
              <a:gd name="connsiteX3" fmla="*/ 2392996 w 2392996"/>
              <a:gd name="connsiteY3" fmla="*/ 232721 h 432048"/>
              <a:gd name="connsiteX4" fmla="*/ 2088231 w 2392996"/>
              <a:gd name="connsiteY4" fmla="*/ 432048 h 432048"/>
              <a:gd name="connsiteX5" fmla="*/ 72009 w 2392996"/>
              <a:gd name="connsiteY5" fmla="*/ 432048 h 432048"/>
              <a:gd name="connsiteX6" fmla="*/ 0 w 2392996"/>
              <a:gd name="connsiteY6" fmla="*/ 360039 h 432048"/>
              <a:gd name="connsiteX7" fmla="*/ 0 w 2392996"/>
              <a:gd name="connsiteY7" fmla="*/ 72009 h 432048"/>
              <a:gd name="connsiteX0" fmla="*/ 0 w 2426247"/>
              <a:gd name="connsiteY0" fmla="*/ 72009 h 432048"/>
              <a:gd name="connsiteX1" fmla="*/ 72009 w 2426247"/>
              <a:gd name="connsiteY1" fmla="*/ 0 h 432048"/>
              <a:gd name="connsiteX2" fmla="*/ 2088231 w 2426247"/>
              <a:gd name="connsiteY2" fmla="*/ 0 h 432048"/>
              <a:gd name="connsiteX3" fmla="*/ 2426247 w 2426247"/>
              <a:gd name="connsiteY3" fmla="*/ 227179 h 432048"/>
              <a:gd name="connsiteX4" fmla="*/ 2088231 w 2426247"/>
              <a:gd name="connsiteY4" fmla="*/ 432048 h 432048"/>
              <a:gd name="connsiteX5" fmla="*/ 72009 w 2426247"/>
              <a:gd name="connsiteY5" fmla="*/ 432048 h 432048"/>
              <a:gd name="connsiteX6" fmla="*/ 0 w 2426247"/>
              <a:gd name="connsiteY6" fmla="*/ 360039 h 432048"/>
              <a:gd name="connsiteX7" fmla="*/ 0 w 2426247"/>
              <a:gd name="connsiteY7" fmla="*/ 72009 h 432048"/>
              <a:gd name="connsiteX0" fmla="*/ 0 w 2426291"/>
              <a:gd name="connsiteY0" fmla="*/ 72009 h 432048"/>
              <a:gd name="connsiteX1" fmla="*/ 72009 w 2426291"/>
              <a:gd name="connsiteY1" fmla="*/ 0 h 432048"/>
              <a:gd name="connsiteX2" fmla="*/ 2088231 w 2426291"/>
              <a:gd name="connsiteY2" fmla="*/ 0 h 432048"/>
              <a:gd name="connsiteX3" fmla="*/ 2426247 w 2426291"/>
              <a:gd name="connsiteY3" fmla="*/ 227179 h 432048"/>
              <a:gd name="connsiteX4" fmla="*/ 2088231 w 2426291"/>
              <a:gd name="connsiteY4" fmla="*/ 432048 h 432048"/>
              <a:gd name="connsiteX5" fmla="*/ 72009 w 2426291"/>
              <a:gd name="connsiteY5" fmla="*/ 432048 h 432048"/>
              <a:gd name="connsiteX6" fmla="*/ 0 w 2426291"/>
              <a:gd name="connsiteY6" fmla="*/ 360039 h 432048"/>
              <a:gd name="connsiteX7" fmla="*/ 0 w 2426291"/>
              <a:gd name="connsiteY7" fmla="*/ 72009 h 432048"/>
              <a:gd name="connsiteX0" fmla="*/ 0 w 2426291"/>
              <a:gd name="connsiteY0" fmla="*/ 72009 h 432048"/>
              <a:gd name="connsiteX1" fmla="*/ 72009 w 2426291"/>
              <a:gd name="connsiteY1" fmla="*/ 0 h 432048"/>
              <a:gd name="connsiteX2" fmla="*/ 2088231 w 2426291"/>
              <a:gd name="connsiteY2" fmla="*/ 0 h 432048"/>
              <a:gd name="connsiteX3" fmla="*/ 2426247 w 2426291"/>
              <a:gd name="connsiteY3" fmla="*/ 199469 h 432048"/>
              <a:gd name="connsiteX4" fmla="*/ 2088231 w 2426291"/>
              <a:gd name="connsiteY4" fmla="*/ 432048 h 432048"/>
              <a:gd name="connsiteX5" fmla="*/ 72009 w 2426291"/>
              <a:gd name="connsiteY5" fmla="*/ 432048 h 432048"/>
              <a:gd name="connsiteX6" fmla="*/ 0 w 2426291"/>
              <a:gd name="connsiteY6" fmla="*/ 360039 h 432048"/>
              <a:gd name="connsiteX7" fmla="*/ 0 w 2426291"/>
              <a:gd name="connsiteY7" fmla="*/ 72009 h 432048"/>
              <a:gd name="connsiteX0" fmla="*/ 0 w 2426291"/>
              <a:gd name="connsiteY0" fmla="*/ 72145 h 432184"/>
              <a:gd name="connsiteX1" fmla="*/ 72009 w 2426291"/>
              <a:gd name="connsiteY1" fmla="*/ 136 h 432184"/>
              <a:gd name="connsiteX2" fmla="*/ 2088231 w 2426291"/>
              <a:gd name="connsiteY2" fmla="*/ 136 h 432184"/>
              <a:gd name="connsiteX3" fmla="*/ 2426247 w 2426291"/>
              <a:gd name="connsiteY3" fmla="*/ 199605 h 432184"/>
              <a:gd name="connsiteX4" fmla="*/ 2088231 w 2426291"/>
              <a:gd name="connsiteY4" fmla="*/ 432184 h 432184"/>
              <a:gd name="connsiteX5" fmla="*/ 72009 w 2426291"/>
              <a:gd name="connsiteY5" fmla="*/ 432184 h 432184"/>
              <a:gd name="connsiteX6" fmla="*/ 0 w 2426291"/>
              <a:gd name="connsiteY6" fmla="*/ 360175 h 432184"/>
              <a:gd name="connsiteX7" fmla="*/ 0 w 2426291"/>
              <a:gd name="connsiteY7" fmla="*/ 72145 h 432184"/>
              <a:gd name="connsiteX0" fmla="*/ 0 w 2426277"/>
              <a:gd name="connsiteY0" fmla="*/ 72145 h 432184"/>
              <a:gd name="connsiteX1" fmla="*/ 72009 w 2426277"/>
              <a:gd name="connsiteY1" fmla="*/ 136 h 432184"/>
              <a:gd name="connsiteX2" fmla="*/ 2088231 w 2426277"/>
              <a:gd name="connsiteY2" fmla="*/ 136 h 432184"/>
              <a:gd name="connsiteX3" fmla="*/ 2426247 w 2426277"/>
              <a:gd name="connsiteY3" fmla="*/ 199605 h 432184"/>
              <a:gd name="connsiteX4" fmla="*/ 2088231 w 2426277"/>
              <a:gd name="connsiteY4" fmla="*/ 432184 h 432184"/>
              <a:gd name="connsiteX5" fmla="*/ 72009 w 2426277"/>
              <a:gd name="connsiteY5" fmla="*/ 432184 h 432184"/>
              <a:gd name="connsiteX6" fmla="*/ 0 w 2426277"/>
              <a:gd name="connsiteY6" fmla="*/ 360175 h 432184"/>
              <a:gd name="connsiteX7" fmla="*/ 0 w 2426277"/>
              <a:gd name="connsiteY7" fmla="*/ 72145 h 432184"/>
              <a:gd name="connsiteX0" fmla="*/ 0 w 2426277"/>
              <a:gd name="connsiteY0" fmla="*/ 72120 h 432159"/>
              <a:gd name="connsiteX1" fmla="*/ 72009 w 2426277"/>
              <a:gd name="connsiteY1" fmla="*/ 111 h 432159"/>
              <a:gd name="connsiteX2" fmla="*/ 2088231 w 2426277"/>
              <a:gd name="connsiteY2" fmla="*/ 111 h 432159"/>
              <a:gd name="connsiteX3" fmla="*/ 2426247 w 2426277"/>
              <a:gd name="connsiteY3" fmla="*/ 199580 h 432159"/>
              <a:gd name="connsiteX4" fmla="*/ 2088231 w 2426277"/>
              <a:gd name="connsiteY4" fmla="*/ 432159 h 432159"/>
              <a:gd name="connsiteX5" fmla="*/ 72009 w 2426277"/>
              <a:gd name="connsiteY5" fmla="*/ 432159 h 432159"/>
              <a:gd name="connsiteX6" fmla="*/ 0 w 2426277"/>
              <a:gd name="connsiteY6" fmla="*/ 360150 h 432159"/>
              <a:gd name="connsiteX7" fmla="*/ 0 w 2426277"/>
              <a:gd name="connsiteY7" fmla="*/ 72120 h 432159"/>
              <a:gd name="connsiteX0" fmla="*/ 0 w 2426247"/>
              <a:gd name="connsiteY0" fmla="*/ 72120 h 432159"/>
              <a:gd name="connsiteX1" fmla="*/ 72009 w 2426247"/>
              <a:gd name="connsiteY1" fmla="*/ 111 h 432159"/>
              <a:gd name="connsiteX2" fmla="*/ 2088231 w 2426247"/>
              <a:gd name="connsiteY2" fmla="*/ 111 h 432159"/>
              <a:gd name="connsiteX3" fmla="*/ 2426247 w 2426247"/>
              <a:gd name="connsiteY3" fmla="*/ 199580 h 432159"/>
              <a:gd name="connsiteX4" fmla="*/ 2088231 w 2426247"/>
              <a:gd name="connsiteY4" fmla="*/ 432159 h 432159"/>
              <a:gd name="connsiteX5" fmla="*/ 72009 w 2426247"/>
              <a:gd name="connsiteY5" fmla="*/ 432159 h 432159"/>
              <a:gd name="connsiteX6" fmla="*/ 0 w 2426247"/>
              <a:gd name="connsiteY6" fmla="*/ 360150 h 432159"/>
              <a:gd name="connsiteX7" fmla="*/ 0 w 2426247"/>
              <a:gd name="connsiteY7" fmla="*/ 72120 h 432159"/>
              <a:gd name="connsiteX0" fmla="*/ 0 w 2520458"/>
              <a:gd name="connsiteY0" fmla="*/ 72117 h 432156"/>
              <a:gd name="connsiteX1" fmla="*/ 72009 w 2520458"/>
              <a:gd name="connsiteY1" fmla="*/ 108 h 432156"/>
              <a:gd name="connsiteX2" fmla="*/ 2088231 w 2520458"/>
              <a:gd name="connsiteY2" fmla="*/ 108 h 432156"/>
              <a:gd name="connsiteX3" fmla="*/ 2520458 w 2520458"/>
              <a:gd name="connsiteY3" fmla="*/ 205119 h 432156"/>
              <a:gd name="connsiteX4" fmla="*/ 2088231 w 2520458"/>
              <a:gd name="connsiteY4" fmla="*/ 432156 h 432156"/>
              <a:gd name="connsiteX5" fmla="*/ 72009 w 2520458"/>
              <a:gd name="connsiteY5" fmla="*/ 432156 h 432156"/>
              <a:gd name="connsiteX6" fmla="*/ 0 w 2520458"/>
              <a:gd name="connsiteY6" fmla="*/ 360147 h 432156"/>
              <a:gd name="connsiteX7" fmla="*/ 0 w 2520458"/>
              <a:gd name="connsiteY7" fmla="*/ 72117 h 432156"/>
              <a:gd name="connsiteX0" fmla="*/ 0 w 2583417"/>
              <a:gd name="connsiteY0" fmla="*/ 72116 h 432155"/>
              <a:gd name="connsiteX1" fmla="*/ 72009 w 2583417"/>
              <a:gd name="connsiteY1" fmla="*/ 107 h 432155"/>
              <a:gd name="connsiteX2" fmla="*/ 2088231 w 2583417"/>
              <a:gd name="connsiteY2" fmla="*/ 107 h 432155"/>
              <a:gd name="connsiteX3" fmla="*/ 2583417 w 2583417"/>
              <a:gd name="connsiteY3" fmla="*/ 208116 h 432155"/>
              <a:gd name="connsiteX4" fmla="*/ 2088231 w 2583417"/>
              <a:gd name="connsiteY4" fmla="*/ 432155 h 432155"/>
              <a:gd name="connsiteX5" fmla="*/ 72009 w 2583417"/>
              <a:gd name="connsiteY5" fmla="*/ 432155 h 432155"/>
              <a:gd name="connsiteX6" fmla="*/ 0 w 2583417"/>
              <a:gd name="connsiteY6" fmla="*/ 360146 h 432155"/>
              <a:gd name="connsiteX7" fmla="*/ 0 w 2583417"/>
              <a:gd name="connsiteY7" fmla="*/ 72116 h 432155"/>
              <a:gd name="connsiteX0" fmla="*/ 0 w 2607401"/>
              <a:gd name="connsiteY0" fmla="*/ 72099 h 432138"/>
              <a:gd name="connsiteX1" fmla="*/ 72009 w 2607401"/>
              <a:gd name="connsiteY1" fmla="*/ 90 h 432138"/>
              <a:gd name="connsiteX2" fmla="*/ 2088231 w 2607401"/>
              <a:gd name="connsiteY2" fmla="*/ 90 h 432138"/>
              <a:gd name="connsiteX3" fmla="*/ 2607401 w 2607401"/>
              <a:gd name="connsiteY3" fmla="*/ 250071 h 432138"/>
              <a:gd name="connsiteX4" fmla="*/ 2088231 w 2607401"/>
              <a:gd name="connsiteY4" fmla="*/ 432138 h 432138"/>
              <a:gd name="connsiteX5" fmla="*/ 72009 w 2607401"/>
              <a:gd name="connsiteY5" fmla="*/ 432138 h 432138"/>
              <a:gd name="connsiteX6" fmla="*/ 0 w 2607401"/>
              <a:gd name="connsiteY6" fmla="*/ 360129 h 432138"/>
              <a:gd name="connsiteX7" fmla="*/ 0 w 2607401"/>
              <a:gd name="connsiteY7" fmla="*/ 72099 h 432138"/>
              <a:gd name="connsiteX0" fmla="*/ 0 w 2661365"/>
              <a:gd name="connsiteY0" fmla="*/ 72100 h 432139"/>
              <a:gd name="connsiteX1" fmla="*/ 72009 w 2661365"/>
              <a:gd name="connsiteY1" fmla="*/ 91 h 432139"/>
              <a:gd name="connsiteX2" fmla="*/ 2088231 w 2661365"/>
              <a:gd name="connsiteY2" fmla="*/ 91 h 432139"/>
              <a:gd name="connsiteX3" fmla="*/ 2661365 w 2661365"/>
              <a:gd name="connsiteY3" fmla="*/ 244076 h 432139"/>
              <a:gd name="connsiteX4" fmla="*/ 2088231 w 2661365"/>
              <a:gd name="connsiteY4" fmla="*/ 432139 h 432139"/>
              <a:gd name="connsiteX5" fmla="*/ 72009 w 2661365"/>
              <a:gd name="connsiteY5" fmla="*/ 432139 h 432139"/>
              <a:gd name="connsiteX6" fmla="*/ 0 w 2661365"/>
              <a:gd name="connsiteY6" fmla="*/ 360130 h 432139"/>
              <a:gd name="connsiteX7" fmla="*/ 0 w 2661365"/>
              <a:gd name="connsiteY7" fmla="*/ 72100 h 432139"/>
              <a:gd name="connsiteX0" fmla="*/ 0 w 2598407"/>
              <a:gd name="connsiteY0" fmla="*/ 72109 h 432148"/>
              <a:gd name="connsiteX1" fmla="*/ 72009 w 2598407"/>
              <a:gd name="connsiteY1" fmla="*/ 100 h 432148"/>
              <a:gd name="connsiteX2" fmla="*/ 2088231 w 2598407"/>
              <a:gd name="connsiteY2" fmla="*/ 100 h 432148"/>
              <a:gd name="connsiteX3" fmla="*/ 2598407 w 2598407"/>
              <a:gd name="connsiteY3" fmla="*/ 220101 h 432148"/>
              <a:gd name="connsiteX4" fmla="*/ 2088231 w 2598407"/>
              <a:gd name="connsiteY4" fmla="*/ 432148 h 432148"/>
              <a:gd name="connsiteX5" fmla="*/ 72009 w 2598407"/>
              <a:gd name="connsiteY5" fmla="*/ 432148 h 432148"/>
              <a:gd name="connsiteX6" fmla="*/ 0 w 2598407"/>
              <a:gd name="connsiteY6" fmla="*/ 360139 h 432148"/>
              <a:gd name="connsiteX7" fmla="*/ 0 w 2598407"/>
              <a:gd name="connsiteY7" fmla="*/ 72109 h 432148"/>
              <a:gd name="connsiteX0" fmla="*/ 0 w 2538446"/>
              <a:gd name="connsiteY0" fmla="*/ 72121 h 432160"/>
              <a:gd name="connsiteX1" fmla="*/ 72009 w 2538446"/>
              <a:gd name="connsiteY1" fmla="*/ 112 h 432160"/>
              <a:gd name="connsiteX2" fmla="*/ 2088231 w 2538446"/>
              <a:gd name="connsiteY2" fmla="*/ 112 h 432160"/>
              <a:gd name="connsiteX3" fmla="*/ 2538446 w 2538446"/>
              <a:gd name="connsiteY3" fmla="*/ 196129 h 432160"/>
              <a:gd name="connsiteX4" fmla="*/ 2088231 w 2538446"/>
              <a:gd name="connsiteY4" fmla="*/ 432160 h 432160"/>
              <a:gd name="connsiteX5" fmla="*/ 72009 w 2538446"/>
              <a:gd name="connsiteY5" fmla="*/ 432160 h 432160"/>
              <a:gd name="connsiteX6" fmla="*/ 0 w 2538446"/>
              <a:gd name="connsiteY6" fmla="*/ 360151 h 432160"/>
              <a:gd name="connsiteX7" fmla="*/ 0 w 2538446"/>
              <a:gd name="connsiteY7" fmla="*/ 72121 h 432160"/>
              <a:gd name="connsiteX0" fmla="*/ 0 w 2538541"/>
              <a:gd name="connsiteY0" fmla="*/ 72121 h 432160"/>
              <a:gd name="connsiteX1" fmla="*/ 72009 w 2538541"/>
              <a:gd name="connsiteY1" fmla="*/ 112 h 432160"/>
              <a:gd name="connsiteX2" fmla="*/ 2088231 w 2538541"/>
              <a:gd name="connsiteY2" fmla="*/ 112 h 432160"/>
              <a:gd name="connsiteX3" fmla="*/ 2538446 w 2538541"/>
              <a:gd name="connsiteY3" fmla="*/ 196129 h 432160"/>
              <a:gd name="connsiteX4" fmla="*/ 2088231 w 2538541"/>
              <a:gd name="connsiteY4" fmla="*/ 432160 h 432160"/>
              <a:gd name="connsiteX5" fmla="*/ 72009 w 2538541"/>
              <a:gd name="connsiteY5" fmla="*/ 432160 h 432160"/>
              <a:gd name="connsiteX6" fmla="*/ 0 w 2538541"/>
              <a:gd name="connsiteY6" fmla="*/ 360151 h 432160"/>
              <a:gd name="connsiteX7" fmla="*/ 0 w 2538541"/>
              <a:gd name="connsiteY7" fmla="*/ 72121 h 432160"/>
              <a:gd name="connsiteX0" fmla="*/ 0 w 2538446"/>
              <a:gd name="connsiteY0" fmla="*/ 72121 h 432160"/>
              <a:gd name="connsiteX1" fmla="*/ 72009 w 2538446"/>
              <a:gd name="connsiteY1" fmla="*/ 112 h 432160"/>
              <a:gd name="connsiteX2" fmla="*/ 2088231 w 2538446"/>
              <a:gd name="connsiteY2" fmla="*/ 112 h 432160"/>
              <a:gd name="connsiteX3" fmla="*/ 2538446 w 2538446"/>
              <a:gd name="connsiteY3" fmla="*/ 196129 h 432160"/>
              <a:gd name="connsiteX4" fmla="*/ 2088231 w 2538446"/>
              <a:gd name="connsiteY4" fmla="*/ 432160 h 432160"/>
              <a:gd name="connsiteX5" fmla="*/ 72009 w 2538446"/>
              <a:gd name="connsiteY5" fmla="*/ 432160 h 432160"/>
              <a:gd name="connsiteX6" fmla="*/ 0 w 2538446"/>
              <a:gd name="connsiteY6" fmla="*/ 360151 h 432160"/>
              <a:gd name="connsiteX7" fmla="*/ 0 w 2538446"/>
              <a:gd name="connsiteY7" fmla="*/ 72121 h 432160"/>
              <a:gd name="connsiteX0" fmla="*/ 0 w 2538446"/>
              <a:gd name="connsiteY0" fmla="*/ 72121 h 432332"/>
              <a:gd name="connsiteX1" fmla="*/ 72009 w 2538446"/>
              <a:gd name="connsiteY1" fmla="*/ 112 h 432332"/>
              <a:gd name="connsiteX2" fmla="*/ 2088231 w 2538446"/>
              <a:gd name="connsiteY2" fmla="*/ 112 h 432332"/>
              <a:gd name="connsiteX3" fmla="*/ 2538446 w 2538446"/>
              <a:gd name="connsiteY3" fmla="*/ 196129 h 432332"/>
              <a:gd name="connsiteX4" fmla="*/ 2088231 w 2538446"/>
              <a:gd name="connsiteY4" fmla="*/ 432160 h 432332"/>
              <a:gd name="connsiteX5" fmla="*/ 72009 w 2538446"/>
              <a:gd name="connsiteY5" fmla="*/ 432160 h 432332"/>
              <a:gd name="connsiteX6" fmla="*/ 0 w 2538446"/>
              <a:gd name="connsiteY6" fmla="*/ 360151 h 432332"/>
              <a:gd name="connsiteX7" fmla="*/ 0 w 2538446"/>
              <a:gd name="connsiteY7" fmla="*/ 72121 h 432332"/>
              <a:gd name="connsiteX0" fmla="*/ 0 w 2538504"/>
              <a:gd name="connsiteY0" fmla="*/ 72117 h 432328"/>
              <a:gd name="connsiteX1" fmla="*/ 72009 w 2538504"/>
              <a:gd name="connsiteY1" fmla="*/ 108 h 432328"/>
              <a:gd name="connsiteX2" fmla="*/ 2088231 w 2538504"/>
              <a:gd name="connsiteY2" fmla="*/ 108 h 432328"/>
              <a:gd name="connsiteX3" fmla="*/ 2538446 w 2538504"/>
              <a:gd name="connsiteY3" fmla="*/ 196125 h 432328"/>
              <a:gd name="connsiteX4" fmla="*/ 2088231 w 2538504"/>
              <a:gd name="connsiteY4" fmla="*/ 432156 h 432328"/>
              <a:gd name="connsiteX5" fmla="*/ 72009 w 2538504"/>
              <a:gd name="connsiteY5" fmla="*/ 432156 h 432328"/>
              <a:gd name="connsiteX6" fmla="*/ 0 w 2538504"/>
              <a:gd name="connsiteY6" fmla="*/ 360147 h 432328"/>
              <a:gd name="connsiteX7" fmla="*/ 0 w 2538504"/>
              <a:gd name="connsiteY7" fmla="*/ 72117 h 432328"/>
              <a:gd name="connsiteX0" fmla="*/ 0 w 2538504"/>
              <a:gd name="connsiteY0" fmla="*/ 72111 h 432332"/>
              <a:gd name="connsiteX1" fmla="*/ 72009 w 2538504"/>
              <a:gd name="connsiteY1" fmla="*/ 102 h 432332"/>
              <a:gd name="connsiteX2" fmla="*/ 2088231 w 2538504"/>
              <a:gd name="connsiteY2" fmla="*/ 102 h 432332"/>
              <a:gd name="connsiteX3" fmla="*/ 2538446 w 2538504"/>
              <a:gd name="connsiteY3" fmla="*/ 210265 h 432332"/>
              <a:gd name="connsiteX4" fmla="*/ 2088231 w 2538504"/>
              <a:gd name="connsiteY4" fmla="*/ 432150 h 432332"/>
              <a:gd name="connsiteX5" fmla="*/ 72009 w 2538504"/>
              <a:gd name="connsiteY5" fmla="*/ 432150 h 432332"/>
              <a:gd name="connsiteX6" fmla="*/ 0 w 2538504"/>
              <a:gd name="connsiteY6" fmla="*/ 360141 h 432332"/>
              <a:gd name="connsiteX7" fmla="*/ 0 w 2538504"/>
              <a:gd name="connsiteY7" fmla="*/ 72111 h 432332"/>
              <a:gd name="connsiteX0" fmla="*/ 0 w 2538504"/>
              <a:gd name="connsiteY0" fmla="*/ 72111 h 432356"/>
              <a:gd name="connsiteX1" fmla="*/ 72009 w 2538504"/>
              <a:gd name="connsiteY1" fmla="*/ 102 h 432356"/>
              <a:gd name="connsiteX2" fmla="*/ 2088231 w 2538504"/>
              <a:gd name="connsiteY2" fmla="*/ 102 h 432356"/>
              <a:gd name="connsiteX3" fmla="*/ 2538446 w 2538504"/>
              <a:gd name="connsiteY3" fmla="*/ 210265 h 432356"/>
              <a:gd name="connsiteX4" fmla="*/ 2088231 w 2538504"/>
              <a:gd name="connsiteY4" fmla="*/ 432150 h 432356"/>
              <a:gd name="connsiteX5" fmla="*/ 72009 w 2538504"/>
              <a:gd name="connsiteY5" fmla="*/ 432150 h 432356"/>
              <a:gd name="connsiteX6" fmla="*/ 0 w 2538504"/>
              <a:gd name="connsiteY6" fmla="*/ 360141 h 432356"/>
              <a:gd name="connsiteX7" fmla="*/ 0 w 2538504"/>
              <a:gd name="connsiteY7" fmla="*/ 72111 h 432356"/>
              <a:gd name="connsiteX0" fmla="*/ 0 w 2538446"/>
              <a:gd name="connsiteY0" fmla="*/ 73192 h 433437"/>
              <a:gd name="connsiteX1" fmla="*/ 72009 w 2538446"/>
              <a:gd name="connsiteY1" fmla="*/ 1183 h 433437"/>
              <a:gd name="connsiteX2" fmla="*/ 2088231 w 2538446"/>
              <a:gd name="connsiteY2" fmla="*/ 1183 h 433437"/>
              <a:gd name="connsiteX3" fmla="*/ 2538446 w 2538446"/>
              <a:gd name="connsiteY3" fmla="*/ 211346 h 433437"/>
              <a:gd name="connsiteX4" fmla="*/ 2088231 w 2538446"/>
              <a:gd name="connsiteY4" fmla="*/ 433231 h 433437"/>
              <a:gd name="connsiteX5" fmla="*/ 72009 w 2538446"/>
              <a:gd name="connsiteY5" fmla="*/ 433231 h 433437"/>
              <a:gd name="connsiteX6" fmla="*/ 0 w 2538446"/>
              <a:gd name="connsiteY6" fmla="*/ 361222 h 433437"/>
              <a:gd name="connsiteX7" fmla="*/ 0 w 2538446"/>
              <a:gd name="connsiteY7" fmla="*/ 73192 h 433437"/>
              <a:gd name="connsiteX0" fmla="*/ 0 w 2538446"/>
              <a:gd name="connsiteY0" fmla="*/ 73004 h 433249"/>
              <a:gd name="connsiteX1" fmla="*/ 72009 w 2538446"/>
              <a:gd name="connsiteY1" fmla="*/ 995 h 433249"/>
              <a:gd name="connsiteX2" fmla="*/ 2088231 w 2538446"/>
              <a:gd name="connsiteY2" fmla="*/ 995 h 433249"/>
              <a:gd name="connsiteX3" fmla="*/ 2538446 w 2538446"/>
              <a:gd name="connsiteY3" fmla="*/ 211158 h 433249"/>
              <a:gd name="connsiteX4" fmla="*/ 2088231 w 2538446"/>
              <a:gd name="connsiteY4" fmla="*/ 433043 h 433249"/>
              <a:gd name="connsiteX5" fmla="*/ 72009 w 2538446"/>
              <a:gd name="connsiteY5" fmla="*/ 433043 h 433249"/>
              <a:gd name="connsiteX6" fmla="*/ 0 w 2538446"/>
              <a:gd name="connsiteY6" fmla="*/ 361034 h 433249"/>
              <a:gd name="connsiteX7" fmla="*/ 0 w 2538446"/>
              <a:gd name="connsiteY7" fmla="*/ 73004 h 433249"/>
              <a:gd name="connsiteX0" fmla="*/ 0 w 2538446"/>
              <a:gd name="connsiteY0" fmla="*/ 73004 h 434912"/>
              <a:gd name="connsiteX1" fmla="*/ 72009 w 2538446"/>
              <a:gd name="connsiteY1" fmla="*/ 995 h 434912"/>
              <a:gd name="connsiteX2" fmla="*/ 2088231 w 2538446"/>
              <a:gd name="connsiteY2" fmla="*/ 995 h 434912"/>
              <a:gd name="connsiteX3" fmla="*/ 2538446 w 2538446"/>
              <a:gd name="connsiteY3" fmla="*/ 211158 h 434912"/>
              <a:gd name="connsiteX4" fmla="*/ 2088231 w 2538446"/>
              <a:gd name="connsiteY4" fmla="*/ 433043 h 434912"/>
              <a:gd name="connsiteX5" fmla="*/ 72009 w 2538446"/>
              <a:gd name="connsiteY5" fmla="*/ 433043 h 434912"/>
              <a:gd name="connsiteX6" fmla="*/ 0 w 2538446"/>
              <a:gd name="connsiteY6" fmla="*/ 361034 h 434912"/>
              <a:gd name="connsiteX7" fmla="*/ 0 w 2538446"/>
              <a:gd name="connsiteY7" fmla="*/ 73004 h 434912"/>
              <a:gd name="connsiteX0" fmla="*/ 0 w 2538446"/>
              <a:gd name="connsiteY0" fmla="*/ 73195 h 435103"/>
              <a:gd name="connsiteX1" fmla="*/ 72009 w 2538446"/>
              <a:gd name="connsiteY1" fmla="*/ 1186 h 435103"/>
              <a:gd name="connsiteX2" fmla="*/ 2088231 w 2538446"/>
              <a:gd name="connsiteY2" fmla="*/ 1186 h 435103"/>
              <a:gd name="connsiteX3" fmla="*/ 2538446 w 2538446"/>
              <a:gd name="connsiteY3" fmla="*/ 211349 h 435103"/>
              <a:gd name="connsiteX4" fmla="*/ 2088231 w 2538446"/>
              <a:gd name="connsiteY4" fmla="*/ 433234 h 435103"/>
              <a:gd name="connsiteX5" fmla="*/ 72009 w 2538446"/>
              <a:gd name="connsiteY5" fmla="*/ 433234 h 435103"/>
              <a:gd name="connsiteX6" fmla="*/ 0 w 2538446"/>
              <a:gd name="connsiteY6" fmla="*/ 361225 h 435103"/>
              <a:gd name="connsiteX7" fmla="*/ 0 w 2538446"/>
              <a:gd name="connsiteY7" fmla="*/ 73195 h 435103"/>
              <a:gd name="connsiteX0" fmla="*/ 0 w 2538459"/>
              <a:gd name="connsiteY0" fmla="*/ 72009 h 433917"/>
              <a:gd name="connsiteX1" fmla="*/ 72009 w 2538459"/>
              <a:gd name="connsiteY1" fmla="*/ 0 h 433917"/>
              <a:gd name="connsiteX2" fmla="*/ 2088231 w 2538459"/>
              <a:gd name="connsiteY2" fmla="*/ 0 h 433917"/>
              <a:gd name="connsiteX3" fmla="*/ 2316843 w 2538459"/>
              <a:gd name="connsiteY3" fmla="*/ 64721 h 433917"/>
              <a:gd name="connsiteX4" fmla="*/ 2538446 w 2538459"/>
              <a:gd name="connsiteY4" fmla="*/ 210163 h 433917"/>
              <a:gd name="connsiteX5" fmla="*/ 2088231 w 2538459"/>
              <a:gd name="connsiteY5" fmla="*/ 432048 h 433917"/>
              <a:gd name="connsiteX6" fmla="*/ 72009 w 2538459"/>
              <a:gd name="connsiteY6" fmla="*/ 432048 h 433917"/>
              <a:gd name="connsiteX7" fmla="*/ 0 w 2538459"/>
              <a:gd name="connsiteY7" fmla="*/ 360039 h 433917"/>
              <a:gd name="connsiteX8" fmla="*/ 0 w 2538459"/>
              <a:gd name="connsiteY8" fmla="*/ 72009 h 433917"/>
              <a:gd name="connsiteX0" fmla="*/ 0 w 2538446"/>
              <a:gd name="connsiteY0" fmla="*/ 72009 h 433917"/>
              <a:gd name="connsiteX1" fmla="*/ 72009 w 2538446"/>
              <a:gd name="connsiteY1" fmla="*/ 0 h 433917"/>
              <a:gd name="connsiteX2" fmla="*/ 2088231 w 2538446"/>
              <a:gd name="connsiteY2" fmla="*/ 0 h 433917"/>
              <a:gd name="connsiteX3" fmla="*/ 2538446 w 2538446"/>
              <a:gd name="connsiteY3" fmla="*/ 210163 h 433917"/>
              <a:gd name="connsiteX4" fmla="*/ 2088231 w 2538446"/>
              <a:gd name="connsiteY4" fmla="*/ 432048 h 433917"/>
              <a:gd name="connsiteX5" fmla="*/ 72009 w 2538446"/>
              <a:gd name="connsiteY5" fmla="*/ 432048 h 433917"/>
              <a:gd name="connsiteX6" fmla="*/ 0 w 2538446"/>
              <a:gd name="connsiteY6" fmla="*/ 360039 h 433917"/>
              <a:gd name="connsiteX7" fmla="*/ 0 w 2538446"/>
              <a:gd name="connsiteY7" fmla="*/ 72009 h 433917"/>
              <a:gd name="connsiteX0" fmla="*/ 0 w 2538446"/>
              <a:gd name="connsiteY0" fmla="*/ 72009 h 433917"/>
              <a:gd name="connsiteX1" fmla="*/ 72009 w 2538446"/>
              <a:gd name="connsiteY1" fmla="*/ 0 h 433917"/>
              <a:gd name="connsiteX2" fmla="*/ 2088231 w 2538446"/>
              <a:gd name="connsiteY2" fmla="*/ 0 h 433917"/>
              <a:gd name="connsiteX3" fmla="*/ 2538446 w 2538446"/>
              <a:gd name="connsiteY3" fmla="*/ 210163 h 433917"/>
              <a:gd name="connsiteX4" fmla="*/ 2088231 w 2538446"/>
              <a:gd name="connsiteY4" fmla="*/ 432048 h 433917"/>
              <a:gd name="connsiteX5" fmla="*/ 72009 w 2538446"/>
              <a:gd name="connsiteY5" fmla="*/ 432048 h 433917"/>
              <a:gd name="connsiteX6" fmla="*/ 0 w 2538446"/>
              <a:gd name="connsiteY6" fmla="*/ 360039 h 433917"/>
              <a:gd name="connsiteX7" fmla="*/ 0 w 2538446"/>
              <a:gd name="connsiteY7" fmla="*/ 72009 h 433917"/>
              <a:gd name="connsiteX0" fmla="*/ 0 w 2538446"/>
              <a:gd name="connsiteY0" fmla="*/ 72009 h 433917"/>
              <a:gd name="connsiteX1" fmla="*/ 72009 w 2538446"/>
              <a:gd name="connsiteY1" fmla="*/ 0 h 433917"/>
              <a:gd name="connsiteX2" fmla="*/ 2088231 w 2538446"/>
              <a:gd name="connsiteY2" fmla="*/ 0 h 433917"/>
              <a:gd name="connsiteX3" fmla="*/ 2538446 w 2538446"/>
              <a:gd name="connsiteY3" fmla="*/ 210163 h 433917"/>
              <a:gd name="connsiteX4" fmla="*/ 2088231 w 2538446"/>
              <a:gd name="connsiteY4" fmla="*/ 432048 h 433917"/>
              <a:gd name="connsiteX5" fmla="*/ 72009 w 2538446"/>
              <a:gd name="connsiteY5" fmla="*/ 432048 h 433917"/>
              <a:gd name="connsiteX6" fmla="*/ 0 w 2538446"/>
              <a:gd name="connsiteY6" fmla="*/ 360039 h 433917"/>
              <a:gd name="connsiteX7" fmla="*/ 0 w 2538446"/>
              <a:gd name="connsiteY7" fmla="*/ 72009 h 433917"/>
              <a:gd name="connsiteX0" fmla="*/ 0 w 2538446"/>
              <a:gd name="connsiteY0" fmla="*/ 72009 h 432048"/>
              <a:gd name="connsiteX1" fmla="*/ 72009 w 2538446"/>
              <a:gd name="connsiteY1" fmla="*/ 0 h 432048"/>
              <a:gd name="connsiteX2" fmla="*/ 2088231 w 2538446"/>
              <a:gd name="connsiteY2" fmla="*/ 0 h 432048"/>
              <a:gd name="connsiteX3" fmla="*/ 2538446 w 2538446"/>
              <a:gd name="connsiteY3" fmla="*/ 210163 h 432048"/>
              <a:gd name="connsiteX4" fmla="*/ 2088231 w 2538446"/>
              <a:gd name="connsiteY4" fmla="*/ 432048 h 432048"/>
              <a:gd name="connsiteX5" fmla="*/ 72009 w 2538446"/>
              <a:gd name="connsiteY5" fmla="*/ 432048 h 432048"/>
              <a:gd name="connsiteX6" fmla="*/ 0 w 2538446"/>
              <a:gd name="connsiteY6" fmla="*/ 360039 h 432048"/>
              <a:gd name="connsiteX7" fmla="*/ 0 w 2538446"/>
              <a:gd name="connsiteY7" fmla="*/ 72009 h 432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38446" h="432048">
                <a:moveTo>
                  <a:pt x="0" y="72009"/>
                </a:moveTo>
                <a:cubicBezTo>
                  <a:pt x="0" y="32240"/>
                  <a:pt x="32240" y="0"/>
                  <a:pt x="72009" y="0"/>
                </a:cubicBezTo>
                <a:lnTo>
                  <a:pt x="2088231" y="0"/>
                </a:lnTo>
                <a:cubicBezTo>
                  <a:pt x="2084302" y="127"/>
                  <a:pt x="2427316" y="155605"/>
                  <a:pt x="2538446" y="210163"/>
                </a:cubicBezTo>
                <a:lnTo>
                  <a:pt x="2088231" y="432048"/>
                </a:lnTo>
                <a:lnTo>
                  <a:pt x="72009" y="432048"/>
                </a:lnTo>
                <a:cubicBezTo>
                  <a:pt x="32240" y="432048"/>
                  <a:pt x="0" y="399808"/>
                  <a:pt x="0" y="360039"/>
                </a:cubicBezTo>
                <a:lnTo>
                  <a:pt x="0" y="72009"/>
                </a:lnTo>
                <a:close/>
              </a:path>
            </a:pathLst>
          </a:custGeom>
          <a:solidFill>
            <a:schemeClr val="accent4"/>
          </a:solidFill>
          <a:ln w="50800" cap="rnd">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s-ES" sz="2400" dirty="0">
              <a:latin typeface="Arial" panose="020B0604020202020204" pitchFamily="34" charset="0"/>
            </a:endParaRPr>
          </a:p>
        </p:txBody>
      </p:sp>
      <p:sp>
        <p:nvSpPr>
          <p:cNvPr id="25" name="24 CuadroTexto"/>
          <p:cNvSpPr txBox="1"/>
          <p:nvPr/>
        </p:nvSpPr>
        <p:spPr bwMode="auto">
          <a:xfrm>
            <a:off x="1295401" y="2277534"/>
            <a:ext cx="2173817" cy="995209"/>
          </a:xfrm>
          <a:custGeom>
            <a:avLst/>
            <a:gdLst>
              <a:gd name="connsiteX0" fmla="*/ 0 w 1543050"/>
              <a:gd name="connsiteY0" fmla="*/ 0 h 768350"/>
              <a:gd name="connsiteX1" fmla="*/ 1543050 w 1543050"/>
              <a:gd name="connsiteY1" fmla="*/ 0 h 768350"/>
              <a:gd name="connsiteX2" fmla="*/ 1543050 w 1543050"/>
              <a:gd name="connsiteY2" fmla="*/ 768350 h 768350"/>
              <a:gd name="connsiteX3" fmla="*/ 0 w 1543050"/>
              <a:gd name="connsiteY3" fmla="*/ 768350 h 768350"/>
              <a:gd name="connsiteX4" fmla="*/ 0 w 1543050"/>
              <a:gd name="connsiteY4" fmla="*/ 0 h 768350"/>
              <a:gd name="connsiteX0" fmla="*/ 0 w 1630973"/>
              <a:gd name="connsiteY0" fmla="*/ 0 h 838688"/>
              <a:gd name="connsiteX1" fmla="*/ 1630973 w 1630973"/>
              <a:gd name="connsiteY1" fmla="*/ 70338 h 838688"/>
              <a:gd name="connsiteX2" fmla="*/ 1630973 w 1630973"/>
              <a:gd name="connsiteY2" fmla="*/ 838688 h 838688"/>
              <a:gd name="connsiteX3" fmla="*/ 87923 w 1630973"/>
              <a:gd name="connsiteY3" fmla="*/ 838688 h 838688"/>
              <a:gd name="connsiteX4" fmla="*/ 0 w 1630973"/>
              <a:gd name="connsiteY4" fmla="*/ 0 h 838688"/>
              <a:gd name="connsiteX0" fmla="*/ 0 w 1630973"/>
              <a:gd name="connsiteY0" fmla="*/ 0 h 838688"/>
              <a:gd name="connsiteX1" fmla="*/ 1630973 w 1630973"/>
              <a:gd name="connsiteY1" fmla="*/ 70338 h 838688"/>
              <a:gd name="connsiteX2" fmla="*/ 1630973 w 1630973"/>
              <a:gd name="connsiteY2" fmla="*/ 838688 h 838688"/>
              <a:gd name="connsiteX3" fmla="*/ 87923 w 1630973"/>
              <a:gd name="connsiteY3" fmla="*/ 838688 h 838688"/>
              <a:gd name="connsiteX4" fmla="*/ 0 w 1630973"/>
              <a:gd name="connsiteY4" fmla="*/ 0 h 838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0973" h="838688">
                <a:moveTo>
                  <a:pt x="0" y="0"/>
                </a:moveTo>
                <a:cubicBezTo>
                  <a:pt x="895350" y="23446"/>
                  <a:pt x="1087315" y="46892"/>
                  <a:pt x="1630973" y="70338"/>
                </a:cubicBezTo>
                <a:lnTo>
                  <a:pt x="1630973" y="838688"/>
                </a:lnTo>
                <a:lnTo>
                  <a:pt x="87923" y="838688"/>
                </a:lnTo>
                <a:lnTo>
                  <a:pt x="0" y="0"/>
                </a:lnTo>
                <a:close/>
              </a:path>
            </a:pathLst>
          </a:custGeom>
          <a:noFill/>
          <a:ln w="9525">
            <a:noFill/>
            <a:miter lim="800000"/>
            <a:headEnd/>
            <a:tailEnd/>
          </a:ln>
          <a:effectLst/>
          <a:extLst/>
        </p:spPr>
        <p:txBody>
          <a:bodyPr>
            <a:spAutoFit/>
          </a:bodyPr>
          <a:lstStyle/>
          <a:p>
            <a:pPr algn="ctr" eaLnBrk="1" hangingPunct="1">
              <a:defRPr/>
            </a:pPr>
            <a:r>
              <a:rPr lang="es-ES" sz="5867" dirty="0">
                <a:solidFill>
                  <a:schemeClr val="bg1"/>
                </a:solidFill>
                <a:cs typeface="Arial" panose="020B0604020202020204" pitchFamily="34" charset="0"/>
              </a:rPr>
              <a:t>04</a:t>
            </a:r>
            <a:endParaRPr lang="es-ES" sz="5867" kern="0" dirty="0">
              <a:solidFill>
                <a:schemeClr val="bg1"/>
              </a:solidFill>
              <a:cs typeface="Arial" panose="020B0604020202020204" pitchFamily="34" charset="0"/>
            </a:endParaRPr>
          </a:p>
        </p:txBody>
      </p:sp>
      <p:sp>
        <p:nvSpPr>
          <p:cNvPr id="26" name="25 CuadroTexto"/>
          <p:cNvSpPr txBox="1"/>
          <p:nvPr/>
        </p:nvSpPr>
        <p:spPr bwMode="auto">
          <a:xfrm>
            <a:off x="1295401" y="4380442"/>
            <a:ext cx="2057400" cy="99520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spAutoFit/>
          </a:bodyPr>
          <a:lstStyle/>
          <a:p>
            <a:pPr algn="ctr" eaLnBrk="1" hangingPunct="1">
              <a:defRPr/>
            </a:pPr>
            <a:r>
              <a:rPr lang="es-ES" sz="5867" dirty="0">
                <a:solidFill>
                  <a:schemeClr val="bg1"/>
                </a:solidFill>
                <a:cs typeface="Arial" panose="020B0604020202020204" pitchFamily="34" charset="0"/>
              </a:rPr>
              <a:t>05</a:t>
            </a:r>
            <a:endParaRPr lang="es-ES" sz="5867" kern="0" dirty="0">
              <a:solidFill>
                <a:schemeClr val="bg1"/>
              </a:solidFill>
              <a:cs typeface="Arial" panose="020B0604020202020204" pitchFamily="34" charset="0"/>
            </a:endParaRPr>
          </a:p>
        </p:txBody>
      </p:sp>
      <p:sp>
        <p:nvSpPr>
          <p:cNvPr id="13" name="1 Título"/>
          <p:cNvSpPr txBox="1">
            <a:spLocks/>
          </p:cNvSpPr>
          <p:nvPr/>
        </p:nvSpPr>
        <p:spPr bwMode="auto">
          <a:xfrm>
            <a:off x="425452" y="143933"/>
            <a:ext cx="10972800" cy="64981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800">
                <a:solidFill>
                  <a:srgbClr val="000000"/>
                </a:solidFill>
                <a:latin typeface="Arial" panose="020B0604020202020204" pitchFamily="34" charset="0"/>
                <a:ea typeface="ヒラギノ角ゴ ProN W3" charset="-128"/>
                <a:sym typeface="Gill Sans" charset="0"/>
              </a:defRPr>
            </a:lvl1pPr>
            <a:lvl2pPr marL="742950" indent="-285750">
              <a:defRPr sz="2800">
                <a:solidFill>
                  <a:srgbClr val="000000"/>
                </a:solidFill>
                <a:latin typeface="Arial" panose="020B0604020202020204" pitchFamily="34" charset="0"/>
                <a:ea typeface="ヒラギノ角ゴ ProN W3" charset="-128"/>
                <a:sym typeface="Gill Sans" charset="0"/>
              </a:defRPr>
            </a:lvl2pPr>
            <a:lvl3pPr marL="1143000" indent="-228600">
              <a:defRPr sz="2800">
                <a:solidFill>
                  <a:srgbClr val="000000"/>
                </a:solidFill>
                <a:latin typeface="Arial" panose="020B0604020202020204" pitchFamily="34" charset="0"/>
                <a:ea typeface="ヒラギノ角ゴ ProN W3" charset="-128"/>
                <a:sym typeface="Gill Sans" charset="0"/>
              </a:defRPr>
            </a:lvl3pPr>
            <a:lvl4pPr marL="1600200" indent="-228600">
              <a:defRPr sz="2800">
                <a:solidFill>
                  <a:srgbClr val="000000"/>
                </a:solidFill>
                <a:latin typeface="Arial" panose="020B0604020202020204" pitchFamily="34" charset="0"/>
                <a:ea typeface="ヒラギノ角ゴ ProN W3" charset="-128"/>
                <a:sym typeface="Gill Sans" charset="0"/>
              </a:defRPr>
            </a:lvl4pPr>
            <a:lvl5pPr marL="2057400" indent="-228600">
              <a:defRPr sz="2800">
                <a:solidFill>
                  <a:srgbClr val="000000"/>
                </a:solidFill>
                <a:latin typeface="Arial" panose="020B0604020202020204" pitchFamily="34" charset="0"/>
                <a:ea typeface="ヒラギノ角ゴ ProN W3" charset="-128"/>
                <a:sym typeface="Gill Sans" charset="0"/>
              </a:defRPr>
            </a:lvl5pPr>
            <a:lvl6pPr marL="2514600" indent="-228600" eaLnBrk="0" fontAlgn="base" hangingPunct="0">
              <a:spcBef>
                <a:spcPct val="0"/>
              </a:spcBef>
              <a:spcAft>
                <a:spcPct val="0"/>
              </a:spcAft>
              <a:defRPr sz="2800">
                <a:solidFill>
                  <a:srgbClr val="000000"/>
                </a:solidFill>
                <a:latin typeface="Arial" panose="020B0604020202020204" pitchFamily="34" charset="0"/>
                <a:ea typeface="ヒラギノ角ゴ ProN W3" charset="-128"/>
                <a:sym typeface="Gill Sans" charset="0"/>
              </a:defRPr>
            </a:lvl6pPr>
            <a:lvl7pPr marL="2971800" indent="-228600" eaLnBrk="0" fontAlgn="base" hangingPunct="0">
              <a:spcBef>
                <a:spcPct val="0"/>
              </a:spcBef>
              <a:spcAft>
                <a:spcPct val="0"/>
              </a:spcAft>
              <a:defRPr sz="2800">
                <a:solidFill>
                  <a:srgbClr val="000000"/>
                </a:solidFill>
                <a:latin typeface="Arial" panose="020B0604020202020204" pitchFamily="34" charset="0"/>
                <a:ea typeface="ヒラギノ角ゴ ProN W3" charset="-128"/>
                <a:sym typeface="Gill Sans" charset="0"/>
              </a:defRPr>
            </a:lvl7pPr>
            <a:lvl8pPr marL="3429000" indent="-228600" eaLnBrk="0" fontAlgn="base" hangingPunct="0">
              <a:spcBef>
                <a:spcPct val="0"/>
              </a:spcBef>
              <a:spcAft>
                <a:spcPct val="0"/>
              </a:spcAft>
              <a:defRPr sz="2800">
                <a:solidFill>
                  <a:srgbClr val="000000"/>
                </a:solidFill>
                <a:latin typeface="Arial" panose="020B0604020202020204" pitchFamily="34" charset="0"/>
                <a:ea typeface="ヒラギノ角ゴ ProN W3" charset="-128"/>
                <a:sym typeface="Gill Sans" charset="0"/>
              </a:defRPr>
            </a:lvl8pPr>
            <a:lvl9pPr marL="3886200" indent="-228600" eaLnBrk="0" fontAlgn="base" hangingPunct="0">
              <a:spcBef>
                <a:spcPct val="0"/>
              </a:spcBef>
              <a:spcAft>
                <a:spcPct val="0"/>
              </a:spcAft>
              <a:defRPr sz="2800">
                <a:solidFill>
                  <a:srgbClr val="000000"/>
                </a:solidFill>
                <a:latin typeface="Arial" panose="020B0604020202020204" pitchFamily="34" charset="0"/>
                <a:ea typeface="ヒラギノ角ゴ ProN W3" charset="-128"/>
                <a:sym typeface="Gill Sans" charset="0"/>
              </a:defRPr>
            </a:lvl9pPr>
          </a:lstStyle>
          <a:p>
            <a:r>
              <a:rPr lang="en-US" altLang="en-US" sz="3600" dirty="0">
                <a:solidFill>
                  <a:schemeClr val="bg1"/>
                </a:solidFill>
                <a:ea typeface="MS PGothic" panose="020B0600070205080204" pitchFamily="34" charset="-128"/>
                <a:cs typeface="Arial" panose="020B0604020202020204" pitchFamily="34" charset="0"/>
              </a:rPr>
              <a:t>Heavy Hanging Punching Bag 1.0</a:t>
            </a:r>
            <a:endParaRPr lang="es-ES" altLang="es-ES" sz="3600" dirty="0">
              <a:solidFill>
                <a:schemeClr val="bg1"/>
              </a:solidFill>
              <a:ea typeface="MS PGothic" panose="020B0600070205080204" pitchFamily="34" charset="-128"/>
              <a:cs typeface="Arial" panose="020B0604020202020204" pitchFamily="34" charset="0"/>
            </a:endParaRPr>
          </a:p>
        </p:txBody>
      </p:sp>
      <p:sp>
        <p:nvSpPr>
          <p:cNvPr id="14" name="2 Marcador de texto"/>
          <p:cNvSpPr txBox="1">
            <a:spLocks/>
          </p:cNvSpPr>
          <p:nvPr/>
        </p:nvSpPr>
        <p:spPr bwMode="auto">
          <a:xfrm>
            <a:off x="513940" y="664821"/>
            <a:ext cx="10047816" cy="63923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lvl1pPr>
              <a:defRPr sz="2800">
                <a:solidFill>
                  <a:srgbClr val="000000"/>
                </a:solidFill>
                <a:latin typeface="Arial" panose="020B0604020202020204" pitchFamily="34" charset="0"/>
                <a:ea typeface="ヒラギノ角ゴ ProN W3" charset="-128"/>
                <a:sym typeface="Gill Sans" charset="0"/>
              </a:defRPr>
            </a:lvl1pPr>
            <a:lvl2pPr marL="742950" indent="-285750">
              <a:defRPr sz="2800">
                <a:solidFill>
                  <a:srgbClr val="000000"/>
                </a:solidFill>
                <a:latin typeface="Arial" panose="020B0604020202020204" pitchFamily="34" charset="0"/>
                <a:ea typeface="ヒラギノ角ゴ ProN W3" charset="-128"/>
                <a:sym typeface="Gill Sans" charset="0"/>
              </a:defRPr>
            </a:lvl2pPr>
            <a:lvl3pPr marL="1143000" indent="-228600">
              <a:defRPr sz="2800">
                <a:solidFill>
                  <a:srgbClr val="000000"/>
                </a:solidFill>
                <a:latin typeface="Arial" panose="020B0604020202020204" pitchFamily="34" charset="0"/>
                <a:ea typeface="ヒラギノ角ゴ ProN W3" charset="-128"/>
                <a:sym typeface="Gill Sans" charset="0"/>
              </a:defRPr>
            </a:lvl3pPr>
            <a:lvl4pPr marL="1600200" indent="-228600">
              <a:defRPr sz="2800">
                <a:solidFill>
                  <a:srgbClr val="000000"/>
                </a:solidFill>
                <a:latin typeface="Arial" panose="020B0604020202020204" pitchFamily="34" charset="0"/>
                <a:ea typeface="ヒラギノ角ゴ ProN W3" charset="-128"/>
                <a:sym typeface="Gill Sans" charset="0"/>
              </a:defRPr>
            </a:lvl4pPr>
            <a:lvl5pPr marL="2057400" indent="-228600">
              <a:defRPr sz="2800">
                <a:solidFill>
                  <a:srgbClr val="000000"/>
                </a:solidFill>
                <a:latin typeface="Arial" panose="020B0604020202020204" pitchFamily="34" charset="0"/>
                <a:ea typeface="ヒラギノ角ゴ ProN W3" charset="-128"/>
                <a:sym typeface="Gill Sans" charset="0"/>
              </a:defRPr>
            </a:lvl5pPr>
            <a:lvl6pPr marL="2514600" indent="-228600" eaLnBrk="0" fontAlgn="base" hangingPunct="0">
              <a:spcBef>
                <a:spcPct val="0"/>
              </a:spcBef>
              <a:spcAft>
                <a:spcPct val="0"/>
              </a:spcAft>
              <a:defRPr sz="2800">
                <a:solidFill>
                  <a:srgbClr val="000000"/>
                </a:solidFill>
                <a:latin typeface="Arial" panose="020B0604020202020204" pitchFamily="34" charset="0"/>
                <a:ea typeface="ヒラギノ角ゴ ProN W3" charset="-128"/>
                <a:sym typeface="Gill Sans" charset="0"/>
              </a:defRPr>
            </a:lvl6pPr>
            <a:lvl7pPr marL="2971800" indent="-228600" eaLnBrk="0" fontAlgn="base" hangingPunct="0">
              <a:spcBef>
                <a:spcPct val="0"/>
              </a:spcBef>
              <a:spcAft>
                <a:spcPct val="0"/>
              </a:spcAft>
              <a:defRPr sz="2800">
                <a:solidFill>
                  <a:srgbClr val="000000"/>
                </a:solidFill>
                <a:latin typeface="Arial" panose="020B0604020202020204" pitchFamily="34" charset="0"/>
                <a:ea typeface="ヒラギノ角ゴ ProN W3" charset="-128"/>
                <a:sym typeface="Gill Sans" charset="0"/>
              </a:defRPr>
            </a:lvl7pPr>
            <a:lvl8pPr marL="3429000" indent="-228600" eaLnBrk="0" fontAlgn="base" hangingPunct="0">
              <a:spcBef>
                <a:spcPct val="0"/>
              </a:spcBef>
              <a:spcAft>
                <a:spcPct val="0"/>
              </a:spcAft>
              <a:defRPr sz="2800">
                <a:solidFill>
                  <a:srgbClr val="000000"/>
                </a:solidFill>
                <a:latin typeface="Arial" panose="020B0604020202020204" pitchFamily="34" charset="0"/>
                <a:ea typeface="ヒラギノ角ゴ ProN W3" charset="-128"/>
                <a:sym typeface="Gill Sans" charset="0"/>
              </a:defRPr>
            </a:lvl8pPr>
            <a:lvl9pPr marL="3886200" indent="-228600" eaLnBrk="0" fontAlgn="base" hangingPunct="0">
              <a:spcBef>
                <a:spcPct val="0"/>
              </a:spcBef>
              <a:spcAft>
                <a:spcPct val="0"/>
              </a:spcAft>
              <a:defRPr sz="2800">
                <a:solidFill>
                  <a:srgbClr val="000000"/>
                </a:solidFill>
                <a:latin typeface="Arial" panose="020B0604020202020204" pitchFamily="34" charset="0"/>
                <a:ea typeface="ヒラギノ角ゴ ProN W3" charset="-128"/>
                <a:sym typeface="Gill Sans" charset="0"/>
              </a:defRPr>
            </a:lvl9pPr>
          </a:lstStyle>
          <a:p>
            <a:pPr lvl="0"/>
            <a:r>
              <a:rPr lang="en-US" altLang="es-ES" sz="2400" dirty="0">
                <a:solidFill>
                  <a:schemeClr val="bg2"/>
                </a:solidFill>
                <a:latin typeface="Calibri"/>
                <a:ea typeface="+mn-ea"/>
                <a:cs typeface="Arial" panose="020B0604020202020204" pitchFamily="34" charset="0"/>
              </a:rPr>
              <a:t>Features List (PBAG- )</a:t>
            </a:r>
          </a:p>
        </p:txBody>
      </p:sp>
    </p:spTree>
    <p:extLst>
      <p:ext uri="{BB962C8B-B14F-4D97-AF65-F5344CB8AC3E}">
        <p14:creationId xmlns:p14="http://schemas.microsoft.com/office/powerpoint/2010/main" val="64690565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20 CuadroTexto"/>
          <p:cNvSpPr txBox="1"/>
          <p:nvPr/>
        </p:nvSpPr>
        <p:spPr bwMode="auto">
          <a:xfrm>
            <a:off x="3983565" y="1990308"/>
            <a:ext cx="7296151" cy="120032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spAutoFit/>
          </a:bodyPr>
          <a:lstStyle/>
          <a:p>
            <a:pPr>
              <a:defRPr/>
            </a:pPr>
            <a:r>
              <a:rPr lang="en-US" sz="2400" b="1" kern="0" dirty="0">
                <a:solidFill>
                  <a:schemeClr val="bg1"/>
                </a:solidFill>
                <a:cs typeface="Arial" panose="020B0604020202020204" pitchFamily="34" charset="0"/>
              </a:rPr>
              <a:t>Tracking</a:t>
            </a:r>
            <a:r>
              <a:rPr lang="en-US" sz="2400" kern="0" dirty="0">
                <a:solidFill>
                  <a:schemeClr val="bg1"/>
                </a:solidFill>
                <a:cs typeface="Arial" panose="020B0604020202020204" pitchFamily="34" charset="0"/>
              </a:rPr>
              <a:t>– </a:t>
            </a:r>
            <a:r>
              <a:rPr lang="en-US" sz="2400" dirty="0">
                <a:solidFill>
                  <a:schemeClr val="bg1"/>
                </a:solidFill>
              </a:rPr>
              <a:t>As a user, I want the software to display both my time intervals and the force exerted so that i can have a clear interface to work with</a:t>
            </a:r>
            <a:endParaRPr lang="es-ES" sz="2400" kern="0" dirty="0">
              <a:solidFill>
                <a:schemeClr val="bg1"/>
              </a:solidFill>
              <a:cs typeface="Arial" panose="020B0604020202020204" pitchFamily="34" charset="0"/>
            </a:endParaRPr>
          </a:p>
        </p:txBody>
      </p:sp>
      <p:sp>
        <p:nvSpPr>
          <p:cNvPr id="22" name="21 CuadroTexto"/>
          <p:cNvSpPr txBox="1"/>
          <p:nvPr/>
        </p:nvSpPr>
        <p:spPr bwMode="auto">
          <a:xfrm>
            <a:off x="3983564" y="4245250"/>
            <a:ext cx="7296151" cy="120032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spAutoFit/>
          </a:bodyPr>
          <a:lstStyle/>
          <a:p>
            <a:pPr>
              <a:defRPr/>
            </a:pPr>
            <a:r>
              <a:rPr lang="en-US" sz="2400" b="1" kern="0" dirty="0">
                <a:solidFill>
                  <a:schemeClr val="bg1"/>
                </a:solidFill>
                <a:cs typeface="Arial" panose="020B0604020202020204" pitchFamily="34" charset="0"/>
              </a:rPr>
              <a:t>Conversion – </a:t>
            </a:r>
            <a:r>
              <a:rPr lang="en-US" sz="2400" dirty="0">
                <a:solidFill>
                  <a:schemeClr val="bg1"/>
                </a:solidFill>
              </a:rPr>
              <a:t>As a user, I want the software to convert back and forth between Newton / Pound / Kilogram force so that i can display whatever measurements i want </a:t>
            </a:r>
            <a:endParaRPr lang="en-US" sz="2400" kern="0" dirty="0">
              <a:solidFill>
                <a:schemeClr val="bg1"/>
              </a:solidFill>
              <a:cs typeface="Arial" panose="020B0604020202020204" pitchFamily="34" charset="0"/>
            </a:endParaRPr>
          </a:p>
        </p:txBody>
      </p:sp>
      <p:sp>
        <p:nvSpPr>
          <p:cNvPr id="23" name="3 Rectángulo redondeado"/>
          <p:cNvSpPr/>
          <p:nvPr/>
        </p:nvSpPr>
        <p:spPr>
          <a:xfrm>
            <a:off x="1295401" y="2266951"/>
            <a:ext cx="2400300" cy="995209"/>
          </a:xfrm>
          <a:custGeom>
            <a:avLst/>
            <a:gdLst>
              <a:gd name="connsiteX0" fmla="*/ 0 w 2160240"/>
              <a:gd name="connsiteY0" fmla="*/ 72009 h 432048"/>
              <a:gd name="connsiteX1" fmla="*/ 72009 w 2160240"/>
              <a:gd name="connsiteY1" fmla="*/ 0 h 432048"/>
              <a:gd name="connsiteX2" fmla="*/ 2088231 w 2160240"/>
              <a:gd name="connsiteY2" fmla="*/ 0 h 432048"/>
              <a:gd name="connsiteX3" fmla="*/ 2160240 w 2160240"/>
              <a:gd name="connsiteY3" fmla="*/ 72009 h 432048"/>
              <a:gd name="connsiteX4" fmla="*/ 2160240 w 2160240"/>
              <a:gd name="connsiteY4" fmla="*/ 360039 h 432048"/>
              <a:gd name="connsiteX5" fmla="*/ 2088231 w 2160240"/>
              <a:gd name="connsiteY5" fmla="*/ 432048 h 432048"/>
              <a:gd name="connsiteX6" fmla="*/ 72009 w 2160240"/>
              <a:gd name="connsiteY6" fmla="*/ 432048 h 432048"/>
              <a:gd name="connsiteX7" fmla="*/ 0 w 2160240"/>
              <a:gd name="connsiteY7" fmla="*/ 360039 h 432048"/>
              <a:gd name="connsiteX8" fmla="*/ 0 w 2160240"/>
              <a:gd name="connsiteY8" fmla="*/ 72009 h 432048"/>
              <a:gd name="connsiteX0" fmla="*/ 0 w 2160240"/>
              <a:gd name="connsiteY0" fmla="*/ 72009 h 432048"/>
              <a:gd name="connsiteX1" fmla="*/ 72009 w 2160240"/>
              <a:gd name="connsiteY1" fmla="*/ 0 h 432048"/>
              <a:gd name="connsiteX2" fmla="*/ 2088231 w 2160240"/>
              <a:gd name="connsiteY2" fmla="*/ 0 h 432048"/>
              <a:gd name="connsiteX3" fmla="*/ 2160240 w 2160240"/>
              <a:gd name="connsiteY3" fmla="*/ 72009 h 432048"/>
              <a:gd name="connsiteX4" fmla="*/ 2088231 w 2160240"/>
              <a:gd name="connsiteY4" fmla="*/ 432048 h 432048"/>
              <a:gd name="connsiteX5" fmla="*/ 72009 w 2160240"/>
              <a:gd name="connsiteY5" fmla="*/ 432048 h 432048"/>
              <a:gd name="connsiteX6" fmla="*/ 0 w 2160240"/>
              <a:gd name="connsiteY6" fmla="*/ 360039 h 432048"/>
              <a:gd name="connsiteX7" fmla="*/ 0 w 2160240"/>
              <a:gd name="connsiteY7" fmla="*/ 72009 h 432048"/>
              <a:gd name="connsiteX0" fmla="*/ 0 w 2392996"/>
              <a:gd name="connsiteY0" fmla="*/ 72009 h 432048"/>
              <a:gd name="connsiteX1" fmla="*/ 72009 w 2392996"/>
              <a:gd name="connsiteY1" fmla="*/ 0 h 432048"/>
              <a:gd name="connsiteX2" fmla="*/ 2088231 w 2392996"/>
              <a:gd name="connsiteY2" fmla="*/ 0 h 432048"/>
              <a:gd name="connsiteX3" fmla="*/ 2392996 w 2392996"/>
              <a:gd name="connsiteY3" fmla="*/ 232721 h 432048"/>
              <a:gd name="connsiteX4" fmla="*/ 2088231 w 2392996"/>
              <a:gd name="connsiteY4" fmla="*/ 432048 h 432048"/>
              <a:gd name="connsiteX5" fmla="*/ 72009 w 2392996"/>
              <a:gd name="connsiteY5" fmla="*/ 432048 h 432048"/>
              <a:gd name="connsiteX6" fmla="*/ 0 w 2392996"/>
              <a:gd name="connsiteY6" fmla="*/ 360039 h 432048"/>
              <a:gd name="connsiteX7" fmla="*/ 0 w 2392996"/>
              <a:gd name="connsiteY7" fmla="*/ 72009 h 432048"/>
              <a:gd name="connsiteX0" fmla="*/ 0 w 2426247"/>
              <a:gd name="connsiteY0" fmla="*/ 72009 h 432048"/>
              <a:gd name="connsiteX1" fmla="*/ 72009 w 2426247"/>
              <a:gd name="connsiteY1" fmla="*/ 0 h 432048"/>
              <a:gd name="connsiteX2" fmla="*/ 2088231 w 2426247"/>
              <a:gd name="connsiteY2" fmla="*/ 0 h 432048"/>
              <a:gd name="connsiteX3" fmla="*/ 2426247 w 2426247"/>
              <a:gd name="connsiteY3" fmla="*/ 227179 h 432048"/>
              <a:gd name="connsiteX4" fmla="*/ 2088231 w 2426247"/>
              <a:gd name="connsiteY4" fmla="*/ 432048 h 432048"/>
              <a:gd name="connsiteX5" fmla="*/ 72009 w 2426247"/>
              <a:gd name="connsiteY5" fmla="*/ 432048 h 432048"/>
              <a:gd name="connsiteX6" fmla="*/ 0 w 2426247"/>
              <a:gd name="connsiteY6" fmla="*/ 360039 h 432048"/>
              <a:gd name="connsiteX7" fmla="*/ 0 w 2426247"/>
              <a:gd name="connsiteY7" fmla="*/ 72009 h 432048"/>
              <a:gd name="connsiteX0" fmla="*/ 0 w 2426291"/>
              <a:gd name="connsiteY0" fmla="*/ 72009 h 432048"/>
              <a:gd name="connsiteX1" fmla="*/ 72009 w 2426291"/>
              <a:gd name="connsiteY1" fmla="*/ 0 h 432048"/>
              <a:gd name="connsiteX2" fmla="*/ 2088231 w 2426291"/>
              <a:gd name="connsiteY2" fmla="*/ 0 h 432048"/>
              <a:gd name="connsiteX3" fmla="*/ 2426247 w 2426291"/>
              <a:gd name="connsiteY3" fmla="*/ 227179 h 432048"/>
              <a:gd name="connsiteX4" fmla="*/ 2088231 w 2426291"/>
              <a:gd name="connsiteY4" fmla="*/ 432048 h 432048"/>
              <a:gd name="connsiteX5" fmla="*/ 72009 w 2426291"/>
              <a:gd name="connsiteY5" fmla="*/ 432048 h 432048"/>
              <a:gd name="connsiteX6" fmla="*/ 0 w 2426291"/>
              <a:gd name="connsiteY6" fmla="*/ 360039 h 432048"/>
              <a:gd name="connsiteX7" fmla="*/ 0 w 2426291"/>
              <a:gd name="connsiteY7" fmla="*/ 72009 h 432048"/>
              <a:gd name="connsiteX0" fmla="*/ 0 w 2426291"/>
              <a:gd name="connsiteY0" fmla="*/ 72009 h 432048"/>
              <a:gd name="connsiteX1" fmla="*/ 72009 w 2426291"/>
              <a:gd name="connsiteY1" fmla="*/ 0 h 432048"/>
              <a:gd name="connsiteX2" fmla="*/ 2088231 w 2426291"/>
              <a:gd name="connsiteY2" fmla="*/ 0 h 432048"/>
              <a:gd name="connsiteX3" fmla="*/ 2426247 w 2426291"/>
              <a:gd name="connsiteY3" fmla="*/ 199469 h 432048"/>
              <a:gd name="connsiteX4" fmla="*/ 2088231 w 2426291"/>
              <a:gd name="connsiteY4" fmla="*/ 432048 h 432048"/>
              <a:gd name="connsiteX5" fmla="*/ 72009 w 2426291"/>
              <a:gd name="connsiteY5" fmla="*/ 432048 h 432048"/>
              <a:gd name="connsiteX6" fmla="*/ 0 w 2426291"/>
              <a:gd name="connsiteY6" fmla="*/ 360039 h 432048"/>
              <a:gd name="connsiteX7" fmla="*/ 0 w 2426291"/>
              <a:gd name="connsiteY7" fmla="*/ 72009 h 432048"/>
              <a:gd name="connsiteX0" fmla="*/ 0 w 2426291"/>
              <a:gd name="connsiteY0" fmla="*/ 72145 h 432184"/>
              <a:gd name="connsiteX1" fmla="*/ 72009 w 2426291"/>
              <a:gd name="connsiteY1" fmla="*/ 136 h 432184"/>
              <a:gd name="connsiteX2" fmla="*/ 2088231 w 2426291"/>
              <a:gd name="connsiteY2" fmla="*/ 136 h 432184"/>
              <a:gd name="connsiteX3" fmla="*/ 2426247 w 2426291"/>
              <a:gd name="connsiteY3" fmla="*/ 199605 h 432184"/>
              <a:gd name="connsiteX4" fmla="*/ 2088231 w 2426291"/>
              <a:gd name="connsiteY4" fmla="*/ 432184 h 432184"/>
              <a:gd name="connsiteX5" fmla="*/ 72009 w 2426291"/>
              <a:gd name="connsiteY5" fmla="*/ 432184 h 432184"/>
              <a:gd name="connsiteX6" fmla="*/ 0 w 2426291"/>
              <a:gd name="connsiteY6" fmla="*/ 360175 h 432184"/>
              <a:gd name="connsiteX7" fmla="*/ 0 w 2426291"/>
              <a:gd name="connsiteY7" fmla="*/ 72145 h 432184"/>
              <a:gd name="connsiteX0" fmla="*/ 0 w 2426277"/>
              <a:gd name="connsiteY0" fmla="*/ 72145 h 432184"/>
              <a:gd name="connsiteX1" fmla="*/ 72009 w 2426277"/>
              <a:gd name="connsiteY1" fmla="*/ 136 h 432184"/>
              <a:gd name="connsiteX2" fmla="*/ 2088231 w 2426277"/>
              <a:gd name="connsiteY2" fmla="*/ 136 h 432184"/>
              <a:gd name="connsiteX3" fmla="*/ 2426247 w 2426277"/>
              <a:gd name="connsiteY3" fmla="*/ 199605 h 432184"/>
              <a:gd name="connsiteX4" fmla="*/ 2088231 w 2426277"/>
              <a:gd name="connsiteY4" fmla="*/ 432184 h 432184"/>
              <a:gd name="connsiteX5" fmla="*/ 72009 w 2426277"/>
              <a:gd name="connsiteY5" fmla="*/ 432184 h 432184"/>
              <a:gd name="connsiteX6" fmla="*/ 0 w 2426277"/>
              <a:gd name="connsiteY6" fmla="*/ 360175 h 432184"/>
              <a:gd name="connsiteX7" fmla="*/ 0 w 2426277"/>
              <a:gd name="connsiteY7" fmla="*/ 72145 h 432184"/>
              <a:gd name="connsiteX0" fmla="*/ 0 w 2426277"/>
              <a:gd name="connsiteY0" fmla="*/ 72120 h 432159"/>
              <a:gd name="connsiteX1" fmla="*/ 72009 w 2426277"/>
              <a:gd name="connsiteY1" fmla="*/ 111 h 432159"/>
              <a:gd name="connsiteX2" fmla="*/ 2088231 w 2426277"/>
              <a:gd name="connsiteY2" fmla="*/ 111 h 432159"/>
              <a:gd name="connsiteX3" fmla="*/ 2426247 w 2426277"/>
              <a:gd name="connsiteY3" fmla="*/ 199580 h 432159"/>
              <a:gd name="connsiteX4" fmla="*/ 2088231 w 2426277"/>
              <a:gd name="connsiteY4" fmla="*/ 432159 h 432159"/>
              <a:gd name="connsiteX5" fmla="*/ 72009 w 2426277"/>
              <a:gd name="connsiteY5" fmla="*/ 432159 h 432159"/>
              <a:gd name="connsiteX6" fmla="*/ 0 w 2426277"/>
              <a:gd name="connsiteY6" fmla="*/ 360150 h 432159"/>
              <a:gd name="connsiteX7" fmla="*/ 0 w 2426277"/>
              <a:gd name="connsiteY7" fmla="*/ 72120 h 432159"/>
              <a:gd name="connsiteX0" fmla="*/ 0 w 2426247"/>
              <a:gd name="connsiteY0" fmla="*/ 72120 h 432159"/>
              <a:gd name="connsiteX1" fmla="*/ 72009 w 2426247"/>
              <a:gd name="connsiteY1" fmla="*/ 111 h 432159"/>
              <a:gd name="connsiteX2" fmla="*/ 2088231 w 2426247"/>
              <a:gd name="connsiteY2" fmla="*/ 111 h 432159"/>
              <a:gd name="connsiteX3" fmla="*/ 2426247 w 2426247"/>
              <a:gd name="connsiteY3" fmla="*/ 199580 h 432159"/>
              <a:gd name="connsiteX4" fmla="*/ 2088231 w 2426247"/>
              <a:gd name="connsiteY4" fmla="*/ 432159 h 432159"/>
              <a:gd name="connsiteX5" fmla="*/ 72009 w 2426247"/>
              <a:gd name="connsiteY5" fmla="*/ 432159 h 432159"/>
              <a:gd name="connsiteX6" fmla="*/ 0 w 2426247"/>
              <a:gd name="connsiteY6" fmla="*/ 360150 h 432159"/>
              <a:gd name="connsiteX7" fmla="*/ 0 w 2426247"/>
              <a:gd name="connsiteY7" fmla="*/ 72120 h 432159"/>
              <a:gd name="connsiteX0" fmla="*/ 0 w 2520458"/>
              <a:gd name="connsiteY0" fmla="*/ 72117 h 432156"/>
              <a:gd name="connsiteX1" fmla="*/ 72009 w 2520458"/>
              <a:gd name="connsiteY1" fmla="*/ 108 h 432156"/>
              <a:gd name="connsiteX2" fmla="*/ 2088231 w 2520458"/>
              <a:gd name="connsiteY2" fmla="*/ 108 h 432156"/>
              <a:gd name="connsiteX3" fmla="*/ 2520458 w 2520458"/>
              <a:gd name="connsiteY3" fmla="*/ 205119 h 432156"/>
              <a:gd name="connsiteX4" fmla="*/ 2088231 w 2520458"/>
              <a:gd name="connsiteY4" fmla="*/ 432156 h 432156"/>
              <a:gd name="connsiteX5" fmla="*/ 72009 w 2520458"/>
              <a:gd name="connsiteY5" fmla="*/ 432156 h 432156"/>
              <a:gd name="connsiteX6" fmla="*/ 0 w 2520458"/>
              <a:gd name="connsiteY6" fmla="*/ 360147 h 432156"/>
              <a:gd name="connsiteX7" fmla="*/ 0 w 2520458"/>
              <a:gd name="connsiteY7" fmla="*/ 72117 h 432156"/>
              <a:gd name="connsiteX0" fmla="*/ 0 w 2583417"/>
              <a:gd name="connsiteY0" fmla="*/ 72116 h 432155"/>
              <a:gd name="connsiteX1" fmla="*/ 72009 w 2583417"/>
              <a:gd name="connsiteY1" fmla="*/ 107 h 432155"/>
              <a:gd name="connsiteX2" fmla="*/ 2088231 w 2583417"/>
              <a:gd name="connsiteY2" fmla="*/ 107 h 432155"/>
              <a:gd name="connsiteX3" fmla="*/ 2583417 w 2583417"/>
              <a:gd name="connsiteY3" fmla="*/ 208116 h 432155"/>
              <a:gd name="connsiteX4" fmla="*/ 2088231 w 2583417"/>
              <a:gd name="connsiteY4" fmla="*/ 432155 h 432155"/>
              <a:gd name="connsiteX5" fmla="*/ 72009 w 2583417"/>
              <a:gd name="connsiteY5" fmla="*/ 432155 h 432155"/>
              <a:gd name="connsiteX6" fmla="*/ 0 w 2583417"/>
              <a:gd name="connsiteY6" fmla="*/ 360146 h 432155"/>
              <a:gd name="connsiteX7" fmla="*/ 0 w 2583417"/>
              <a:gd name="connsiteY7" fmla="*/ 72116 h 432155"/>
              <a:gd name="connsiteX0" fmla="*/ 0 w 2607401"/>
              <a:gd name="connsiteY0" fmla="*/ 72099 h 432138"/>
              <a:gd name="connsiteX1" fmla="*/ 72009 w 2607401"/>
              <a:gd name="connsiteY1" fmla="*/ 90 h 432138"/>
              <a:gd name="connsiteX2" fmla="*/ 2088231 w 2607401"/>
              <a:gd name="connsiteY2" fmla="*/ 90 h 432138"/>
              <a:gd name="connsiteX3" fmla="*/ 2607401 w 2607401"/>
              <a:gd name="connsiteY3" fmla="*/ 250071 h 432138"/>
              <a:gd name="connsiteX4" fmla="*/ 2088231 w 2607401"/>
              <a:gd name="connsiteY4" fmla="*/ 432138 h 432138"/>
              <a:gd name="connsiteX5" fmla="*/ 72009 w 2607401"/>
              <a:gd name="connsiteY5" fmla="*/ 432138 h 432138"/>
              <a:gd name="connsiteX6" fmla="*/ 0 w 2607401"/>
              <a:gd name="connsiteY6" fmla="*/ 360129 h 432138"/>
              <a:gd name="connsiteX7" fmla="*/ 0 w 2607401"/>
              <a:gd name="connsiteY7" fmla="*/ 72099 h 432138"/>
              <a:gd name="connsiteX0" fmla="*/ 0 w 2661365"/>
              <a:gd name="connsiteY0" fmla="*/ 72100 h 432139"/>
              <a:gd name="connsiteX1" fmla="*/ 72009 w 2661365"/>
              <a:gd name="connsiteY1" fmla="*/ 91 h 432139"/>
              <a:gd name="connsiteX2" fmla="*/ 2088231 w 2661365"/>
              <a:gd name="connsiteY2" fmla="*/ 91 h 432139"/>
              <a:gd name="connsiteX3" fmla="*/ 2661365 w 2661365"/>
              <a:gd name="connsiteY3" fmla="*/ 244076 h 432139"/>
              <a:gd name="connsiteX4" fmla="*/ 2088231 w 2661365"/>
              <a:gd name="connsiteY4" fmla="*/ 432139 h 432139"/>
              <a:gd name="connsiteX5" fmla="*/ 72009 w 2661365"/>
              <a:gd name="connsiteY5" fmla="*/ 432139 h 432139"/>
              <a:gd name="connsiteX6" fmla="*/ 0 w 2661365"/>
              <a:gd name="connsiteY6" fmla="*/ 360130 h 432139"/>
              <a:gd name="connsiteX7" fmla="*/ 0 w 2661365"/>
              <a:gd name="connsiteY7" fmla="*/ 72100 h 432139"/>
              <a:gd name="connsiteX0" fmla="*/ 0 w 2598407"/>
              <a:gd name="connsiteY0" fmla="*/ 72109 h 432148"/>
              <a:gd name="connsiteX1" fmla="*/ 72009 w 2598407"/>
              <a:gd name="connsiteY1" fmla="*/ 100 h 432148"/>
              <a:gd name="connsiteX2" fmla="*/ 2088231 w 2598407"/>
              <a:gd name="connsiteY2" fmla="*/ 100 h 432148"/>
              <a:gd name="connsiteX3" fmla="*/ 2598407 w 2598407"/>
              <a:gd name="connsiteY3" fmla="*/ 220101 h 432148"/>
              <a:gd name="connsiteX4" fmla="*/ 2088231 w 2598407"/>
              <a:gd name="connsiteY4" fmla="*/ 432148 h 432148"/>
              <a:gd name="connsiteX5" fmla="*/ 72009 w 2598407"/>
              <a:gd name="connsiteY5" fmla="*/ 432148 h 432148"/>
              <a:gd name="connsiteX6" fmla="*/ 0 w 2598407"/>
              <a:gd name="connsiteY6" fmla="*/ 360139 h 432148"/>
              <a:gd name="connsiteX7" fmla="*/ 0 w 2598407"/>
              <a:gd name="connsiteY7" fmla="*/ 72109 h 432148"/>
              <a:gd name="connsiteX0" fmla="*/ 0 w 2538446"/>
              <a:gd name="connsiteY0" fmla="*/ 72121 h 432160"/>
              <a:gd name="connsiteX1" fmla="*/ 72009 w 2538446"/>
              <a:gd name="connsiteY1" fmla="*/ 112 h 432160"/>
              <a:gd name="connsiteX2" fmla="*/ 2088231 w 2538446"/>
              <a:gd name="connsiteY2" fmla="*/ 112 h 432160"/>
              <a:gd name="connsiteX3" fmla="*/ 2538446 w 2538446"/>
              <a:gd name="connsiteY3" fmla="*/ 196129 h 432160"/>
              <a:gd name="connsiteX4" fmla="*/ 2088231 w 2538446"/>
              <a:gd name="connsiteY4" fmla="*/ 432160 h 432160"/>
              <a:gd name="connsiteX5" fmla="*/ 72009 w 2538446"/>
              <a:gd name="connsiteY5" fmla="*/ 432160 h 432160"/>
              <a:gd name="connsiteX6" fmla="*/ 0 w 2538446"/>
              <a:gd name="connsiteY6" fmla="*/ 360151 h 432160"/>
              <a:gd name="connsiteX7" fmla="*/ 0 w 2538446"/>
              <a:gd name="connsiteY7" fmla="*/ 72121 h 432160"/>
              <a:gd name="connsiteX0" fmla="*/ 0 w 2538541"/>
              <a:gd name="connsiteY0" fmla="*/ 72121 h 432160"/>
              <a:gd name="connsiteX1" fmla="*/ 72009 w 2538541"/>
              <a:gd name="connsiteY1" fmla="*/ 112 h 432160"/>
              <a:gd name="connsiteX2" fmla="*/ 2088231 w 2538541"/>
              <a:gd name="connsiteY2" fmla="*/ 112 h 432160"/>
              <a:gd name="connsiteX3" fmla="*/ 2538446 w 2538541"/>
              <a:gd name="connsiteY3" fmla="*/ 196129 h 432160"/>
              <a:gd name="connsiteX4" fmla="*/ 2088231 w 2538541"/>
              <a:gd name="connsiteY4" fmla="*/ 432160 h 432160"/>
              <a:gd name="connsiteX5" fmla="*/ 72009 w 2538541"/>
              <a:gd name="connsiteY5" fmla="*/ 432160 h 432160"/>
              <a:gd name="connsiteX6" fmla="*/ 0 w 2538541"/>
              <a:gd name="connsiteY6" fmla="*/ 360151 h 432160"/>
              <a:gd name="connsiteX7" fmla="*/ 0 w 2538541"/>
              <a:gd name="connsiteY7" fmla="*/ 72121 h 432160"/>
              <a:gd name="connsiteX0" fmla="*/ 0 w 2538446"/>
              <a:gd name="connsiteY0" fmla="*/ 72121 h 432160"/>
              <a:gd name="connsiteX1" fmla="*/ 72009 w 2538446"/>
              <a:gd name="connsiteY1" fmla="*/ 112 h 432160"/>
              <a:gd name="connsiteX2" fmla="*/ 2088231 w 2538446"/>
              <a:gd name="connsiteY2" fmla="*/ 112 h 432160"/>
              <a:gd name="connsiteX3" fmla="*/ 2538446 w 2538446"/>
              <a:gd name="connsiteY3" fmla="*/ 196129 h 432160"/>
              <a:gd name="connsiteX4" fmla="*/ 2088231 w 2538446"/>
              <a:gd name="connsiteY4" fmla="*/ 432160 h 432160"/>
              <a:gd name="connsiteX5" fmla="*/ 72009 w 2538446"/>
              <a:gd name="connsiteY5" fmla="*/ 432160 h 432160"/>
              <a:gd name="connsiteX6" fmla="*/ 0 w 2538446"/>
              <a:gd name="connsiteY6" fmla="*/ 360151 h 432160"/>
              <a:gd name="connsiteX7" fmla="*/ 0 w 2538446"/>
              <a:gd name="connsiteY7" fmla="*/ 72121 h 432160"/>
              <a:gd name="connsiteX0" fmla="*/ 0 w 2538446"/>
              <a:gd name="connsiteY0" fmla="*/ 72121 h 432332"/>
              <a:gd name="connsiteX1" fmla="*/ 72009 w 2538446"/>
              <a:gd name="connsiteY1" fmla="*/ 112 h 432332"/>
              <a:gd name="connsiteX2" fmla="*/ 2088231 w 2538446"/>
              <a:gd name="connsiteY2" fmla="*/ 112 h 432332"/>
              <a:gd name="connsiteX3" fmla="*/ 2538446 w 2538446"/>
              <a:gd name="connsiteY3" fmla="*/ 196129 h 432332"/>
              <a:gd name="connsiteX4" fmla="*/ 2088231 w 2538446"/>
              <a:gd name="connsiteY4" fmla="*/ 432160 h 432332"/>
              <a:gd name="connsiteX5" fmla="*/ 72009 w 2538446"/>
              <a:gd name="connsiteY5" fmla="*/ 432160 h 432332"/>
              <a:gd name="connsiteX6" fmla="*/ 0 w 2538446"/>
              <a:gd name="connsiteY6" fmla="*/ 360151 h 432332"/>
              <a:gd name="connsiteX7" fmla="*/ 0 w 2538446"/>
              <a:gd name="connsiteY7" fmla="*/ 72121 h 432332"/>
              <a:gd name="connsiteX0" fmla="*/ 0 w 2538504"/>
              <a:gd name="connsiteY0" fmla="*/ 72117 h 432328"/>
              <a:gd name="connsiteX1" fmla="*/ 72009 w 2538504"/>
              <a:gd name="connsiteY1" fmla="*/ 108 h 432328"/>
              <a:gd name="connsiteX2" fmla="*/ 2088231 w 2538504"/>
              <a:gd name="connsiteY2" fmla="*/ 108 h 432328"/>
              <a:gd name="connsiteX3" fmla="*/ 2538446 w 2538504"/>
              <a:gd name="connsiteY3" fmla="*/ 196125 h 432328"/>
              <a:gd name="connsiteX4" fmla="*/ 2088231 w 2538504"/>
              <a:gd name="connsiteY4" fmla="*/ 432156 h 432328"/>
              <a:gd name="connsiteX5" fmla="*/ 72009 w 2538504"/>
              <a:gd name="connsiteY5" fmla="*/ 432156 h 432328"/>
              <a:gd name="connsiteX6" fmla="*/ 0 w 2538504"/>
              <a:gd name="connsiteY6" fmla="*/ 360147 h 432328"/>
              <a:gd name="connsiteX7" fmla="*/ 0 w 2538504"/>
              <a:gd name="connsiteY7" fmla="*/ 72117 h 432328"/>
              <a:gd name="connsiteX0" fmla="*/ 0 w 2538504"/>
              <a:gd name="connsiteY0" fmla="*/ 72111 h 432332"/>
              <a:gd name="connsiteX1" fmla="*/ 72009 w 2538504"/>
              <a:gd name="connsiteY1" fmla="*/ 102 h 432332"/>
              <a:gd name="connsiteX2" fmla="*/ 2088231 w 2538504"/>
              <a:gd name="connsiteY2" fmla="*/ 102 h 432332"/>
              <a:gd name="connsiteX3" fmla="*/ 2538446 w 2538504"/>
              <a:gd name="connsiteY3" fmla="*/ 210265 h 432332"/>
              <a:gd name="connsiteX4" fmla="*/ 2088231 w 2538504"/>
              <a:gd name="connsiteY4" fmla="*/ 432150 h 432332"/>
              <a:gd name="connsiteX5" fmla="*/ 72009 w 2538504"/>
              <a:gd name="connsiteY5" fmla="*/ 432150 h 432332"/>
              <a:gd name="connsiteX6" fmla="*/ 0 w 2538504"/>
              <a:gd name="connsiteY6" fmla="*/ 360141 h 432332"/>
              <a:gd name="connsiteX7" fmla="*/ 0 w 2538504"/>
              <a:gd name="connsiteY7" fmla="*/ 72111 h 432332"/>
              <a:gd name="connsiteX0" fmla="*/ 0 w 2538504"/>
              <a:gd name="connsiteY0" fmla="*/ 72111 h 432356"/>
              <a:gd name="connsiteX1" fmla="*/ 72009 w 2538504"/>
              <a:gd name="connsiteY1" fmla="*/ 102 h 432356"/>
              <a:gd name="connsiteX2" fmla="*/ 2088231 w 2538504"/>
              <a:gd name="connsiteY2" fmla="*/ 102 h 432356"/>
              <a:gd name="connsiteX3" fmla="*/ 2538446 w 2538504"/>
              <a:gd name="connsiteY3" fmla="*/ 210265 h 432356"/>
              <a:gd name="connsiteX4" fmla="*/ 2088231 w 2538504"/>
              <a:gd name="connsiteY4" fmla="*/ 432150 h 432356"/>
              <a:gd name="connsiteX5" fmla="*/ 72009 w 2538504"/>
              <a:gd name="connsiteY5" fmla="*/ 432150 h 432356"/>
              <a:gd name="connsiteX6" fmla="*/ 0 w 2538504"/>
              <a:gd name="connsiteY6" fmla="*/ 360141 h 432356"/>
              <a:gd name="connsiteX7" fmla="*/ 0 w 2538504"/>
              <a:gd name="connsiteY7" fmla="*/ 72111 h 432356"/>
              <a:gd name="connsiteX0" fmla="*/ 0 w 2538446"/>
              <a:gd name="connsiteY0" fmla="*/ 73192 h 433437"/>
              <a:gd name="connsiteX1" fmla="*/ 72009 w 2538446"/>
              <a:gd name="connsiteY1" fmla="*/ 1183 h 433437"/>
              <a:gd name="connsiteX2" fmla="*/ 2088231 w 2538446"/>
              <a:gd name="connsiteY2" fmla="*/ 1183 h 433437"/>
              <a:gd name="connsiteX3" fmla="*/ 2538446 w 2538446"/>
              <a:gd name="connsiteY3" fmla="*/ 211346 h 433437"/>
              <a:gd name="connsiteX4" fmla="*/ 2088231 w 2538446"/>
              <a:gd name="connsiteY4" fmla="*/ 433231 h 433437"/>
              <a:gd name="connsiteX5" fmla="*/ 72009 w 2538446"/>
              <a:gd name="connsiteY5" fmla="*/ 433231 h 433437"/>
              <a:gd name="connsiteX6" fmla="*/ 0 w 2538446"/>
              <a:gd name="connsiteY6" fmla="*/ 361222 h 433437"/>
              <a:gd name="connsiteX7" fmla="*/ 0 w 2538446"/>
              <a:gd name="connsiteY7" fmla="*/ 73192 h 433437"/>
              <a:gd name="connsiteX0" fmla="*/ 0 w 2538446"/>
              <a:gd name="connsiteY0" fmla="*/ 73004 h 433249"/>
              <a:gd name="connsiteX1" fmla="*/ 72009 w 2538446"/>
              <a:gd name="connsiteY1" fmla="*/ 995 h 433249"/>
              <a:gd name="connsiteX2" fmla="*/ 2088231 w 2538446"/>
              <a:gd name="connsiteY2" fmla="*/ 995 h 433249"/>
              <a:gd name="connsiteX3" fmla="*/ 2538446 w 2538446"/>
              <a:gd name="connsiteY3" fmla="*/ 211158 h 433249"/>
              <a:gd name="connsiteX4" fmla="*/ 2088231 w 2538446"/>
              <a:gd name="connsiteY4" fmla="*/ 433043 h 433249"/>
              <a:gd name="connsiteX5" fmla="*/ 72009 w 2538446"/>
              <a:gd name="connsiteY5" fmla="*/ 433043 h 433249"/>
              <a:gd name="connsiteX6" fmla="*/ 0 w 2538446"/>
              <a:gd name="connsiteY6" fmla="*/ 361034 h 433249"/>
              <a:gd name="connsiteX7" fmla="*/ 0 w 2538446"/>
              <a:gd name="connsiteY7" fmla="*/ 73004 h 433249"/>
              <a:gd name="connsiteX0" fmla="*/ 0 w 2538446"/>
              <a:gd name="connsiteY0" fmla="*/ 73004 h 434912"/>
              <a:gd name="connsiteX1" fmla="*/ 72009 w 2538446"/>
              <a:gd name="connsiteY1" fmla="*/ 995 h 434912"/>
              <a:gd name="connsiteX2" fmla="*/ 2088231 w 2538446"/>
              <a:gd name="connsiteY2" fmla="*/ 995 h 434912"/>
              <a:gd name="connsiteX3" fmla="*/ 2538446 w 2538446"/>
              <a:gd name="connsiteY3" fmla="*/ 211158 h 434912"/>
              <a:gd name="connsiteX4" fmla="*/ 2088231 w 2538446"/>
              <a:gd name="connsiteY4" fmla="*/ 433043 h 434912"/>
              <a:gd name="connsiteX5" fmla="*/ 72009 w 2538446"/>
              <a:gd name="connsiteY5" fmla="*/ 433043 h 434912"/>
              <a:gd name="connsiteX6" fmla="*/ 0 w 2538446"/>
              <a:gd name="connsiteY6" fmla="*/ 361034 h 434912"/>
              <a:gd name="connsiteX7" fmla="*/ 0 w 2538446"/>
              <a:gd name="connsiteY7" fmla="*/ 73004 h 434912"/>
              <a:gd name="connsiteX0" fmla="*/ 0 w 2538446"/>
              <a:gd name="connsiteY0" fmla="*/ 73195 h 435103"/>
              <a:gd name="connsiteX1" fmla="*/ 72009 w 2538446"/>
              <a:gd name="connsiteY1" fmla="*/ 1186 h 435103"/>
              <a:gd name="connsiteX2" fmla="*/ 2088231 w 2538446"/>
              <a:gd name="connsiteY2" fmla="*/ 1186 h 435103"/>
              <a:gd name="connsiteX3" fmla="*/ 2538446 w 2538446"/>
              <a:gd name="connsiteY3" fmla="*/ 211349 h 435103"/>
              <a:gd name="connsiteX4" fmla="*/ 2088231 w 2538446"/>
              <a:gd name="connsiteY4" fmla="*/ 433234 h 435103"/>
              <a:gd name="connsiteX5" fmla="*/ 72009 w 2538446"/>
              <a:gd name="connsiteY5" fmla="*/ 433234 h 435103"/>
              <a:gd name="connsiteX6" fmla="*/ 0 w 2538446"/>
              <a:gd name="connsiteY6" fmla="*/ 361225 h 435103"/>
              <a:gd name="connsiteX7" fmla="*/ 0 w 2538446"/>
              <a:gd name="connsiteY7" fmla="*/ 73195 h 435103"/>
              <a:gd name="connsiteX0" fmla="*/ 0 w 2538459"/>
              <a:gd name="connsiteY0" fmla="*/ 72009 h 433917"/>
              <a:gd name="connsiteX1" fmla="*/ 72009 w 2538459"/>
              <a:gd name="connsiteY1" fmla="*/ 0 h 433917"/>
              <a:gd name="connsiteX2" fmla="*/ 2088231 w 2538459"/>
              <a:gd name="connsiteY2" fmla="*/ 0 h 433917"/>
              <a:gd name="connsiteX3" fmla="*/ 2316843 w 2538459"/>
              <a:gd name="connsiteY3" fmla="*/ 64721 h 433917"/>
              <a:gd name="connsiteX4" fmla="*/ 2538446 w 2538459"/>
              <a:gd name="connsiteY4" fmla="*/ 210163 h 433917"/>
              <a:gd name="connsiteX5" fmla="*/ 2088231 w 2538459"/>
              <a:gd name="connsiteY5" fmla="*/ 432048 h 433917"/>
              <a:gd name="connsiteX6" fmla="*/ 72009 w 2538459"/>
              <a:gd name="connsiteY6" fmla="*/ 432048 h 433917"/>
              <a:gd name="connsiteX7" fmla="*/ 0 w 2538459"/>
              <a:gd name="connsiteY7" fmla="*/ 360039 h 433917"/>
              <a:gd name="connsiteX8" fmla="*/ 0 w 2538459"/>
              <a:gd name="connsiteY8" fmla="*/ 72009 h 433917"/>
              <a:gd name="connsiteX0" fmla="*/ 0 w 2538446"/>
              <a:gd name="connsiteY0" fmla="*/ 72009 h 433917"/>
              <a:gd name="connsiteX1" fmla="*/ 72009 w 2538446"/>
              <a:gd name="connsiteY1" fmla="*/ 0 h 433917"/>
              <a:gd name="connsiteX2" fmla="*/ 2088231 w 2538446"/>
              <a:gd name="connsiteY2" fmla="*/ 0 h 433917"/>
              <a:gd name="connsiteX3" fmla="*/ 2538446 w 2538446"/>
              <a:gd name="connsiteY3" fmla="*/ 210163 h 433917"/>
              <a:gd name="connsiteX4" fmla="*/ 2088231 w 2538446"/>
              <a:gd name="connsiteY4" fmla="*/ 432048 h 433917"/>
              <a:gd name="connsiteX5" fmla="*/ 72009 w 2538446"/>
              <a:gd name="connsiteY5" fmla="*/ 432048 h 433917"/>
              <a:gd name="connsiteX6" fmla="*/ 0 w 2538446"/>
              <a:gd name="connsiteY6" fmla="*/ 360039 h 433917"/>
              <a:gd name="connsiteX7" fmla="*/ 0 w 2538446"/>
              <a:gd name="connsiteY7" fmla="*/ 72009 h 433917"/>
              <a:gd name="connsiteX0" fmla="*/ 0 w 2538446"/>
              <a:gd name="connsiteY0" fmla="*/ 72009 h 433917"/>
              <a:gd name="connsiteX1" fmla="*/ 72009 w 2538446"/>
              <a:gd name="connsiteY1" fmla="*/ 0 h 433917"/>
              <a:gd name="connsiteX2" fmla="*/ 2088231 w 2538446"/>
              <a:gd name="connsiteY2" fmla="*/ 0 h 433917"/>
              <a:gd name="connsiteX3" fmla="*/ 2538446 w 2538446"/>
              <a:gd name="connsiteY3" fmla="*/ 210163 h 433917"/>
              <a:gd name="connsiteX4" fmla="*/ 2088231 w 2538446"/>
              <a:gd name="connsiteY4" fmla="*/ 432048 h 433917"/>
              <a:gd name="connsiteX5" fmla="*/ 72009 w 2538446"/>
              <a:gd name="connsiteY5" fmla="*/ 432048 h 433917"/>
              <a:gd name="connsiteX6" fmla="*/ 0 w 2538446"/>
              <a:gd name="connsiteY6" fmla="*/ 360039 h 433917"/>
              <a:gd name="connsiteX7" fmla="*/ 0 w 2538446"/>
              <a:gd name="connsiteY7" fmla="*/ 72009 h 433917"/>
              <a:gd name="connsiteX0" fmla="*/ 0 w 2538446"/>
              <a:gd name="connsiteY0" fmla="*/ 72009 h 433917"/>
              <a:gd name="connsiteX1" fmla="*/ 72009 w 2538446"/>
              <a:gd name="connsiteY1" fmla="*/ 0 h 433917"/>
              <a:gd name="connsiteX2" fmla="*/ 2088231 w 2538446"/>
              <a:gd name="connsiteY2" fmla="*/ 0 h 433917"/>
              <a:gd name="connsiteX3" fmla="*/ 2538446 w 2538446"/>
              <a:gd name="connsiteY3" fmla="*/ 210163 h 433917"/>
              <a:gd name="connsiteX4" fmla="*/ 2088231 w 2538446"/>
              <a:gd name="connsiteY4" fmla="*/ 432048 h 433917"/>
              <a:gd name="connsiteX5" fmla="*/ 72009 w 2538446"/>
              <a:gd name="connsiteY5" fmla="*/ 432048 h 433917"/>
              <a:gd name="connsiteX6" fmla="*/ 0 w 2538446"/>
              <a:gd name="connsiteY6" fmla="*/ 360039 h 433917"/>
              <a:gd name="connsiteX7" fmla="*/ 0 w 2538446"/>
              <a:gd name="connsiteY7" fmla="*/ 72009 h 433917"/>
              <a:gd name="connsiteX0" fmla="*/ 0 w 2538446"/>
              <a:gd name="connsiteY0" fmla="*/ 72009 h 432048"/>
              <a:gd name="connsiteX1" fmla="*/ 72009 w 2538446"/>
              <a:gd name="connsiteY1" fmla="*/ 0 h 432048"/>
              <a:gd name="connsiteX2" fmla="*/ 2088231 w 2538446"/>
              <a:gd name="connsiteY2" fmla="*/ 0 h 432048"/>
              <a:gd name="connsiteX3" fmla="*/ 2538446 w 2538446"/>
              <a:gd name="connsiteY3" fmla="*/ 210163 h 432048"/>
              <a:gd name="connsiteX4" fmla="*/ 2088231 w 2538446"/>
              <a:gd name="connsiteY4" fmla="*/ 432048 h 432048"/>
              <a:gd name="connsiteX5" fmla="*/ 72009 w 2538446"/>
              <a:gd name="connsiteY5" fmla="*/ 432048 h 432048"/>
              <a:gd name="connsiteX6" fmla="*/ 0 w 2538446"/>
              <a:gd name="connsiteY6" fmla="*/ 360039 h 432048"/>
              <a:gd name="connsiteX7" fmla="*/ 0 w 2538446"/>
              <a:gd name="connsiteY7" fmla="*/ 72009 h 432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38446" h="432048">
                <a:moveTo>
                  <a:pt x="0" y="72009"/>
                </a:moveTo>
                <a:cubicBezTo>
                  <a:pt x="0" y="32240"/>
                  <a:pt x="32240" y="0"/>
                  <a:pt x="72009" y="0"/>
                </a:cubicBezTo>
                <a:lnTo>
                  <a:pt x="2088231" y="0"/>
                </a:lnTo>
                <a:cubicBezTo>
                  <a:pt x="2084302" y="127"/>
                  <a:pt x="2427316" y="155605"/>
                  <a:pt x="2538446" y="210163"/>
                </a:cubicBezTo>
                <a:lnTo>
                  <a:pt x="2088231" y="432048"/>
                </a:lnTo>
                <a:lnTo>
                  <a:pt x="72009" y="432048"/>
                </a:lnTo>
                <a:cubicBezTo>
                  <a:pt x="32240" y="432048"/>
                  <a:pt x="0" y="399808"/>
                  <a:pt x="0" y="360039"/>
                </a:cubicBezTo>
                <a:lnTo>
                  <a:pt x="0" y="72009"/>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s-ES" sz="2400" dirty="0">
              <a:solidFill>
                <a:schemeClr val="tx1"/>
              </a:solidFill>
            </a:endParaRPr>
          </a:p>
        </p:txBody>
      </p:sp>
      <p:sp>
        <p:nvSpPr>
          <p:cNvPr id="24" name="3 Rectángulo redondeado"/>
          <p:cNvSpPr/>
          <p:nvPr/>
        </p:nvSpPr>
        <p:spPr>
          <a:xfrm>
            <a:off x="1295401" y="4380442"/>
            <a:ext cx="2400300" cy="1056217"/>
          </a:xfrm>
          <a:custGeom>
            <a:avLst/>
            <a:gdLst>
              <a:gd name="connsiteX0" fmla="*/ 0 w 2160240"/>
              <a:gd name="connsiteY0" fmla="*/ 72009 h 432048"/>
              <a:gd name="connsiteX1" fmla="*/ 72009 w 2160240"/>
              <a:gd name="connsiteY1" fmla="*/ 0 h 432048"/>
              <a:gd name="connsiteX2" fmla="*/ 2088231 w 2160240"/>
              <a:gd name="connsiteY2" fmla="*/ 0 h 432048"/>
              <a:gd name="connsiteX3" fmla="*/ 2160240 w 2160240"/>
              <a:gd name="connsiteY3" fmla="*/ 72009 h 432048"/>
              <a:gd name="connsiteX4" fmla="*/ 2160240 w 2160240"/>
              <a:gd name="connsiteY4" fmla="*/ 360039 h 432048"/>
              <a:gd name="connsiteX5" fmla="*/ 2088231 w 2160240"/>
              <a:gd name="connsiteY5" fmla="*/ 432048 h 432048"/>
              <a:gd name="connsiteX6" fmla="*/ 72009 w 2160240"/>
              <a:gd name="connsiteY6" fmla="*/ 432048 h 432048"/>
              <a:gd name="connsiteX7" fmla="*/ 0 w 2160240"/>
              <a:gd name="connsiteY7" fmla="*/ 360039 h 432048"/>
              <a:gd name="connsiteX8" fmla="*/ 0 w 2160240"/>
              <a:gd name="connsiteY8" fmla="*/ 72009 h 432048"/>
              <a:gd name="connsiteX0" fmla="*/ 0 w 2160240"/>
              <a:gd name="connsiteY0" fmla="*/ 72009 h 432048"/>
              <a:gd name="connsiteX1" fmla="*/ 72009 w 2160240"/>
              <a:gd name="connsiteY1" fmla="*/ 0 h 432048"/>
              <a:gd name="connsiteX2" fmla="*/ 2088231 w 2160240"/>
              <a:gd name="connsiteY2" fmla="*/ 0 h 432048"/>
              <a:gd name="connsiteX3" fmla="*/ 2160240 w 2160240"/>
              <a:gd name="connsiteY3" fmla="*/ 72009 h 432048"/>
              <a:gd name="connsiteX4" fmla="*/ 2088231 w 2160240"/>
              <a:gd name="connsiteY4" fmla="*/ 432048 h 432048"/>
              <a:gd name="connsiteX5" fmla="*/ 72009 w 2160240"/>
              <a:gd name="connsiteY5" fmla="*/ 432048 h 432048"/>
              <a:gd name="connsiteX6" fmla="*/ 0 w 2160240"/>
              <a:gd name="connsiteY6" fmla="*/ 360039 h 432048"/>
              <a:gd name="connsiteX7" fmla="*/ 0 w 2160240"/>
              <a:gd name="connsiteY7" fmla="*/ 72009 h 432048"/>
              <a:gd name="connsiteX0" fmla="*/ 0 w 2392996"/>
              <a:gd name="connsiteY0" fmla="*/ 72009 h 432048"/>
              <a:gd name="connsiteX1" fmla="*/ 72009 w 2392996"/>
              <a:gd name="connsiteY1" fmla="*/ 0 h 432048"/>
              <a:gd name="connsiteX2" fmla="*/ 2088231 w 2392996"/>
              <a:gd name="connsiteY2" fmla="*/ 0 h 432048"/>
              <a:gd name="connsiteX3" fmla="*/ 2392996 w 2392996"/>
              <a:gd name="connsiteY3" fmla="*/ 232721 h 432048"/>
              <a:gd name="connsiteX4" fmla="*/ 2088231 w 2392996"/>
              <a:gd name="connsiteY4" fmla="*/ 432048 h 432048"/>
              <a:gd name="connsiteX5" fmla="*/ 72009 w 2392996"/>
              <a:gd name="connsiteY5" fmla="*/ 432048 h 432048"/>
              <a:gd name="connsiteX6" fmla="*/ 0 w 2392996"/>
              <a:gd name="connsiteY6" fmla="*/ 360039 h 432048"/>
              <a:gd name="connsiteX7" fmla="*/ 0 w 2392996"/>
              <a:gd name="connsiteY7" fmla="*/ 72009 h 432048"/>
              <a:gd name="connsiteX0" fmla="*/ 0 w 2426247"/>
              <a:gd name="connsiteY0" fmla="*/ 72009 h 432048"/>
              <a:gd name="connsiteX1" fmla="*/ 72009 w 2426247"/>
              <a:gd name="connsiteY1" fmla="*/ 0 h 432048"/>
              <a:gd name="connsiteX2" fmla="*/ 2088231 w 2426247"/>
              <a:gd name="connsiteY2" fmla="*/ 0 h 432048"/>
              <a:gd name="connsiteX3" fmla="*/ 2426247 w 2426247"/>
              <a:gd name="connsiteY3" fmla="*/ 227179 h 432048"/>
              <a:gd name="connsiteX4" fmla="*/ 2088231 w 2426247"/>
              <a:gd name="connsiteY4" fmla="*/ 432048 h 432048"/>
              <a:gd name="connsiteX5" fmla="*/ 72009 w 2426247"/>
              <a:gd name="connsiteY5" fmla="*/ 432048 h 432048"/>
              <a:gd name="connsiteX6" fmla="*/ 0 w 2426247"/>
              <a:gd name="connsiteY6" fmla="*/ 360039 h 432048"/>
              <a:gd name="connsiteX7" fmla="*/ 0 w 2426247"/>
              <a:gd name="connsiteY7" fmla="*/ 72009 h 432048"/>
              <a:gd name="connsiteX0" fmla="*/ 0 w 2426291"/>
              <a:gd name="connsiteY0" fmla="*/ 72009 h 432048"/>
              <a:gd name="connsiteX1" fmla="*/ 72009 w 2426291"/>
              <a:gd name="connsiteY1" fmla="*/ 0 h 432048"/>
              <a:gd name="connsiteX2" fmla="*/ 2088231 w 2426291"/>
              <a:gd name="connsiteY2" fmla="*/ 0 h 432048"/>
              <a:gd name="connsiteX3" fmla="*/ 2426247 w 2426291"/>
              <a:gd name="connsiteY3" fmla="*/ 227179 h 432048"/>
              <a:gd name="connsiteX4" fmla="*/ 2088231 w 2426291"/>
              <a:gd name="connsiteY4" fmla="*/ 432048 h 432048"/>
              <a:gd name="connsiteX5" fmla="*/ 72009 w 2426291"/>
              <a:gd name="connsiteY5" fmla="*/ 432048 h 432048"/>
              <a:gd name="connsiteX6" fmla="*/ 0 w 2426291"/>
              <a:gd name="connsiteY6" fmla="*/ 360039 h 432048"/>
              <a:gd name="connsiteX7" fmla="*/ 0 w 2426291"/>
              <a:gd name="connsiteY7" fmla="*/ 72009 h 432048"/>
              <a:gd name="connsiteX0" fmla="*/ 0 w 2426291"/>
              <a:gd name="connsiteY0" fmla="*/ 72009 h 432048"/>
              <a:gd name="connsiteX1" fmla="*/ 72009 w 2426291"/>
              <a:gd name="connsiteY1" fmla="*/ 0 h 432048"/>
              <a:gd name="connsiteX2" fmla="*/ 2088231 w 2426291"/>
              <a:gd name="connsiteY2" fmla="*/ 0 h 432048"/>
              <a:gd name="connsiteX3" fmla="*/ 2426247 w 2426291"/>
              <a:gd name="connsiteY3" fmla="*/ 199469 h 432048"/>
              <a:gd name="connsiteX4" fmla="*/ 2088231 w 2426291"/>
              <a:gd name="connsiteY4" fmla="*/ 432048 h 432048"/>
              <a:gd name="connsiteX5" fmla="*/ 72009 w 2426291"/>
              <a:gd name="connsiteY5" fmla="*/ 432048 h 432048"/>
              <a:gd name="connsiteX6" fmla="*/ 0 w 2426291"/>
              <a:gd name="connsiteY6" fmla="*/ 360039 h 432048"/>
              <a:gd name="connsiteX7" fmla="*/ 0 w 2426291"/>
              <a:gd name="connsiteY7" fmla="*/ 72009 h 432048"/>
              <a:gd name="connsiteX0" fmla="*/ 0 w 2426291"/>
              <a:gd name="connsiteY0" fmla="*/ 72145 h 432184"/>
              <a:gd name="connsiteX1" fmla="*/ 72009 w 2426291"/>
              <a:gd name="connsiteY1" fmla="*/ 136 h 432184"/>
              <a:gd name="connsiteX2" fmla="*/ 2088231 w 2426291"/>
              <a:gd name="connsiteY2" fmla="*/ 136 h 432184"/>
              <a:gd name="connsiteX3" fmla="*/ 2426247 w 2426291"/>
              <a:gd name="connsiteY3" fmla="*/ 199605 h 432184"/>
              <a:gd name="connsiteX4" fmla="*/ 2088231 w 2426291"/>
              <a:gd name="connsiteY4" fmla="*/ 432184 h 432184"/>
              <a:gd name="connsiteX5" fmla="*/ 72009 w 2426291"/>
              <a:gd name="connsiteY5" fmla="*/ 432184 h 432184"/>
              <a:gd name="connsiteX6" fmla="*/ 0 w 2426291"/>
              <a:gd name="connsiteY6" fmla="*/ 360175 h 432184"/>
              <a:gd name="connsiteX7" fmla="*/ 0 w 2426291"/>
              <a:gd name="connsiteY7" fmla="*/ 72145 h 432184"/>
              <a:gd name="connsiteX0" fmla="*/ 0 w 2426277"/>
              <a:gd name="connsiteY0" fmla="*/ 72145 h 432184"/>
              <a:gd name="connsiteX1" fmla="*/ 72009 w 2426277"/>
              <a:gd name="connsiteY1" fmla="*/ 136 h 432184"/>
              <a:gd name="connsiteX2" fmla="*/ 2088231 w 2426277"/>
              <a:gd name="connsiteY2" fmla="*/ 136 h 432184"/>
              <a:gd name="connsiteX3" fmla="*/ 2426247 w 2426277"/>
              <a:gd name="connsiteY3" fmla="*/ 199605 h 432184"/>
              <a:gd name="connsiteX4" fmla="*/ 2088231 w 2426277"/>
              <a:gd name="connsiteY4" fmla="*/ 432184 h 432184"/>
              <a:gd name="connsiteX5" fmla="*/ 72009 w 2426277"/>
              <a:gd name="connsiteY5" fmla="*/ 432184 h 432184"/>
              <a:gd name="connsiteX6" fmla="*/ 0 w 2426277"/>
              <a:gd name="connsiteY6" fmla="*/ 360175 h 432184"/>
              <a:gd name="connsiteX7" fmla="*/ 0 w 2426277"/>
              <a:gd name="connsiteY7" fmla="*/ 72145 h 432184"/>
              <a:gd name="connsiteX0" fmla="*/ 0 w 2426277"/>
              <a:gd name="connsiteY0" fmla="*/ 72120 h 432159"/>
              <a:gd name="connsiteX1" fmla="*/ 72009 w 2426277"/>
              <a:gd name="connsiteY1" fmla="*/ 111 h 432159"/>
              <a:gd name="connsiteX2" fmla="*/ 2088231 w 2426277"/>
              <a:gd name="connsiteY2" fmla="*/ 111 h 432159"/>
              <a:gd name="connsiteX3" fmla="*/ 2426247 w 2426277"/>
              <a:gd name="connsiteY3" fmla="*/ 199580 h 432159"/>
              <a:gd name="connsiteX4" fmla="*/ 2088231 w 2426277"/>
              <a:gd name="connsiteY4" fmla="*/ 432159 h 432159"/>
              <a:gd name="connsiteX5" fmla="*/ 72009 w 2426277"/>
              <a:gd name="connsiteY5" fmla="*/ 432159 h 432159"/>
              <a:gd name="connsiteX6" fmla="*/ 0 w 2426277"/>
              <a:gd name="connsiteY6" fmla="*/ 360150 h 432159"/>
              <a:gd name="connsiteX7" fmla="*/ 0 w 2426277"/>
              <a:gd name="connsiteY7" fmla="*/ 72120 h 432159"/>
              <a:gd name="connsiteX0" fmla="*/ 0 w 2426247"/>
              <a:gd name="connsiteY0" fmla="*/ 72120 h 432159"/>
              <a:gd name="connsiteX1" fmla="*/ 72009 w 2426247"/>
              <a:gd name="connsiteY1" fmla="*/ 111 h 432159"/>
              <a:gd name="connsiteX2" fmla="*/ 2088231 w 2426247"/>
              <a:gd name="connsiteY2" fmla="*/ 111 h 432159"/>
              <a:gd name="connsiteX3" fmla="*/ 2426247 w 2426247"/>
              <a:gd name="connsiteY3" fmla="*/ 199580 h 432159"/>
              <a:gd name="connsiteX4" fmla="*/ 2088231 w 2426247"/>
              <a:gd name="connsiteY4" fmla="*/ 432159 h 432159"/>
              <a:gd name="connsiteX5" fmla="*/ 72009 w 2426247"/>
              <a:gd name="connsiteY5" fmla="*/ 432159 h 432159"/>
              <a:gd name="connsiteX6" fmla="*/ 0 w 2426247"/>
              <a:gd name="connsiteY6" fmla="*/ 360150 h 432159"/>
              <a:gd name="connsiteX7" fmla="*/ 0 w 2426247"/>
              <a:gd name="connsiteY7" fmla="*/ 72120 h 432159"/>
              <a:gd name="connsiteX0" fmla="*/ 0 w 2520458"/>
              <a:gd name="connsiteY0" fmla="*/ 72117 h 432156"/>
              <a:gd name="connsiteX1" fmla="*/ 72009 w 2520458"/>
              <a:gd name="connsiteY1" fmla="*/ 108 h 432156"/>
              <a:gd name="connsiteX2" fmla="*/ 2088231 w 2520458"/>
              <a:gd name="connsiteY2" fmla="*/ 108 h 432156"/>
              <a:gd name="connsiteX3" fmla="*/ 2520458 w 2520458"/>
              <a:gd name="connsiteY3" fmla="*/ 205119 h 432156"/>
              <a:gd name="connsiteX4" fmla="*/ 2088231 w 2520458"/>
              <a:gd name="connsiteY4" fmla="*/ 432156 h 432156"/>
              <a:gd name="connsiteX5" fmla="*/ 72009 w 2520458"/>
              <a:gd name="connsiteY5" fmla="*/ 432156 h 432156"/>
              <a:gd name="connsiteX6" fmla="*/ 0 w 2520458"/>
              <a:gd name="connsiteY6" fmla="*/ 360147 h 432156"/>
              <a:gd name="connsiteX7" fmla="*/ 0 w 2520458"/>
              <a:gd name="connsiteY7" fmla="*/ 72117 h 432156"/>
              <a:gd name="connsiteX0" fmla="*/ 0 w 2583417"/>
              <a:gd name="connsiteY0" fmla="*/ 72116 h 432155"/>
              <a:gd name="connsiteX1" fmla="*/ 72009 w 2583417"/>
              <a:gd name="connsiteY1" fmla="*/ 107 h 432155"/>
              <a:gd name="connsiteX2" fmla="*/ 2088231 w 2583417"/>
              <a:gd name="connsiteY2" fmla="*/ 107 h 432155"/>
              <a:gd name="connsiteX3" fmla="*/ 2583417 w 2583417"/>
              <a:gd name="connsiteY3" fmla="*/ 208116 h 432155"/>
              <a:gd name="connsiteX4" fmla="*/ 2088231 w 2583417"/>
              <a:gd name="connsiteY4" fmla="*/ 432155 h 432155"/>
              <a:gd name="connsiteX5" fmla="*/ 72009 w 2583417"/>
              <a:gd name="connsiteY5" fmla="*/ 432155 h 432155"/>
              <a:gd name="connsiteX6" fmla="*/ 0 w 2583417"/>
              <a:gd name="connsiteY6" fmla="*/ 360146 h 432155"/>
              <a:gd name="connsiteX7" fmla="*/ 0 w 2583417"/>
              <a:gd name="connsiteY7" fmla="*/ 72116 h 432155"/>
              <a:gd name="connsiteX0" fmla="*/ 0 w 2607401"/>
              <a:gd name="connsiteY0" fmla="*/ 72099 h 432138"/>
              <a:gd name="connsiteX1" fmla="*/ 72009 w 2607401"/>
              <a:gd name="connsiteY1" fmla="*/ 90 h 432138"/>
              <a:gd name="connsiteX2" fmla="*/ 2088231 w 2607401"/>
              <a:gd name="connsiteY2" fmla="*/ 90 h 432138"/>
              <a:gd name="connsiteX3" fmla="*/ 2607401 w 2607401"/>
              <a:gd name="connsiteY3" fmla="*/ 250071 h 432138"/>
              <a:gd name="connsiteX4" fmla="*/ 2088231 w 2607401"/>
              <a:gd name="connsiteY4" fmla="*/ 432138 h 432138"/>
              <a:gd name="connsiteX5" fmla="*/ 72009 w 2607401"/>
              <a:gd name="connsiteY5" fmla="*/ 432138 h 432138"/>
              <a:gd name="connsiteX6" fmla="*/ 0 w 2607401"/>
              <a:gd name="connsiteY6" fmla="*/ 360129 h 432138"/>
              <a:gd name="connsiteX7" fmla="*/ 0 w 2607401"/>
              <a:gd name="connsiteY7" fmla="*/ 72099 h 432138"/>
              <a:gd name="connsiteX0" fmla="*/ 0 w 2661365"/>
              <a:gd name="connsiteY0" fmla="*/ 72100 h 432139"/>
              <a:gd name="connsiteX1" fmla="*/ 72009 w 2661365"/>
              <a:gd name="connsiteY1" fmla="*/ 91 h 432139"/>
              <a:gd name="connsiteX2" fmla="*/ 2088231 w 2661365"/>
              <a:gd name="connsiteY2" fmla="*/ 91 h 432139"/>
              <a:gd name="connsiteX3" fmla="*/ 2661365 w 2661365"/>
              <a:gd name="connsiteY3" fmla="*/ 244076 h 432139"/>
              <a:gd name="connsiteX4" fmla="*/ 2088231 w 2661365"/>
              <a:gd name="connsiteY4" fmla="*/ 432139 h 432139"/>
              <a:gd name="connsiteX5" fmla="*/ 72009 w 2661365"/>
              <a:gd name="connsiteY5" fmla="*/ 432139 h 432139"/>
              <a:gd name="connsiteX6" fmla="*/ 0 w 2661365"/>
              <a:gd name="connsiteY6" fmla="*/ 360130 h 432139"/>
              <a:gd name="connsiteX7" fmla="*/ 0 w 2661365"/>
              <a:gd name="connsiteY7" fmla="*/ 72100 h 432139"/>
              <a:gd name="connsiteX0" fmla="*/ 0 w 2598407"/>
              <a:gd name="connsiteY0" fmla="*/ 72109 h 432148"/>
              <a:gd name="connsiteX1" fmla="*/ 72009 w 2598407"/>
              <a:gd name="connsiteY1" fmla="*/ 100 h 432148"/>
              <a:gd name="connsiteX2" fmla="*/ 2088231 w 2598407"/>
              <a:gd name="connsiteY2" fmla="*/ 100 h 432148"/>
              <a:gd name="connsiteX3" fmla="*/ 2598407 w 2598407"/>
              <a:gd name="connsiteY3" fmla="*/ 220101 h 432148"/>
              <a:gd name="connsiteX4" fmla="*/ 2088231 w 2598407"/>
              <a:gd name="connsiteY4" fmla="*/ 432148 h 432148"/>
              <a:gd name="connsiteX5" fmla="*/ 72009 w 2598407"/>
              <a:gd name="connsiteY5" fmla="*/ 432148 h 432148"/>
              <a:gd name="connsiteX6" fmla="*/ 0 w 2598407"/>
              <a:gd name="connsiteY6" fmla="*/ 360139 h 432148"/>
              <a:gd name="connsiteX7" fmla="*/ 0 w 2598407"/>
              <a:gd name="connsiteY7" fmla="*/ 72109 h 432148"/>
              <a:gd name="connsiteX0" fmla="*/ 0 w 2538446"/>
              <a:gd name="connsiteY0" fmla="*/ 72121 h 432160"/>
              <a:gd name="connsiteX1" fmla="*/ 72009 w 2538446"/>
              <a:gd name="connsiteY1" fmla="*/ 112 h 432160"/>
              <a:gd name="connsiteX2" fmla="*/ 2088231 w 2538446"/>
              <a:gd name="connsiteY2" fmla="*/ 112 h 432160"/>
              <a:gd name="connsiteX3" fmla="*/ 2538446 w 2538446"/>
              <a:gd name="connsiteY3" fmla="*/ 196129 h 432160"/>
              <a:gd name="connsiteX4" fmla="*/ 2088231 w 2538446"/>
              <a:gd name="connsiteY4" fmla="*/ 432160 h 432160"/>
              <a:gd name="connsiteX5" fmla="*/ 72009 w 2538446"/>
              <a:gd name="connsiteY5" fmla="*/ 432160 h 432160"/>
              <a:gd name="connsiteX6" fmla="*/ 0 w 2538446"/>
              <a:gd name="connsiteY6" fmla="*/ 360151 h 432160"/>
              <a:gd name="connsiteX7" fmla="*/ 0 w 2538446"/>
              <a:gd name="connsiteY7" fmla="*/ 72121 h 432160"/>
              <a:gd name="connsiteX0" fmla="*/ 0 w 2538541"/>
              <a:gd name="connsiteY0" fmla="*/ 72121 h 432160"/>
              <a:gd name="connsiteX1" fmla="*/ 72009 w 2538541"/>
              <a:gd name="connsiteY1" fmla="*/ 112 h 432160"/>
              <a:gd name="connsiteX2" fmla="*/ 2088231 w 2538541"/>
              <a:gd name="connsiteY2" fmla="*/ 112 h 432160"/>
              <a:gd name="connsiteX3" fmla="*/ 2538446 w 2538541"/>
              <a:gd name="connsiteY3" fmla="*/ 196129 h 432160"/>
              <a:gd name="connsiteX4" fmla="*/ 2088231 w 2538541"/>
              <a:gd name="connsiteY4" fmla="*/ 432160 h 432160"/>
              <a:gd name="connsiteX5" fmla="*/ 72009 w 2538541"/>
              <a:gd name="connsiteY5" fmla="*/ 432160 h 432160"/>
              <a:gd name="connsiteX6" fmla="*/ 0 w 2538541"/>
              <a:gd name="connsiteY6" fmla="*/ 360151 h 432160"/>
              <a:gd name="connsiteX7" fmla="*/ 0 w 2538541"/>
              <a:gd name="connsiteY7" fmla="*/ 72121 h 432160"/>
              <a:gd name="connsiteX0" fmla="*/ 0 w 2538446"/>
              <a:gd name="connsiteY0" fmla="*/ 72121 h 432160"/>
              <a:gd name="connsiteX1" fmla="*/ 72009 w 2538446"/>
              <a:gd name="connsiteY1" fmla="*/ 112 h 432160"/>
              <a:gd name="connsiteX2" fmla="*/ 2088231 w 2538446"/>
              <a:gd name="connsiteY2" fmla="*/ 112 h 432160"/>
              <a:gd name="connsiteX3" fmla="*/ 2538446 w 2538446"/>
              <a:gd name="connsiteY3" fmla="*/ 196129 h 432160"/>
              <a:gd name="connsiteX4" fmla="*/ 2088231 w 2538446"/>
              <a:gd name="connsiteY4" fmla="*/ 432160 h 432160"/>
              <a:gd name="connsiteX5" fmla="*/ 72009 w 2538446"/>
              <a:gd name="connsiteY5" fmla="*/ 432160 h 432160"/>
              <a:gd name="connsiteX6" fmla="*/ 0 w 2538446"/>
              <a:gd name="connsiteY6" fmla="*/ 360151 h 432160"/>
              <a:gd name="connsiteX7" fmla="*/ 0 w 2538446"/>
              <a:gd name="connsiteY7" fmla="*/ 72121 h 432160"/>
              <a:gd name="connsiteX0" fmla="*/ 0 w 2538446"/>
              <a:gd name="connsiteY0" fmla="*/ 72121 h 432332"/>
              <a:gd name="connsiteX1" fmla="*/ 72009 w 2538446"/>
              <a:gd name="connsiteY1" fmla="*/ 112 h 432332"/>
              <a:gd name="connsiteX2" fmla="*/ 2088231 w 2538446"/>
              <a:gd name="connsiteY2" fmla="*/ 112 h 432332"/>
              <a:gd name="connsiteX3" fmla="*/ 2538446 w 2538446"/>
              <a:gd name="connsiteY3" fmla="*/ 196129 h 432332"/>
              <a:gd name="connsiteX4" fmla="*/ 2088231 w 2538446"/>
              <a:gd name="connsiteY4" fmla="*/ 432160 h 432332"/>
              <a:gd name="connsiteX5" fmla="*/ 72009 w 2538446"/>
              <a:gd name="connsiteY5" fmla="*/ 432160 h 432332"/>
              <a:gd name="connsiteX6" fmla="*/ 0 w 2538446"/>
              <a:gd name="connsiteY6" fmla="*/ 360151 h 432332"/>
              <a:gd name="connsiteX7" fmla="*/ 0 w 2538446"/>
              <a:gd name="connsiteY7" fmla="*/ 72121 h 432332"/>
              <a:gd name="connsiteX0" fmla="*/ 0 w 2538504"/>
              <a:gd name="connsiteY0" fmla="*/ 72117 h 432328"/>
              <a:gd name="connsiteX1" fmla="*/ 72009 w 2538504"/>
              <a:gd name="connsiteY1" fmla="*/ 108 h 432328"/>
              <a:gd name="connsiteX2" fmla="*/ 2088231 w 2538504"/>
              <a:gd name="connsiteY2" fmla="*/ 108 h 432328"/>
              <a:gd name="connsiteX3" fmla="*/ 2538446 w 2538504"/>
              <a:gd name="connsiteY3" fmla="*/ 196125 h 432328"/>
              <a:gd name="connsiteX4" fmla="*/ 2088231 w 2538504"/>
              <a:gd name="connsiteY4" fmla="*/ 432156 h 432328"/>
              <a:gd name="connsiteX5" fmla="*/ 72009 w 2538504"/>
              <a:gd name="connsiteY5" fmla="*/ 432156 h 432328"/>
              <a:gd name="connsiteX6" fmla="*/ 0 w 2538504"/>
              <a:gd name="connsiteY6" fmla="*/ 360147 h 432328"/>
              <a:gd name="connsiteX7" fmla="*/ 0 w 2538504"/>
              <a:gd name="connsiteY7" fmla="*/ 72117 h 432328"/>
              <a:gd name="connsiteX0" fmla="*/ 0 w 2538504"/>
              <a:gd name="connsiteY0" fmla="*/ 72111 h 432332"/>
              <a:gd name="connsiteX1" fmla="*/ 72009 w 2538504"/>
              <a:gd name="connsiteY1" fmla="*/ 102 h 432332"/>
              <a:gd name="connsiteX2" fmla="*/ 2088231 w 2538504"/>
              <a:gd name="connsiteY2" fmla="*/ 102 h 432332"/>
              <a:gd name="connsiteX3" fmla="*/ 2538446 w 2538504"/>
              <a:gd name="connsiteY3" fmla="*/ 210265 h 432332"/>
              <a:gd name="connsiteX4" fmla="*/ 2088231 w 2538504"/>
              <a:gd name="connsiteY4" fmla="*/ 432150 h 432332"/>
              <a:gd name="connsiteX5" fmla="*/ 72009 w 2538504"/>
              <a:gd name="connsiteY5" fmla="*/ 432150 h 432332"/>
              <a:gd name="connsiteX6" fmla="*/ 0 w 2538504"/>
              <a:gd name="connsiteY6" fmla="*/ 360141 h 432332"/>
              <a:gd name="connsiteX7" fmla="*/ 0 w 2538504"/>
              <a:gd name="connsiteY7" fmla="*/ 72111 h 432332"/>
              <a:gd name="connsiteX0" fmla="*/ 0 w 2538504"/>
              <a:gd name="connsiteY0" fmla="*/ 72111 h 432356"/>
              <a:gd name="connsiteX1" fmla="*/ 72009 w 2538504"/>
              <a:gd name="connsiteY1" fmla="*/ 102 h 432356"/>
              <a:gd name="connsiteX2" fmla="*/ 2088231 w 2538504"/>
              <a:gd name="connsiteY2" fmla="*/ 102 h 432356"/>
              <a:gd name="connsiteX3" fmla="*/ 2538446 w 2538504"/>
              <a:gd name="connsiteY3" fmla="*/ 210265 h 432356"/>
              <a:gd name="connsiteX4" fmla="*/ 2088231 w 2538504"/>
              <a:gd name="connsiteY4" fmla="*/ 432150 h 432356"/>
              <a:gd name="connsiteX5" fmla="*/ 72009 w 2538504"/>
              <a:gd name="connsiteY5" fmla="*/ 432150 h 432356"/>
              <a:gd name="connsiteX6" fmla="*/ 0 w 2538504"/>
              <a:gd name="connsiteY6" fmla="*/ 360141 h 432356"/>
              <a:gd name="connsiteX7" fmla="*/ 0 w 2538504"/>
              <a:gd name="connsiteY7" fmla="*/ 72111 h 432356"/>
              <a:gd name="connsiteX0" fmla="*/ 0 w 2538446"/>
              <a:gd name="connsiteY0" fmla="*/ 73192 h 433437"/>
              <a:gd name="connsiteX1" fmla="*/ 72009 w 2538446"/>
              <a:gd name="connsiteY1" fmla="*/ 1183 h 433437"/>
              <a:gd name="connsiteX2" fmla="*/ 2088231 w 2538446"/>
              <a:gd name="connsiteY2" fmla="*/ 1183 h 433437"/>
              <a:gd name="connsiteX3" fmla="*/ 2538446 w 2538446"/>
              <a:gd name="connsiteY3" fmla="*/ 211346 h 433437"/>
              <a:gd name="connsiteX4" fmla="*/ 2088231 w 2538446"/>
              <a:gd name="connsiteY4" fmla="*/ 433231 h 433437"/>
              <a:gd name="connsiteX5" fmla="*/ 72009 w 2538446"/>
              <a:gd name="connsiteY5" fmla="*/ 433231 h 433437"/>
              <a:gd name="connsiteX6" fmla="*/ 0 w 2538446"/>
              <a:gd name="connsiteY6" fmla="*/ 361222 h 433437"/>
              <a:gd name="connsiteX7" fmla="*/ 0 w 2538446"/>
              <a:gd name="connsiteY7" fmla="*/ 73192 h 433437"/>
              <a:gd name="connsiteX0" fmla="*/ 0 w 2538446"/>
              <a:gd name="connsiteY0" fmla="*/ 73004 h 433249"/>
              <a:gd name="connsiteX1" fmla="*/ 72009 w 2538446"/>
              <a:gd name="connsiteY1" fmla="*/ 995 h 433249"/>
              <a:gd name="connsiteX2" fmla="*/ 2088231 w 2538446"/>
              <a:gd name="connsiteY2" fmla="*/ 995 h 433249"/>
              <a:gd name="connsiteX3" fmla="*/ 2538446 w 2538446"/>
              <a:gd name="connsiteY3" fmla="*/ 211158 h 433249"/>
              <a:gd name="connsiteX4" fmla="*/ 2088231 w 2538446"/>
              <a:gd name="connsiteY4" fmla="*/ 433043 h 433249"/>
              <a:gd name="connsiteX5" fmla="*/ 72009 w 2538446"/>
              <a:gd name="connsiteY5" fmla="*/ 433043 h 433249"/>
              <a:gd name="connsiteX6" fmla="*/ 0 w 2538446"/>
              <a:gd name="connsiteY6" fmla="*/ 361034 h 433249"/>
              <a:gd name="connsiteX7" fmla="*/ 0 w 2538446"/>
              <a:gd name="connsiteY7" fmla="*/ 73004 h 433249"/>
              <a:gd name="connsiteX0" fmla="*/ 0 w 2538446"/>
              <a:gd name="connsiteY0" fmla="*/ 73004 h 434912"/>
              <a:gd name="connsiteX1" fmla="*/ 72009 w 2538446"/>
              <a:gd name="connsiteY1" fmla="*/ 995 h 434912"/>
              <a:gd name="connsiteX2" fmla="*/ 2088231 w 2538446"/>
              <a:gd name="connsiteY2" fmla="*/ 995 h 434912"/>
              <a:gd name="connsiteX3" fmla="*/ 2538446 w 2538446"/>
              <a:gd name="connsiteY3" fmla="*/ 211158 h 434912"/>
              <a:gd name="connsiteX4" fmla="*/ 2088231 w 2538446"/>
              <a:gd name="connsiteY4" fmla="*/ 433043 h 434912"/>
              <a:gd name="connsiteX5" fmla="*/ 72009 w 2538446"/>
              <a:gd name="connsiteY5" fmla="*/ 433043 h 434912"/>
              <a:gd name="connsiteX6" fmla="*/ 0 w 2538446"/>
              <a:gd name="connsiteY6" fmla="*/ 361034 h 434912"/>
              <a:gd name="connsiteX7" fmla="*/ 0 w 2538446"/>
              <a:gd name="connsiteY7" fmla="*/ 73004 h 434912"/>
              <a:gd name="connsiteX0" fmla="*/ 0 w 2538446"/>
              <a:gd name="connsiteY0" fmla="*/ 73195 h 435103"/>
              <a:gd name="connsiteX1" fmla="*/ 72009 w 2538446"/>
              <a:gd name="connsiteY1" fmla="*/ 1186 h 435103"/>
              <a:gd name="connsiteX2" fmla="*/ 2088231 w 2538446"/>
              <a:gd name="connsiteY2" fmla="*/ 1186 h 435103"/>
              <a:gd name="connsiteX3" fmla="*/ 2538446 w 2538446"/>
              <a:gd name="connsiteY3" fmla="*/ 211349 h 435103"/>
              <a:gd name="connsiteX4" fmla="*/ 2088231 w 2538446"/>
              <a:gd name="connsiteY4" fmla="*/ 433234 h 435103"/>
              <a:gd name="connsiteX5" fmla="*/ 72009 w 2538446"/>
              <a:gd name="connsiteY5" fmla="*/ 433234 h 435103"/>
              <a:gd name="connsiteX6" fmla="*/ 0 w 2538446"/>
              <a:gd name="connsiteY6" fmla="*/ 361225 h 435103"/>
              <a:gd name="connsiteX7" fmla="*/ 0 w 2538446"/>
              <a:gd name="connsiteY7" fmla="*/ 73195 h 435103"/>
              <a:gd name="connsiteX0" fmla="*/ 0 w 2538459"/>
              <a:gd name="connsiteY0" fmla="*/ 72009 h 433917"/>
              <a:gd name="connsiteX1" fmla="*/ 72009 w 2538459"/>
              <a:gd name="connsiteY1" fmla="*/ 0 h 433917"/>
              <a:gd name="connsiteX2" fmla="*/ 2088231 w 2538459"/>
              <a:gd name="connsiteY2" fmla="*/ 0 h 433917"/>
              <a:gd name="connsiteX3" fmla="*/ 2316843 w 2538459"/>
              <a:gd name="connsiteY3" fmla="*/ 64721 h 433917"/>
              <a:gd name="connsiteX4" fmla="*/ 2538446 w 2538459"/>
              <a:gd name="connsiteY4" fmla="*/ 210163 h 433917"/>
              <a:gd name="connsiteX5" fmla="*/ 2088231 w 2538459"/>
              <a:gd name="connsiteY5" fmla="*/ 432048 h 433917"/>
              <a:gd name="connsiteX6" fmla="*/ 72009 w 2538459"/>
              <a:gd name="connsiteY6" fmla="*/ 432048 h 433917"/>
              <a:gd name="connsiteX7" fmla="*/ 0 w 2538459"/>
              <a:gd name="connsiteY7" fmla="*/ 360039 h 433917"/>
              <a:gd name="connsiteX8" fmla="*/ 0 w 2538459"/>
              <a:gd name="connsiteY8" fmla="*/ 72009 h 433917"/>
              <a:gd name="connsiteX0" fmla="*/ 0 w 2538446"/>
              <a:gd name="connsiteY0" fmla="*/ 72009 h 433917"/>
              <a:gd name="connsiteX1" fmla="*/ 72009 w 2538446"/>
              <a:gd name="connsiteY1" fmla="*/ 0 h 433917"/>
              <a:gd name="connsiteX2" fmla="*/ 2088231 w 2538446"/>
              <a:gd name="connsiteY2" fmla="*/ 0 h 433917"/>
              <a:gd name="connsiteX3" fmla="*/ 2538446 w 2538446"/>
              <a:gd name="connsiteY3" fmla="*/ 210163 h 433917"/>
              <a:gd name="connsiteX4" fmla="*/ 2088231 w 2538446"/>
              <a:gd name="connsiteY4" fmla="*/ 432048 h 433917"/>
              <a:gd name="connsiteX5" fmla="*/ 72009 w 2538446"/>
              <a:gd name="connsiteY5" fmla="*/ 432048 h 433917"/>
              <a:gd name="connsiteX6" fmla="*/ 0 w 2538446"/>
              <a:gd name="connsiteY6" fmla="*/ 360039 h 433917"/>
              <a:gd name="connsiteX7" fmla="*/ 0 w 2538446"/>
              <a:gd name="connsiteY7" fmla="*/ 72009 h 433917"/>
              <a:gd name="connsiteX0" fmla="*/ 0 w 2538446"/>
              <a:gd name="connsiteY0" fmla="*/ 72009 h 433917"/>
              <a:gd name="connsiteX1" fmla="*/ 72009 w 2538446"/>
              <a:gd name="connsiteY1" fmla="*/ 0 h 433917"/>
              <a:gd name="connsiteX2" fmla="*/ 2088231 w 2538446"/>
              <a:gd name="connsiteY2" fmla="*/ 0 h 433917"/>
              <a:gd name="connsiteX3" fmla="*/ 2538446 w 2538446"/>
              <a:gd name="connsiteY3" fmla="*/ 210163 h 433917"/>
              <a:gd name="connsiteX4" fmla="*/ 2088231 w 2538446"/>
              <a:gd name="connsiteY4" fmla="*/ 432048 h 433917"/>
              <a:gd name="connsiteX5" fmla="*/ 72009 w 2538446"/>
              <a:gd name="connsiteY5" fmla="*/ 432048 h 433917"/>
              <a:gd name="connsiteX6" fmla="*/ 0 w 2538446"/>
              <a:gd name="connsiteY6" fmla="*/ 360039 h 433917"/>
              <a:gd name="connsiteX7" fmla="*/ 0 w 2538446"/>
              <a:gd name="connsiteY7" fmla="*/ 72009 h 433917"/>
              <a:gd name="connsiteX0" fmla="*/ 0 w 2538446"/>
              <a:gd name="connsiteY0" fmla="*/ 72009 h 433917"/>
              <a:gd name="connsiteX1" fmla="*/ 72009 w 2538446"/>
              <a:gd name="connsiteY1" fmla="*/ 0 h 433917"/>
              <a:gd name="connsiteX2" fmla="*/ 2088231 w 2538446"/>
              <a:gd name="connsiteY2" fmla="*/ 0 h 433917"/>
              <a:gd name="connsiteX3" fmla="*/ 2538446 w 2538446"/>
              <a:gd name="connsiteY3" fmla="*/ 210163 h 433917"/>
              <a:gd name="connsiteX4" fmla="*/ 2088231 w 2538446"/>
              <a:gd name="connsiteY4" fmla="*/ 432048 h 433917"/>
              <a:gd name="connsiteX5" fmla="*/ 72009 w 2538446"/>
              <a:gd name="connsiteY5" fmla="*/ 432048 h 433917"/>
              <a:gd name="connsiteX6" fmla="*/ 0 w 2538446"/>
              <a:gd name="connsiteY6" fmla="*/ 360039 h 433917"/>
              <a:gd name="connsiteX7" fmla="*/ 0 w 2538446"/>
              <a:gd name="connsiteY7" fmla="*/ 72009 h 433917"/>
              <a:gd name="connsiteX0" fmla="*/ 0 w 2538446"/>
              <a:gd name="connsiteY0" fmla="*/ 72009 h 432048"/>
              <a:gd name="connsiteX1" fmla="*/ 72009 w 2538446"/>
              <a:gd name="connsiteY1" fmla="*/ 0 h 432048"/>
              <a:gd name="connsiteX2" fmla="*/ 2088231 w 2538446"/>
              <a:gd name="connsiteY2" fmla="*/ 0 h 432048"/>
              <a:gd name="connsiteX3" fmla="*/ 2538446 w 2538446"/>
              <a:gd name="connsiteY3" fmla="*/ 210163 h 432048"/>
              <a:gd name="connsiteX4" fmla="*/ 2088231 w 2538446"/>
              <a:gd name="connsiteY4" fmla="*/ 432048 h 432048"/>
              <a:gd name="connsiteX5" fmla="*/ 72009 w 2538446"/>
              <a:gd name="connsiteY5" fmla="*/ 432048 h 432048"/>
              <a:gd name="connsiteX6" fmla="*/ 0 w 2538446"/>
              <a:gd name="connsiteY6" fmla="*/ 360039 h 432048"/>
              <a:gd name="connsiteX7" fmla="*/ 0 w 2538446"/>
              <a:gd name="connsiteY7" fmla="*/ 72009 h 432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38446" h="432048">
                <a:moveTo>
                  <a:pt x="0" y="72009"/>
                </a:moveTo>
                <a:cubicBezTo>
                  <a:pt x="0" y="32240"/>
                  <a:pt x="32240" y="0"/>
                  <a:pt x="72009" y="0"/>
                </a:cubicBezTo>
                <a:lnTo>
                  <a:pt x="2088231" y="0"/>
                </a:lnTo>
                <a:cubicBezTo>
                  <a:pt x="2084302" y="127"/>
                  <a:pt x="2427316" y="155605"/>
                  <a:pt x="2538446" y="210163"/>
                </a:cubicBezTo>
                <a:lnTo>
                  <a:pt x="2088231" y="432048"/>
                </a:lnTo>
                <a:lnTo>
                  <a:pt x="72009" y="432048"/>
                </a:lnTo>
                <a:cubicBezTo>
                  <a:pt x="32240" y="432048"/>
                  <a:pt x="0" y="399808"/>
                  <a:pt x="0" y="360039"/>
                </a:cubicBezTo>
                <a:lnTo>
                  <a:pt x="0" y="72009"/>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s-ES" sz="2400" dirty="0"/>
          </a:p>
        </p:txBody>
      </p:sp>
      <p:sp>
        <p:nvSpPr>
          <p:cNvPr id="25" name="24 CuadroTexto"/>
          <p:cNvSpPr txBox="1"/>
          <p:nvPr/>
        </p:nvSpPr>
        <p:spPr bwMode="auto">
          <a:xfrm>
            <a:off x="1295401" y="2277534"/>
            <a:ext cx="2173817" cy="995209"/>
          </a:xfrm>
          <a:custGeom>
            <a:avLst/>
            <a:gdLst>
              <a:gd name="connsiteX0" fmla="*/ 0 w 1543050"/>
              <a:gd name="connsiteY0" fmla="*/ 0 h 768350"/>
              <a:gd name="connsiteX1" fmla="*/ 1543050 w 1543050"/>
              <a:gd name="connsiteY1" fmla="*/ 0 h 768350"/>
              <a:gd name="connsiteX2" fmla="*/ 1543050 w 1543050"/>
              <a:gd name="connsiteY2" fmla="*/ 768350 h 768350"/>
              <a:gd name="connsiteX3" fmla="*/ 0 w 1543050"/>
              <a:gd name="connsiteY3" fmla="*/ 768350 h 768350"/>
              <a:gd name="connsiteX4" fmla="*/ 0 w 1543050"/>
              <a:gd name="connsiteY4" fmla="*/ 0 h 768350"/>
              <a:gd name="connsiteX0" fmla="*/ 0 w 1630973"/>
              <a:gd name="connsiteY0" fmla="*/ 0 h 838688"/>
              <a:gd name="connsiteX1" fmla="*/ 1630973 w 1630973"/>
              <a:gd name="connsiteY1" fmla="*/ 70338 h 838688"/>
              <a:gd name="connsiteX2" fmla="*/ 1630973 w 1630973"/>
              <a:gd name="connsiteY2" fmla="*/ 838688 h 838688"/>
              <a:gd name="connsiteX3" fmla="*/ 87923 w 1630973"/>
              <a:gd name="connsiteY3" fmla="*/ 838688 h 838688"/>
              <a:gd name="connsiteX4" fmla="*/ 0 w 1630973"/>
              <a:gd name="connsiteY4" fmla="*/ 0 h 838688"/>
              <a:gd name="connsiteX0" fmla="*/ 0 w 1630973"/>
              <a:gd name="connsiteY0" fmla="*/ 0 h 838688"/>
              <a:gd name="connsiteX1" fmla="*/ 1630973 w 1630973"/>
              <a:gd name="connsiteY1" fmla="*/ 70338 h 838688"/>
              <a:gd name="connsiteX2" fmla="*/ 1630973 w 1630973"/>
              <a:gd name="connsiteY2" fmla="*/ 838688 h 838688"/>
              <a:gd name="connsiteX3" fmla="*/ 87923 w 1630973"/>
              <a:gd name="connsiteY3" fmla="*/ 838688 h 838688"/>
              <a:gd name="connsiteX4" fmla="*/ 0 w 1630973"/>
              <a:gd name="connsiteY4" fmla="*/ 0 h 838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0973" h="838688">
                <a:moveTo>
                  <a:pt x="0" y="0"/>
                </a:moveTo>
                <a:cubicBezTo>
                  <a:pt x="895350" y="23446"/>
                  <a:pt x="1087315" y="46892"/>
                  <a:pt x="1630973" y="70338"/>
                </a:cubicBezTo>
                <a:lnTo>
                  <a:pt x="1630973" y="838688"/>
                </a:lnTo>
                <a:lnTo>
                  <a:pt x="87923" y="838688"/>
                </a:lnTo>
                <a:lnTo>
                  <a:pt x="0" y="0"/>
                </a:lnTo>
                <a:close/>
              </a:path>
            </a:pathLst>
          </a:custGeom>
          <a:noFill/>
          <a:ln w="9525">
            <a:noFill/>
            <a:miter lim="800000"/>
            <a:headEnd/>
            <a:tailEnd/>
          </a:ln>
          <a:effectLst/>
          <a:extLst/>
        </p:spPr>
        <p:txBody>
          <a:bodyPr>
            <a:spAutoFit/>
          </a:bodyPr>
          <a:lstStyle/>
          <a:p>
            <a:pPr algn="ctr" eaLnBrk="1" hangingPunct="1">
              <a:defRPr/>
            </a:pPr>
            <a:r>
              <a:rPr lang="es-ES" sz="5867" dirty="0">
                <a:solidFill>
                  <a:schemeClr val="bg1"/>
                </a:solidFill>
                <a:cs typeface="Arial" panose="020B0604020202020204" pitchFamily="34" charset="0"/>
              </a:rPr>
              <a:t>06</a:t>
            </a:r>
            <a:endParaRPr lang="es-ES" sz="5867" kern="0" dirty="0">
              <a:solidFill>
                <a:schemeClr val="bg1"/>
              </a:solidFill>
              <a:cs typeface="Arial" panose="020B0604020202020204" pitchFamily="34" charset="0"/>
            </a:endParaRPr>
          </a:p>
        </p:txBody>
      </p:sp>
      <p:sp>
        <p:nvSpPr>
          <p:cNvPr id="26" name="25 CuadroTexto"/>
          <p:cNvSpPr txBox="1"/>
          <p:nvPr/>
        </p:nvSpPr>
        <p:spPr bwMode="auto">
          <a:xfrm>
            <a:off x="1297517" y="4380442"/>
            <a:ext cx="2057400" cy="99520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spAutoFit/>
          </a:bodyPr>
          <a:lstStyle/>
          <a:p>
            <a:pPr algn="ctr" eaLnBrk="1" hangingPunct="1">
              <a:defRPr/>
            </a:pPr>
            <a:r>
              <a:rPr lang="es-ES" sz="5867" dirty="0">
                <a:solidFill>
                  <a:schemeClr val="bg1"/>
                </a:solidFill>
                <a:cs typeface="Arial" panose="020B0604020202020204" pitchFamily="34" charset="0"/>
              </a:rPr>
              <a:t>07</a:t>
            </a:r>
            <a:endParaRPr lang="es-ES" sz="5867" kern="0" dirty="0">
              <a:solidFill>
                <a:schemeClr val="bg1"/>
              </a:solidFill>
              <a:cs typeface="Arial" panose="020B0604020202020204" pitchFamily="34" charset="0"/>
            </a:endParaRPr>
          </a:p>
        </p:txBody>
      </p:sp>
      <p:sp>
        <p:nvSpPr>
          <p:cNvPr id="14" name="2 Marcador de texto"/>
          <p:cNvSpPr txBox="1">
            <a:spLocks/>
          </p:cNvSpPr>
          <p:nvPr/>
        </p:nvSpPr>
        <p:spPr bwMode="auto">
          <a:xfrm>
            <a:off x="513940" y="645584"/>
            <a:ext cx="10047816" cy="63923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lvl1pPr>
              <a:defRPr sz="2800">
                <a:solidFill>
                  <a:srgbClr val="000000"/>
                </a:solidFill>
                <a:latin typeface="Arial" panose="020B0604020202020204" pitchFamily="34" charset="0"/>
                <a:ea typeface="ヒラギノ角ゴ ProN W3" charset="-128"/>
                <a:sym typeface="Gill Sans" charset="0"/>
              </a:defRPr>
            </a:lvl1pPr>
            <a:lvl2pPr marL="742950" indent="-285750">
              <a:defRPr sz="2800">
                <a:solidFill>
                  <a:srgbClr val="000000"/>
                </a:solidFill>
                <a:latin typeface="Arial" panose="020B0604020202020204" pitchFamily="34" charset="0"/>
                <a:ea typeface="ヒラギノ角ゴ ProN W3" charset="-128"/>
                <a:sym typeface="Gill Sans" charset="0"/>
              </a:defRPr>
            </a:lvl2pPr>
            <a:lvl3pPr marL="1143000" indent="-228600">
              <a:defRPr sz="2800">
                <a:solidFill>
                  <a:srgbClr val="000000"/>
                </a:solidFill>
                <a:latin typeface="Arial" panose="020B0604020202020204" pitchFamily="34" charset="0"/>
                <a:ea typeface="ヒラギノ角ゴ ProN W3" charset="-128"/>
                <a:sym typeface="Gill Sans" charset="0"/>
              </a:defRPr>
            </a:lvl3pPr>
            <a:lvl4pPr marL="1600200" indent="-228600">
              <a:defRPr sz="2800">
                <a:solidFill>
                  <a:srgbClr val="000000"/>
                </a:solidFill>
                <a:latin typeface="Arial" panose="020B0604020202020204" pitchFamily="34" charset="0"/>
                <a:ea typeface="ヒラギノ角ゴ ProN W3" charset="-128"/>
                <a:sym typeface="Gill Sans" charset="0"/>
              </a:defRPr>
            </a:lvl4pPr>
            <a:lvl5pPr marL="2057400" indent="-228600">
              <a:defRPr sz="2800">
                <a:solidFill>
                  <a:srgbClr val="000000"/>
                </a:solidFill>
                <a:latin typeface="Arial" panose="020B0604020202020204" pitchFamily="34" charset="0"/>
                <a:ea typeface="ヒラギノ角ゴ ProN W3" charset="-128"/>
                <a:sym typeface="Gill Sans" charset="0"/>
              </a:defRPr>
            </a:lvl5pPr>
            <a:lvl6pPr marL="2514600" indent="-228600" eaLnBrk="0" fontAlgn="base" hangingPunct="0">
              <a:spcBef>
                <a:spcPct val="0"/>
              </a:spcBef>
              <a:spcAft>
                <a:spcPct val="0"/>
              </a:spcAft>
              <a:defRPr sz="2800">
                <a:solidFill>
                  <a:srgbClr val="000000"/>
                </a:solidFill>
                <a:latin typeface="Arial" panose="020B0604020202020204" pitchFamily="34" charset="0"/>
                <a:ea typeface="ヒラギノ角ゴ ProN W3" charset="-128"/>
                <a:sym typeface="Gill Sans" charset="0"/>
              </a:defRPr>
            </a:lvl6pPr>
            <a:lvl7pPr marL="2971800" indent="-228600" eaLnBrk="0" fontAlgn="base" hangingPunct="0">
              <a:spcBef>
                <a:spcPct val="0"/>
              </a:spcBef>
              <a:spcAft>
                <a:spcPct val="0"/>
              </a:spcAft>
              <a:defRPr sz="2800">
                <a:solidFill>
                  <a:srgbClr val="000000"/>
                </a:solidFill>
                <a:latin typeface="Arial" panose="020B0604020202020204" pitchFamily="34" charset="0"/>
                <a:ea typeface="ヒラギノ角ゴ ProN W3" charset="-128"/>
                <a:sym typeface="Gill Sans" charset="0"/>
              </a:defRPr>
            </a:lvl7pPr>
            <a:lvl8pPr marL="3429000" indent="-228600" eaLnBrk="0" fontAlgn="base" hangingPunct="0">
              <a:spcBef>
                <a:spcPct val="0"/>
              </a:spcBef>
              <a:spcAft>
                <a:spcPct val="0"/>
              </a:spcAft>
              <a:defRPr sz="2800">
                <a:solidFill>
                  <a:srgbClr val="000000"/>
                </a:solidFill>
                <a:latin typeface="Arial" panose="020B0604020202020204" pitchFamily="34" charset="0"/>
                <a:ea typeface="ヒラギノ角ゴ ProN W3" charset="-128"/>
                <a:sym typeface="Gill Sans" charset="0"/>
              </a:defRPr>
            </a:lvl8pPr>
            <a:lvl9pPr marL="3886200" indent="-228600" eaLnBrk="0" fontAlgn="base" hangingPunct="0">
              <a:spcBef>
                <a:spcPct val="0"/>
              </a:spcBef>
              <a:spcAft>
                <a:spcPct val="0"/>
              </a:spcAft>
              <a:defRPr sz="2800">
                <a:solidFill>
                  <a:srgbClr val="000000"/>
                </a:solidFill>
                <a:latin typeface="Arial" panose="020B0604020202020204" pitchFamily="34" charset="0"/>
                <a:ea typeface="ヒラギノ角ゴ ProN W3" charset="-128"/>
                <a:sym typeface="Gill Sans" charset="0"/>
              </a:defRPr>
            </a:lvl9pPr>
          </a:lstStyle>
          <a:p>
            <a:pPr lvl="0"/>
            <a:r>
              <a:rPr lang="en-US" altLang="es-ES" sz="2400" dirty="0">
                <a:solidFill>
                  <a:schemeClr val="bg2"/>
                </a:solidFill>
                <a:latin typeface="Calibri"/>
                <a:cs typeface="Arial" panose="020B0604020202020204" pitchFamily="34" charset="0"/>
              </a:rPr>
              <a:t>Features List (PBAG- )</a:t>
            </a:r>
          </a:p>
        </p:txBody>
      </p:sp>
      <p:sp>
        <p:nvSpPr>
          <p:cNvPr id="11" name="1 Título">
            <a:extLst>
              <a:ext uri="{FF2B5EF4-FFF2-40B4-BE49-F238E27FC236}">
                <a16:creationId xmlns:a16="http://schemas.microsoft.com/office/drawing/2014/main" id="{5BBF58F6-01B2-446F-BCF6-72E5D4E4BEDF}"/>
              </a:ext>
            </a:extLst>
          </p:cNvPr>
          <p:cNvSpPr txBox="1">
            <a:spLocks/>
          </p:cNvSpPr>
          <p:nvPr/>
        </p:nvSpPr>
        <p:spPr bwMode="auto">
          <a:xfrm>
            <a:off x="425452" y="143933"/>
            <a:ext cx="10972800" cy="64981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800">
                <a:solidFill>
                  <a:srgbClr val="000000"/>
                </a:solidFill>
                <a:latin typeface="Arial" panose="020B0604020202020204" pitchFamily="34" charset="0"/>
                <a:ea typeface="ヒラギノ角ゴ ProN W3" charset="-128"/>
                <a:sym typeface="Gill Sans" charset="0"/>
              </a:defRPr>
            </a:lvl1pPr>
            <a:lvl2pPr marL="742950" indent="-285750">
              <a:defRPr sz="2800">
                <a:solidFill>
                  <a:srgbClr val="000000"/>
                </a:solidFill>
                <a:latin typeface="Arial" panose="020B0604020202020204" pitchFamily="34" charset="0"/>
                <a:ea typeface="ヒラギノ角ゴ ProN W3" charset="-128"/>
                <a:sym typeface="Gill Sans" charset="0"/>
              </a:defRPr>
            </a:lvl2pPr>
            <a:lvl3pPr marL="1143000" indent="-228600">
              <a:defRPr sz="2800">
                <a:solidFill>
                  <a:srgbClr val="000000"/>
                </a:solidFill>
                <a:latin typeface="Arial" panose="020B0604020202020204" pitchFamily="34" charset="0"/>
                <a:ea typeface="ヒラギノ角ゴ ProN W3" charset="-128"/>
                <a:sym typeface="Gill Sans" charset="0"/>
              </a:defRPr>
            </a:lvl3pPr>
            <a:lvl4pPr marL="1600200" indent="-228600">
              <a:defRPr sz="2800">
                <a:solidFill>
                  <a:srgbClr val="000000"/>
                </a:solidFill>
                <a:latin typeface="Arial" panose="020B0604020202020204" pitchFamily="34" charset="0"/>
                <a:ea typeface="ヒラギノ角ゴ ProN W3" charset="-128"/>
                <a:sym typeface="Gill Sans" charset="0"/>
              </a:defRPr>
            </a:lvl4pPr>
            <a:lvl5pPr marL="2057400" indent="-228600">
              <a:defRPr sz="2800">
                <a:solidFill>
                  <a:srgbClr val="000000"/>
                </a:solidFill>
                <a:latin typeface="Arial" panose="020B0604020202020204" pitchFamily="34" charset="0"/>
                <a:ea typeface="ヒラギノ角ゴ ProN W3" charset="-128"/>
                <a:sym typeface="Gill Sans" charset="0"/>
              </a:defRPr>
            </a:lvl5pPr>
            <a:lvl6pPr marL="2514600" indent="-228600" eaLnBrk="0" fontAlgn="base" hangingPunct="0">
              <a:spcBef>
                <a:spcPct val="0"/>
              </a:spcBef>
              <a:spcAft>
                <a:spcPct val="0"/>
              </a:spcAft>
              <a:defRPr sz="2800">
                <a:solidFill>
                  <a:srgbClr val="000000"/>
                </a:solidFill>
                <a:latin typeface="Arial" panose="020B0604020202020204" pitchFamily="34" charset="0"/>
                <a:ea typeface="ヒラギノ角ゴ ProN W3" charset="-128"/>
                <a:sym typeface="Gill Sans" charset="0"/>
              </a:defRPr>
            </a:lvl6pPr>
            <a:lvl7pPr marL="2971800" indent="-228600" eaLnBrk="0" fontAlgn="base" hangingPunct="0">
              <a:spcBef>
                <a:spcPct val="0"/>
              </a:spcBef>
              <a:spcAft>
                <a:spcPct val="0"/>
              </a:spcAft>
              <a:defRPr sz="2800">
                <a:solidFill>
                  <a:srgbClr val="000000"/>
                </a:solidFill>
                <a:latin typeface="Arial" panose="020B0604020202020204" pitchFamily="34" charset="0"/>
                <a:ea typeface="ヒラギノ角ゴ ProN W3" charset="-128"/>
                <a:sym typeface="Gill Sans" charset="0"/>
              </a:defRPr>
            </a:lvl7pPr>
            <a:lvl8pPr marL="3429000" indent="-228600" eaLnBrk="0" fontAlgn="base" hangingPunct="0">
              <a:spcBef>
                <a:spcPct val="0"/>
              </a:spcBef>
              <a:spcAft>
                <a:spcPct val="0"/>
              </a:spcAft>
              <a:defRPr sz="2800">
                <a:solidFill>
                  <a:srgbClr val="000000"/>
                </a:solidFill>
                <a:latin typeface="Arial" panose="020B0604020202020204" pitchFamily="34" charset="0"/>
                <a:ea typeface="ヒラギノ角ゴ ProN W3" charset="-128"/>
                <a:sym typeface="Gill Sans" charset="0"/>
              </a:defRPr>
            </a:lvl8pPr>
            <a:lvl9pPr marL="3886200" indent="-228600" eaLnBrk="0" fontAlgn="base" hangingPunct="0">
              <a:spcBef>
                <a:spcPct val="0"/>
              </a:spcBef>
              <a:spcAft>
                <a:spcPct val="0"/>
              </a:spcAft>
              <a:defRPr sz="2800">
                <a:solidFill>
                  <a:srgbClr val="000000"/>
                </a:solidFill>
                <a:latin typeface="Arial" panose="020B0604020202020204" pitchFamily="34" charset="0"/>
                <a:ea typeface="ヒラギノ角ゴ ProN W3" charset="-128"/>
                <a:sym typeface="Gill Sans" charset="0"/>
              </a:defRPr>
            </a:lvl9pPr>
          </a:lstStyle>
          <a:p>
            <a:r>
              <a:rPr lang="en-US" altLang="en-US" sz="3600" dirty="0">
                <a:solidFill>
                  <a:schemeClr val="bg1"/>
                </a:solidFill>
                <a:ea typeface="MS PGothic" panose="020B0600070205080204" pitchFamily="34" charset="-128"/>
                <a:cs typeface="Arial" panose="020B0604020202020204" pitchFamily="34" charset="0"/>
              </a:rPr>
              <a:t>Heavy Hanging Punching Bag 1.0</a:t>
            </a:r>
            <a:endParaRPr lang="es-ES" altLang="es-ES" sz="3600" dirty="0">
              <a:solidFill>
                <a:schemeClr val="bg1"/>
              </a:solidFill>
              <a:ea typeface="MS PGothic" panose="020B0600070205080204" pitchFamily="34" charset="-128"/>
              <a:cs typeface="Arial" panose="020B0604020202020204" pitchFamily="34" charset="0"/>
            </a:endParaRPr>
          </a:p>
        </p:txBody>
      </p:sp>
    </p:spTree>
    <p:extLst>
      <p:ext uri="{BB962C8B-B14F-4D97-AF65-F5344CB8AC3E}">
        <p14:creationId xmlns:p14="http://schemas.microsoft.com/office/powerpoint/2010/main" val="49371566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3 Rectángulo redondeado"/>
          <p:cNvSpPr/>
          <p:nvPr/>
        </p:nvSpPr>
        <p:spPr>
          <a:xfrm>
            <a:off x="1295401" y="2266951"/>
            <a:ext cx="2400300" cy="995209"/>
          </a:xfrm>
          <a:custGeom>
            <a:avLst/>
            <a:gdLst>
              <a:gd name="connsiteX0" fmla="*/ 0 w 2160240"/>
              <a:gd name="connsiteY0" fmla="*/ 72009 h 432048"/>
              <a:gd name="connsiteX1" fmla="*/ 72009 w 2160240"/>
              <a:gd name="connsiteY1" fmla="*/ 0 h 432048"/>
              <a:gd name="connsiteX2" fmla="*/ 2088231 w 2160240"/>
              <a:gd name="connsiteY2" fmla="*/ 0 h 432048"/>
              <a:gd name="connsiteX3" fmla="*/ 2160240 w 2160240"/>
              <a:gd name="connsiteY3" fmla="*/ 72009 h 432048"/>
              <a:gd name="connsiteX4" fmla="*/ 2160240 w 2160240"/>
              <a:gd name="connsiteY4" fmla="*/ 360039 h 432048"/>
              <a:gd name="connsiteX5" fmla="*/ 2088231 w 2160240"/>
              <a:gd name="connsiteY5" fmla="*/ 432048 h 432048"/>
              <a:gd name="connsiteX6" fmla="*/ 72009 w 2160240"/>
              <a:gd name="connsiteY6" fmla="*/ 432048 h 432048"/>
              <a:gd name="connsiteX7" fmla="*/ 0 w 2160240"/>
              <a:gd name="connsiteY7" fmla="*/ 360039 h 432048"/>
              <a:gd name="connsiteX8" fmla="*/ 0 w 2160240"/>
              <a:gd name="connsiteY8" fmla="*/ 72009 h 432048"/>
              <a:gd name="connsiteX0" fmla="*/ 0 w 2160240"/>
              <a:gd name="connsiteY0" fmla="*/ 72009 h 432048"/>
              <a:gd name="connsiteX1" fmla="*/ 72009 w 2160240"/>
              <a:gd name="connsiteY1" fmla="*/ 0 h 432048"/>
              <a:gd name="connsiteX2" fmla="*/ 2088231 w 2160240"/>
              <a:gd name="connsiteY2" fmla="*/ 0 h 432048"/>
              <a:gd name="connsiteX3" fmla="*/ 2160240 w 2160240"/>
              <a:gd name="connsiteY3" fmla="*/ 72009 h 432048"/>
              <a:gd name="connsiteX4" fmla="*/ 2088231 w 2160240"/>
              <a:gd name="connsiteY4" fmla="*/ 432048 h 432048"/>
              <a:gd name="connsiteX5" fmla="*/ 72009 w 2160240"/>
              <a:gd name="connsiteY5" fmla="*/ 432048 h 432048"/>
              <a:gd name="connsiteX6" fmla="*/ 0 w 2160240"/>
              <a:gd name="connsiteY6" fmla="*/ 360039 h 432048"/>
              <a:gd name="connsiteX7" fmla="*/ 0 w 2160240"/>
              <a:gd name="connsiteY7" fmla="*/ 72009 h 432048"/>
              <a:gd name="connsiteX0" fmla="*/ 0 w 2392996"/>
              <a:gd name="connsiteY0" fmla="*/ 72009 h 432048"/>
              <a:gd name="connsiteX1" fmla="*/ 72009 w 2392996"/>
              <a:gd name="connsiteY1" fmla="*/ 0 h 432048"/>
              <a:gd name="connsiteX2" fmla="*/ 2088231 w 2392996"/>
              <a:gd name="connsiteY2" fmla="*/ 0 h 432048"/>
              <a:gd name="connsiteX3" fmla="*/ 2392996 w 2392996"/>
              <a:gd name="connsiteY3" fmla="*/ 232721 h 432048"/>
              <a:gd name="connsiteX4" fmla="*/ 2088231 w 2392996"/>
              <a:gd name="connsiteY4" fmla="*/ 432048 h 432048"/>
              <a:gd name="connsiteX5" fmla="*/ 72009 w 2392996"/>
              <a:gd name="connsiteY5" fmla="*/ 432048 h 432048"/>
              <a:gd name="connsiteX6" fmla="*/ 0 w 2392996"/>
              <a:gd name="connsiteY6" fmla="*/ 360039 h 432048"/>
              <a:gd name="connsiteX7" fmla="*/ 0 w 2392996"/>
              <a:gd name="connsiteY7" fmla="*/ 72009 h 432048"/>
              <a:gd name="connsiteX0" fmla="*/ 0 w 2426247"/>
              <a:gd name="connsiteY0" fmla="*/ 72009 h 432048"/>
              <a:gd name="connsiteX1" fmla="*/ 72009 w 2426247"/>
              <a:gd name="connsiteY1" fmla="*/ 0 h 432048"/>
              <a:gd name="connsiteX2" fmla="*/ 2088231 w 2426247"/>
              <a:gd name="connsiteY2" fmla="*/ 0 h 432048"/>
              <a:gd name="connsiteX3" fmla="*/ 2426247 w 2426247"/>
              <a:gd name="connsiteY3" fmla="*/ 227179 h 432048"/>
              <a:gd name="connsiteX4" fmla="*/ 2088231 w 2426247"/>
              <a:gd name="connsiteY4" fmla="*/ 432048 h 432048"/>
              <a:gd name="connsiteX5" fmla="*/ 72009 w 2426247"/>
              <a:gd name="connsiteY5" fmla="*/ 432048 h 432048"/>
              <a:gd name="connsiteX6" fmla="*/ 0 w 2426247"/>
              <a:gd name="connsiteY6" fmla="*/ 360039 h 432048"/>
              <a:gd name="connsiteX7" fmla="*/ 0 w 2426247"/>
              <a:gd name="connsiteY7" fmla="*/ 72009 h 432048"/>
              <a:gd name="connsiteX0" fmla="*/ 0 w 2426291"/>
              <a:gd name="connsiteY0" fmla="*/ 72009 h 432048"/>
              <a:gd name="connsiteX1" fmla="*/ 72009 w 2426291"/>
              <a:gd name="connsiteY1" fmla="*/ 0 h 432048"/>
              <a:gd name="connsiteX2" fmla="*/ 2088231 w 2426291"/>
              <a:gd name="connsiteY2" fmla="*/ 0 h 432048"/>
              <a:gd name="connsiteX3" fmla="*/ 2426247 w 2426291"/>
              <a:gd name="connsiteY3" fmla="*/ 227179 h 432048"/>
              <a:gd name="connsiteX4" fmla="*/ 2088231 w 2426291"/>
              <a:gd name="connsiteY4" fmla="*/ 432048 h 432048"/>
              <a:gd name="connsiteX5" fmla="*/ 72009 w 2426291"/>
              <a:gd name="connsiteY5" fmla="*/ 432048 h 432048"/>
              <a:gd name="connsiteX6" fmla="*/ 0 w 2426291"/>
              <a:gd name="connsiteY6" fmla="*/ 360039 h 432048"/>
              <a:gd name="connsiteX7" fmla="*/ 0 w 2426291"/>
              <a:gd name="connsiteY7" fmla="*/ 72009 h 432048"/>
              <a:gd name="connsiteX0" fmla="*/ 0 w 2426291"/>
              <a:gd name="connsiteY0" fmla="*/ 72009 h 432048"/>
              <a:gd name="connsiteX1" fmla="*/ 72009 w 2426291"/>
              <a:gd name="connsiteY1" fmla="*/ 0 h 432048"/>
              <a:gd name="connsiteX2" fmla="*/ 2088231 w 2426291"/>
              <a:gd name="connsiteY2" fmla="*/ 0 h 432048"/>
              <a:gd name="connsiteX3" fmla="*/ 2426247 w 2426291"/>
              <a:gd name="connsiteY3" fmla="*/ 199469 h 432048"/>
              <a:gd name="connsiteX4" fmla="*/ 2088231 w 2426291"/>
              <a:gd name="connsiteY4" fmla="*/ 432048 h 432048"/>
              <a:gd name="connsiteX5" fmla="*/ 72009 w 2426291"/>
              <a:gd name="connsiteY5" fmla="*/ 432048 h 432048"/>
              <a:gd name="connsiteX6" fmla="*/ 0 w 2426291"/>
              <a:gd name="connsiteY6" fmla="*/ 360039 h 432048"/>
              <a:gd name="connsiteX7" fmla="*/ 0 w 2426291"/>
              <a:gd name="connsiteY7" fmla="*/ 72009 h 432048"/>
              <a:gd name="connsiteX0" fmla="*/ 0 w 2426291"/>
              <a:gd name="connsiteY0" fmla="*/ 72145 h 432184"/>
              <a:gd name="connsiteX1" fmla="*/ 72009 w 2426291"/>
              <a:gd name="connsiteY1" fmla="*/ 136 h 432184"/>
              <a:gd name="connsiteX2" fmla="*/ 2088231 w 2426291"/>
              <a:gd name="connsiteY2" fmla="*/ 136 h 432184"/>
              <a:gd name="connsiteX3" fmla="*/ 2426247 w 2426291"/>
              <a:gd name="connsiteY3" fmla="*/ 199605 h 432184"/>
              <a:gd name="connsiteX4" fmla="*/ 2088231 w 2426291"/>
              <a:gd name="connsiteY4" fmla="*/ 432184 h 432184"/>
              <a:gd name="connsiteX5" fmla="*/ 72009 w 2426291"/>
              <a:gd name="connsiteY5" fmla="*/ 432184 h 432184"/>
              <a:gd name="connsiteX6" fmla="*/ 0 w 2426291"/>
              <a:gd name="connsiteY6" fmla="*/ 360175 h 432184"/>
              <a:gd name="connsiteX7" fmla="*/ 0 w 2426291"/>
              <a:gd name="connsiteY7" fmla="*/ 72145 h 432184"/>
              <a:gd name="connsiteX0" fmla="*/ 0 w 2426277"/>
              <a:gd name="connsiteY0" fmla="*/ 72145 h 432184"/>
              <a:gd name="connsiteX1" fmla="*/ 72009 w 2426277"/>
              <a:gd name="connsiteY1" fmla="*/ 136 h 432184"/>
              <a:gd name="connsiteX2" fmla="*/ 2088231 w 2426277"/>
              <a:gd name="connsiteY2" fmla="*/ 136 h 432184"/>
              <a:gd name="connsiteX3" fmla="*/ 2426247 w 2426277"/>
              <a:gd name="connsiteY3" fmla="*/ 199605 h 432184"/>
              <a:gd name="connsiteX4" fmla="*/ 2088231 w 2426277"/>
              <a:gd name="connsiteY4" fmla="*/ 432184 h 432184"/>
              <a:gd name="connsiteX5" fmla="*/ 72009 w 2426277"/>
              <a:gd name="connsiteY5" fmla="*/ 432184 h 432184"/>
              <a:gd name="connsiteX6" fmla="*/ 0 w 2426277"/>
              <a:gd name="connsiteY6" fmla="*/ 360175 h 432184"/>
              <a:gd name="connsiteX7" fmla="*/ 0 w 2426277"/>
              <a:gd name="connsiteY7" fmla="*/ 72145 h 432184"/>
              <a:gd name="connsiteX0" fmla="*/ 0 w 2426277"/>
              <a:gd name="connsiteY0" fmla="*/ 72120 h 432159"/>
              <a:gd name="connsiteX1" fmla="*/ 72009 w 2426277"/>
              <a:gd name="connsiteY1" fmla="*/ 111 h 432159"/>
              <a:gd name="connsiteX2" fmla="*/ 2088231 w 2426277"/>
              <a:gd name="connsiteY2" fmla="*/ 111 h 432159"/>
              <a:gd name="connsiteX3" fmla="*/ 2426247 w 2426277"/>
              <a:gd name="connsiteY3" fmla="*/ 199580 h 432159"/>
              <a:gd name="connsiteX4" fmla="*/ 2088231 w 2426277"/>
              <a:gd name="connsiteY4" fmla="*/ 432159 h 432159"/>
              <a:gd name="connsiteX5" fmla="*/ 72009 w 2426277"/>
              <a:gd name="connsiteY5" fmla="*/ 432159 h 432159"/>
              <a:gd name="connsiteX6" fmla="*/ 0 w 2426277"/>
              <a:gd name="connsiteY6" fmla="*/ 360150 h 432159"/>
              <a:gd name="connsiteX7" fmla="*/ 0 w 2426277"/>
              <a:gd name="connsiteY7" fmla="*/ 72120 h 432159"/>
              <a:gd name="connsiteX0" fmla="*/ 0 w 2426247"/>
              <a:gd name="connsiteY0" fmla="*/ 72120 h 432159"/>
              <a:gd name="connsiteX1" fmla="*/ 72009 w 2426247"/>
              <a:gd name="connsiteY1" fmla="*/ 111 h 432159"/>
              <a:gd name="connsiteX2" fmla="*/ 2088231 w 2426247"/>
              <a:gd name="connsiteY2" fmla="*/ 111 h 432159"/>
              <a:gd name="connsiteX3" fmla="*/ 2426247 w 2426247"/>
              <a:gd name="connsiteY3" fmla="*/ 199580 h 432159"/>
              <a:gd name="connsiteX4" fmla="*/ 2088231 w 2426247"/>
              <a:gd name="connsiteY4" fmla="*/ 432159 h 432159"/>
              <a:gd name="connsiteX5" fmla="*/ 72009 w 2426247"/>
              <a:gd name="connsiteY5" fmla="*/ 432159 h 432159"/>
              <a:gd name="connsiteX6" fmla="*/ 0 w 2426247"/>
              <a:gd name="connsiteY6" fmla="*/ 360150 h 432159"/>
              <a:gd name="connsiteX7" fmla="*/ 0 w 2426247"/>
              <a:gd name="connsiteY7" fmla="*/ 72120 h 432159"/>
              <a:gd name="connsiteX0" fmla="*/ 0 w 2520458"/>
              <a:gd name="connsiteY0" fmla="*/ 72117 h 432156"/>
              <a:gd name="connsiteX1" fmla="*/ 72009 w 2520458"/>
              <a:gd name="connsiteY1" fmla="*/ 108 h 432156"/>
              <a:gd name="connsiteX2" fmla="*/ 2088231 w 2520458"/>
              <a:gd name="connsiteY2" fmla="*/ 108 h 432156"/>
              <a:gd name="connsiteX3" fmla="*/ 2520458 w 2520458"/>
              <a:gd name="connsiteY3" fmla="*/ 205119 h 432156"/>
              <a:gd name="connsiteX4" fmla="*/ 2088231 w 2520458"/>
              <a:gd name="connsiteY4" fmla="*/ 432156 h 432156"/>
              <a:gd name="connsiteX5" fmla="*/ 72009 w 2520458"/>
              <a:gd name="connsiteY5" fmla="*/ 432156 h 432156"/>
              <a:gd name="connsiteX6" fmla="*/ 0 w 2520458"/>
              <a:gd name="connsiteY6" fmla="*/ 360147 h 432156"/>
              <a:gd name="connsiteX7" fmla="*/ 0 w 2520458"/>
              <a:gd name="connsiteY7" fmla="*/ 72117 h 432156"/>
              <a:gd name="connsiteX0" fmla="*/ 0 w 2583417"/>
              <a:gd name="connsiteY0" fmla="*/ 72116 h 432155"/>
              <a:gd name="connsiteX1" fmla="*/ 72009 w 2583417"/>
              <a:gd name="connsiteY1" fmla="*/ 107 h 432155"/>
              <a:gd name="connsiteX2" fmla="*/ 2088231 w 2583417"/>
              <a:gd name="connsiteY2" fmla="*/ 107 h 432155"/>
              <a:gd name="connsiteX3" fmla="*/ 2583417 w 2583417"/>
              <a:gd name="connsiteY3" fmla="*/ 208116 h 432155"/>
              <a:gd name="connsiteX4" fmla="*/ 2088231 w 2583417"/>
              <a:gd name="connsiteY4" fmla="*/ 432155 h 432155"/>
              <a:gd name="connsiteX5" fmla="*/ 72009 w 2583417"/>
              <a:gd name="connsiteY5" fmla="*/ 432155 h 432155"/>
              <a:gd name="connsiteX6" fmla="*/ 0 w 2583417"/>
              <a:gd name="connsiteY6" fmla="*/ 360146 h 432155"/>
              <a:gd name="connsiteX7" fmla="*/ 0 w 2583417"/>
              <a:gd name="connsiteY7" fmla="*/ 72116 h 432155"/>
              <a:gd name="connsiteX0" fmla="*/ 0 w 2607401"/>
              <a:gd name="connsiteY0" fmla="*/ 72099 h 432138"/>
              <a:gd name="connsiteX1" fmla="*/ 72009 w 2607401"/>
              <a:gd name="connsiteY1" fmla="*/ 90 h 432138"/>
              <a:gd name="connsiteX2" fmla="*/ 2088231 w 2607401"/>
              <a:gd name="connsiteY2" fmla="*/ 90 h 432138"/>
              <a:gd name="connsiteX3" fmla="*/ 2607401 w 2607401"/>
              <a:gd name="connsiteY3" fmla="*/ 250071 h 432138"/>
              <a:gd name="connsiteX4" fmla="*/ 2088231 w 2607401"/>
              <a:gd name="connsiteY4" fmla="*/ 432138 h 432138"/>
              <a:gd name="connsiteX5" fmla="*/ 72009 w 2607401"/>
              <a:gd name="connsiteY5" fmla="*/ 432138 h 432138"/>
              <a:gd name="connsiteX6" fmla="*/ 0 w 2607401"/>
              <a:gd name="connsiteY6" fmla="*/ 360129 h 432138"/>
              <a:gd name="connsiteX7" fmla="*/ 0 w 2607401"/>
              <a:gd name="connsiteY7" fmla="*/ 72099 h 432138"/>
              <a:gd name="connsiteX0" fmla="*/ 0 w 2661365"/>
              <a:gd name="connsiteY0" fmla="*/ 72100 h 432139"/>
              <a:gd name="connsiteX1" fmla="*/ 72009 w 2661365"/>
              <a:gd name="connsiteY1" fmla="*/ 91 h 432139"/>
              <a:gd name="connsiteX2" fmla="*/ 2088231 w 2661365"/>
              <a:gd name="connsiteY2" fmla="*/ 91 h 432139"/>
              <a:gd name="connsiteX3" fmla="*/ 2661365 w 2661365"/>
              <a:gd name="connsiteY3" fmla="*/ 244076 h 432139"/>
              <a:gd name="connsiteX4" fmla="*/ 2088231 w 2661365"/>
              <a:gd name="connsiteY4" fmla="*/ 432139 h 432139"/>
              <a:gd name="connsiteX5" fmla="*/ 72009 w 2661365"/>
              <a:gd name="connsiteY5" fmla="*/ 432139 h 432139"/>
              <a:gd name="connsiteX6" fmla="*/ 0 w 2661365"/>
              <a:gd name="connsiteY6" fmla="*/ 360130 h 432139"/>
              <a:gd name="connsiteX7" fmla="*/ 0 w 2661365"/>
              <a:gd name="connsiteY7" fmla="*/ 72100 h 432139"/>
              <a:gd name="connsiteX0" fmla="*/ 0 w 2598407"/>
              <a:gd name="connsiteY0" fmla="*/ 72109 h 432148"/>
              <a:gd name="connsiteX1" fmla="*/ 72009 w 2598407"/>
              <a:gd name="connsiteY1" fmla="*/ 100 h 432148"/>
              <a:gd name="connsiteX2" fmla="*/ 2088231 w 2598407"/>
              <a:gd name="connsiteY2" fmla="*/ 100 h 432148"/>
              <a:gd name="connsiteX3" fmla="*/ 2598407 w 2598407"/>
              <a:gd name="connsiteY3" fmla="*/ 220101 h 432148"/>
              <a:gd name="connsiteX4" fmla="*/ 2088231 w 2598407"/>
              <a:gd name="connsiteY4" fmla="*/ 432148 h 432148"/>
              <a:gd name="connsiteX5" fmla="*/ 72009 w 2598407"/>
              <a:gd name="connsiteY5" fmla="*/ 432148 h 432148"/>
              <a:gd name="connsiteX6" fmla="*/ 0 w 2598407"/>
              <a:gd name="connsiteY6" fmla="*/ 360139 h 432148"/>
              <a:gd name="connsiteX7" fmla="*/ 0 w 2598407"/>
              <a:gd name="connsiteY7" fmla="*/ 72109 h 432148"/>
              <a:gd name="connsiteX0" fmla="*/ 0 w 2538446"/>
              <a:gd name="connsiteY0" fmla="*/ 72121 h 432160"/>
              <a:gd name="connsiteX1" fmla="*/ 72009 w 2538446"/>
              <a:gd name="connsiteY1" fmla="*/ 112 h 432160"/>
              <a:gd name="connsiteX2" fmla="*/ 2088231 w 2538446"/>
              <a:gd name="connsiteY2" fmla="*/ 112 h 432160"/>
              <a:gd name="connsiteX3" fmla="*/ 2538446 w 2538446"/>
              <a:gd name="connsiteY3" fmla="*/ 196129 h 432160"/>
              <a:gd name="connsiteX4" fmla="*/ 2088231 w 2538446"/>
              <a:gd name="connsiteY4" fmla="*/ 432160 h 432160"/>
              <a:gd name="connsiteX5" fmla="*/ 72009 w 2538446"/>
              <a:gd name="connsiteY5" fmla="*/ 432160 h 432160"/>
              <a:gd name="connsiteX6" fmla="*/ 0 w 2538446"/>
              <a:gd name="connsiteY6" fmla="*/ 360151 h 432160"/>
              <a:gd name="connsiteX7" fmla="*/ 0 w 2538446"/>
              <a:gd name="connsiteY7" fmla="*/ 72121 h 432160"/>
              <a:gd name="connsiteX0" fmla="*/ 0 w 2538541"/>
              <a:gd name="connsiteY0" fmla="*/ 72121 h 432160"/>
              <a:gd name="connsiteX1" fmla="*/ 72009 w 2538541"/>
              <a:gd name="connsiteY1" fmla="*/ 112 h 432160"/>
              <a:gd name="connsiteX2" fmla="*/ 2088231 w 2538541"/>
              <a:gd name="connsiteY2" fmla="*/ 112 h 432160"/>
              <a:gd name="connsiteX3" fmla="*/ 2538446 w 2538541"/>
              <a:gd name="connsiteY3" fmla="*/ 196129 h 432160"/>
              <a:gd name="connsiteX4" fmla="*/ 2088231 w 2538541"/>
              <a:gd name="connsiteY4" fmla="*/ 432160 h 432160"/>
              <a:gd name="connsiteX5" fmla="*/ 72009 w 2538541"/>
              <a:gd name="connsiteY5" fmla="*/ 432160 h 432160"/>
              <a:gd name="connsiteX6" fmla="*/ 0 w 2538541"/>
              <a:gd name="connsiteY6" fmla="*/ 360151 h 432160"/>
              <a:gd name="connsiteX7" fmla="*/ 0 w 2538541"/>
              <a:gd name="connsiteY7" fmla="*/ 72121 h 432160"/>
              <a:gd name="connsiteX0" fmla="*/ 0 w 2538446"/>
              <a:gd name="connsiteY0" fmla="*/ 72121 h 432160"/>
              <a:gd name="connsiteX1" fmla="*/ 72009 w 2538446"/>
              <a:gd name="connsiteY1" fmla="*/ 112 h 432160"/>
              <a:gd name="connsiteX2" fmla="*/ 2088231 w 2538446"/>
              <a:gd name="connsiteY2" fmla="*/ 112 h 432160"/>
              <a:gd name="connsiteX3" fmla="*/ 2538446 w 2538446"/>
              <a:gd name="connsiteY3" fmla="*/ 196129 h 432160"/>
              <a:gd name="connsiteX4" fmla="*/ 2088231 w 2538446"/>
              <a:gd name="connsiteY4" fmla="*/ 432160 h 432160"/>
              <a:gd name="connsiteX5" fmla="*/ 72009 w 2538446"/>
              <a:gd name="connsiteY5" fmla="*/ 432160 h 432160"/>
              <a:gd name="connsiteX6" fmla="*/ 0 w 2538446"/>
              <a:gd name="connsiteY6" fmla="*/ 360151 h 432160"/>
              <a:gd name="connsiteX7" fmla="*/ 0 w 2538446"/>
              <a:gd name="connsiteY7" fmla="*/ 72121 h 432160"/>
              <a:gd name="connsiteX0" fmla="*/ 0 w 2538446"/>
              <a:gd name="connsiteY0" fmla="*/ 72121 h 432332"/>
              <a:gd name="connsiteX1" fmla="*/ 72009 w 2538446"/>
              <a:gd name="connsiteY1" fmla="*/ 112 h 432332"/>
              <a:gd name="connsiteX2" fmla="*/ 2088231 w 2538446"/>
              <a:gd name="connsiteY2" fmla="*/ 112 h 432332"/>
              <a:gd name="connsiteX3" fmla="*/ 2538446 w 2538446"/>
              <a:gd name="connsiteY3" fmla="*/ 196129 h 432332"/>
              <a:gd name="connsiteX4" fmla="*/ 2088231 w 2538446"/>
              <a:gd name="connsiteY4" fmla="*/ 432160 h 432332"/>
              <a:gd name="connsiteX5" fmla="*/ 72009 w 2538446"/>
              <a:gd name="connsiteY5" fmla="*/ 432160 h 432332"/>
              <a:gd name="connsiteX6" fmla="*/ 0 w 2538446"/>
              <a:gd name="connsiteY6" fmla="*/ 360151 h 432332"/>
              <a:gd name="connsiteX7" fmla="*/ 0 w 2538446"/>
              <a:gd name="connsiteY7" fmla="*/ 72121 h 432332"/>
              <a:gd name="connsiteX0" fmla="*/ 0 w 2538504"/>
              <a:gd name="connsiteY0" fmla="*/ 72117 h 432328"/>
              <a:gd name="connsiteX1" fmla="*/ 72009 w 2538504"/>
              <a:gd name="connsiteY1" fmla="*/ 108 h 432328"/>
              <a:gd name="connsiteX2" fmla="*/ 2088231 w 2538504"/>
              <a:gd name="connsiteY2" fmla="*/ 108 h 432328"/>
              <a:gd name="connsiteX3" fmla="*/ 2538446 w 2538504"/>
              <a:gd name="connsiteY3" fmla="*/ 196125 h 432328"/>
              <a:gd name="connsiteX4" fmla="*/ 2088231 w 2538504"/>
              <a:gd name="connsiteY4" fmla="*/ 432156 h 432328"/>
              <a:gd name="connsiteX5" fmla="*/ 72009 w 2538504"/>
              <a:gd name="connsiteY5" fmla="*/ 432156 h 432328"/>
              <a:gd name="connsiteX6" fmla="*/ 0 w 2538504"/>
              <a:gd name="connsiteY6" fmla="*/ 360147 h 432328"/>
              <a:gd name="connsiteX7" fmla="*/ 0 w 2538504"/>
              <a:gd name="connsiteY7" fmla="*/ 72117 h 432328"/>
              <a:gd name="connsiteX0" fmla="*/ 0 w 2538504"/>
              <a:gd name="connsiteY0" fmla="*/ 72111 h 432332"/>
              <a:gd name="connsiteX1" fmla="*/ 72009 w 2538504"/>
              <a:gd name="connsiteY1" fmla="*/ 102 h 432332"/>
              <a:gd name="connsiteX2" fmla="*/ 2088231 w 2538504"/>
              <a:gd name="connsiteY2" fmla="*/ 102 h 432332"/>
              <a:gd name="connsiteX3" fmla="*/ 2538446 w 2538504"/>
              <a:gd name="connsiteY3" fmla="*/ 210265 h 432332"/>
              <a:gd name="connsiteX4" fmla="*/ 2088231 w 2538504"/>
              <a:gd name="connsiteY4" fmla="*/ 432150 h 432332"/>
              <a:gd name="connsiteX5" fmla="*/ 72009 w 2538504"/>
              <a:gd name="connsiteY5" fmla="*/ 432150 h 432332"/>
              <a:gd name="connsiteX6" fmla="*/ 0 w 2538504"/>
              <a:gd name="connsiteY6" fmla="*/ 360141 h 432332"/>
              <a:gd name="connsiteX7" fmla="*/ 0 w 2538504"/>
              <a:gd name="connsiteY7" fmla="*/ 72111 h 432332"/>
              <a:gd name="connsiteX0" fmla="*/ 0 w 2538504"/>
              <a:gd name="connsiteY0" fmla="*/ 72111 h 432356"/>
              <a:gd name="connsiteX1" fmla="*/ 72009 w 2538504"/>
              <a:gd name="connsiteY1" fmla="*/ 102 h 432356"/>
              <a:gd name="connsiteX2" fmla="*/ 2088231 w 2538504"/>
              <a:gd name="connsiteY2" fmla="*/ 102 h 432356"/>
              <a:gd name="connsiteX3" fmla="*/ 2538446 w 2538504"/>
              <a:gd name="connsiteY3" fmla="*/ 210265 h 432356"/>
              <a:gd name="connsiteX4" fmla="*/ 2088231 w 2538504"/>
              <a:gd name="connsiteY4" fmla="*/ 432150 h 432356"/>
              <a:gd name="connsiteX5" fmla="*/ 72009 w 2538504"/>
              <a:gd name="connsiteY5" fmla="*/ 432150 h 432356"/>
              <a:gd name="connsiteX6" fmla="*/ 0 w 2538504"/>
              <a:gd name="connsiteY6" fmla="*/ 360141 h 432356"/>
              <a:gd name="connsiteX7" fmla="*/ 0 w 2538504"/>
              <a:gd name="connsiteY7" fmla="*/ 72111 h 432356"/>
              <a:gd name="connsiteX0" fmla="*/ 0 w 2538446"/>
              <a:gd name="connsiteY0" fmla="*/ 73192 h 433437"/>
              <a:gd name="connsiteX1" fmla="*/ 72009 w 2538446"/>
              <a:gd name="connsiteY1" fmla="*/ 1183 h 433437"/>
              <a:gd name="connsiteX2" fmla="*/ 2088231 w 2538446"/>
              <a:gd name="connsiteY2" fmla="*/ 1183 h 433437"/>
              <a:gd name="connsiteX3" fmla="*/ 2538446 w 2538446"/>
              <a:gd name="connsiteY3" fmla="*/ 211346 h 433437"/>
              <a:gd name="connsiteX4" fmla="*/ 2088231 w 2538446"/>
              <a:gd name="connsiteY4" fmla="*/ 433231 h 433437"/>
              <a:gd name="connsiteX5" fmla="*/ 72009 w 2538446"/>
              <a:gd name="connsiteY5" fmla="*/ 433231 h 433437"/>
              <a:gd name="connsiteX6" fmla="*/ 0 w 2538446"/>
              <a:gd name="connsiteY6" fmla="*/ 361222 h 433437"/>
              <a:gd name="connsiteX7" fmla="*/ 0 w 2538446"/>
              <a:gd name="connsiteY7" fmla="*/ 73192 h 433437"/>
              <a:gd name="connsiteX0" fmla="*/ 0 w 2538446"/>
              <a:gd name="connsiteY0" fmla="*/ 73004 h 433249"/>
              <a:gd name="connsiteX1" fmla="*/ 72009 w 2538446"/>
              <a:gd name="connsiteY1" fmla="*/ 995 h 433249"/>
              <a:gd name="connsiteX2" fmla="*/ 2088231 w 2538446"/>
              <a:gd name="connsiteY2" fmla="*/ 995 h 433249"/>
              <a:gd name="connsiteX3" fmla="*/ 2538446 w 2538446"/>
              <a:gd name="connsiteY3" fmla="*/ 211158 h 433249"/>
              <a:gd name="connsiteX4" fmla="*/ 2088231 w 2538446"/>
              <a:gd name="connsiteY4" fmla="*/ 433043 h 433249"/>
              <a:gd name="connsiteX5" fmla="*/ 72009 w 2538446"/>
              <a:gd name="connsiteY5" fmla="*/ 433043 h 433249"/>
              <a:gd name="connsiteX6" fmla="*/ 0 w 2538446"/>
              <a:gd name="connsiteY6" fmla="*/ 361034 h 433249"/>
              <a:gd name="connsiteX7" fmla="*/ 0 w 2538446"/>
              <a:gd name="connsiteY7" fmla="*/ 73004 h 433249"/>
              <a:gd name="connsiteX0" fmla="*/ 0 w 2538446"/>
              <a:gd name="connsiteY0" fmla="*/ 73004 h 434912"/>
              <a:gd name="connsiteX1" fmla="*/ 72009 w 2538446"/>
              <a:gd name="connsiteY1" fmla="*/ 995 h 434912"/>
              <a:gd name="connsiteX2" fmla="*/ 2088231 w 2538446"/>
              <a:gd name="connsiteY2" fmla="*/ 995 h 434912"/>
              <a:gd name="connsiteX3" fmla="*/ 2538446 w 2538446"/>
              <a:gd name="connsiteY3" fmla="*/ 211158 h 434912"/>
              <a:gd name="connsiteX4" fmla="*/ 2088231 w 2538446"/>
              <a:gd name="connsiteY4" fmla="*/ 433043 h 434912"/>
              <a:gd name="connsiteX5" fmla="*/ 72009 w 2538446"/>
              <a:gd name="connsiteY5" fmla="*/ 433043 h 434912"/>
              <a:gd name="connsiteX6" fmla="*/ 0 w 2538446"/>
              <a:gd name="connsiteY6" fmla="*/ 361034 h 434912"/>
              <a:gd name="connsiteX7" fmla="*/ 0 w 2538446"/>
              <a:gd name="connsiteY7" fmla="*/ 73004 h 434912"/>
              <a:gd name="connsiteX0" fmla="*/ 0 w 2538446"/>
              <a:gd name="connsiteY0" fmla="*/ 73195 h 435103"/>
              <a:gd name="connsiteX1" fmla="*/ 72009 w 2538446"/>
              <a:gd name="connsiteY1" fmla="*/ 1186 h 435103"/>
              <a:gd name="connsiteX2" fmla="*/ 2088231 w 2538446"/>
              <a:gd name="connsiteY2" fmla="*/ 1186 h 435103"/>
              <a:gd name="connsiteX3" fmla="*/ 2538446 w 2538446"/>
              <a:gd name="connsiteY3" fmla="*/ 211349 h 435103"/>
              <a:gd name="connsiteX4" fmla="*/ 2088231 w 2538446"/>
              <a:gd name="connsiteY4" fmla="*/ 433234 h 435103"/>
              <a:gd name="connsiteX5" fmla="*/ 72009 w 2538446"/>
              <a:gd name="connsiteY5" fmla="*/ 433234 h 435103"/>
              <a:gd name="connsiteX6" fmla="*/ 0 w 2538446"/>
              <a:gd name="connsiteY6" fmla="*/ 361225 h 435103"/>
              <a:gd name="connsiteX7" fmla="*/ 0 w 2538446"/>
              <a:gd name="connsiteY7" fmla="*/ 73195 h 435103"/>
              <a:gd name="connsiteX0" fmla="*/ 0 w 2538459"/>
              <a:gd name="connsiteY0" fmla="*/ 72009 h 433917"/>
              <a:gd name="connsiteX1" fmla="*/ 72009 w 2538459"/>
              <a:gd name="connsiteY1" fmla="*/ 0 h 433917"/>
              <a:gd name="connsiteX2" fmla="*/ 2088231 w 2538459"/>
              <a:gd name="connsiteY2" fmla="*/ 0 h 433917"/>
              <a:gd name="connsiteX3" fmla="*/ 2316843 w 2538459"/>
              <a:gd name="connsiteY3" fmla="*/ 64721 h 433917"/>
              <a:gd name="connsiteX4" fmla="*/ 2538446 w 2538459"/>
              <a:gd name="connsiteY4" fmla="*/ 210163 h 433917"/>
              <a:gd name="connsiteX5" fmla="*/ 2088231 w 2538459"/>
              <a:gd name="connsiteY5" fmla="*/ 432048 h 433917"/>
              <a:gd name="connsiteX6" fmla="*/ 72009 w 2538459"/>
              <a:gd name="connsiteY6" fmla="*/ 432048 h 433917"/>
              <a:gd name="connsiteX7" fmla="*/ 0 w 2538459"/>
              <a:gd name="connsiteY7" fmla="*/ 360039 h 433917"/>
              <a:gd name="connsiteX8" fmla="*/ 0 w 2538459"/>
              <a:gd name="connsiteY8" fmla="*/ 72009 h 433917"/>
              <a:gd name="connsiteX0" fmla="*/ 0 w 2538446"/>
              <a:gd name="connsiteY0" fmla="*/ 72009 h 433917"/>
              <a:gd name="connsiteX1" fmla="*/ 72009 w 2538446"/>
              <a:gd name="connsiteY1" fmla="*/ 0 h 433917"/>
              <a:gd name="connsiteX2" fmla="*/ 2088231 w 2538446"/>
              <a:gd name="connsiteY2" fmla="*/ 0 h 433917"/>
              <a:gd name="connsiteX3" fmla="*/ 2538446 w 2538446"/>
              <a:gd name="connsiteY3" fmla="*/ 210163 h 433917"/>
              <a:gd name="connsiteX4" fmla="*/ 2088231 w 2538446"/>
              <a:gd name="connsiteY4" fmla="*/ 432048 h 433917"/>
              <a:gd name="connsiteX5" fmla="*/ 72009 w 2538446"/>
              <a:gd name="connsiteY5" fmla="*/ 432048 h 433917"/>
              <a:gd name="connsiteX6" fmla="*/ 0 w 2538446"/>
              <a:gd name="connsiteY6" fmla="*/ 360039 h 433917"/>
              <a:gd name="connsiteX7" fmla="*/ 0 w 2538446"/>
              <a:gd name="connsiteY7" fmla="*/ 72009 h 433917"/>
              <a:gd name="connsiteX0" fmla="*/ 0 w 2538446"/>
              <a:gd name="connsiteY0" fmla="*/ 72009 h 433917"/>
              <a:gd name="connsiteX1" fmla="*/ 72009 w 2538446"/>
              <a:gd name="connsiteY1" fmla="*/ 0 h 433917"/>
              <a:gd name="connsiteX2" fmla="*/ 2088231 w 2538446"/>
              <a:gd name="connsiteY2" fmla="*/ 0 h 433917"/>
              <a:gd name="connsiteX3" fmla="*/ 2538446 w 2538446"/>
              <a:gd name="connsiteY3" fmla="*/ 210163 h 433917"/>
              <a:gd name="connsiteX4" fmla="*/ 2088231 w 2538446"/>
              <a:gd name="connsiteY4" fmla="*/ 432048 h 433917"/>
              <a:gd name="connsiteX5" fmla="*/ 72009 w 2538446"/>
              <a:gd name="connsiteY5" fmla="*/ 432048 h 433917"/>
              <a:gd name="connsiteX6" fmla="*/ 0 w 2538446"/>
              <a:gd name="connsiteY6" fmla="*/ 360039 h 433917"/>
              <a:gd name="connsiteX7" fmla="*/ 0 w 2538446"/>
              <a:gd name="connsiteY7" fmla="*/ 72009 h 433917"/>
              <a:gd name="connsiteX0" fmla="*/ 0 w 2538446"/>
              <a:gd name="connsiteY0" fmla="*/ 72009 h 433917"/>
              <a:gd name="connsiteX1" fmla="*/ 72009 w 2538446"/>
              <a:gd name="connsiteY1" fmla="*/ 0 h 433917"/>
              <a:gd name="connsiteX2" fmla="*/ 2088231 w 2538446"/>
              <a:gd name="connsiteY2" fmla="*/ 0 h 433917"/>
              <a:gd name="connsiteX3" fmla="*/ 2538446 w 2538446"/>
              <a:gd name="connsiteY3" fmla="*/ 210163 h 433917"/>
              <a:gd name="connsiteX4" fmla="*/ 2088231 w 2538446"/>
              <a:gd name="connsiteY4" fmla="*/ 432048 h 433917"/>
              <a:gd name="connsiteX5" fmla="*/ 72009 w 2538446"/>
              <a:gd name="connsiteY5" fmla="*/ 432048 h 433917"/>
              <a:gd name="connsiteX6" fmla="*/ 0 w 2538446"/>
              <a:gd name="connsiteY6" fmla="*/ 360039 h 433917"/>
              <a:gd name="connsiteX7" fmla="*/ 0 w 2538446"/>
              <a:gd name="connsiteY7" fmla="*/ 72009 h 433917"/>
              <a:gd name="connsiteX0" fmla="*/ 0 w 2538446"/>
              <a:gd name="connsiteY0" fmla="*/ 72009 h 432048"/>
              <a:gd name="connsiteX1" fmla="*/ 72009 w 2538446"/>
              <a:gd name="connsiteY1" fmla="*/ 0 h 432048"/>
              <a:gd name="connsiteX2" fmla="*/ 2088231 w 2538446"/>
              <a:gd name="connsiteY2" fmla="*/ 0 h 432048"/>
              <a:gd name="connsiteX3" fmla="*/ 2538446 w 2538446"/>
              <a:gd name="connsiteY3" fmla="*/ 210163 h 432048"/>
              <a:gd name="connsiteX4" fmla="*/ 2088231 w 2538446"/>
              <a:gd name="connsiteY4" fmla="*/ 432048 h 432048"/>
              <a:gd name="connsiteX5" fmla="*/ 72009 w 2538446"/>
              <a:gd name="connsiteY5" fmla="*/ 432048 h 432048"/>
              <a:gd name="connsiteX6" fmla="*/ 0 w 2538446"/>
              <a:gd name="connsiteY6" fmla="*/ 360039 h 432048"/>
              <a:gd name="connsiteX7" fmla="*/ 0 w 2538446"/>
              <a:gd name="connsiteY7" fmla="*/ 72009 h 432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38446" h="432048">
                <a:moveTo>
                  <a:pt x="0" y="72009"/>
                </a:moveTo>
                <a:cubicBezTo>
                  <a:pt x="0" y="32240"/>
                  <a:pt x="32240" y="0"/>
                  <a:pt x="72009" y="0"/>
                </a:cubicBezTo>
                <a:lnTo>
                  <a:pt x="2088231" y="0"/>
                </a:lnTo>
                <a:cubicBezTo>
                  <a:pt x="2084302" y="127"/>
                  <a:pt x="2427316" y="155605"/>
                  <a:pt x="2538446" y="210163"/>
                </a:cubicBezTo>
                <a:lnTo>
                  <a:pt x="2088231" y="432048"/>
                </a:lnTo>
                <a:lnTo>
                  <a:pt x="72009" y="432048"/>
                </a:lnTo>
                <a:cubicBezTo>
                  <a:pt x="32240" y="432048"/>
                  <a:pt x="0" y="399808"/>
                  <a:pt x="0" y="360039"/>
                </a:cubicBezTo>
                <a:lnTo>
                  <a:pt x="0" y="72009"/>
                </a:lnTo>
                <a:close/>
              </a:path>
            </a:pathLst>
          </a:custGeom>
          <a:solidFill>
            <a:srgbClr val="21C7D8"/>
          </a:solidFill>
          <a:ln w="50800" cap="rnd">
            <a:solidFill>
              <a:srgbClr val="21C7D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s-ES" sz="2400" dirty="0">
              <a:latin typeface="Arial" panose="020B0604020202020204" pitchFamily="34" charset="0"/>
            </a:endParaRPr>
          </a:p>
        </p:txBody>
      </p:sp>
      <p:sp>
        <p:nvSpPr>
          <p:cNvPr id="24" name="3 Rectángulo redondeado"/>
          <p:cNvSpPr/>
          <p:nvPr/>
        </p:nvSpPr>
        <p:spPr>
          <a:xfrm>
            <a:off x="1295401" y="4380442"/>
            <a:ext cx="2400300" cy="1056217"/>
          </a:xfrm>
          <a:custGeom>
            <a:avLst/>
            <a:gdLst>
              <a:gd name="connsiteX0" fmla="*/ 0 w 2160240"/>
              <a:gd name="connsiteY0" fmla="*/ 72009 h 432048"/>
              <a:gd name="connsiteX1" fmla="*/ 72009 w 2160240"/>
              <a:gd name="connsiteY1" fmla="*/ 0 h 432048"/>
              <a:gd name="connsiteX2" fmla="*/ 2088231 w 2160240"/>
              <a:gd name="connsiteY2" fmla="*/ 0 h 432048"/>
              <a:gd name="connsiteX3" fmla="*/ 2160240 w 2160240"/>
              <a:gd name="connsiteY3" fmla="*/ 72009 h 432048"/>
              <a:gd name="connsiteX4" fmla="*/ 2160240 w 2160240"/>
              <a:gd name="connsiteY4" fmla="*/ 360039 h 432048"/>
              <a:gd name="connsiteX5" fmla="*/ 2088231 w 2160240"/>
              <a:gd name="connsiteY5" fmla="*/ 432048 h 432048"/>
              <a:gd name="connsiteX6" fmla="*/ 72009 w 2160240"/>
              <a:gd name="connsiteY6" fmla="*/ 432048 h 432048"/>
              <a:gd name="connsiteX7" fmla="*/ 0 w 2160240"/>
              <a:gd name="connsiteY7" fmla="*/ 360039 h 432048"/>
              <a:gd name="connsiteX8" fmla="*/ 0 w 2160240"/>
              <a:gd name="connsiteY8" fmla="*/ 72009 h 432048"/>
              <a:gd name="connsiteX0" fmla="*/ 0 w 2160240"/>
              <a:gd name="connsiteY0" fmla="*/ 72009 h 432048"/>
              <a:gd name="connsiteX1" fmla="*/ 72009 w 2160240"/>
              <a:gd name="connsiteY1" fmla="*/ 0 h 432048"/>
              <a:gd name="connsiteX2" fmla="*/ 2088231 w 2160240"/>
              <a:gd name="connsiteY2" fmla="*/ 0 h 432048"/>
              <a:gd name="connsiteX3" fmla="*/ 2160240 w 2160240"/>
              <a:gd name="connsiteY3" fmla="*/ 72009 h 432048"/>
              <a:gd name="connsiteX4" fmla="*/ 2088231 w 2160240"/>
              <a:gd name="connsiteY4" fmla="*/ 432048 h 432048"/>
              <a:gd name="connsiteX5" fmla="*/ 72009 w 2160240"/>
              <a:gd name="connsiteY5" fmla="*/ 432048 h 432048"/>
              <a:gd name="connsiteX6" fmla="*/ 0 w 2160240"/>
              <a:gd name="connsiteY6" fmla="*/ 360039 h 432048"/>
              <a:gd name="connsiteX7" fmla="*/ 0 w 2160240"/>
              <a:gd name="connsiteY7" fmla="*/ 72009 h 432048"/>
              <a:gd name="connsiteX0" fmla="*/ 0 w 2392996"/>
              <a:gd name="connsiteY0" fmla="*/ 72009 h 432048"/>
              <a:gd name="connsiteX1" fmla="*/ 72009 w 2392996"/>
              <a:gd name="connsiteY1" fmla="*/ 0 h 432048"/>
              <a:gd name="connsiteX2" fmla="*/ 2088231 w 2392996"/>
              <a:gd name="connsiteY2" fmla="*/ 0 h 432048"/>
              <a:gd name="connsiteX3" fmla="*/ 2392996 w 2392996"/>
              <a:gd name="connsiteY3" fmla="*/ 232721 h 432048"/>
              <a:gd name="connsiteX4" fmla="*/ 2088231 w 2392996"/>
              <a:gd name="connsiteY4" fmla="*/ 432048 h 432048"/>
              <a:gd name="connsiteX5" fmla="*/ 72009 w 2392996"/>
              <a:gd name="connsiteY5" fmla="*/ 432048 h 432048"/>
              <a:gd name="connsiteX6" fmla="*/ 0 w 2392996"/>
              <a:gd name="connsiteY6" fmla="*/ 360039 h 432048"/>
              <a:gd name="connsiteX7" fmla="*/ 0 w 2392996"/>
              <a:gd name="connsiteY7" fmla="*/ 72009 h 432048"/>
              <a:gd name="connsiteX0" fmla="*/ 0 w 2426247"/>
              <a:gd name="connsiteY0" fmla="*/ 72009 h 432048"/>
              <a:gd name="connsiteX1" fmla="*/ 72009 w 2426247"/>
              <a:gd name="connsiteY1" fmla="*/ 0 h 432048"/>
              <a:gd name="connsiteX2" fmla="*/ 2088231 w 2426247"/>
              <a:gd name="connsiteY2" fmla="*/ 0 h 432048"/>
              <a:gd name="connsiteX3" fmla="*/ 2426247 w 2426247"/>
              <a:gd name="connsiteY3" fmla="*/ 227179 h 432048"/>
              <a:gd name="connsiteX4" fmla="*/ 2088231 w 2426247"/>
              <a:gd name="connsiteY4" fmla="*/ 432048 h 432048"/>
              <a:gd name="connsiteX5" fmla="*/ 72009 w 2426247"/>
              <a:gd name="connsiteY5" fmla="*/ 432048 h 432048"/>
              <a:gd name="connsiteX6" fmla="*/ 0 w 2426247"/>
              <a:gd name="connsiteY6" fmla="*/ 360039 h 432048"/>
              <a:gd name="connsiteX7" fmla="*/ 0 w 2426247"/>
              <a:gd name="connsiteY7" fmla="*/ 72009 h 432048"/>
              <a:gd name="connsiteX0" fmla="*/ 0 w 2426291"/>
              <a:gd name="connsiteY0" fmla="*/ 72009 h 432048"/>
              <a:gd name="connsiteX1" fmla="*/ 72009 w 2426291"/>
              <a:gd name="connsiteY1" fmla="*/ 0 h 432048"/>
              <a:gd name="connsiteX2" fmla="*/ 2088231 w 2426291"/>
              <a:gd name="connsiteY2" fmla="*/ 0 h 432048"/>
              <a:gd name="connsiteX3" fmla="*/ 2426247 w 2426291"/>
              <a:gd name="connsiteY3" fmla="*/ 227179 h 432048"/>
              <a:gd name="connsiteX4" fmla="*/ 2088231 w 2426291"/>
              <a:gd name="connsiteY4" fmla="*/ 432048 h 432048"/>
              <a:gd name="connsiteX5" fmla="*/ 72009 w 2426291"/>
              <a:gd name="connsiteY5" fmla="*/ 432048 h 432048"/>
              <a:gd name="connsiteX6" fmla="*/ 0 w 2426291"/>
              <a:gd name="connsiteY6" fmla="*/ 360039 h 432048"/>
              <a:gd name="connsiteX7" fmla="*/ 0 w 2426291"/>
              <a:gd name="connsiteY7" fmla="*/ 72009 h 432048"/>
              <a:gd name="connsiteX0" fmla="*/ 0 w 2426291"/>
              <a:gd name="connsiteY0" fmla="*/ 72009 h 432048"/>
              <a:gd name="connsiteX1" fmla="*/ 72009 w 2426291"/>
              <a:gd name="connsiteY1" fmla="*/ 0 h 432048"/>
              <a:gd name="connsiteX2" fmla="*/ 2088231 w 2426291"/>
              <a:gd name="connsiteY2" fmla="*/ 0 h 432048"/>
              <a:gd name="connsiteX3" fmla="*/ 2426247 w 2426291"/>
              <a:gd name="connsiteY3" fmla="*/ 199469 h 432048"/>
              <a:gd name="connsiteX4" fmla="*/ 2088231 w 2426291"/>
              <a:gd name="connsiteY4" fmla="*/ 432048 h 432048"/>
              <a:gd name="connsiteX5" fmla="*/ 72009 w 2426291"/>
              <a:gd name="connsiteY5" fmla="*/ 432048 h 432048"/>
              <a:gd name="connsiteX6" fmla="*/ 0 w 2426291"/>
              <a:gd name="connsiteY6" fmla="*/ 360039 h 432048"/>
              <a:gd name="connsiteX7" fmla="*/ 0 w 2426291"/>
              <a:gd name="connsiteY7" fmla="*/ 72009 h 432048"/>
              <a:gd name="connsiteX0" fmla="*/ 0 w 2426291"/>
              <a:gd name="connsiteY0" fmla="*/ 72145 h 432184"/>
              <a:gd name="connsiteX1" fmla="*/ 72009 w 2426291"/>
              <a:gd name="connsiteY1" fmla="*/ 136 h 432184"/>
              <a:gd name="connsiteX2" fmla="*/ 2088231 w 2426291"/>
              <a:gd name="connsiteY2" fmla="*/ 136 h 432184"/>
              <a:gd name="connsiteX3" fmla="*/ 2426247 w 2426291"/>
              <a:gd name="connsiteY3" fmla="*/ 199605 h 432184"/>
              <a:gd name="connsiteX4" fmla="*/ 2088231 w 2426291"/>
              <a:gd name="connsiteY4" fmla="*/ 432184 h 432184"/>
              <a:gd name="connsiteX5" fmla="*/ 72009 w 2426291"/>
              <a:gd name="connsiteY5" fmla="*/ 432184 h 432184"/>
              <a:gd name="connsiteX6" fmla="*/ 0 w 2426291"/>
              <a:gd name="connsiteY6" fmla="*/ 360175 h 432184"/>
              <a:gd name="connsiteX7" fmla="*/ 0 w 2426291"/>
              <a:gd name="connsiteY7" fmla="*/ 72145 h 432184"/>
              <a:gd name="connsiteX0" fmla="*/ 0 w 2426277"/>
              <a:gd name="connsiteY0" fmla="*/ 72145 h 432184"/>
              <a:gd name="connsiteX1" fmla="*/ 72009 w 2426277"/>
              <a:gd name="connsiteY1" fmla="*/ 136 h 432184"/>
              <a:gd name="connsiteX2" fmla="*/ 2088231 w 2426277"/>
              <a:gd name="connsiteY2" fmla="*/ 136 h 432184"/>
              <a:gd name="connsiteX3" fmla="*/ 2426247 w 2426277"/>
              <a:gd name="connsiteY3" fmla="*/ 199605 h 432184"/>
              <a:gd name="connsiteX4" fmla="*/ 2088231 w 2426277"/>
              <a:gd name="connsiteY4" fmla="*/ 432184 h 432184"/>
              <a:gd name="connsiteX5" fmla="*/ 72009 w 2426277"/>
              <a:gd name="connsiteY5" fmla="*/ 432184 h 432184"/>
              <a:gd name="connsiteX6" fmla="*/ 0 w 2426277"/>
              <a:gd name="connsiteY6" fmla="*/ 360175 h 432184"/>
              <a:gd name="connsiteX7" fmla="*/ 0 w 2426277"/>
              <a:gd name="connsiteY7" fmla="*/ 72145 h 432184"/>
              <a:gd name="connsiteX0" fmla="*/ 0 w 2426277"/>
              <a:gd name="connsiteY0" fmla="*/ 72120 h 432159"/>
              <a:gd name="connsiteX1" fmla="*/ 72009 w 2426277"/>
              <a:gd name="connsiteY1" fmla="*/ 111 h 432159"/>
              <a:gd name="connsiteX2" fmla="*/ 2088231 w 2426277"/>
              <a:gd name="connsiteY2" fmla="*/ 111 h 432159"/>
              <a:gd name="connsiteX3" fmla="*/ 2426247 w 2426277"/>
              <a:gd name="connsiteY3" fmla="*/ 199580 h 432159"/>
              <a:gd name="connsiteX4" fmla="*/ 2088231 w 2426277"/>
              <a:gd name="connsiteY4" fmla="*/ 432159 h 432159"/>
              <a:gd name="connsiteX5" fmla="*/ 72009 w 2426277"/>
              <a:gd name="connsiteY5" fmla="*/ 432159 h 432159"/>
              <a:gd name="connsiteX6" fmla="*/ 0 w 2426277"/>
              <a:gd name="connsiteY6" fmla="*/ 360150 h 432159"/>
              <a:gd name="connsiteX7" fmla="*/ 0 w 2426277"/>
              <a:gd name="connsiteY7" fmla="*/ 72120 h 432159"/>
              <a:gd name="connsiteX0" fmla="*/ 0 w 2426247"/>
              <a:gd name="connsiteY0" fmla="*/ 72120 h 432159"/>
              <a:gd name="connsiteX1" fmla="*/ 72009 w 2426247"/>
              <a:gd name="connsiteY1" fmla="*/ 111 h 432159"/>
              <a:gd name="connsiteX2" fmla="*/ 2088231 w 2426247"/>
              <a:gd name="connsiteY2" fmla="*/ 111 h 432159"/>
              <a:gd name="connsiteX3" fmla="*/ 2426247 w 2426247"/>
              <a:gd name="connsiteY3" fmla="*/ 199580 h 432159"/>
              <a:gd name="connsiteX4" fmla="*/ 2088231 w 2426247"/>
              <a:gd name="connsiteY4" fmla="*/ 432159 h 432159"/>
              <a:gd name="connsiteX5" fmla="*/ 72009 w 2426247"/>
              <a:gd name="connsiteY5" fmla="*/ 432159 h 432159"/>
              <a:gd name="connsiteX6" fmla="*/ 0 w 2426247"/>
              <a:gd name="connsiteY6" fmla="*/ 360150 h 432159"/>
              <a:gd name="connsiteX7" fmla="*/ 0 w 2426247"/>
              <a:gd name="connsiteY7" fmla="*/ 72120 h 432159"/>
              <a:gd name="connsiteX0" fmla="*/ 0 w 2520458"/>
              <a:gd name="connsiteY0" fmla="*/ 72117 h 432156"/>
              <a:gd name="connsiteX1" fmla="*/ 72009 w 2520458"/>
              <a:gd name="connsiteY1" fmla="*/ 108 h 432156"/>
              <a:gd name="connsiteX2" fmla="*/ 2088231 w 2520458"/>
              <a:gd name="connsiteY2" fmla="*/ 108 h 432156"/>
              <a:gd name="connsiteX3" fmla="*/ 2520458 w 2520458"/>
              <a:gd name="connsiteY3" fmla="*/ 205119 h 432156"/>
              <a:gd name="connsiteX4" fmla="*/ 2088231 w 2520458"/>
              <a:gd name="connsiteY4" fmla="*/ 432156 h 432156"/>
              <a:gd name="connsiteX5" fmla="*/ 72009 w 2520458"/>
              <a:gd name="connsiteY5" fmla="*/ 432156 h 432156"/>
              <a:gd name="connsiteX6" fmla="*/ 0 w 2520458"/>
              <a:gd name="connsiteY6" fmla="*/ 360147 h 432156"/>
              <a:gd name="connsiteX7" fmla="*/ 0 w 2520458"/>
              <a:gd name="connsiteY7" fmla="*/ 72117 h 432156"/>
              <a:gd name="connsiteX0" fmla="*/ 0 w 2583417"/>
              <a:gd name="connsiteY0" fmla="*/ 72116 h 432155"/>
              <a:gd name="connsiteX1" fmla="*/ 72009 w 2583417"/>
              <a:gd name="connsiteY1" fmla="*/ 107 h 432155"/>
              <a:gd name="connsiteX2" fmla="*/ 2088231 w 2583417"/>
              <a:gd name="connsiteY2" fmla="*/ 107 h 432155"/>
              <a:gd name="connsiteX3" fmla="*/ 2583417 w 2583417"/>
              <a:gd name="connsiteY3" fmla="*/ 208116 h 432155"/>
              <a:gd name="connsiteX4" fmla="*/ 2088231 w 2583417"/>
              <a:gd name="connsiteY4" fmla="*/ 432155 h 432155"/>
              <a:gd name="connsiteX5" fmla="*/ 72009 w 2583417"/>
              <a:gd name="connsiteY5" fmla="*/ 432155 h 432155"/>
              <a:gd name="connsiteX6" fmla="*/ 0 w 2583417"/>
              <a:gd name="connsiteY6" fmla="*/ 360146 h 432155"/>
              <a:gd name="connsiteX7" fmla="*/ 0 w 2583417"/>
              <a:gd name="connsiteY7" fmla="*/ 72116 h 432155"/>
              <a:gd name="connsiteX0" fmla="*/ 0 w 2607401"/>
              <a:gd name="connsiteY0" fmla="*/ 72099 h 432138"/>
              <a:gd name="connsiteX1" fmla="*/ 72009 w 2607401"/>
              <a:gd name="connsiteY1" fmla="*/ 90 h 432138"/>
              <a:gd name="connsiteX2" fmla="*/ 2088231 w 2607401"/>
              <a:gd name="connsiteY2" fmla="*/ 90 h 432138"/>
              <a:gd name="connsiteX3" fmla="*/ 2607401 w 2607401"/>
              <a:gd name="connsiteY3" fmla="*/ 250071 h 432138"/>
              <a:gd name="connsiteX4" fmla="*/ 2088231 w 2607401"/>
              <a:gd name="connsiteY4" fmla="*/ 432138 h 432138"/>
              <a:gd name="connsiteX5" fmla="*/ 72009 w 2607401"/>
              <a:gd name="connsiteY5" fmla="*/ 432138 h 432138"/>
              <a:gd name="connsiteX6" fmla="*/ 0 w 2607401"/>
              <a:gd name="connsiteY6" fmla="*/ 360129 h 432138"/>
              <a:gd name="connsiteX7" fmla="*/ 0 w 2607401"/>
              <a:gd name="connsiteY7" fmla="*/ 72099 h 432138"/>
              <a:gd name="connsiteX0" fmla="*/ 0 w 2661365"/>
              <a:gd name="connsiteY0" fmla="*/ 72100 h 432139"/>
              <a:gd name="connsiteX1" fmla="*/ 72009 w 2661365"/>
              <a:gd name="connsiteY1" fmla="*/ 91 h 432139"/>
              <a:gd name="connsiteX2" fmla="*/ 2088231 w 2661365"/>
              <a:gd name="connsiteY2" fmla="*/ 91 h 432139"/>
              <a:gd name="connsiteX3" fmla="*/ 2661365 w 2661365"/>
              <a:gd name="connsiteY3" fmla="*/ 244076 h 432139"/>
              <a:gd name="connsiteX4" fmla="*/ 2088231 w 2661365"/>
              <a:gd name="connsiteY4" fmla="*/ 432139 h 432139"/>
              <a:gd name="connsiteX5" fmla="*/ 72009 w 2661365"/>
              <a:gd name="connsiteY5" fmla="*/ 432139 h 432139"/>
              <a:gd name="connsiteX6" fmla="*/ 0 w 2661365"/>
              <a:gd name="connsiteY6" fmla="*/ 360130 h 432139"/>
              <a:gd name="connsiteX7" fmla="*/ 0 w 2661365"/>
              <a:gd name="connsiteY7" fmla="*/ 72100 h 432139"/>
              <a:gd name="connsiteX0" fmla="*/ 0 w 2598407"/>
              <a:gd name="connsiteY0" fmla="*/ 72109 h 432148"/>
              <a:gd name="connsiteX1" fmla="*/ 72009 w 2598407"/>
              <a:gd name="connsiteY1" fmla="*/ 100 h 432148"/>
              <a:gd name="connsiteX2" fmla="*/ 2088231 w 2598407"/>
              <a:gd name="connsiteY2" fmla="*/ 100 h 432148"/>
              <a:gd name="connsiteX3" fmla="*/ 2598407 w 2598407"/>
              <a:gd name="connsiteY3" fmla="*/ 220101 h 432148"/>
              <a:gd name="connsiteX4" fmla="*/ 2088231 w 2598407"/>
              <a:gd name="connsiteY4" fmla="*/ 432148 h 432148"/>
              <a:gd name="connsiteX5" fmla="*/ 72009 w 2598407"/>
              <a:gd name="connsiteY5" fmla="*/ 432148 h 432148"/>
              <a:gd name="connsiteX6" fmla="*/ 0 w 2598407"/>
              <a:gd name="connsiteY6" fmla="*/ 360139 h 432148"/>
              <a:gd name="connsiteX7" fmla="*/ 0 w 2598407"/>
              <a:gd name="connsiteY7" fmla="*/ 72109 h 432148"/>
              <a:gd name="connsiteX0" fmla="*/ 0 w 2538446"/>
              <a:gd name="connsiteY0" fmla="*/ 72121 h 432160"/>
              <a:gd name="connsiteX1" fmla="*/ 72009 w 2538446"/>
              <a:gd name="connsiteY1" fmla="*/ 112 h 432160"/>
              <a:gd name="connsiteX2" fmla="*/ 2088231 w 2538446"/>
              <a:gd name="connsiteY2" fmla="*/ 112 h 432160"/>
              <a:gd name="connsiteX3" fmla="*/ 2538446 w 2538446"/>
              <a:gd name="connsiteY3" fmla="*/ 196129 h 432160"/>
              <a:gd name="connsiteX4" fmla="*/ 2088231 w 2538446"/>
              <a:gd name="connsiteY4" fmla="*/ 432160 h 432160"/>
              <a:gd name="connsiteX5" fmla="*/ 72009 w 2538446"/>
              <a:gd name="connsiteY5" fmla="*/ 432160 h 432160"/>
              <a:gd name="connsiteX6" fmla="*/ 0 w 2538446"/>
              <a:gd name="connsiteY6" fmla="*/ 360151 h 432160"/>
              <a:gd name="connsiteX7" fmla="*/ 0 w 2538446"/>
              <a:gd name="connsiteY7" fmla="*/ 72121 h 432160"/>
              <a:gd name="connsiteX0" fmla="*/ 0 w 2538541"/>
              <a:gd name="connsiteY0" fmla="*/ 72121 h 432160"/>
              <a:gd name="connsiteX1" fmla="*/ 72009 w 2538541"/>
              <a:gd name="connsiteY1" fmla="*/ 112 h 432160"/>
              <a:gd name="connsiteX2" fmla="*/ 2088231 w 2538541"/>
              <a:gd name="connsiteY2" fmla="*/ 112 h 432160"/>
              <a:gd name="connsiteX3" fmla="*/ 2538446 w 2538541"/>
              <a:gd name="connsiteY3" fmla="*/ 196129 h 432160"/>
              <a:gd name="connsiteX4" fmla="*/ 2088231 w 2538541"/>
              <a:gd name="connsiteY4" fmla="*/ 432160 h 432160"/>
              <a:gd name="connsiteX5" fmla="*/ 72009 w 2538541"/>
              <a:gd name="connsiteY5" fmla="*/ 432160 h 432160"/>
              <a:gd name="connsiteX6" fmla="*/ 0 w 2538541"/>
              <a:gd name="connsiteY6" fmla="*/ 360151 h 432160"/>
              <a:gd name="connsiteX7" fmla="*/ 0 w 2538541"/>
              <a:gd name="connsiteY7" fmla="*/ 72121 h 432160"/>
              <a:gd name="connsiteX0" fmla="*/ 0 w 2538446"/>
              <a:gd name="connsiteY0" fmla="*/ 72121 h 432160"/>
              <a:gd name="connsiteX1" fmla="*/ 72009 w 2538446"/>
              <a:gd name="connsiteY1" fmla="*/ 112 h 432160"/>
              <a:gd name="connsiteX2" fmla="*/ 2088231 w 2538446"/>
              <a:gd name="connsiteY2" fmla="*/ 112 h 432160"/>
              <a:gd name="connsiteX3" fmla="*/ 2538446 w 2538446"/>
              <a:gd name="connsiteY3" fmla="*/ 196129 h 432160"/>
              <a:gd name="connsiteX4" fmla="*/ 2088231 w 2538446"/>
              <a:gd name="connsiteY4" fmla="*/ 432160 h 432160"/>
              <a:gd name="connsiteX5" fmla="*/ 72009 w 2538446"/>
              <a:gd name="connsiteY5" fmla="*/ 432160 h 432160"/>
              <a:gd name="connsiteX6" fmla="*/ 0 w 2538446"/>
              <a:gd name="connsiteY6" fmla="*/ 360151 h 432160"/>
              <a:gd name="connsiteX7" fmla="*/ 0 w 2538446"/>
              <a:gd name="connsiteY7" fmla="*/ 72121 h 432160"/>
              <a:gd name="connsiteX0" fmla="*/ 0 w 2538446"/>
              <a:gd name="connsiteY0" fmla="*/ 72121 h 432332"/>
              <a:gd name="connsiteX1" fmla="*/ 72009 w 2538446"/>
              <a:gd name="connsiteY1" fmla="*/ 112 h 432332"/>
              <a:gd name="connsiteX2" fmla="*/ 2088231 w 2538446"/>
              <a:gd name="connsiteY2" fmla="*/ 112 h 432332"/>
              <a:gd name="connsiteX3" fmla="*/ 2538446 w 2538446"/>
              <a:gd name="connsiteY3" fmla="*/ 196129 h 432332"/>
              <a:gd name="connsiteX4" fmla="*/ 2088231 w 2538446"/>
              <a:gd name="connsiteY4" fmla="*/ 432160 h 432332"/>
              <a:gd name="connsiteX5" fmla="*/ 72009 w 2538446"/>
              <a:gd name="connsiteY5" fmla="*/ 432160 h 432332"/>
              <a:gd name="connsiteX6" fmla="*/ 0 w 2538446"/>
              <a:gd name="connsiteY6" fmla="*/ 360151 h 432332"/>
              <a:gd name="connsiteX7" fmla="*/ 0 w 2538446"/>
              <a:gd name="connsiteY7" fmla="*/ 72121 h 432332"/>
              <a:gd name="connsiteX0" fmla="*/ 0 w 2538504"/>
              <a:gd name="connsiteY0" fmla="*/ 72117 h 432328"/>
              <a:gd name="connsiteX1" fmla="*/ 72009 w 2538504"/>
              <a:gd name="connsiteY1" fmla="*/ 108 h 432328"/>
              <a:gd name="connsiteX2" fmla="*/ 2088231 w 2538504"/>
              <a:gd name="connsiteY2" fmla="*/ 108 h 432328"/>
              <a:gd name="connsiteX3" fmla="*/ 2538446 w 2538504"/>
              <a:gd name="connsiteY3" fmla="*/ 196125 h 432328"/>
              <a:gd name="connsiteX4" fmla="*/ 2088231 w 2538504"/>
              <a:gd name="connsiteY4" fmla="*/ 432156 h 432328"/>
              <a:gd name="connsiteX5" fmla="*/ 72009 w 2538504"/>
              <a:gd name="connsiteY5" fmla="*/ 432156 h 432328"/>
              <a:gd name="connsiteX6" fmla="*/ 0 w 2538504"/>
              <a:gd name="connsiteY6" fmla="*/ 360147 h 432328"/>
              <a:gd name="connsiteX7" fmla="*/ 0 w 2538504"/>
              <a:gd name="connsiteY7" fmla="*/ 72117 h 432328"/>
              <a:gd name="connsiteX0" fmla="*/ 0 w 2538504"/>
              <a:gd name="connsiteY0" fmla="*/ 72111 h 432332"/>
              <a:gd name="connsiteX1" fmla="*/ 72009 w 2538504"/>
              <a:gd name="connsiteY1" fmla="*/ 102 h 432332"/>
              <a:gd name="connsiteX2" fmla="*/ 2088231 w 2538504"/>
              <a:gd name="connsiteY2" fmla="*/ 102 h 432332"/>
              <a:gd name="connsiteX3" fmla="*/ 2538446 w 2538504"/>
              <a:gd name="connsiteY3" fmla="*/ 210265 h 432332"/>
              <a:gd name="connsiteX4" fmla="*/ 2088231 w 2538504"/>
              <a:gd name="connsiteY4" fmla="*/ 432150 h 432332"/>
              <a:gd name="connsiteX5" fmla="*/ 72009 w 2538504"/>
              <a:gd name="connsiteY5" fmla="*/ 432150 h 432332"/>
              <a:gd name="connsiteX6" fmla="*/ 0 w 2538504"/>
              <a:gd name="connsiteY6" fmla="*/ 360141 h 432332"/>
              <a:gd name="connsiteX7" fmla="*/ 0 w 2538504"/>
              <a:gd name="connsiteY7" fmla="*/ 72111 h 432332"/>
              <a:gd name="connsiteX0" fmla="*/ 0 w 2538504"/>
              <a:gd name="connsiteY0" fmla="*/ 72111 h 432356"/>
              <a:gd name="connsiteX1" fmla="*/ 72009 w 2538504"/>
              <a:gd name="connsiteY1" fmla="*/ 102 h 432356"/>
              <a:gd name="connsiteX2" fmla="*/ 2088231 w 2538504"/>
              <a:gd name="connsiteY2" fmla="*/ 102 h 432356"/>
              <a:gd name="connsiteX3" fmla="*/ 2538446 w 2538504"/>
              <a:gd name="connsiteY3" fmla="*/ 210265 h 432356"/>
              <a:gd name="connsiteX4" fmla="*/ 2088231 w 2538504"/>
              <a:gd name="connsiteY4" fmla="*/ 432150 h 432356"/>
              <a:gd name="connsiteX5" fmla="*/ 72009 w 2538504"/>
              <a:gd name="connsiteY5" fmla="*/ 432150 h 432356"/>
              <a:gd name="connsiteX6" fmla="*/ 0 w 2538504"/>
              <a:gd name="connsiteY6" fmla="*/ 360141 h 432356"/>
              <a:gd name="connsiteX7" fmla="*/ 0 w 2538504"/>
              <a:gd name="connsiteY7" fmla="*/ 72111 h 432356"/>
              <a:gd name="connsiteX0" fmla="*/ 0 w 2538446"/>
              <a:gd name="connsiteY0" fmla="*/ 73192 h 433437"/>
              <a:gd name="connsiteX1" fmla="*/ 72009 w 2538446"/>
              <a:gd name="connsiteY1" fmla="*/ 1183 h 433437"/>
              <a:gd name="connsiteX2" fmla="*/ 2088231 w 2538446"/>
              <a:gd name="connsiteY2" fmla="*/ 1183 h 433437"/>
              <a:gd name="connsiteX3" fmla="*/ 2538446 w 2538446"/>
              <a:gd name="connsiteY3" fmla="*/ 211346 h 433437"/>
              <a:gd name="connsiteX4" fmla="*/ 2088231 w 2538446"/>
              <a:gd name="connsiteY4" fmla="*/ 433231 h 433437"/>
              <a:gd name="connsiteX5" fmla="*/ 72009 w 2538446"/>
              <a:gd name="connsiteY5" fmla="*/ 433231 h 433437"/>
              <a:gd name="connsiteX6" fmla="*/ 0 w 2538446"/>
              <a:gd name="connsiteY6" fmla="*/ 361222 h 433437"/>
              <a:gd name="connsiteX7" fmla="*/ 0 w 2538446"/>
              <a:gd name="connsiteY7" fmla="*/ 73192 h 433437"/>
              <a:gd name="connsiteX0" fmla="*/ 0 w 2538446"/>
              <a:gd name="connsiteY0" fmla="*/ 73004 h 433249"/>
              <a:gd name="connsiteX1" fmla="*/ 72009 w 2538446"/>
              <a:gd name="connsiteY1" fmla="*/ 995 h 433249"/>
              <a:gd name="connsiteX2" fmla="*/ 2088231 w 2538446"/>
              <a:gd name="connsiteY2" fmla="*/ 995 h 433249"/>
              <a:gd name="connsiteX3" fmla="*/ 2538446 w 2538446"/>
              <a:gd name="connsiteY3" fmla="*/ 211158 h 433249"/>
              <a:gd name="connsiteX4" fmla="*/ 2088231 w 2538446"/>
              <a:gd name="connsiteY4" fmla="*/ 433043 h 433249"/>
              <a:gd name="connsiteX5" fmla="*/ 72009 w 2538446"/>
              <a:gd name="connsiteY5" fmla="*/ 433043 h 433249"/>
              <a:gd name="connsiteX6" fmla="*/ 0 w 2538446"/>
              <a:gd name="connsiteY6" fmla="*/ 361034 h 433249"/>
              <a:gd name="connsiteX7" fmla="*/ 0 w 2538446"/>
              <a:gd name="connsiteY7" fmla="*/ 73004 h 433249"/>
              <a:gd name="connsiteX0" fmla="*/ 0 w 2538446"/>
              <a:gd name="connsiteY0" fmla="*/ 73004 h 434912"/>
              <a:gd name="connsiteX1" fmla="*/ 72009 w 2538446"/>
              <a:gd name="connsiteY1" fmla="*/ 995 h 434912"/>
              <a:gd name="connsiteX2" fmla="*/ 2088231 w 2538446"/>
              <a:gd name="connsiteY2" fmla="*/ 995 h 434912"/>
              <a:gd name="connsiteX3" fmla="*/ 2538446 w 2538446"/>
              <a:gd name="connsiteY3" fmla="*/ 211158 h 434912"/>
              <a:gd name="connsiteX4" fmla="*/ 2088231 w 2538446"/>
              <a:gd name="connsiteY4" fmla="*/ 433043 h 434912"/>
              <a:gd name="connsiteX5" fmla="*/ 72009 w 2538446"/>
              <a:gd name="connsiteY5" fmla="*/ 433043 h 434912"/>
              <a:gd name="connsiteX6" fmla="*/ 0 w 2538446"/>
              <a:gd name="connsiteY6" fmla="*/ 361034 h 434912"/>
              <a:gd name="connsiteX7" fmla="*/ 0 w 2538446"/>
              <a:gd name="connsiteY7" fmla="*/ 73004 h 434912"/>
              <a:gd name="connsiteX0" fmla="*/ 0 w 2538446"/>
              <a:gd name="connsiteY0" fmla="*/ 73195 h 435103"/>
              <a:gd name="connsiteX1" fmla="*/ 72009 w 2538446"/>
              <a:gd name="connsiteY1" fmla="*/ 1186 h 435103"/>
              <a:gd name="connsiteX2" fmla="*/ 2088231 w 2538446"/>
              <a:gd name="connsiteY2" fmla="*/ 1186 h 435103"/>
              <a:gd name="connsiteX3" fmla="*/ 2538446 w 2538446"/>
              <a:gd name="connsiteY3" fmla="*/ 211349 h 435103"/>
              <a:gd name="connsiteX4" fmla="*/ 2088231 w 2538446"/>
              <a:gd name="connsiteY4" fmla="*/ 433234 h 435103"/>
              <a:gd name="connsiteX5" fmla="*/ 72009 w 2538446"/>
              <a:gd name="connsiteY5" fmla="*/ 433234 h 435103"/>
              <a:gd name="connsiteX6" fmla="*/ 0 w 2538446"/>
              <a:gd name="connsiteY6" fmla="*/ 361225 h 435103"/>
              <a:gd name="connsiteX7" fmla="*/ 0 w 2538446"/>
              <a:gd name="connsiteY7" fmla="*/ 73195 h 435103"/>
              <a:gd name="connsiteX0" fmla="*/ 0 w 2538459"/>
              <a:gd name="connsiteY0" fmla="*/ 72009 h 433917"/>
              <a:gd name="connsiteX1" fmla="*/ 72009 w 2538459"/>
              <a:gd name="connsiteY1" fmla="*/ 0 h 433917"/>
              <a:gd name="connsiteX2" fmla="*/ 2088231 w 2538459"/>
              <a:gd name="connsiteY2" fmla="*/ 0 h 433917"/>
              <a:gd name="connsiteX3" fmla="*/ 2316843 w 2538459"/>
              <a:gd name="connsiteY3" fmla="*/ 64721 h 433917"/>
              <a:gd name="connsiteX4" fmla="*/ 2538446 w 2538459"/>
              <a:gd name="connsiteY4" fmla="*/ 210163 h 433917"/>
              <a:gd name="connsiteX5" fmla="*/ 2088231 w 2538459"/>
              <a:gd name="connsiteY5" fmla="*/ 432048 h 433917"/>
              <a:gd name="connsiteX6" fmla="*/ 72009 w 2538459"/>
              <a:gd name="connsiteY6" fmla="*/ 432048 h 433917"/>
              <a:gd name="connsiteX7" fmla="*/ 0 w 2538459"/>
              <a:gd name="connsiteY7" fmla="*/ 360039 h 433917"/>
              <a:gd name="connsiteX8" fmla="*/ 0 w 2538459"/>
              <a:gd name="connsiteY8" fmla="*/ 72009 h 433917"/>
              <a:gd name="connsiteX0" fmla="*/ 0 w 2538446"/>
              <a:gd name="connsiteY0" fmla="*/ 72009 h 433917"/>
              <a:gd name="connsiteX1" fmla="*/ 72009 w 2538446"/>
              <a:gd name="connsiteY1" fmla="*/ 0 h 433917"/>
              <a:gd name="connsiteX2" fmla="*/ 2088231 w 2538446"/>
              <a:gd name="connsiteY2" fmla="*/ 0 h 433917"/>
              <a:gd name="connsiteX3" fmla="*/ 2538446 w 2538446"/>
              <a:gd name="connsiteY3" fmla="*/ 210163 h 433917"/>
              <a:gd name="connsiteX4" fmla="*/ 2088231 w 2538446"/>
              <a:gd name="connsiteY4" fmla="*/ 432048 h 433917"/>
              <a:gd name="connsiteX5" fmla="*/ 72009 w 2538446"/>
              <a:gd name="connsiteY5" fmla="*/ 432048 h 433917"/>
              <a:gd name="connsiteX6" fmla="*/ 0 w 2538446"/>
              <a:gd name="connsiteY6" fmla="*/ 360039 h 433917"/>
              <a:gd name="connsiteX7" fmla="*/ 0 w 2538446"/>
              <a:gd name="connsiteY7" fmla="*/ 72009 h 433917"/>
              <a:gd name="connsiteX0" fmla="*/ 0 w 2538446"/>
              <a:gd name="connsiteY0" fmla="*/ 72009 h 433917"/>
              <a:gd name="connsiteX1" fmla="*/ 72009 w 2538446"/>
              <a:gd name="connsiteY1" fmla="*/ 0 h 433917"/>
              <a:gd name="connsiteX2" fmla="*/ 2088231 w 2538446"/>
              <a:gd name="connsiteY2" fmla="*/ 0 h 433917"/>
              <a:gd name="connsiteX3" fmla="*/ 2538446 w 2538446"/>
              <a:gd name="connsiteY3" fmla="*/ 210163 h 433917"/>
              <a:gd name="connsiteX4" fmla="*/ 2088231 w 2538446"/>
              <a:gd name="connsiteY4" fmla="*/ 432048 h 433917"/>
              <a:gd name="connsiteX5" fmla="*/ 72009 w 2538446"/>
              <a:gd name="connsiteY5" fmla="*/ 432048 h 433917"/>
              <a:gd name="connsiteX6" fmla="*/ 0 w 2538446"/>
              <a:gd name="connsiteY6" fmla="*/ 360039 h 433917"/>
              <a:gd name="connsiteX7" fmla="*/ 0 w 2538446"/>
              <a:gd name="connsiteY7" fmla="*/ 72009 h 433917"/>
              <a:gd name="connsiteX0" fmla="*/ 0 w 2538446"/>
              <a:gd name="connsiteY0" fmla="*/ 72009 h 433917"/>
              <a:gd name="connsiteX1" fmla="*/ 72009 w 2538446"/>
              <a:gd name="connsiteY1" fmla="*/ 0 h 433917"/>
              <a:gd name="connsiteX2" fmla="*/ 2088231 w 2538446"/>
              <a:gd name="connsiteY2" fmla="*/ 0 h 433917"/>
              <a:gd name="connsiteX3" fmla="*/ 2538446 w 2538446"/>
              <a:gd name="connsiteY3" fmla="*/ 210163 h 433917"/>
              <a:gd name="connsiteX4" fmla="*/ 2088231 w 2538446"/>
              <a:gd name="connsiteY4" fmla="*/ 432048 h 433917"/>
              <a:gd name="connsiteX5" fmla="*/ 72009 w 2538446"/>
              <a:gd name="connsiteY5" fmla="*/ 432048 h 433917"/>
              <a:gd name="connsiteX6" fmla="*/ 0 w 2538446"/>
              <a:gd name="connsiteY6" fmla="*/ 360039 h 433917"/>
              <a:gd name="connsiteX7" fmla="*/ 0 w 2538446"/>
              <a:gd name="connsiteY7" fmla="*/ 72009 h 433917"/>
              <a:gd name="connsiteX0" fmla="*/ 0 w 2538446"/>
              <a:gd name="connsiteY0" fmla="*/ 72009 h 432048"/>
              <a:gd name="connsiteX1" fmla="*/ 72009 w 2538446"/>
              <a:gd name="connsiteY1" fmla="*/ 0 h 432048"/>
              <a:gd name="connsiteX2" fmla="*/ 2088231 w 2538446"/>
              <a:gd name="connsiteY2" fmla="*/ 0 h 432048"/>
              <a:gd name="connsiteX3" fmla="*/ 2538446 w 2538446"/>
              <a:gd name="connsiteY3" fmla="*/ 210163 h 432048"/>
              <a:gd name="connsiteX4" fmla="*/ 2088231 w 2538446"/>
              <a:gd name="connsiteY4" fmla="*/ 432048 h 432048"/>
              <a:gd name="connsiteX5" fmla="*/ 72009 w 2538446"/>
              <a:gd name="connsiteY5" fmla="*/ 432048 h 432048"/>
              <a:gd name="connsiteX6" fmla="*/ 0 w 2538446"/>
              <a:gd name="connsiteY6" fmla="*/ 360039 h 432048"/>
              <a:gd name="connsiteX7" fmla="*/ 0 w 2538446"/>
              <a:gd name="connsiteY7" fmla="*/ 72009 h 432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38446" h="432048">
                <a:moveTo>
                  <a:pt x="0" y="72009"/>
                </a:moveTo>
                <a:cubicBezTo>
                  <a:pt x="0" y="32240"/>
                  <a:pt x="32240" y="0"/>
                  <a:pt x="72009" y="0"/>
                </a:cubicBezTo>
                <a:lnTo>
                  <a:pt x="2088231" y="0"/>
                </a:lnTo>
                <a:cubicBezTo>
                  <a:pt x="2084302" y="127"/>
                  <a:pt x="2427316" y="155605"/>
                  <a:pt x="2538446" y="210163"/>
                </a:cubicBezTo>
                <a:lnTo>
                  <a:pt x="2088231" y="432048"/>
                </a:lnTo>
                <a:lnTo>
                  <a:pt x="72009" y="432048"/>
                </a:lnTo>
                <a:cubicBezTo>
                  <a:pt x="32240" y="432048"/>
                  <a:pt x="0" y="399808"/>
                  <a:pt x="0" y="360039"/>
                </a:cubicBezTo>
                <a:lnTo>
                  <a:pt x="0" y="72009"/>
                </a:lnTo>
                <a:close/>
              </a:path>
            </a:pathLst>
          </a:custGeom>
          <a:solidFill>
            <a:schemeClr val="accent4"/>
          </a:solidFill>
          <a:ln w="50800" cap="rnd">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s-ES" sz="2400" dirty="0">
              <a:latin typeface="Arial" panose="020B0604020202020204" pitchFamily="34" charset="0"/>
            </a:endParaRPr>
          </a:p>
        </p:txBody>
      </p:sp>
      <p:sp>
        <p:nvSpPr>
          <p:cNvPr id="25" name="24 CuadroTexto"/>
          <p:cNvSpPr txBox="1"/>
          <p:nvPr/>
        </p:nvSpPr>
        <p:spPr bwMode="auto">
          <a:xfrm>
            <a:off x="1295401" y="2277534"/>
            <a:ext cx="2173817" cy="995209"/>
          </a:xfrm>
          <a:custGeom>
            <a:avLst/>
            <a:gdLst>
              <a:gd name="connsiteX0" fmla="*/ 0 w 1543050"/>
              <a:gd name="connsiteY0" fmla="*/ 0 h 768350"/>
              <a:gd name="connsiteX1" fmla="*/ 1543050 w 1543050"/>
              <a:gd name="connsiteY1" fmla="*/ 0 h 768350"/>
              <a:gd name="connsiteX2" fmla="*/ 1543050 w 1543050"/>
              <a:gd name="connsiteY2" fmla="*/ 768350 h 768350"/>
              <a:gd name="connsiteX3" fmla="*/ 0 w 1543050"/>
              <a:gd name="connsiteY3" fmla="*/ 768350 h 768350"/>
              <a:gd name="connsiteX4" fmla="*/ 0 w 1543050"/>
              <a:gd name="connsiteY4" fmla="*/ 0 h 768350"/>
              <a:gd name="connsiteX0" fmla="*/ 0 w 1630973"/>
              <a:gd name="connsiteY0" fmla="*/ 0 h 838688"/>
              <a:gd name="connsiteX1" fmla="*/ 1630973 w 1630973"/>
              <a:gd name="connsiteY1" fmla="*/ 70338 h 838688"/>
              <a:gd name="connsiteX2" fmla="*/ 1630973 w 1630973"/>
              <a:gd name="connsiteY2" fmla="*/ 838688 h 838688"/>
              <a:gd name="connsiteX3" fmla="*/ 87923 w 1630973"/>
              <a:gd name="connsiteY3" fmla="*/ 838688 h 838688"/>
              <a:gd name="connsiteX4" fmla="*/ 0 w 1630973"/>
              <a:gd name="connsiteY4" fmla="*/ 0 h 838688"/>
              <a:gd name="connsiteX0" fmla="*/ 0 w 1630973"/>
              <a:gd name="connsiteY0" fmla="*/ 0 h 838688"/>
              <a:gd name="connsiteX1" fmla="*/ 1630973 w 1630973"/>
              <a:gd name="connsiteY1" fmla="*/ 70338 h 838688"/>
              <a:gd name="connsiteX2" fmla="*/ 1630973 w 1630973"/>
              <a:gd name="connsiteY2" fmla="*/ 838688 h 838688"/>
              <a:gd name="connsiteX3" fmla="*/ 87923 w 1630973"/>
              <a:gd name="connsiteY3" fmla="*/ 838688 h 838688"/>
              <a:gd name="connsiteX4" fmla="*/ 0 w 1630973"/>
              <a:gd name="connsiteY4" fmla="*/ 0 h 838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0973" h="838688">
                <a:moveTo>
                  <a:pt x="0" y="0"/>
                </a:moveTo>
                <a:cubicBezTo>
                  <a:pt x="895350" y="23446"/>
                  <a:pt x="1087315" y="46892"/>
                  <a:pt x="1630973" y="70338"/>
                </a:cubicBezTo>
                <a:lnTo>
                  <a:pt x="1630973" y="838688"/>
                </a:lnTo>
                <a:lnTo>
                  <a:pt x="87923" y="838688"/>
                </a:lnTo>
                <a:lnTo>
                  <a:pt x="0" y="0"/>
                </a:lnTo>
                <a:close/>
              </a:path>
            </a:pathLst>
          </a:custGeom>
          <a:noFill/>
          <a:ln w="9525">
            <a:noFill/>
            <a:miter lim="800000"/>
            <a:headEnd/>
            <a:tailEnd/>
          </a:ln>
          <a:effectLst/>
          <a:extLst/>
        </p:spPr>
        <p:txBody>
          <a:bodyPr>
            <a:spAutoFit/>
          </a:bodyPr>
          <a:lstStyle/>
          <a:p>
            <a:pPr algn="ctr" eaLnBrk="1" hangingPunct="1">
              <a:defRPr/>
            </a:pPr>
            <a:r>
              <a:rPr lang="es-ES" sz="5867" dirty="0">
                <a:solidFill>
                  <a:schemeClr val="bg1"/>
                </a:solidFill>
                <a:cs typeface="Arial" panose="020B0604020202020204" pitchFamily="34" charset="0"/>
              </a:rPr>
              <a:t>08</a:t>
            </a:r>
            <a:endParaRPr lang="es-ES" sz="5867" kern="0" dirty="0">
              <a:solidFill>
                <a:schemeClr val="bg1"/>
              </a:solidFill>
              <a:cs typeface="Arial" panose="020B0604020202020204" pitchFamily="34" charset="0"/>
            </a:endParaRPr>
          </a:p>
        </p:txBody>
      </p:sp>
      <p:sp>
        <p:nvSpPr>
          <p:cNvPr id="26" name="25 CuadroTexto"/>
          <p:cNvSpPr txBox="1"/>
          <p:nvPr/>
        </p:nvSpPr>
        <p:spPr bwMode="auto">
          <a:xfrm>
            <a:off x="1297517" y="4380442"/>
            <a:ext cx="2057400" cy="99520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spAutoFit/>
          </a:bodyPr>
          <a:lstStyle/>
          <a:p>
            <a:pPr algn="ctr" eaLnBrk="1" hangingPunct="1">
              <a:defRPr/>
            </a:pPr>
            <a:r>
              <a:rPr lang="es-ES" sz="5867" dirty="0">
                <a:solidFill>
                  <a:schemeClr val="bg1"/>
                </a:solidFill>
                <a:cs typeface="Arial" panose="020B0604020202020204" pitchFamily="34" charset="0"/>
              </a:rPr>
              <a:t>09</a:t>
            </a:r>
            <a:endParaRPr lang="es-ES" sz="5867" kern="0" dirty="0">
              <a:solidFill>
                <a:schemeClr val="bg1"/>
              </a:solidFill>
              <a:cs typeface="Arial" panose="020B0604020202020204" pitchFamily="34" charset="0"/>
            </a:endParaRPr>
          </a:p>
        </p:txBody>
      </p:sp>
      <p:sp>
        <p:nvSpPr>
          <p:cNvPr id="10" name="2 Marcador de texto">
            <a:extLst>
              <a:ext uri="{FF2B5EF4-FFF2-40B4-BE49-F238E27FC236}">
                <a16:creationId xmlns:a16="http://schemas.microsoft.com/office/drawing/2014/main" id="{00FED7ED-02AB-4D1D-B4AE-47BBCA11E3F6}"/>
              </a:ext>
            </a:extLst>
          </p:cNvPr>
          <p:cNvSpPr txBox="1">
            <a:spLocks/>
          </p:cNvSpPr>
          <p:nvPr/>
        </p:nvSpPr>
        <p:spPr bwMode="auto">
          <a:xfrm>
            <a:off x="513940" y="645584"/>
            <a:ext cx="10047816" cy="63923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lvl1pPr>
              <a:defRPr sz="2800">
                <a:solidFill>
                  <a:srgbClr val="000000"/>
                </a:solidFill>
                <a:latin typeface="Arial" panose="020B0604020202020204" pitchFamily="34" charset="0"/>
                <a:ea typeface="ヒラギノ角ゴ ProN W3" charset="-128"/>
                <a:sym typeface="Gill Sans" charset="0"/>
              </a:defRPr>
            </a:lvl1pPr>
            <a:lvl2pPr marL="742950" indent="-285750">
              <a:defRPr sz="2800">
                <a:solidFill>
                  <a:srgbClr val="000000"/>
                </a:solidFill>
                <a:latin typeface="Arial" panose="020B0604020202020204" pitchFamily="34" charset="0"/>
                <a:ea typeface="ヒラギノ角ゴ ProN W3" charset="-128"/>
                <a:sym typeface="Gill Sans" charset="0"/>
              </a:defRPr>
            </a:lvl2pPr>
            <a:lvl3pPr marL="1143000" indent="-228600">
              <a:defRPr sz="2800">
                <a:solidFill>
                  <a:srgbClr val="000000"/>
                </a:solidFill>
                <a:latin typeface="Arial" panose="020B0604020202020204" pitchFamily="34" charset="0"/>
                <a:ea typeface="ヒラギノ角ゴ ProN W3" charset="-128"/>
                <a:sym typeface="Gill Sans" charset="0"/>
              </a:defRPr>
            </a:lvl3pPr>
            <a:lvl4pPr marL="1600200" indent="-228600">
              <a:defRPr sz="2800">
                <a:solidFill>
                  <a:srgbClr val="000000"/>
                </a:solidFill>
                <a:latin typeface="Arial" panose="020B0604020202020204" pitchFamily="34" charset="0"/>
                <a:ea typeface="ヒラギノ角ゴ ProN W3" charset="-128"/>
                <a:sym typeface="Gill Sans" charset="0"/>
              </a:defRPr>
            </a:lvl4pPr>
            <a:lvl5pPr marL="2057400" indent="-228600">
              <a:defRPr sz="2800">
                <a:solidFill>
                  <a:srgbClr val="000000"/>
                </a:solidFill>
                <a:latin typeface="Arial" panose="020B0604020202020204" pitchFamily="34" charset="0"/>
                <a:ea typeface="ヒラギノ角ゴ ProN W3" charset="-128"/>
                <a:sym typeface="Gill Sans" charset="0"/>
              </a:defRPr>
            </a:lvl5pPr>
            <a:lvl6pPr marL="2514600" indent="-228600" eaLnBrk="0" fontAlgn="base" hangingPunct="0">
              <a:spcBef>
                <a:spcPct val="0"/>
              </a:spcBef>
              <a:spcAft>
                <a:spcPct val="0"/>
              </a:spcAft>
              <a:defRPr sz="2800">
                <a:solidFill>
                  <a:srgbClr val="000000"/>
                </a:solidFill>
                <a:latin typeface="Arial" panose="020B0604020202020204" pitchFamily="34" charset="0"/>
                <a:ea typeface="ヒラギノ角ゴ ProN W3" charset="-128"/>
                <a:sym typeface="Gill Sans" charset="0"/>
              </a:defRPr>
            </a:lvl6pPr>
            <a:lvl7pPr marL="2971800" indent="-228600" eaLnBrk="0" fontAlgn="base" hangingPunct="0">
              <a:spcBef>
                <a:spcPct val="0"/>
              </a:spcBef>
              <a:spcAft>
                <a:spcPct val="0"/>
              </a:spcAft>
              <a:defRPr sz="2800">
                <a:solidFill>
                  <a:srgbClr val="000000"/>
                </a:solidFill>
                <a:latin typeface="Arial" panose="020B0604020202020204" pitchFamily="34" charset="0"/>
                <a:ea typeface="ヒラギノ角ゴ ProN W3" charset="-128"/>
                <a:sym typeface="Gill Sans" charset="0"/>
              </a:defRPr>
            </a:lvl7pPr>
            <a:lvl8pPr marL="3429000" indent="-228600" eaLnBrk="0" fontAlgn="base" hangingPunct="0">
              <a:spcBef>
                <a:spcPct val="0"/>
              </a:spcBef>
              <a:spcAft>
                <a:spcPct val="0"/>
              </a:spcAft>
              <a:defRPr sz="2800">
                <a:solidFill>
                  <a:srgbClr val="000000"/>
                </a:solidFill>
                <a:latin typeface="Arial" panose="020B0604020202020204" pitchFamily="34" charset="0"/>
                <a:ea typeface="ヒラギノ角ゴ ProN W3" charset="-128"/>
                <a:sym typeface="Gill Sans" charset="0"/>
              </a:defRPr>
            </a:lvl8pPr>
            <a:lvl9pPr marL="3886200" indent="-228600" eaLnBrk="0" fontAlgn="base" hangingPunct="0">
              <a:spcBef>
                <a:spcPct val="0"/>
              </a:spcBef>
              <a:spcAft>
                <a:spcPct val="0"/>
              </a:spcAft>
              <a:defRPr sz="2800">
                <a:solidFill>
                  <a:srgbClr val="000000"/>
                </a:solidFill>
                <a:latin typeface="Arial" panose="020B0604020202020204" pitchFamily="34" charset="0"/>
                <a:ea typeface="ヒラギノ角ゴ ProN W3" charset="-128"/>
                <a:sym typeface="Gill Sans" charset="0"/>
              </a:defRPr>
            </a:lvl9pPr>
          </a:lstStyle>
          <a:p>
            <a:pPr lvl="0"/>
            <a:r>
              <a:rPr lang="en-US" altLang="es-ES" sz="2400" dirty="0">
                <a:solidFill>
                  <a:schemeClr val="bg2"/>
                </a:solidFill>
                <a:latin typeface="Calibri"/>
                <a:cs typeface="Arial" panose="020B0604020202020204" pitchFamily="34" charset="0"/>
              </a:rPr>
              <a:t>Features  List   …continuation</a:t>
            </a:r>
          </a:p>
        </p:txBody>
      </p:sp>
      <p:sp>
        <p:nvSpPr>
          <p:cNvPr id="12" name="20 CuadroTexto">
            <a:extLst>
              <a:ext uri="{FF2B5EF4-FFF2-40B4-BE49-F238E27FC236}">
                <a16:creationId xmlns:a16="http://schemas.microsoft.com/office/drawing/2014/main" id="{0F287F74-3426-4453-822D-DAB231C90948}"/>
              </a:ext>
            </a:extLst>
          </p:cNvPr>
          <p:cNvSpPr txBox="1"/>
          <p:nvPr/>
        </p:nvSpPr>
        <p:spPr bwMode="auto">
          <a:xfrm>
            <a:off x="3983563" y="1993250"/>
            <a:ext cx="7296151" cy="120032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spAutoFit/>
          </a:bodyPr>
          <a:lstStyle/>
          <a:p>
            <a:pPr>
              <a:defRPr/>
            </a:pPr>
            <a:r>
              <a:rPr lang="en-US" sz="2400" b="1" kern="0" dirty="0">
                <a:solidFill>
                  <a:schemeClr val="bg1"/>
                </a:solidFill>
                <a:cs typeface="Arial" panose="020B0604020202020204" pitchFamily="34" charset="0"/>
              </a:rPr>
              <a:t>Algorithm:  </a:t>
            </a:r>
            <a:r>
              <a:rPr lang="en-US" sz="2400" dirty="0">
                <a:solidFill>
                  <a:schemeClr val="bg1"/>
                </a:solidFill>
              </a:rPr>
              <a:t>As a user, I want the software to calculate a hit combo algorithm so that i can compare my hits with another user</a:t>
            </a:r>
            <a:endParaRPr lang="es-ES" sz="2400" kern="0" dirty="0">
              <a:solidFill>
                <a:schemeClr val="bg1"/>
              </a:solidFill>
              <a:cs typeface="Arial" panose="020B0604020202020204" pitchFamily="34" charset="0"/>
            </a:endParaRPr>
          </a:p>
        </p:txBody>
      </p:sp>
      <p:sp>
        <p:nvSpPr>
          <p:cNvPr id="15" name="20 CuadroTexto">
            <a:extLst>
              <a:ext uri="{FF2B5EF4-FFF2-40B4-BE49-F238E27FC236}">
                <a16:creationId xmlns:a16="http://schemas.microsoft.com/office/drawing/2014/main" id="{5A9E2D0D-5DA8-4D84-8B3F-AA0C1E16DF85}"/>
              </a:ext>
            </a:extLst>
          </p:cNvPr>
          <p:cNvSpPr txBox="1"/>
          <p:nvPr/>
        </p:nvSpPr>
        <p:spPr bwMode="auto">
          <a:xfrm>
            <a:off x="3983562" y="4308385"/>
            <a:ext cx="7296151" cy="120032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spAutoFit/>
          </a:bodyPr>
          <a:lstStyle/>
          <a:p>
            <a:pPr>
              <a:defRPr/>
            </a:pPr>
            <a:r>
              <a:rPr lang="en-US" sz="2400" b="1" kern="0" dirty="0">
                <a:solidFill>
                  <a:schemeClr val="bg1"/>
                </a:solidFill>
                <a:cs typeface="Arial" panose="020B0604020202020204" pitchFamily="34" charset="0"/>
              </a:rPr>
              <a:t>Interface- </a:t>
            </a:r>
            <a:r>
              <a:rPr lang="en-US" sz="2400" dirty="0">
                <a:solidFill>
                  <a:schemeClr val="bg1"/>
                </a:solidFill>
              </a:rPr>
              <a:t>As a user, I want a customizable interface so that i can display my name, information and software data</a:t>
            </a:r>
            <a:endParaRPr lang="es-ES" sz="2400" kern="0" dirty="0">
              <a:solidFill>
                <a:schemeClr val="bg1"/>
              </a:solidFill>
              <a:cs typeface="Arial" panose="020B0604020202020204" pitchFamily="34" charset="0"/>
            </a:endParaRPr>
          </a:p>
        </p:txBody>
      </p:sp>
      <p:sp>
        <p:nvSpPr>
          <p:cNvPr id="11" name="1 Título">
            <a:extLst>
              <a:ext uri="{FF2B5EF4-FFF2-40B4-BE49-F238E27FC236}">
                <a16:creationId xmlns:a16="http://schemas.microsoft.com/office/drawing/2014/main" id="{739F3162-013F-4281-8A28-790D1C96C527}"/>
              </a:ext>
            </a:extLst>
          </p:cNvPr>
          <p:cNvSpPr txBox="1">
            <a:spLocks/>
          </p:cNvSpPr>
          <p:nvPr/>
        </p:nvSpPr>
        <p:spPr bwMode="auto">
          <a:xfrm>
            <a:off x="425452" y="143933"/>
            <a:ext cx="10972800" cy="64981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800">
                <a:solidFill>
                  <a:srgbClr val="000000"/>
                </a:solidFill>
                <a:latin typeface="Arial" panose="020B0604020202020204" pitchFamily="34" charset="0"/>
                <a:ea typeface="ヒラギノ角ゴ ProN W3" charset="-128"/>
                <a:sym typeface="Gill Sans" charset="0"/>
              </a:defRPr>
            </a:lvl1pPr>
            <a:lvl2pPr marL="742950" indent="-285750">
              <a:defRPr sz="2800">
                <a:solidFill>
                  <a:srgbClr val="000000"/>
                </a:solidFill>
                <a:latin typeface="Arial" panose="020B0604020202020204" pitchFamily="34" charset="0"/>
                <a:ea typeface="ヒラギノ角ゴ ProN W3" charset="-128"/>
                <a:sym typeface="Gill Sans" charset="0"/>
              </a:defRPr>
            </a:lvl2pPr>
            <a:lvl3pPr marL="1143000" indent="-228600">
              <a:defRPr sz="2800">
                <a:solidFill>
                  <a:srgbClr val="000000"/>
                </a:solidFill>
                <a:latin typeface="Arial" panose="020B0604020202020204" pitchFamily="34" charset="0"/>
                <a:ea typeface="ヒラギノ角ゴ ProN W3" charset="-128"/>
                <a:sym typeface="Gill Sans" charset="0"/>
              </a:defRPr>
            </a:lvl3pPr>
            <a:lvl4pPr marL="1600200" indent="-228600">
              <a:defRPr sz="2800">
                <a:solidFill>
                  <a:srgbClr val="000000"/>
                </a:solidFill>
                <a:latin typeface="Arial" panose="020B0604020202020204" pitchFamily="34" charset="0"/>
                <a:ea typeface="ヒラギノ角ゴ ProN W3" charset="-128"/>
                <a:sym typeface="Gill Sans" charset="0"/>
              </a:defRPr>
            </a:lvl4pPr>
            <a:lvl5pPr marL="2057400" indent="-228600">
              <a:defRPr sz="2800">
                <a:solidFill>
                  <a:srgbClr val="000000"/>
                </a:solidFill>
                <a:latin typeface="Arial" panose="020B0604020202020204" pitchFamily="34" charset="0"/>
                <a:ea typeface="ヒラギノ角ゴ ProN W3" charset="-128"/>
                <a:sym typeface="Gill Sans" charset="0"/>
              </a:defRPr>
            </a:lvl5pPr>
            <a:lvl6pPr marL="2514600" indent="-228600" eaLnBrk="0" fontAlgn="base" hangingPunct="0">
              <a:spcBef>
                <a:spcPct val="0"/>
              </a:spcBef>
              <a:spcAft>
                <a:spcPct val="0"/>
              </a:spcAft>
              <a:defRPr sz="2800">
                <a:solidFill>
                  <a:srgbClr val="000000"/>
                </a:solidFill>
                <a:latin typeface="Arial" panose="020B0604020202020204" pitchFamily="34" charset="0"/>
                <a:ea typeface="ヒラギノ角ゴ ProN W3" charset="-128"/>
                <a:sym typeface="Gill Sans" charset="0"/>
              </a:defRPr>
            </a:lvl6pPr>
            <a:lvl7pPr marL="2971800" indent="-228600" eaLnBrk="0" fontAlgn="base" hangingPunct="0">
              <a:spcBef>
                <a:spcPct val="0"/>
              </a:spcBef>
              <a:spcAft>
                <a:spcPct val="0"/>
              </a:spcAft>
              <a:defRPr sz="2800">
                <a:solidFill>
                  <a:srgbClr val="000000"/>
                </a:solidFill>
                <a:latin typeface="Arial" panose="020B0604020202020204" pitchFamily="34" charset="0"/>
                <a:ea typeface="ヒラギノ角ゴ ProN W3" charset="-128"/>
                <a:sym typeface="Gill Sans" charset="0"/>
              </a:defRPr>
            </a:lvl7pPr>
            <a:lvl8pPr marL="3429000" indent="-228600" eaLnBrk="0" fontAlgn="base" hangingPunct="0">
              <a:spcBef>
                <a:spcPct val="0"/>
              </a:spcBef>
              <a:spcAft>
                <a:spcPct val="0"/>
              </a:spcAft>
              <a:defRPr sz="2800">
                <a:solidFill>
                  <a:srgbClr val="000000"/>
                </a:solidFill>
                <a:latin typeface="Arial" panose="020B0604020202020204" pitchFamily="34" charset="0"/>
                <a:ea typeface="ヒラギノ角ゴ ProN W3" charset="-128"/>
                <a:sym typeface="Gill Sans" charset="0"/>
              </a:defRPr>
            </a:lvl8pPr>
            <a:lvl9pPr marL="3886200" indent="-228600" eaLnBrk="0" fontAlgn="base" hangingPunct="0">
              <a:spcBef>
                <a:spcPct val="0"/>
              </a:spcBef>
              <a:spcAft>
                <a:spcPct val="0"/>
              </a:spcAft>
              <a:defRPr sz="2800">
                <a:solidFill>
                  <a:srgbClr val="000000"/>
                </a:solidFill>
                <a:latin typeface="Arial" panose="020B0604020202020204" pitchFamily="34" charset="0"/>
                <a:ea typeface="ヒラギノ角ゴ ProN W3" charset="-128"/>
                <a:sym typeface="Gill Sans" charset="0"/>
              </a:defRPr>
            </a:lvl9pPr>
          </a:lstStyle>
          <a:p>
            <a:r>
              <a:rPr lang="en-US" altLang="en-US" sz="3600" dirty="0">
                <a:solidFill>
                  <a:schemeClr val="bg1"/>
                </a:solidFill>
                <a:ea typeface="MS PGothic" panose="020B0600070205080204" pitchFamily="34" charset="-128"/>
                <a:cs typeface="Arial" panose="020B0604020202020204" pitchFamily="34" charset="0"/>
              </a:rPr>
              <a:t>Heavy Hanging Punching Bag 1.0</a:t>
            </a:r>
            <a:endParaRPr lang="es-ES" altLang="es-ES" sz="3600" dirty="0">
              <a:solidFill>
                <a:schemeClr val="bg1"/>
              </a:solidFill>
              <a:ea typeface="MS PGothic" panose="020B0600070205080204" pitchFamily="34" charset="-128"/>
              <a:cs typeface="Arial" panose="020B0604020202020204" pitchFamily="34" charset="0"/>
            </a:endParaRPr>
          </a:p>
        </p:txBody>
      </p:sp>
    </p:spTree>
    <p:extLst>
      <p:ext uri="{BB962C8B-B14F-4D97-AF65-F5344CB8AC3E}">
        <p14:creationId xmlns:p14="http://schemas.microsoft.com/office/powerpoint/2010/main" val="326625762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3 Rectángulo redondeado"/>
          <p:cNvSpPr/>
          <p:nvPr/>
        </p:nvSpPr>
        <p:spPr>
          <a:xfrm>
            <a:off x="1206191" y="2775138"/>
            <a:ext cx="2400300" cy="995209"/>
          </a:xfrm>
          <a:custGeom>
            <a:avLst/>
            <a:gdLst>
              <a:gd name="connsiteX0" fmla="*/ 0 w 2160240"/>
              <a:gd name="connsiteY0" fmla="*/ 72009 h 432048"/>
              <a:gd name="connsiteX1" fmla="*/ 72009 w 2160240"/>
              <a:gd name="connsiteY1" fmla="*/ 0 h 432048"/>
              <a:gd name="connsiteX2" fmla="*/ 2088231 w 2160240"/>
              <a:gd name="connsiteY2" fmla="*/ 0 h 432048"/>
              <a:gd name="connsiteX3" fmla="*/ 2160240 w 2160240"/>
              <a:gd name="connsiteY3" fmla="*/ 72009 h 432048"/>
              <a:gd name="connsiteX4" fmla="*/ 2160240 w 2160240"/>
              <a:gd name="connsiteY4" fmla="*/ 360039 h 432048"/>
              <a:gd name="connsiteX5" fmla="*/ 2088231 w 2160240"/>
              <a:gd name="connsiteY5" fmla="*/ 432048 h 432048"/>
              <a:gd name="connsiteX6" fmla="*/ 72009 w 2160240"/>
              <a:gd name="connsiteY6" fmla="*/ 432048 h 432048"/>
              <a:gd name="connsiteX7" fmla="*/ 0 w 2160240"/>
              <a:gd name="connsiteY7" fmla="*/ 360039 h 432048"/>
              <a:gd name="connsiteX8" fmla="*/ 0 w 2160240"/>
              <a:gd name="connsiteY8" fmla="*/ 72009 h 432048"/>
              <a:gd name="connsiteX0" fmla="*/ 0 w 2160240"/>
              <a:gd name="connsiteY0" fmla="*/ 72009 h 432048"/>
              <a:gd name="connsiteX1" fmla="*/ 72009 w 2160240"/>
              <a:gd name="connsiteY1" fmla="*/ 0 h 432048"/>
              <a:gd name="connsiteX2" fmla="*/ 2088231 w 2160240"/>
              <a:gd name="connsiteY2" fmla="*/ 0 h 432048"/>
              <a:gd name="connsiteX3" fmla="*/ 2160240 w 2160240"/>
              <a:gd name="connsiteY3" fmla="*/ 72009 h 432048"/>
              <a:gd name="connsiteX4" fmla="*/ 2088231 w 2160240"/>
              <a:gd name="connsiteY4" fmla="*/ 432048 h 432048"/>
              <a:gd name="connsiteX5" fmla="*/ 72009 w 2160240"/>
              <a:gd name="connsiteY5" fmla="*/ 432048 h 432048"/>
              <a:gd name="connsiteX6" fmla="*/ 0 w 2160240"/>
              <a:gd name="connsiteY6" fmla="*/ 360039 h 432048"/>
              <a:gd name="connsiteX7" fmla="*/ 0 w 2160240"/>
              <a:gd name="connsiteY7" fmla="*/ 72009 h 432048"/>
              <a:gd name="connsiteX0" fmla="*/ 0 w 2392996"/>
              <a:gd name="connsiteY0" fmla="*/ 72009 h 432048"/>
              <a:gd name="connsiteX1" fmla="*/ 72009 w 2392996"/>
              <a:gd name="connsiteY1" fmla="*/ 0 h 432048"/>
              <a:gd name="connsiteX2" fmla="*/ 2088231 w 2392996"/>
              <a:gd name="connsiteY2" fmla="*/ 0 h 432048"/>
              <a:gd name="connsiteX3" fmla="*/ 2392996 w 2392996"/>
              <a:gd name="connsiteY3" fmla="*/ 232721 h 432048"/>
              <a:gd name="connsiteX4" fmla="*/ 2088231 w 2392996"/>
              <a:gd name="connsiteY4" fmla="*/ 432048 h 432048"/>
              <a:gd name="connsiteX5" fmla="*/ 72009 w 2392996"/>
              <a:gd name="connsiteY5" fmla="*/ 432048 h 432048"/>
              <a:gd name="connsiteX6" fmla="*/ 0 w 2392996"/>
              <a:gd name="connsiteY6" fmla="*/ 360039 h 432048"/>
              <a:gd name="connsiteX7" fmla="*/ 0 w 2392996"/>
              <a:gd name="connsiteY7" fmla="*/ 72009 h 432048"/>
              <a:gd name="connsiteX0" fmla="*/ 0 w 2426247"/>
              <a:gd name="connsiteY0" fmla="*/ 72009 h 432048"/>
              <a:gd name="connsiteX1" fmla="*/ 72009 w 2426247"/>
              <a:gd name="connsiteY1" fmla="*/ 0 h 432048"/>
              <a:gd name="connsiteX2" fmla="*/ 2088231 w 2426247"/>
              <a:gd name="connsiteY2" fmla="*/ 0 h 432048"/>
              <a:gd name="connsiteX3" fmla="*/ 2426247 w 2426247"/>
              <a:gd name="connsiteY3" fmla="*/ 227179 h 432048"/>
              <a:gd name="connsiteX4" fmla="*/ 2088231 w 2426247"/>
              <a:gd name="connsiteY4" fmla="*/ 432048 h 432048"/>
              <a:gd name="connsiteX5" fmla="*/ 72009 w 2426247"/>
              <a:gd name="connsiteY5" fmla="*/ 432048 h 432048"/>
              <a:gd name="connsiteX6" fmla="*/ 0 w 2426247"/>
              <a:gd name="connsiteY6" fmla="*/ 360039 h 432048"/>
              <a:gd name="connsiteX7" fmla="*/ 0 w 2426247"/>
              <a:gd name="connsiteY7" fmla="*/ 72009 h 432048"/>
              <a:gd name="connsiteX0" fmla="*/ 0 w 2426291"/>
              <a:gd name="connsiteY0" fmla="*/ 72009 h 432048"/>
              <a:gd name="connsiteX1" fmla="*/ 72009 w 2426291"/>
              <a:gd name="connsiteY1" fmla="*/ 0 h 432048"/>
              <a:gd name="connsiteX2" fmla="*/ 2088231 w 2426291"/>
              <a:gd name="connsiteY2" fmla="*/ 0 h 432048"/>
              <a:gd name="connsiteX3" fmla="*/ 2426247 w 2426291"/>
              <a:gd name="connsiteY3" fmla="*/ 227179 h 432048"/>
              <a:gd name="connsiteX4" fmla="*/ 2088231 w 2426291"/>
              <a:gd name="connsiteY4" fmla="*/ 432048 h 432048"/>
              <a:gd name="connsiteX5" fmla="*/ 72009 w 2426291"/>
              <a:gd name="connsiteY5" fmla="*/ 432048 h 432048"/>
              <a:gd name="connsiteX6" fmla="*/ 0 w 2426291"/>
              <a:gd name="connsiteY6" fmla="*/ 360039 h 432048"/>
              <a:gd name="connsiteX7" fmla="*/ 0 w 2426291"/>
              <a:gd name="connsiteY7" fmla="*/ 72009 h 432048"/>
              <a:gd name="connsiteX0" fmla="*/ 0 w 2426291"/>
              <a:gd name="connsiteY0" fmla="*/ 72009 h 432048"/>
              <a:gd name="connsiteX1" fmla="*/ 72009 w 2426291"/>
              <a:gd name="connsiteY1" fmla="*/ 0 h 432048"/>
              <a:gd name="connsiteX2" fmla="*/ 2088231 w 2426291"/>
              <a:gd name="connsiteY2" fmla="*/ 0 h 432048"/>
              <a:gd name="connsiteX3" fmla="*/ 2426247 w 2426291"/>
              <a:gd name="connsiteY3" fmla="*/ 199469 h 432048"/>
              <a:gd name="connsiteX4" fmla="*/ 2088231 w 2426291"/>
              <a:gd name="connsiteY4" fmla="*/ 432048 h 432048"/>
              <a:gd name="connsiteX5" fmla="*/ 72009 w 2426291"/>
              <a:gd name="connsiteY5" fmla="*/ 432048 h 432048"/>
              <a:gd name="connsiteX6" fmla="*/ 0 w 2426291"/>
              <a:gd name="connsiteY6" fmla="*/ 360039 h 432048"/>
              <a:gd name="connsiteX7" fmla="*/ 0 w 2426291"/>
              <a:gd name="connsiteY7" fmla="*/ 72009 h 432048"/>
              <a:gd name="connsiteX0" fmla="*/ 0 w 2426291"/>
              <a:gd name="connsiteY0" fmla="*/ 72145 h 432184"/>
              <a:gd name="connsiteX1" fmla="*/ 72009 w 2426291"/>
              <a:gd name="connsiteY1" fmla="*/ 136 h 432184"/>
              <a:gd name="connsiteX2" fmla="*/ 2088231 w 2426291"/>
              <a:gd name="connsiteY2" fmla="*/ 136 h 432184"/>
              <a:gd name="connsiteX3" fmla="*/ 2426247 w 2426291"/>
              <a:gd name="connsiteY3" fmla="*/ 199605 h 432184"/>
              <a:gd name="connsiteX4" fmla="*/ 2088231 w 2426291"/>
              <a:gd name="connsiteY4" fmla="*/ 432184 h 432184"/>
              <a:gd name="connsiteX5" fmla="*/ 72009 w 2426291"/>
              <a:gd name="connsiteY5" fmla="*/ 432184 h 432184"/>
              <a:gd name="connsiteX6" fmla="*/ 0 w 2426291"/>
              <a:gd name="connsiteY6" fmla="*/ 360175 h 432184"/>
              <a:gd name="connsiteX7" fmla="*/ 0 w 2426291"/>
              <a:gd name="connsiteY7" fmla="*/ 72145 h 432184"/>
              <a:gd name="connsiteX0" fmla="*/ 0 w 2426277"/>
              <a:gd name="connsiteY0" fmla="*/ 72145 h 432184"/>
              <a:gd name="connsiteX1" fmla="*/ 72009 w 2426277"/>
              <a:gd name="connsiteY1" fmla="*/ 136 h 432184"/>
              <a:gd name="connsiteX2" fmla="*/ 2088231 w 2426277"/>
              <a:gd name="connsiteY2" fmla="*/ 136 h 432184"/>
              <a:gd name="connsiteX3" fmla="*/ 2426247 w 2426277"/>
              <a:gd name="connsiteY3" fmla="*/ 199605 h 432184"/>
              <a:gd name="connsiteX4" fmla="*/ 2088231 w 2426277"/>
              <a:gd name="connsiteY4" fmla="*/ 432184 h 432184"/>
              <a:gd name="connsiteX5" fmla="*/ 72009 w 2426277"/>
              <a:gd name="connsiteY5" fmla="*/ 432184 h 432184"/>
              <a:gd name="connsiteX6" fmla="*/ 0 w 2426277"/>
              <a:gd name="connsiteY6" fmla="*/ 360175 h 432184"/>
              <a:gd name="connsiteX7" fmla="*/ 0 w 2426277"/>
              <a:gd name="connsiteY7" fmla="*/ 72145 h 432184"/>
              <a:gd name="connsiteX0" fmla="*/ 0 w 2426277"/>
              <a:gd name="connsiteY0" fmla="*/ 72120 h 432159"/>
              <a:gd name="connsiteX1" fmla="*/ 72009 w 2426277"/>
              <a:gd name="connsiteY1" fmla="*/ 111 h 432159"/>
              <a:gd name="connsiteX2" fmla="*/ 2088231 w 2426277"/>
              <a:gd name="connsiteY2" fmla="*/ 111 h 432159"/>
              <a:gd name="connsiteX3" fmla="*/ 2426247 w 2426277"/>
              <a:gd name="connsiteY3" fmla="*/ 199580 h 432159"/>
              <a:gd name="connsiteX4" fmla="*/ 2088231 w 2426277"/>
              <a:gd name="connsiteY4" fmla="*/ 432159 h 432159"/>
              <a:gd name="connsiteX5" fmla="*/ 72009 w 2426277"/>
              <a:gd name="connsiteY5" fmla="*/ 432159 h 432159"/>
              <a:gd name="connsiteX6" fmla="*/ 0 w 2426277"/>
              <a:gd name="connsiteY6" fmla="*/ 360150 h 432159"/>
              <a:gd name="connsiteX7" fmla="*/ 0 w 2426277"/>
              <a:gd name="connsiteY7" fmla="*/ 72120 h 432159"/>
              <a:gd name="connsiteX0" fmla="*/ 0 w 2426247"/>
              <a:gd name="connsiteY0" fmla="*/ 72120 h 432159"/>
              <a:gd name="connsiteX1" fmla="*/ 72009 w 2426247"/>
              <a:gd name="connsiteY1" fmla="*/ 111 h 432159"/>
              <a:gd name="connsiteX2" fmla="*/ 2088231 w 2426247"/>
              <a:gd name="connsiteY2" fmla="*/ 111 h 432159"/>
              <a:gd name="connsiteX3" fmla="*/ 2426247 w 2426247"/>
              <a:gd name="connsiteY3" fmla="*/ 199580 h 432159"/>
              <a:gd name="connsiteX4" fmla="*/ 2088231 w 2426247"/>
              <a:gd name="connsiteY4" fmla="*/ 432159 h 432159"/>
              <a:gd name="connsiteX5" fmla="*/ 72009 w 2426247"/>
              <a:gd name="connsiteY5" fmla="*/ 432159 h 432159"/>
              <a:gd name="connsiteX6" fmla="*/ 0 w 2426247"/>
              <a:gd name="connsiteY6" fmla="*/ 360150 h 432159"/>
              <a:gd name="connsiteX7" fmla="*/ 0 w 2426247"/>
              <a:gd name="connsiteY7" fmla="*/ 72120 h 432159"/>
              <a:gd name="connsiteX0" fmla="*/ 0 w 2520458"/>
              <a:gd name="connsiteY0" fmla="*/ 72117 h 432156"/>
              <a:gd name="connsiteX1" fmla="*/ 72009 w 2520458"/>
              <a:gd name="connsiteY1" fmla="*/ 108 h 432156"/>
              <a:gd name="connsiteX2" fmla="*/ 2088231 w 2520458"/>
              <a:gd name="connsiteY2" fmla="*/ 108 h 432156"/>
              <a:gd name="connsiteX3" fmla="*/ 2520458 w 2520458"/>
              <a:gd name="connsiteY3" fmla="*/ 205119 h 432156"/>
              <a:gd name="connsiteX4" fmla="*/ 2088231 w 2520458"/>
              <a:gd name="connsiteY4" fmla="*/ 432156 h 432156"/>
              <a:gd name="connsiteX5" fmla="*/ 72009 w 2520458"/>
              <a:gd name="connsiteY5" fmla="*/ 432156 h 432156"/>
              <a:gd name="connsiteX6" fmla="*/ 0 w 2520458"/>
              <a:gd name="connsiteY6" fmla="*/ 360147 h 432156"/>
              <a:gd name="connsiteX7" fmla="*/ 0 w 2520458"/>
              <a:gd name="connsiteY7" fmla="*/ 72117 h 432156"/>
              <a:gd name="connsiteX0" fmla="*/ 0 w 2583417"/>
              <a:gd name="connsiteY0" fmla="*/ 72116 h 432155"/>
              <a:gd name="connsiteX1" fmla="*/ 72009 w 2583417"/>
              <a:gd name="connsiteY1" fmla="*/ 107 h 432155"/>
              <a:gd name="connsiteX2" fmla="*/ 2088231 w 2583417"/>
              <a:gd name="connsiteY2" fmla="*/ 107 h 432155"/>
              <a:gd name="connsiteX3" fmla="*/ 2583417 w 2583417"/>
              <a:gd name="connsiteY3" fmla="*/ 208116 h 432155"/>
              <a:gd name="connsiteX4" fmla="*/ 2088231 w 2583417"/>
              <a:gd name="connsiteY4" fmla="*/ 432155 h 432155"/>
              <a:gd name="connsiteX5" fmla="*/ 72009 w 2583417"/>
              <a:gd name="connsiteY5" fmla="*/ 432155 h 432155"/>
              <a:gd name="connsiteX6" fmla="*/ 0 w 2583417"/>
              <a:gd name="connsiteY6" fmla="*/ 360146 h 432155"/>
              <a:gd name="connsiteX7" fmla="*/ 0 w 2583417"/>
              <a:gd name="connsiteY7" fmla="*/ 72116 h 432155"/>
              <a:gd name="connsiteX0" fmla="*/ 0 w 2607401"/>
              <a:gd name="connsiteY0" fmla="*/ 72099 h 432138"/>
              <a:gd name="connsiteX1" fmla="*/ 72009 w 2607401"/>
              <a:gd name="connsiteY1" fmla="*/ 90 h 432138"/>
              <a:gd name="connsiteX2" fmla="*/ 2088231 w 2607401"/>
              <a:gd name="connsiteY2" fmla="*/ 90 h 432138"/>
              <a:gd name="connsiteX3" fmla="*/ 2607401 w 2607401"/>
              <a:gd name="connsiteY3" fmla="*/ 250071 h 432138"/>
              <a:gd name="connsiteX4" fmla="*/ 2088231 w 2607401"/>
              <a:gd name="connsiteY4" fmla="*/ 432138 h 432138"/>
              <a:gd name="connsiteX5" fmla="*/ 72009 w 2607401"/>
              <a:gd name="connsiteY5" fmla="*/ 432138 h 432138"/>
              <a:gd name="connsiteX6" fmla="*/ 0 w 2607401"/>
              <a:gd name="connsiteY6" fmla="*/ 360129 h 432138"/>
              <a:gd name="connsiteX7" fmla="*/ 0 w 2607401"/>
              <a:gd name="connsiteY7" fmla="*/ 72099 h 432138"/>
              <a:gd name="connsiteX0" fmla="*/ 0 w 2661365"/>
              <a:gd name="connsiteY0" fmla="*/ 72100 h 432139"/>
              <a:gd name="connsiteX1" fmla="*/ 72009 w 2661365"/>
              <a:gd name="connsiteY1" fmla="*/ 91 h 432139"/>
              <a:gd name="connsiteX2" fmla="*/ 2088231 w 2661365"/>
              <a:gd name="connsiteY2" fmla="*/ 91 h 432139"/>
              <a:gd name="connsiteX3" fmla="*/ 2661365 w 2661365"/>
              <a:gd name="connsiteY3" fmla="*/ 244076 h 432139"/>
              <a:gd name="connsiteX4" fmla="*/ 2088231 w 2661365"/>
              <a:gd name="connsiteY4" fmla="*/ 432139 h 432139"/>
              <a:gd name="connsiteX5" fmla="*/ 72009 w 2661365"/>
              <a:gd name="connsiteY5" fmla="*/ 432139 h 432139"/>
              <a:gd name="connsiteX6" fmla="*/ 0 w 2661365"/>
              <a:gd name="connsiteY6" fmla="*/ 360130 h 432139"/>
              <a:gd name="connsiteX7" fmla="*/ 0 w 2661365"/>
              <a:gd name="connsiteY7" fmla="*/ 72100 h 432139"/>
              <a:gd name="connsiteX0" fmla="*/ 0 w 2598407"/>
              <a:gd name="connsiteY0" fmla="*/ 72109 h 432148"/>
              <a:gd name="connsiteX1" fmla="*/ 72009 w 2598407"/>
              <a:gd name="connsiteY1" fmla="*/ 100 h 432148"/>
              <a:gd name="connsiteX2" fmla="*/ 2088231 w 2598407"/>
              <a:gd name="connsiteY2" fmla="*/ 100 h 432148"/>
              <a:gd name="connsiteX3" fmla="*/ 2598407 w 2598407"/>
              <a:gd name="connsiteY3" fmla="*/ 220101 h 432148"/>
              <a:gd name="connsiteX4" fmla="*/ 2088231 w 2598407"/>
              <a:gd name="connsiteY4" fmla="*/ 432148 h 432148"/>
              <a:gd name="connsiteX5" fmla="*/ 72009 w 2598407"/>
              <a:gd name="connsiteY5" fmla="*/ 432148 h 432148"/>
              <a:gd name="connsiteX6" fmla="*/ 0 w 2598407"/>
              <a:gd name="connsiteY6" fmla="*/ 360139 h 432148"/>
              <a:gd name="connsiteX7" fmla="*/ 0 w 2598407"/>
              <a:gd name="connsiteY7" fmla="*/ 72109 h 432148"/>
              <a:gd name="connsiteX0" fmla="*/ 0 w 2538446"/>
              <a:gd name="connsiteY0" fmla="*/ 72121 h 432160"/>
              <a:gd name="connsiteX1" fmla="*/ 72009 w 2538446"/>
              <a:gd name="connsiteY1" fmla="*/ 112 h 432160"/>
              <a:gd name="connsiteX2" fmla="*/ 2088231 w 2538446"/>
              <a:gd name="connsiteY2" fmla="*/ 112 h 432160"/>
              <a:gd name="connsiteX3" fmla="*/ 2538446 w 2538446"/>
              <a:gd name="connsiteY3" fmla="*/ 196129 h 432160"/>
              <a:gd name="connsiteX4" fmla="*/ 2088231 w 2538446"/>
              <a:gd name="connsiteY4" fmla="*/ 432160 h 432160"/>
              <a:gd name="connsiteX5" fmla="*/ 72009 w 2538446"/>
              <a:gd name="connsiteY5" fmla="*/ 432160 h 432160"/>
              <a:gd name="connsiteX6" fmla="*/ 0 w 2538446"/>
              <a:gd name="connsiteY6" fmla="*/ 360151 h 432160"/>
              <a:gd name="connsiteX7" fmla="*/ 0 w 2538446"/>
              <a:gd name="connsiteY7" fmla="*/ 72121 h 432160"/>
              <a:gd name="connsiteX0" fmla="*/ 0 w 2538541"/>
              <a:gd name="connsiteY0" fmla="*/ 72121 h 432160"/>
              <a:gd name="connsiteX1" fmla="*/ 72009 w 2538541"/>
              <a:gd name="connsiteY1" fmla="*/ 112 h 432160"/>
              <a:gd name="connsiteX2" fmla="*/ 2088231 w 2538541"/>
              <a:gd name="connsiteY2" fmla="*/ 112 h 432160"/>
              <a:gd name="connsiteX3" fmla="*/ 2538446 w 2538541"/>
              <a:gd name="connsiteY3" fmla="*/ 196129 h 432160"/>
              <a:gd name="connsiteX4" fmla="*/ 2088231 w 2538541"/>
              <a:gd name="connsiteY4" fmla="*/ 432160 h 432160"/>
              <a:gd name="connsiteX5" fmla="*/ 72009 w 2538541"/>
              <a:gd name="connsiteY5" fmla="*/ 432160 h 432160"/>
              <a:gd name="connsiteX6" fmla="*/ 0 w 2538541"/>
              <a:gd name="connsiteY6" fmla="*/ 360151 h 432160"/>
              <a:gd name="connsiteX7" fmla="*/ 0 w 2538541"/>
              <a:gd name="connsiteY7" fmla="*/ 72121 h 432160"/>
              <a:gd name="connsiteX0" fmla="*/ 0 w 2538446"/>
              <a:gd name="connsiteY0" fmla="*/ 72121 h 432160"/>
              <a:gd name="connsiteX1" fmla="*/ 72009 w 2538446"/>
              <a:gd name="connsiteY1" fmla="*/ 112 h 432160"/>
              <a:gd name="connsiteX2" fmla="*/ 2088231 w 2538446"/>
              <a:gd name="connsiteY2" fmla="*/ 112 h 432160"/>
              <a:gd name="connsiteX3" fmla="*/ 2538446 w 2538446"/>
              <a:gd name="connsiteY3" fmla="*/ 196129 h 432160"/>
              <a:gd name="connsiteX4" fmla="*/ 2088231 w 2538446"/>
              <a:gd name="connsiteY4" fmla="*/ 432160 h 432160"/>
              <a:gd name="connsiteX5" fmla="*/ 72009 w 2538446"/>
              <a:gd name="connsiteY5" fmla="*/ 432160 h 432160"/>
              <a:gd name="connsiteX6" fmla="*/ 0 w 2538446"/>
              <a:gd name="connsiteY6" fmla="*/ 360151 h 432160"/>
              <a:gd name="connsiteX7" fmla="*/ 0 w 2538446"/>
              <a:gd name="connsiteY7" fmla="*/ 72121 h 432160"/>
              <a:gd name="connsiteX0" fmla="*/ 0 w 2538446"/>
              <a:gd name="connsiteY0" fmla="*/ 72121 h 432332"/>
              <a:gd name="connsiteX1" fmla="*/ 72009 w 2538446"/>
              <a:gd name="connsiteY1" fmla="*/ 112 h 432332"/>
              <a:gd name="connsiteX2" fmla="*/ 2088231 w 2538446"/>
              <a:gd name="connsiteY2" fmla="*/ 112 h 432332"/>
              <a:gd name="connsiteX3" fmla="*/ 2538446 w 2538446"/>
              <a:gd name="connsiteY3" fmla="*/ 196129 h 432332"/>
              <a:gd name="connsiteX4" fmla="*/ 2088231 w 2538446"/>
              <a:gd name="connsiteY4" fmla="*/ 432160 h 432332"/>
              <a:gd name="connsiteX5" fmla="*/ 72009 w 2538446"/>
              <a:gd name="connsiteY5" fmla="*/ 432160 h 432332"/>
              <a:gd name="connsiteX6" fmla="*/ 0 w 2538446"/>
              <a:gd name="connsiteY6" fmla="*/ 360151 h 432332"/>
              <a:gd name="connsiteX7" fmla="*/ 0 w 2538446"/>
              <a:gd name="connsiteY7" fmla="*/ 72121 h 432332"/>
              <a:gd name="connsiteX0" fmla="*/ 0 w 2538504"/>
              <a:gd name="connsiteY0" fmla="*/ 72117 h 432328"/>
              <a:gd name="connsiteX1" fmla="*/ 72009 w 2538504"/>
              <a:gd name="connsiteY1" fmla="*/ 108 h 432328"/>
              <a:gd name="connsiteX2" fmla="*/ 2088231 w 2538504"/>
              <a:gd name="connsiteY2" fmla="*/ 108 h 432328"/>
              <a:gd name="connsiteX3" fmla="*/ 2538446 w 2538504"/>
              <a:gd name="connsiteY3" fmla="*/ 196125 h 432328"/>
              <a:gd name="connsiteX4" fmla="*/ 2088231 w 2538504"/>
              <a:gd name="connsiteY4" fmla="*/ 432156 h 432328"/>
              <a:gd name="connsiteX5" fmla="*/ 72009 w 2538504"/>
              <a:gd name="connsiteY5" fmla="*/ 432156 h 432328"/>
              <a:gd name="connsiteX6" fmla="*/ 0 w 2538504"/>
              <a:gd name="connsiteY6" fmla="*/ 360147 h 432328"/>
              <a:gd name="connsiteX7" fmla="*/ 0 w 2538504"/>
              <a:gd name="connsiteY7" fmla="*/ 72117 h 432328"/>
              <a:gd name="connsiteX0" fmla="*/ 0 w 2538504"/>
              <a:gd name="connsiteY0" fmla="*/ 72111 h 432332"/>
              <a:gd name="connsiteX1" fmla="*/ 72009 w 2538504"/>
              <a:gd name="connsiteY1" fmla="*/ 102 h 432332"/>
              <a:gd name="connsiteX2" fmla="*/ 2088231 w 2538504"/>
              <a:gd name="connsiteY2" fmla="*/ 102 h 432332"/>
              <a:gd name="connsiteX3" fmla="*/ 2538446 w 2538504"/>
              <a:gd name="connsiteY3" fmla="*/ 210265 h 432332"/>
              <a:gd name="connsiteX4" fmla="*/ 2088231 w 2538504"/>
              <a:gd name="connsiteY4" fmla="*/ 432150 h 432332"/>
              <a:gd name="connsiteX5" fmla="*/ 72009 w 2538504"/>
              <a:gd name="connsiteY5" fmla="*/ 432150 h 432332"/>
              <a:gd name="connsiteX6" fmla="*/ 0 w 2538504"/>
              <a:gd name="connsiteY6" fmla="*/ 360141 h 432332"/>
              <a:gd name="connsiteX7" fmla="*/ 0 w 2538504"/>
              <a:gd name="connsiteY7" fmla="*/ 72111 h 432332"/>
              <a:gd name="connsiteX0" fmla="*/ 0 w 2538504"/>
              <a:gd name="connsiteY0" fmla="*/ 72111 h 432356"/>
              <a:gd name="connsiteX1" fmla="*/ 72009 w 2538504"/>
              <a:gd name="connsiteY1" fmla="*/ 102 h 432356"/>
              <a:gd name="connsiteX2" fmla="*/ 2088231 w 2538504"/>
              <a:gd name="connsiteY2" fmla="*/ 102 h 432356"/>
              <a:gd name="connsiteX3" fmla="*/ 2538446 w 2538504"/>
              <a:gd name="connsiteY3" fmla="*/ 210265 h 432356"/>
              <a:gd name="connsiteX4" fmla="*/ 2088231 w 2538504"/>
              <a:gd name="connsiteY4" fmla="*/ 432150 h 432356"/>
              <a:gd name="connsiteX5" fmla="*/ 72009 w 2538504"/>
              <a:gd name="connsiteY5" fmla="*/ 432150 h 432356"/>
              <a:gd name="connsiteX6" fmla="*/ 0 w 2538504"/>
              <a:gd name="connsiteY6" fmla="*/ 360141 h 432356"/>
              <a:gd name="connsiteX7" fmla="*/ 0 w 2538504"/>
              <a:gd name="connsiteY7" fmla="*/ 72111 h 432356"/>
              <a:gd name="connsiteX0" fmla="*/ 0 w 2538446"/>
              <a:gd name="connsiteY0" fmla="*/ 73192 h 433437"/>
              <a:gd name="connsiteX1" fmla="*/ 72009 w 2538446"/>
              <a:gd name="connsiteY1" fmla="*/ 1183 h 433437"/>
              <a:gd name="connsiteX2" fmla="*/ 2088231 w 2538446"/>
              <a:gd name="connsiteY2" fmla="*/ 1183 h 433437"/>
              <a:gd name="connsiteX3" fmla="*/ 2538446 w 2538446"/>
              <a:gd name="connsiteY3" fmla="*/ 211346 h 433437"/>
              <a:gd name="connsiteX4" fmla="*/ 2088231 w 2538446"/>
              <a:gd name="connsiteY4" fmla="*/ 433231 h 433437"/>
              <a:gd name="connsiteX5" fmla="*/ 72009 w 2538446"/>
              <a:gd name="connsiteY5" fmla="*/ 433231 h 433437"/>
              <a:gd name="connsiteX6" fmla="*/ 0 w 2538446"/>
              <a:gd name="connsiteY6" fmla="*/ 361222 h 433437"/>
              <a:gd name="connsiteX7" fmla="*/ 0 w 2538446"/>
              <a:gd name="connsiteY7" fmla="*/ 73192 h 433437"/>
              <a:gd name="connsiteX0" fmla="*/ 0 w 2538446"/>
              <a:gd name="connsiteY0" fmla="*/ 73004 h 433249"/>
              <a:gd name="connsiteX1" fmla="*/ 72009 w 2538446"/>
              <a:gd name="connsiteY1" fmla="*/ 995 h 433249"/>
              <a:gd name="connsiteX2" fmla="*/ 2088231 w 2538446"/>
              <a:gd name="connsiteY2" fmla="*/ 995 h 433249"/>
              <a:gd name="connsiteX3" fmla="*/ 2538446 w 2538446"/>
              <a:gd name="connsiteY3" fmla="*/ 211158 h 433249"/>
              <a:gd name="connsiteX4" fmla="*/ 2088231 w 2538446"/>
              <a:gd name="connsiteY4" fmla="*/ 433043 h 433249"/>
              <a:gd name="connsiteX5" fmla="*/ 72009 w 2538446"/>
              <a:gd name="connsiteY5" fmla="*/ 433043 h 433249"/>
              <a:gd name="connsiteX6" fmla="*/ 0 w 2538446"/>
              <a:gd name="connsiteY6" fmla="*/ 361034 h 433249"/>
              <a:gd name="connsiteX7" fmla="*/ 0 w 2538446"/>
              <a:gd name="connsiteY7" fmla="*/ 73004 h 433249"/>
              <a:gd name="connsiteX0" fmla="*/ 0 w 2538446"/>
              <a:gd name="connsiteY0" fmla="*/ 73004 h 434912"/>
              <a:gd name="connsiteX1" fmla="*/ 72009 w 2538446"/>
              <a:gd name="connsiteY1" fmla="*/ 995 h 434912"/>
              <a:gd name="connsiteX2" fmla="*/ 2088231 w 2538446"/>
              <a:gd name="connsiteY2" fmla="*/ 995 h 434912"/>
              <a:gd name="connsiteX3" fmla="*/ 2538446 w 2538446"/>
              <a:gd name="connsiteY3" fmla="*/ 211158 h 434912"/>
              <a:gd name="connsiteX4" fmla="*/ 2088231 w 2538446"/>
              <a:gd name="connsiteY4" fmla="*/ 433043 h 434912"/>
              <a:gd name="connsiteX5" fmla="*/ 72009 w 2538446"/>
              <a:gd name="connsiteY5" fmla="*/ 433043 h 434912"/>
              <a:gd name="connsiteX6" fmla="*/ 0 w 2538446"/>
              <a:gd name="connsiteY6" fmla="*/ 361034 h 434912"/>
              <a:gd name="connsiteX7" fmla="*/ 0 w 2538446"/>
              <a:gd name="connsiteY7" fmla="*/ 73004 h 434912"/>
              <a:gd name="connsiteX0" fmla="*/ 0 w 2538446"/>
              <a:gd name="connsiteY0" fmla="*/ 73195 h 435103"/>
              <a:gd name="connsiteX1" fmla="*/ 72009 w 2538446"/>
              <a:gd name="connsiteY1" fmla="*/ 1186 h 435103"/>
              <a:gd name="connsiteX2" fmla="*/ 2088231 w 2538446"/>
              <a:gd name="connsiteY2" fmla="*/ 1186 h 435103"/>
              <a:gd name="connsiteX3" fmla="*/ 2538446 w 2538446"/>
              <a:gd name="connsiteY3" fmla="*/ 211349 h 435103"/>
              <a:gd name="connsiteX4" fmla="*/ 2088231 w 2538446"/>
              <a:gd name="connsiteY4" fmla="*/ 433234 h 435103"/>
              <a:gd name="connsiteX5" fmla="*/ 72009 w 2538446"/>
              <a:gd name="connsiteY5" fmla="*/ 433234 h 435103"/>
              <a:gd name="connsiteX6" fmla="*/ 0 w 2538446"/>
              <a:gd name="connsiteY6" fmla="*/ 361225 h 435103"/>
              <a:gd name="connsiteX7" fmla="*/ 0 w 2538446"/>
              <a:gd name="connsiteY7" fmla="*/ 73195 h 435103"/>
              <a:gd name="connsiteX0" fmla="*/ 0 w 2538459"/>
              <a:gd name="connsiteY0" fmla="*/ 72009 h 433917"/>
              <a:gd name="connsiteX1" fmla="*/ 72009 w 2538459"/>
              <a:gd name="connsiteY1" fmla="*/ 0 h 433917"/>
              <a:gd name="connsiteX2" fmla="*/ 2088231 w 2538459"/>
              <a:gd name="connsiteY2" fmla="*/ 0 h 433917"/>
              <a:gd name="connsiteX3" fmla="*/ 2316843 w 2538459"/>
              <a:gd name="connsiteY3" fmla="*/ 64721 h 433917"/>
              <a:gd name="connsiteX4" fmla="*/ 2538446 w 2538459"/>
              <a:gd name="connsiteY4" fmla="*/ 210163 h 433917"/>
              <a:gd name="connsiteX5" fmla="*/ 2088231 w 2538459"/>
              <a:gd name="connsiteY5" fmla="*/ 432048 h 433917"/>
              <a:gd name="connsiteX6" fmla="*/ 72009 w 2538459"/>
              <a:gd name="connsiteY6" fmla="*/ 432048 h 433917"/>
              <a:gd name="connsiteX7" fmla="*/ 0 w 2538459"/>
              <a:gd name="connsiteY7" fmla="*/ 360039 h 433917"/>
              <a:gd name="connsiteX8" fmla="*/ 0 w 2538459"/>
              <a:gd name="connsiteY8" fmla="*/ 72009 h 433917"/>
              <a:gd name="connsiteX0" fmla="*/ 0 w 2538446"/>
              <a:gd name="connsiteY0" fmla="*/ 72009 h 433917"/>
              <a:gd name="connsiteX1" fmla="*/ 72009 w 2538446"/>
              <a:gd name="connsiteY1" fmla="*/ 0 h 433917"/>
              <a:gd name="connsiteX2" fmla="*/ 2088231 w 2538446"/>
              <a:gd name="connsiteY2" fmla="*/ 0 h 433917"/>
              <a:gd name="connsiteX3" fmla="*/ 2538446 w 2538446"/>
              <a:gd name="connsiteY3" fmla="*/ 210163 h 433917"/>
              <a:gd name="connsiteX4" fmla="*/ 2088231 w 2538446"/>
              <a:gd name="connsiteY4" fmla="*/ 432048 h 433917"/>
              <a:gd name="connsiteX5" fmla="*/ 72009 w 2538446"/>
              <a:gd name="connsiteY5" fmla="*/ 432048 h 433917"/>
              <a:gd name="connsiteX6" fmla="*/ 0 w 2538446"/>
              <a:gd name="connsiteY6" fmla="*/ 360039 h 433917"/>
              <a:gd name="connsiteX7" fmla="*/ 0 w 2538446"/>
              <a:gd name="connsiteY7" fmla="*/ 72009 h 433917"/>
              <a:gd name="connsiteX0" fmla="*/ 0 w 2538446"/>
              <a:gd name="connsiteY0" fmla="*/ 72009 h 433917"/>
              <a:gd name="connsiteX1" fmla="*/ 72009 w 2538446"/>
              <a:gd name="connsiteY1" fmla="*/ 0 h 433917"/>
              <a:gd name="connsiteX2" fmla="*/ 2088231 w 2538446"/>
              <a:gd name="connsiteY2" fmla="*/ 0 h 433917"/>
              <a:gd name="connsiteX3" fmla="*/ 2538446 w 2538446"/>
              <a:gd name="connsiteY3" fmla="*/ 210163 h 433917"/>
              <a:gd name="connsiteX4" fmla="*/ 2088231 w 2538446"/>
              <a:gd name="connsiteY4" fmla="*/ 432048 h 433917"/>
              <a:gd name="connsiteX5" fmla="*/ 72009 w 2538446"/>
              <a:gd name="connsiteY5" fmla="*/ 432048 h 433917"/>
              <a:gd name="connsiteX6" fmla="*/ 0 w 2538446"/>
              <a:gd name="connsiteY6" fmla="*/ 360039 h 433917"/>
              <a:gd name="connsiteX7" fmla="*/ 0 w 2538446"/>
              <a:gd name="connsiteY7" fmla="*/ 72009 h 433917"/>
              <a:gd name="connsiteX0" fmla="*/ 0 w 2538446"/>
              <a:gd name="connsiteY0" fmla="*/ 72009 h 433917"/>
              <a:gd name="connsiteX1" fmla="*/ 72009 w 2538446"/>
              <a:gd name="connsiteY1" fmla="*/ 0 h 433917"/>
              <a:gd name="connsiteX2" fmla="*/ 2088231 w 2538446"/>
              <a:gd name="connsiteY2" fmla="*/ 0 h 433917"/>
              <a:gd name="connsiteX3" fmla="*/ 2538446 w 2538446"/>
              <a:gd name="connsiteY3" fmla="*/ 210163 h 433917"/>
              <a:gd name="connsiteX4" fmla="*/ 2088231 w 2538446"/>
              <a:gd name="connsiteY4" fmla="*/ 432048 h 433917"/>
              <a:gd name="connsiteX5" fmla="*/ 72009 w 2538446"/>
              <a:gd name="connsiteY5" fmla="*/ 432048 h 433917"/>
              <a:gd name="connsiteX6" fmla="*/ 0 w 2538446"/>
              <a:gd name="connsiteY6" fmla="*/ 360039 h 433917"/>
              <a:gd name="connsiteX7" fmla="*/ 0 w 2538446"/>
              <a:gd name="connsiteY7" fmla="*/ 72009 h 433917"/>
              <a:gd name="connsiteX0" fmla="*/ 0 w 2538446"/>
              <a:gd name="connsiteY0" fmla="*/ 72009 h 432048"/>
              <a:gd name="connsiteX1" fmla="*/ 72009 w 2538446"/>
              <a:gd name="connsiteY1" fmla="*/ 0 h 432048"/>
              <a:gd name="connsiteX2" fmla="*/ 2088231 w 2538446"/>
              <a:gd name="connsiteY2" fmla="*/ 0 h 432048"/>
              <a:gd name="connsiteX3" fmla="*/ 2538446 w 2538446"/>
              <a:gd name="connsiteY3" fmla="*/ 210163 h 432048"/>
              <a:gd name="connsiteX4" fmla="*/ 2088231 w 2538446"/>
              <a:gd name="connsiteY4" fmla="*/ 432048 h 432048"/>
              <a:gd name="connsiteX5" fmla="*/ 72009 w 2538446"/>
              <a:gd name="connsiteY5" fmla="*/ 432048 h 432048"/>
              <a:gd name="connsiteX6" fmla="*/ 0 w 2538446"/>
              <a:gd name="connsiteY6" fmla="*/ 360039 h 432048"/>
              <a:gd name="connsiteX7" fmla="*/ 0 w 2538446"/>
              <a:gd name="connsiteY7" fmla="*/ 72009 h 432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38446" h="432048">
                <a:moveTo>
                  <a:pt x="0" y="72009"/>
                </a:moveTo>
                <a:cubicBezTo>
                  <a:pt x="0" y="32240"/>
                  <a:pt x="32240" y="0"/>
                  <a:pt x="72009" y="0"/>
                </a:cubicBezTo>
                <a:lnTo>
                  <a:pt x="2088231" y="0"/>
                </a:lnTo>
                <a:cubicBezTo>
                  <a:pt x="2084302" y="127"/>
                  <a:pt x="2427316" y="155605"/>
                  <a:pt x="2538446" y="210163"/>
                </a:cubicBezTo>
                <a:lnTo>
                  <a:pt x="2088231" y="432048"/>
                </a:lnTo>
                <a:lnTo>
                  <a:pt x="72009" y="432048"/>
                </a:lnTo>
                <a:cubicBezTo>
                  <a:pt x="32240" y="432048"/>
                  <a:pt x="0" y="399808"/>
                  <a:pt x="0" y="360039"/>
                </a:cubicBezTo>
                <a:lnTo>
                  <a:pt x="0" y="72009"/>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s-ES" sz="2400" dirty="0">
              <a:solidFill>
                <a:schemeClr val="tx1"/>
              </a:solidFill>
            </a:endParaRPr>
          </a:p>
        </p:txBody>
      </p:sp>
      <p:sp>
        <p:nvSpPr>
          <p:cNvPr id="25" name="24 CuadroTexto"/>
          <p:cNvSpPr txBox="1"/>
          <p:nvPr/>
        </p:nvSpPr>
        <p:spPr bwMode="auto">
          <a:xfrm>
            <a:off x="1206191" y="2785721"/>
            <a:ext cx="2173817" cy="995209"/>
          </a:xfrm>
          <a:custGeom>
            <a:avLst/>
            <a:gdLst>
              <a:gd name="connsiteX0" fmla="*/ 0 w 1543050"/>
              <a:gd name="connsiteY0" fmla="*/ 0 h 768350"/>
              <a:gd name="connsiteX1" fmla="*/ 1543050 w 1543050"/>
              <a:gd name="connsiteY1" fmla="*/ 0 h 768350"/>
              <a:gd name="connsiteX2" fmla="*/ 1543050 w 1543050"/>
              <a:gd name="connsiteY2" fmla="*/ 768350 h 768350"/>
              <a:gd name="connsiteX3" fmla="*/ 0 w 1543050"/>
              <a:gd name="connsiteY3" fmla="*/ 768350 h 768350"/>
              <a:gd name="connsiteX4" fmla="*/ 0 w 1543050"/>
              <a:gd name="connsiteY4" fmla="*/ 0 h 768350"/>
              <a:gd name="connsiteX0" fmla="*/ 0 w 1630973"/>
              <a:gd name="connsiteY0" fmla="*/ 0 h 838688"/>
              <a:gd name="connsiteX1" fmla="*/ 1630973 w 1630973"/>
              <a:gd name="connsiteY1" fmla="*/ 70338 h 838688"/>
              <a:gd name="connsiteX2" fmla="*/ 1630973 w 1630973"/>
              <a:gd name="connsiteY2" fmla="*/ 838688 h 838688"/>
              <a:gd name="connsiteX3" fmla="*/ 87923 w 1630973"/>
              <a:gd name="connsiteY3" fmla="*/ 838688 h 838688"/>
              <a:gd name="connsiteX4" fmla="*/ 0 w 1630973"/>
              <a:gd name="connsiteY4" fmla="*/ 0 h 838688"/>
              <a:gd name="connsiteX0" fmla="*/ 0 w 1630973"/>
              <a:gd name="connsiteY0" fmla="*/ 0 h 838688"/>
              <a:gd name="connsiteX1" fmla="*/ 1630973 w 1630973"/>
              <a:gd name="connsiteY1" fmla="*/ 70338 h 838688"/>
              <a:gd name="connsiteX2" fmla="*/ 1630973 w 1630973"/>
              <a:gd name="connsiteY2" fmla="*/ 838688 h 838688"/>
              <a:gd name="connsiteX3" fmla="*/ 87923 w 1630973"/>
              <a:gd name="connsiteY3" fmla="*/ 838688 h 838688"/>
              <a:gd name="connsiteX4" fmla="*/ 0 w 1630973"/>
              <a:gd name="connsiteY4" fmla="*/ 0 h 838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0973" h="838688">
                <a:moveTo>
                  <a:pt x="0" y="0"/>
                </a:moveTo>
                <a:cubicBezTo>
                  <a:pt x="895350" y="23446"/>
                  <a:pt x="1087315" y="46892"/>
                  <a:pt x="1630973" y="70338"/>
                </a:cubicBezTo>
                <a:lnTo>
                  <a:pt x="1630973" y="838688"/>
                </a:lnTo>
                <a:lnTo>
                  <a:pt x="87923" y="838688"/>
                </a:lnTo>
                <a:lnTo>
                  <a:pt x="0" y="0"/>
                </a:lnTo>
                <a:close/>
              </a:path>
            </a:pathLst>
          </a:custGeom>
          <a:noFill/>
          <a:ln w="9525">
            <a:noFill/>
            <a:miter lim="800000"/>
            <a:headEnd/>
            <a:tailEnd/>
          </a:ln>
          <a:effectLst/>
          <a:extLst/>
        </p:spPr>
        <p:txBody>
          <a:bodyPr>
            <a:spAutoFit/>
          </a:bodyPr>
          <a:lstStyle/>
          <a:p>
            <a:pPr algn="ctr" eaLnBrk="1" hangingPunct="1">
              <a:defRPr/>
            </a:pPr>
            <a:r>
              <a:rPr lang="es-ES" sz="5867" kern="0" dirty="0">
                <a:solidFill>
                  <a:schemeClr val="bg1"/>
                </a:solidFill>
                <a:cs typeface="Arial" panose="020B0604020202020204" pitchFamily="34" charset="0"/>
              </a:rPr>
              <a:t>10</a:t>
            </a:r>
          </a:p>
        </p:txBody>
      </p:sp>
      <p:sp>
        <p:nvSpPr>
          <p:cNvPr id="11" name="21 CuadroTexto">
            <a:extLst>
              <a:ext uri="{FF2B5EF4-FFF2-40B4-BE49-F238E27FC236}">
                <a16:creationId xmlns:a16="http://schemas.microsoft.com/office/drawing/2014/main" id="{3B04EB06-10AB-47BC-B72A-65514D92ABFB}"/>
              </a:ext>
            </a:extLst>
          </p:cNvPr>
          <p:cNvSpPr txBox="1"/>
          <p:nvPr/>
        </p:nvSpPr>
        <p:spPr bwMode="auto">
          <a:xfrm>
            <a:off x="3935241" y="2487912"/>
            <a:ext cx="7296151" cy="156966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spAutoFit/>
          </a:bodyPr>
          <a:lstStyle/>
          <a:p>
            <a:pPr>
              <a:defRPr/>
            </a:pPr>
            <a:r>
              <a:rPr lang="en-US" sz="2400" b="1" kern="0" dirty="0">
                <a:solidFill>
                  <a:schemeClr val="bg1"/>
                </a:solidFill>
                <a:cs typeface="Arial" panose="020B0604020202020204" pitchFamily="34" charset="0"/>
              </a:rPr>
              <a:t>Histogram</a:t>
            </a:r>
            <a:r>
              <a:rPr lang="en-US" sz="2400" kern="0" dirty="0">
                <a:solidFill>
                  <a:schemeClr val="bg1"/>
                </a:solidFill>
                <a:cs typeface="Arial" panose="020B0604020202020204" pitchFamily="34" charset="0"/>
              </a:rPr>
              <a:t>-</a:t>
            </a:r>
            <a:r>
              <a:rPr lang="en-US" sz="2400" b="1" kern="0" dirty="0">
                <a:solidFill>
                  <a:schemeClr val="bg1"/>
                </a:solidFill>
                <a:cs typeface="Arial" panose="020B0604020202020204" pitchFamily="34" charset="0"/>
              </a:rPr>
              <a:t> </a:t>
            </a:r>
            <a:r>
              <a:rPr lang="en-US" sz="2400" dirty="0">
                <a:solidFill>
                  <a:schemeClr val="bg1"/>
                </a:solidFill>
              </a:rPr>
              <a:t>As a user, I want a histogram with charts so that i can compare older data of my </a:t>
            </a:r>
            <a:br>
              <a:rPr lang="en-US" sz="2400" dirty="0">
                <a:solidFill>
                  <a:schemeClr val="bg1"/>
                </a:solidFill>
              </a:rPr>
            </a:br>
            <a:r>
              <a:rPr lang="en-US" sz="2400" dirty="0">
                <a:solidFill>
                  <a:schemeClr val="bg1"/>
                </a:solidFill>
              </a:rPr>
              <a:t>hits and combos as well as look at my hardest hit, average hit and fastest time</a:t>
            </a:r>
            <a:endParaRPr lang="en-US" sz="2400" kern="0" dirty="0">
              <a:solidFill>
                <a:schemeClr val="bg1"/>
              </a:solidFill>
              <a:cs typeface="Arial" panose="020B0604020202020204" pitchFamily="34" charset="0"/>
            </a:endParaRPr>
          </a:p>
        </p:txBody>
      </p:sp>
      <p:sp>
        <p:nvSpPr>
          <p:cNvPr id="16" name="2 Marcador de texto">
            <a:extLst>
              <a:ext uri="{FF2B5EF4-FFF2-40B4-BE49-F238E27FC236}">
                <a16:creationId xmlns:a16="http://schemas.microsoft.com/office/drawing/2014/main" id="{D52FB97C-E715-4583-A01E-4C6F4407FFF1}"/>
              </a:ext>
            </a:extLst>
          </p:cNvPr>
          <p:cNvSpPr txBox="1">
            <a:spLocks/>
          </p:cNvSpPr>
          <p:nvPr/>
        </p:nvSpPr>
        <p:spPr bwMode="auto">
          <a:xfrm>
            <a:off x="513940" y="645584"/>
            <a:ext cx="10047816" cy="63923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lvl1pPr>
              <a:defRPr sz="2800">
                <a:solidFill>
                  <a:srgbClr val="000000"/>
                </a:solidFill>
                <a:latin typeface="Arial" panose="020B0604020202020204" pitchFamily="34" charset="0"/>
                <a:ea typeface="ヒラギノ角ゴ ProN W3" charset="-128"/>
                <a:sym typeface="Gill Sans" charset="0"/>
              </a:defRPr>
            </a:lvl1pPr>
            <a:lvl2pPr marL="742950" indent="-285750">
              <a:defRPr sz="2800">
                <a:solidFill>
                  <a:srgbClr val="000000"/>
                </a:solidFill>
                <a:latin typeface="Arial" panose="020B0604020202020204" pitchFamily="34" charset="0"/>
                <a:ea typeface="ヒラギノ角ゴ ProN W3" charset="-128"/>
                <a:sym typeface="Gill Sans" charset="0"/>
              </a:defRPr>
            </a:lvl2pPr>
            <a:lvl3pPr marL="1143000" indent="-228600">
              <a:defRPr sz="2800">
                <a:solidFill>
                  <a:srgbClr val="000000"/>
                </a:solidFill>
                <a:latin typeface="Arial" panose="020B0604020202020204" pitchFamily="34" charset="0"/>
                <a:ea typeface="ヒラギノ角ゴ ProN W3" charset="-128"/>
                <a:sym typeface="Gill Sans" charset="0"/>
              </a:defRPr>
            </a:lvl3pPr>
            <a:lvl4pPr marL="1600200" indent="-228600">
              <a:defRPr sz="2800">
                <a:solidFill>
                  <a:srgbClr val="000000"/>
                </a:solidFill>
                <a:latin typeface="Arial" panose="020B0604020202020204" pitchFamily="34" charset="0"/>
                <a:ea typeface="ヒラギノ角ゴ ProN W3" charset="-128"/>
                <a:sym typeface="Gill Sans" charset="0"/>
              </a:defRPr>
            </a:lvl4pPr>
            <a:lvl5pPr marL="2057400" indent="-228600">
              <a:defRPr sz="2800">
                <a:solidFill>
                  <a:srgbClr val="000000"/>
                </a:solidFill>
                <a:latin typeface="Arial" panose="020B0604020202020204" pitchFamily="34" charset="0"/>
                <a:ea typeface="ヒラギノ角ゴ ProN W3" charset="-128"/>
                <a:sym typeface="Gill Sans" charset="0"/>
              </a:defRPr>
            </a:lvl5pPr>
            <a:lvl6pPr marL="2514600" indent="-228600" eaLnBrk="0" fontAlgn="base" hangingPunct="0">
              <a:spcBef>
                <a:spcPct val="0"/>
              </a:spcBef>
              <a:spcAft>
                <a:spcPct val="0"/>
              </a:spcAft>
              <a:defRPr sz="2800">
                <a:solidFill>
                  <a:srgbClr val="000000"/>
                </a:solidFill>
                <a:latin typeface="Arial" panose="020B0604020202020204" pitchFamily="34" charset="0"/>
                <a:ea typeface="ヒラギノ角ゴ ProN W3" charset="-128"/>
                <a:sym typeface="Gill Sans" charset="0"/>
              </a:defRPr>
            </a:lvl6pPr>
            <a:lvl7pPr marL="2971800" indent="-228600" eaLnBrk="0" fontAlgn="base" hangingPunct="0">
              <a:spcBef>
                <a:spcPct val="0"/>
              </a:spcBef>
              <a:spcAft>
                <a:spcPct val="0"/>
              </a:spcAft>
              <a:defRPr sz="2800">
                <a:solidFill>
                  <a:srgbClr val="000000"/>
                </a:solidFill>
                <a:latin typeface="Arial" panose="020B0604020202020204" pitchFamily="34" charset="0"/>
                <a:ea typeface="ヒラギノ角ゴ ProN W3" charset="-128"/>
                <a:sym typeface="Gill Sans" charset="0"/>
              </a:defRPr>
            </a:lvl7pPr>
            <a:lvl8pPr marL="3429000" indent="-228600" eaLnBrk="0" fontAlgn="base" hangingPunct="0">
              <a:spcBef>
                <a:spcPct val="0"/>
              </a:spcBef>
              <a:spcAft>
                <a:spcPct val="0"/>
              </a:spcAft>
              <a:defRPr sz="2800">
                <a:solidFill>
                  <a:srgbClr val="000000"/>
                </a:solidFill>
                <a:latin typeface="Arial" panose="020B0604020202020204" pitchFamily="34" charset="0"/>
                <a:ea typeface="ヒラギノ角ゴ ProN W3" charset="-128"/>
                <a:sym typeface="Gill Sans" charset="0"/>
              </a:defRPr>
            </a:lvl8pPr>
            <a:lvl9pPr marL="3886200" indent="-228600" eaLnBrk="0" fontAlgn="base" hangingPunct="0">
              <a:spcBef>
                <a:spcPct val="0"/>
              </a:spcBef>
              <a:spcAft>
                <a:spcPct val="0"/>
              </a:spcAft>
              <a:defRPr sz="2800">
                <a:solidFill>
                  <a:srgbClr val="000000"/>
                </a:solidFill>
                <a:latin typeface="Arial" panose="020B0604020202020204" pitchFamily="34" charset="0"/>
                <a:ea typeface="ヒラギノ角ゴ ProN W3" charset="-128"/>
                <a:sym typeface="Gill Sans" charset="0"/>
              </a:defRPr>
            </a:lvl9pPr>
          </a:lstStyle>
          <a:p>
            <a:pPr lvl="0"/>
            <a:r>
              <a:rPr lang="en-US" altLang="es-ES" sz="2400" dirty="0">
                <a:solidFill>
                  <a:schemeClr val="bg2"/>
                </a:solidFill>
                <a:latin typeface="Calibri"/>
                <a:cs typeface="Arial" panose="020B0604020202020204" pitchFamily="34" charset="0"/>
              </a:rPr>
              <a:t>Features  List   …continuation</a:t>
            </a:r>
          </a:p>
        </p:txBody>
      </p:sp>
      <p:sp>
        <p:nvSpPr>
          <p:cNvPr id="7" name="1 Título">
            <a:extLst>
              <a:ext uri="{FF2B5EF4-FFF2-40B4-BE49-F238E27FC236}">
                <a16:creationId xmlns:a16="http://schemas.microsoft.com/office/drawing/2014/main" id="{710BDDE4-9035-4171-88A9-902A62E5552F}"/>
              </a:ext>
            </a:extLst>
          </p:cNvPr>
          <p:cNvSpPr txBox="1">
            <a:spLocks/>
          </p:cNvSpPr>
          <p:nvPr/>
        </p:nvSpPr>
        <p:spPr bwMode="auto">
          <a:xfrm>
            <a:off x="425452" y="143933"/>
            <a:ext cx="10972800" cy="64981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800">
                <a:solidFill>
                  <a:srgbClr val="000000"/>
                </a:solidFill>
                <a:latin typeface="Arial" panose="020B0604020202020204" pitchFamily="34" charset="0"/>
                <a:ea typeface="ヒラギノ角ゴ ProN W3" charset="-128"/>
                <a:sym typeface="Gill Sans" charset="0"/>
              </a:defRPr>
            </a:lvl1pPr>
            <a:lvl2pPr marL="742950" indent="-285750">
              <a:defRPr sz="2800">
                <a:solidFill>
                  <a:srgbClr val="000000"/>
                </a:solidFill>
                <a:latin typeface="Arial" panose="020B0604020202020204" pitchFamily="34" charset="0"/>
                <a:ea typeface="ヒラギノ角ゴ ProN W3" charset="-128"/>
                <a:sym typeface="Gill Sans" charset="0"/>
              </a:defRPr>
            </a:lvl2pPr>
            <a:lvl3pPr marL="1143000" indent="-228600">
              <a:defRPr sz="2800">
                <a:solidFill>
                  <a:srgbClr val="000000"/>
                </a:solidFill>
                <a:latin typeface="Arial" panose="020B0604020202020204" pitchFamily="34" charset="0"/>
                <a:ea typeface="ヒラギノ角ゴ ProN W3" charset="-128"/>
                <a:sym typeface="Gill Sans" charset="0"/>
              </a:defRPr>
            </a:lvl3pPr>
            <a:lvl4pPr marL="1600200" indent="-228600">
              <a:defRPr sz="2800">
                <a:solidFill>
                  <a:srgbClr val="000000"/>
                </a:solidFill>
                <a:latin typeface="Arial" panose="020B0604020202020204" pitchFamily="34" charset="0"/>
                <a:ea typeface="ヒラギノ角ゴ ProN W3" charset="-128"/>
                <a:sym typeface="Gill Sans" charset="0"/>
              </a:defRPr>
            </a:lvl4pPr>
            <a:lvl5pPr marL="2057400" indent="-228600">
              <a:defRPr sz="2800">
                <a:solidFill>
                  <a:srgbClr val="000000"/>
                </a:solidFill>
                <a:latin typeface="Arial" panose="020B0604020202020204" pitchFamily="34" charset="0"/>
                <a:ea typeface="ヒラギノ角ゴ ProN W3" charset="-128"/>
                <a:sym typeface="Gill Sans" charset="0"/>
              </a:defRPr>
            </a:lvl5pPr>
            <a:lvl6pPr marL="2514600" indent="-228600" eaLnBrk="0" fontAlgn="base" hangingPunct="0">
              <a:spcBef>
                <a:spcPct val="0"/>
              </a:spcBef>
              <a:spcAft>
                <a:spcPct val="0"/>
              </a:spcAft>
              <a:defRPr sz="2800">
                <a:solidFill>
                  <a:srgbClr val="000000"/>
                </a:solidFill>
                <a:latin typeface="Arial" panose="020B0604020202020204" pitchFamily="34" charset="0"/>
                <a:ea typeface="ヒラギノ角ゴ ProN W3" charset="-128"/>
                <a:sym typeface="Gill Sans" charset="0"/>
              </a:defRPr>
            </a:lvl6pPr>
            <a:lvl7pPr marL="2971800" indent="-228600" eaLnBrk="0" fontAlgn="base" hangingPunct="0">
              <a:spcBef>
                <a:spcPct val="0"/>
              </a:spcBef>
              <a:spcAft>
                <a:spcPct val="0"/>
              </a:spcAft>
              <a:defRPr sz="2800">
                <a:solidFill>
                  <a:srgbClr val="000000"/>
                </a:solidFill>
                <a:latin typeface="Arial" panose="020B0604020202020204" pitchFamily="34" charset="0"/>
                <a:ea typeface="ヒラギノ角ゴ ProN W3" charset="-128"/>
                <a:sym typeface="Gill Sans" charset="0"/>
              </a:defRPr>
            </a:lvl7pPr>
            <a:lvl8pPr marL="3429000" indent="-228600" eaLnBrk="0" fontAlgn="base" hangingPunct="0">
              <a:spcBef>
                <a:spcPct val="0"/>
              </a:spcBef>
              <a:spcAft>
                <a:spcPct val="0"/>
              </a:spcAft>
              <a:defRPr sz="2800">
                <a:solidFill>
                  <a:srgbClr val="000000"/>
                </a:solidFill>
                <a:latin typeface="Arial" panose="020B0604020202020204" pitchFamily="34" charset="0"/>
                <a:ea typeface="ヒラギノ角ゴ ProN W3" charset="-128"/>
                <a:sym typeface="Gill Sans" charset="0"/>
              </a:defRPr>
            </a:lvl8pPr>
            <a:lvl9pPr marL="3886200" indent="-228600" eaLnBrk="0" fontAlgn="base" hangingPunct="0">
              <a:spcBef>
                <a:spcPct val="0"/>
              </a:spcBef>
              <a:spcAft>
                <a:spcPct val="0"/>
              </a:spcAft>
              <a:defRPr sz="2800">
                <a:solidFill>
                  <a:srgbClr val="000000"/>
                </a:solidFill>
                <a:latin typeface="Arial" panose="020B0604020202020204" pitchFamily="34" charset="0"/>
                <a:ea typeface="ヒラギノ角ゴ ProN W3" charset="-128"/>
                <a:sym typeface="Gill Sans" charset="0"/>
              </a:defRPr>
            </a:lvl9pPr>
          </a:lstStyle>
          <a:p>
            <a:r>
              <a:rPr lang="en-US" altLang="en-US" sz="3600" dirty="0">
                <a:solidFill>
                  <a:schemeClr val="bg1"/>
                </a:solidFill>
                <a:ea typeface="MS PGothic" panose="020B0600070205080204" pitchFamily="34" charset="-128"/>
                <a:cs typeface="Arial" panose="020B0604020202020204" pitchFamily="34" charset="0"/>
              </a:rPr>
              <a:t>Heavy Hanging Punching Bag 1.0</a:t>
            </a:r>
            <a:endParaRPr lang="es-ES" altLang="es-ES" sz="3600" dirty="0">
              <a:solidFill>
                <a:schemeClr val="bg1"/>
              </a:solidFill>
              <a:ea typeface="MS PGothic" panose="020B0600070205080204" pitchFamily="34" charset="-128"/>
              <a:cs typeface="Arial" panose="020B0604020202020204" pitchFamily="34" charset="0"/>
            </a:endParaRPr>
          </a:p>
        </p:txBody>
      </p:sp>
    </p:spTree>
    <p:extLst>
      <p:ext uri="{BB962C8B-B14F-4D97-AF65-F5344CB8AC3E}">
        <p14:creationId xmlns:p14="http://schemas.microsoft.com/office/powerpoint/2010/main" val="4184595010"/>
      </p:ext>
    </p:extLst>
  </p:cSld>
  <p:clrMapOvr>
    <a:masterClrMapping/>
  </p:clrMapOvr>
</p:sld>
</file>

<file path=ppt/theme/theme1.xml><?xml version="1.0" encoding="utf-8"?>
<a:theme xmlns:a="http://schemas.openxmlformats.org/drawingml/2006/main" name="PORTADAS">
  <a:themeElements>
    <a:clrScheme name="Personalizar 16">
      <a:dk1>
        <a:srgbClr val="003042"/>
      </a:dk1>
      <a:lt1>
        <a:srgbClr val="FFFFFF"/>
      </a:lt1>
      <a:dk2>
        <a:srgbClr val="0093B7"/>
      </a:dk2>
      <a:lt2>
        <a:srgbClr val="00EDFF"/>
      </a:lt2>
      <a:accent1>
        <a:srgbClr val="4D515A"/>
      </a:accent1>
      <a:accent2>
        <a:srgbClr val="980097"/>
      </a:accent2>
      <a:accent3>
        <a:srgbClr val="FFFE06"/>
      </a:accent3>
      <a:accent4>
        <a:srgbClr val="0FFE99"/>
      </a:accent4>
      <a:accent5>
        <a:srgbClr val="FF7B03"/>
      </a:accent5>
      <a:accent6>
        <a:srgbClr val="FE4A4A"/>
      </a:accent6>
      <a:hlink>
        <a:srgbClr val="00ECFF"/>
      </a:hlink>
      <a:folHlink>
        <a:srgbClr val="008DA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bwMode="auto">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a:spPr>
      <a:bodyPr wrap="square" rtlCol="0">
        <a:spAutoFit/>
      </a:bodyPr>
      <a:lstStyle>
        <a:defPPr algn="l" eaLnBrk="1" hangingPunct="1">
          <a:defRPr sz="1800" dirty="0" err="1">
            <a:solidFill>
              <a:schemeClr val="bg1"/>
            </a:solidFill>
            <a:latin typeface="Calibri" pitchFamily="34" charset="0"/>
            <a:cs typeface="Calibri" pitchFamily="34" charset="0"/>
          </a:defRPr>
        </a:defPPr>
      </a:lstStyle>
    </a:txDef>
  </a:objectDefaults>
  <a:extraClrSchemeLst/>
</a:theme>
</file>

<file path=ppt/theme/theme2.xml><?xml version="1.0" encoding="utf-8"?>
<a:theme xmlns:a="http://schemas.openxmlformats.org/drawingml/2006/main" name="1_INTERIORES PROYECTABLE">
  <a:themeElements>
    <a:clrScheme name="PALETA COLORES PPT TELEFÓNICA">
      <a:dk1>
        <a:srgbClr val="008597"/>
      </a:dk1>
      <a:lt1>
        <a:srgbClr val="FFFFFF"/>
      </a:lt1>
      <a:dk2>
        <a:srgbClr val="006476"/>
      </a:dk2>
      <a:lt2>
        <a:srgbClr val="00C6DA"/>
      </a:lt2>
      <a:accent1>
        <a:srgbClr val="62E7FF"/>
      </a:accent1>
      <a:accent2>
        <a:srgbClr val="990099"/>
      </a:accent2>
      <a:accent3>
        <a:srgbClr val="FFFF00"/>
      </a:accent3>
      <a:accent4>
        <a:srgbClr val="00FF99"/>
      </a:accent4>
      <a:accent5>
        <a:srgbClr val="FF6633"/>
      </a:accent5>
      <a:accent6>
        <a:srgbClr val="003245"/>
      </a:accent6>
      <a:hlink>
        <a:srgbClr val="9A479C"/>
      </a:hlink>
      <a:folHlink>
        <a:srgbClr val="92929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bwMode="auto">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a:spPr>
      <a:bodyPr wrap="square" rtlCol="0">
        <a:spAutoFit/>
      </a:bodyPr>
      <a:lstStyle>
        <a:defPPr algn="l" eaLnBrk="1" hangingPunct="1">
          <a:defRPr sz="1800" dirty="0" err="1" smtClean="0">
            <a:solidFill>
              <a:schemeClr val="bg1"/>
            </a:solidFill>
            <a:latin typeface="Calibri" pitchFamily="34" charset="0"/>
            <a:cs typeface="Calibri" pitchFamily="34" charset="0"/>
          </a:defRPr>
        </a:defPPr>
      </a:lstStyle>
    </a:txDef>
  </a:objectDefaults>
  <a:extraClrSchemeLst/>
</a:theme>
</file>

<file path=ppt/theme/theme3.xml><?xml version="1.0" encoding="utf-8"?>
<a:theme xmlns:a="http://schemas.openxmlformats.org/drawingml/2006/main" name="CLAIMS">
  <a:themeElements>
    <a:clrScheme name="PALETA COLORES PPT TELEFÓNICA">
      <a:dk1>
        <a:srgbClr val="008597"/>
      </a:dk1>
      <a:lt1>
        <a:srgbClr val="FFFFFF"/>
      </a:lt1>
      <a:dk2>
        <a:srgbClr val="006476"/>
      </a:dk2>
      <a:lt2>
        <a:srgbClr val="00C6DA"/>
      </a:lt2>
      <a:accent1>
        <a:srgbClr val="62E7FF"/>
      </a:accent1>
      <a:accent2>
        <a:srgbClr val="990099"/>
      </a:accent2>
      <a:accent3>
        <a:srgbClr val="FFFF00"/>
      </a:accent3>
      <a:accent4>
        <a:srgbClr val="00FF99"/>
      </a:accent4>
      <a:accent5>
        <a:srgbClr val="FF6633"/>
      </a:accent5>
      <a:accent6>
        <a:srgbClr val="003245"/>
      </a:accent6>
      <a:hlink>
        <a:srgbClr val="9A479C"/>
      </a:hlink>
      <a:folHlink>
        <a:srgbClr val="92929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txDef>
      <a:spPr bwMode="auto">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a:spPr>
      <a:bodyPr wrap="square" rtlCol="0">
        <a:spAutoFit/>
      </a:bodyPr>
      <a:lstStyle>
        <a:defPPr algn="l" eaLnBrk="1" hangingPunct="1">
          <a:defRPr sz="1800" dirty="0" err="1" smtClean="0">
            <a:solidFill>
              <a:schemeClr val="bg1"/>
            </a:solidFill>
            <a:latin typeface="Calibri" pitchFamily="34" charset="0"/>
            <a:cs typeface="Calibri" pitchFamily="34" charset="0"/>
          </a:defRPr>
        </a:defPPr>
      </a:lstStyle>
    </a:tx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25181</TotalTime>
  <Words>551</Words>
  <Application>Microsoft Office PowerPoint</Application>
  <PresentationFormat>Widescreen</PresentationFormat>
  <Paragraphs>65</Paragraphs>
  <Slides>21</Slides>
  <Notes>2</Notes>
  <HiddenSlides>0</HiddenSlides>
  <MMClips>0</MMClips>
  <ScaleCrop>false</ScaleCrop>
  <HeadingPairs>
    <vt:vector size="6" baseType="variant">
      <vt:variant>
        <vt:lpstr>Fonts Used</vt:lpstr>
      </vt:variant>
      <vt:variant>
        <vt:i4>9</vt:i4>
      </vt:variant>
      <vt:variant>
        <vt:lpstr>Theme</vt:lpstr>
      </vt:variant>
      <vt:variant>
        <vt:i4>3</vt:i4>
      </vt:variant>
      <vt:variant>
        <vt:lpstr>Slide Titles</vt:lpstr>
      </vt:variant>
      <vt:variant>
        <vt:i4>21</vt:i4>
      </vt:variant>
    </vt:vector>
  </HeadingPairs>
  <TitlesOfParts>
    <vt:vector size="33" baseType="lpstr">
      <vt:lpstr>MS PGothic</vt:lpstr>
      <vt:lpstr>MS PGothic</vt:lpstr>
      <vt:lpstr>Arial</vt:lpstr>
      <vt:lpstr>Calibri</vt:lpstr>
      <vt:lpstr>Courier New</vt:lpstr>
      <vt:lpstr>Gill Sans</vt:lpstr>
      <vt:lpstr>Telefonica ExtraLight</vt:lpstr>
      <vt:lpstr>Wingdings</vt:lpstr>
      <vt:lpstr>ヒラギノ角ゴ ProN W3</vt:lpstr>
      <vt:lpstr>PORTADAS</vt:lpstr>
      <vt:lpstr>1_INTERIORES PROYECTABLE</vt:lpstr>
      <vt:lpstr>CLAIMS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THE END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Ariel Arbona</cp:lastModifiedBy>
  <cp:revision>1028</cp:revision>
  <cp:lastPrinted>2017-04-27T19:42:06Z</cp:lastPrinted>
  <dcterms:created xsi:type="dcterms:W3CDTF">2016-07-22T07:09:30Z</dcterms:created>
  <dcterms:modified xsi:type="dcterms:W3CDTF">2019-04-29T02:31:51Z</dcterms:modified>
</cp:coreProperties>
</file>