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48" r:id="rId4"/>
  </p:sldMasterIdLst>
  <p:notesMasterIdLst>
    <p:notesMasterId r:id="rId5"/>
  </p:notesMasterIdLst>
  <p:sldIdLst>
    <p:sldId id="256" r:id="rId6"/>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0368">
          <p15:clr>
            <a:srgbClr val="000000"/>
          </p15:clr>
        </p15:guide>
        <p15:guide id="2" pos="13824">
          <p15:clr>
            <a:srgbClr val="000000"/>
          </p15:clr>
        </p15:guide>
      </p15:sldGuideLst>
    </p:ext>
    <p:ext uri="http://customooxmlschemas.google.com/">
      <go:slidesCustomData xmlns:go="http://customooxmlschemas.google.com/" r:id="rId7" roundtripDataSignature="AMtx7miiBSzMvl5xiruaDy66nFQZYB6TZ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0368" orient="horz"/>
        <p:guide pos="13824"/>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00000"/>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9pPr>
          </a:lstStyle>
          <a:p/>
        </p:txBody>
      </p:sp>
      <p:sp>
        <p:nvSpPr>
          <p:cNvPr id="4" name="Google Shape;4;n"/>
          <p:cNvSpPr txBox="1"/>
          <p:nvPr>
            <p:ph idx="10" type="dt"/>
          </p:nvPr>
        </p:nvSpPr>
        <p:spPr>
          <a:xfrm>
            <a:off x="3884612"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SzPts val="1400"/>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lim="800000"/>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7" name="Google Shape;7;n"/>
          <p:cNvSpPr txBox="1"/>
          <p:nvPr>
            <p:ph idx="11" type="ftr"/>
          </p:nvPr>
        </p:nvSpPr>
        <p:spPr>
          <a:xfrm>
            <a:off x="0" y="8685212"/>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9pPr>
          </a:lstStyle>
          <a:p/>
        </p:txBody>
      </p:sp>
      <p:sp>
        <p:nvSpPr>
          <p:cNvPr id="8" name="Google Shape;8;n"/>
          <p:cNvSpPr txBox="1"/>
          <p:nvPr>
            <p:ph idx="12" type="sldNum"/>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 name="Shape 84"/>
        <p:cNvGrpSpPr/>
        <p:nvPr/>
      </p:nvGrpSpPr>
      <p:grpSpPr>
        <a:xfrm>
          <a:off x="0" y="0"/>
          <a:ext cx="0" cy="0"/>
          <a:chOff x="0" y="0"/>
          <a:chExt cx="0" cy="0"/>
        </a:xfrm>
      </p:grpSpPr>
      <p:sp>
        <p:nvSpPr>
          <p:cNvPr id="85" name="Google Shape;85;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86" name="Google Shape;8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87" name="Google Shape;87;p1:notes"/>
          <p:cNvSpPr txBox="1"/>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a:solidFill>
                  <a:srgbClr val="000000"/>
                </a:solidFill>
                <a:latin typeface="Arial"/>
                <a:ea typeface="Arial"/>
                <a:cs typeface="Arial"/>
                <a:sym typeface="Arial"/>
              </a:rPr>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5" name="Shape 15"/>
        <p:cNvGrpSpPr/>
        <p:nvPr/>
      </p:nvGrpSpPr>
      <p:grpSpPr>
        <a:xfrm>
          <a:off x="0" y="0"/>
          <a:ext cx="0" cy="0"/>
          <a:chOff x="0" y="0"/>
          <a:chExt cx="0" cy="0"/>
        </a:xfrm>
      </p:grpSpPr>
      <p:sp>
        <p:nvSpPr>
          <p:cNvPr id="16" name="Google Shape;16;p3"/>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3"/>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3"/>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72" name="Shape 72"/>
        <p:cNvGrpSpPr/>
        <p:nvPr/>
      </p:nvGrpSpPr>
      <p:grpSpPr>
        <a:xfrm>
          <a:off x="0" y="0"/>
          <a:ext cx="0" cy="0"/>
          <a:chOff x="0" y="0"/>
          <a:chExt cx="0" cy="0"/>
        </a:xfrm>
      </p:grpSpPr>
      <p:sp>
        <p:nvSpPr>
          <p:cNvPr id="73" name="Google Shape;73;p12"/>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74" name="Google Shape;74;p12"/>
          <p:cNvSpPr txBox="1"/>
          <p:nvPr>
            <p:ph idx="1" type="body"/>
          </p:nvPr>
        </p:nvSpPr>
        <p:spPr>
          <a:xfrm>
            <a:off x="2195512" y="7681912"/>
            <a:ext cx="39501763" cy="21723350"/>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12"/>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2"/>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12"/>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78" name="Shape 78"/>
        <p:cNvGrpSpPr/>
        <p:nvPr/>
      </p:nvGrpSpPr>
      <p:grpSpPr>
        <a:xfrm>
          <a:off x="0" y="0"/>
          <a:ext cx="0" cy="0"/>
          <a:chOff x="0" y="0"/>
          <a:chExt cx="0" cy="0"/>
        </a:xfrm>
      </p:grpSpPr>
      <p:sp>
        <p:nvSpPr>
          <p:cNvPr id="79" name="Google Shape;79;p13"/>
          <p:cNvSpPr txBox="1"/>
          <p:nvPr>
            <p:ph type="ctrTitle"/>
          </p:nvPr>
        </p:nvSpPr>
        <p:spPr>
          <a:xfrm>
            <a:off x="3292478" y="10226491"/>
            <a:ext cx="37306249" cy="7056345"/>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80" name="Google Shape;80;p13"/>
          <p:cNvSpPr txBox="1"/>
          <p:nvPr>
            <p:ph idx="1" type="subTitle"/>
          </p:nvPr>
        </p:nvSpPr>
        <p:spPr>
          <a:xfrm>
            <a:off x="6583365" y="18654434"/>
            <a:ext cx="30724474" cy="8411135"/>
          </a:xfrm>
          <a:prstGeom prst="rect">
            <a:avLst/>
          </a:prstGeom>
          <a:noFill/>
          <a:ln>
            <a:noFill/>
          </a:ln>
        </p:spPr>
        <p:txBody>
          <a:bodyPr anchorCtr="0" anchor="t" bIns="214225" lIns="428450" spcFirstLastPara="1" rIns="428450" wrap="square" tIns="214225">
            <a:noAutofit/>
          </a:bodyPr>
          <a:lstStyle>
            <a:lvl1pPr lvl="0" algn="ctr">
              <a:spcBef>
                <a:spcPts val="2240"/>
              </a:spcBef>
              <a:spcAft>
                <a:spcPts val="0"/>
              </a:spcAft>
              <a:buClr>
                <a:schemeClr val="dk1"/>
              </a:buClr>
              <a:buSzPts val="11200"/>
              <a:buFont typeface="Arial"/>
              <a:buNone/>
              <a:defRPr/>
            </a:lvl1pPr>
            <a:lvl2pPr lvl="1" algn="ctr">
              <a:spcBef>
                <a:spcPts val="1940"/>
              </a:spcBef>
              <a:spcAft>
                <a:spcPts val="0"/>
              </a:spcAft>
              <a:buClr>
                <a:schemeClr val="dk1"/>
              </a:buClr>
              <a:buSzPts val="9700"/>
              <a:buFont typeface="Arial"/>
              <a:buNone/>
              <a:defRPr/>
            </a:lvl2pPr>
            <a:lvl3pPr lvl="2" algn="ctr">
              <a:spcBef>
                <a:spcPts val="1680"/>
              </a:spcBef>
              <a:spcAft>
                <a:spcPts val="0"/>
              </a:spcAft>
              <a:buClr>
                <a:schemeClr val="dk1"/>
              </a:buClr>
              <a:buSzPts val="8400"/>
              <a:buFont typeface="Arial"/>
              <a:buNone/>
              <a:defRPr/>
            </a:lvl3pPr>
            <a:lvl4pPr lvl="3" algn="ctr">
              <a:spcBef>
                <a:spcPts val="1400"/>
              </a:spcBef>
              <a:spcAft>
                <a:spcPts val="0"/>
              </a:spcAft>
              <a:buClr>
                <a:schemeClr val="dk1"/>
              </a:buClr>
              <a:buSzPts val="7000"/>
              <a:buFont typeface="Arial"/>
              <a:buNone/>
              <a:defRPr/>
            </a:lvl4pPr>
            <a:lvl5pPr lvl="4" algn="ctr">
              <a:spcBef>
                <a:spcPts val="1400"/>
              </a:spcBef>
              <a:spcAft>
                <a:spcPts val="0"/>
              </a:spcAft>
              <a:buClr>
                <a:schemeClr val="dk1"/>
              </a:buClr>
              <a:buSzPts val="7000"/>
              <a:buFont typeface="Arial"/>
              <a:buNone/>
              <a:defRPr/>
            </a:lvl5pPr>
            <a:lvl6pPr lvl="5" algn="ctr">
              <a:spcBef>
                <a:spcPts val="1410"/>
              </a:spcBef>
              <a:spcAft>
                <a:spcPts val="0"/>
              </a:spcAft>
              <a:buClr>
                <a:schemeClr val="dk1"/>
              </a:buClr>
              <a:buSzPts val="7050"/>
              <a:buFont typeface="Arial"/>
              <a:buNone/>
              <a:defRPr/>
            </a:lvl6pPr>
            <a:lvl7pPr lvl="6" algn="ctr">
              <a:spcBef>
                <a:spcPts val="1410"/>
              </a:spcBef>
              <a:spcAft>
                <a:spcPts val="0"/>
              </a:spcAft>
              <a:buClr>
                <a:schemeClr val="dk1"/>
              </a:buClr>
              <a:buSzPts val="7050"/>
              <a:buFont typeface="Arial"/>
              <a:buNone/>
              <a:defRPr/>
            </a:lvl7pPr>
            <a:lvl8pPr lvl="7" algn="ctr">
              <a:spcBef>
                <a:spcPts val="1410"/>
              </a:spcBef>
              <a:spcAft>
                <a:spcPts val="0"/>
              </a:spcAft>
              <a:buClr>
                <a:schemeClr val="dk1"/>
              </a:buClr>
              <a:buSzPts val="7050"/>
              <a:buFont typeface="Arial"/>
              <a:buNone/>
              <a:defRPr/>
            </a:lvl8pPr>
            <a:lvl9pPr lvl="8" algn="ctr">
              <a:spcBef>
                <a:spcPts val="1410"/>
              </a:spcBef>
              <a:spcAft>
                <a:spcPts val="0"/>
              </a:spcAft>
              <a:buClr>
                <a:schemeClr val="dk1"/>
              </a:buClr>
              <a:buSzPts val="7050"/>
              <a:buFont typeface="Arial"/>
              <a:buNone/>
              <a:defRPr/>
            </a:lvl9pPr>
          </a:lstStyle>
          <a:p/>
        </p:txBody>
      </p:sp>
      <p:sp>
        <p:nvSpPr>
          <p:cNvPr id="81" name="Google Shape;81;p13"/>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3"/>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13"/>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19" name="Shape 19"/>
        <p:cNvGrpSpPr/>
        <p:nvPr/>
      </p:nvGrpSpPr>
      <p:grpSpPr>
        <a:xfrm>
          <a:off x="0" y="0"/>
          <a:ext cx="0" cy="0"/>
          <a:chOff x="0" y="0"/>
          <a:chExt cx="0" cy="0"/>
        </a:xfrm>
      </p:grpSpPr>
      <p:sp>
        <p:nvSpPr>
          <p:cNvPr id="20" name="Google Shape;20;p4"/>
          <p:cNvSpPr txBox="1"/>
          <p:nvPr>
            <p:ph type="title"/>
          </p:nvPr>
        </p:nvSpPr>
        <p:spPr>
          <a:xfrm rot="5400000">
            <a:off x="22715583" y="10423668"/>
            <a:ext cx="28087546" cy="9875837"/>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1" name="Google Shape;21;p4"/>
          <p:cNvSpPr txBox="1"/>
          <p:nvPr>
            <p:ph idx="1" type="body"/>
          </p:nvPr>
        </p:nvSpPr>
        <p:spPr>
          <a:xfrm rot="5400000">
            <a:off x="2887711" y="624029"/>
            <a:ext cx="28087546" cy="29475114"/>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2" name="Google Shape;22;p4"/>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4"/>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4"/>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25" name="Shape 25"/>
        <p:cNvGrpSpPr/>
        <p:nvPr/>
      </p:nvGrpSpPr>
      <p:grpSpPr>
        <a:xfrm>
          <a:off x="0" y="0"/>
          <a:ext cx="0" cy="0"/>
          <a:chOff x="0" y="0"/>
          <a:chExt cx="0" cy="0"/>
        </a:xfrm>
      </p:grpSpPr>
      <p:sp>
        <p:nvSpPr>
          <p:cNvPr id="26" name="Google Shape;26;p5"/>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7" name="Google Shape;27;p5"/>
          <p:cNvSpPr txBox="1"/>
          <p:nvPr>
            <p:ph idx="1" type="body"/>
          </p:nvPr>
        </p:nvSpPr>
        <p:spPr>
          <a:xfrm rot="5400000">
            <a:off x="11084719" y="-1207295"/>
            <a:ext cx="21723350" cy="39501763"/>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5"/>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5"/>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5"/>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31" name="Shape 31"/>
        <p:cNvGrpSpPr/>
        <p:nvPr/>
      </p:nvGrpSpPr>
      <p:grpSpPr>
        <a:xfrm>
          <a:off x="0" y="0"/>
          <a:ext cx="0" cy="0"/>
          <a:chOff x="0" y="0"/>
          <a:chExt cx="0" cy="0"/>
        </a:xfrm>
      </p:grpSpPr>
      <p:sp>
        <p:nvSpPr>
          <p:cNvPr id="32" name="Google Shape;32;p6"/>
          <p:cNvSpPr txBox="1"/>
          <p:nvPr>
            <p:ph type="title"/>
          </p:nvPr>
        </p:nvSpPr>
        <p:spPr>
          <a:xfrm>
            <a:off x="8602666" y="23043217"/>
            <a:ext cx="26335038" cy="2719668"/>
          </a:xfrm>
          <a:prstGeom prst="rect">
            <a:avLst/>
          </a:prstGeom>
          <a:noFill/>
          <a:ln>
            <a:noFill/>
          </a:ln>
        </p:spPr>
        <p:txBody>
          <a:bodyPr anchorCtr="0" anchor="b" bIns="214225" lIns="428450" spcFirstLastPara="1" rIns="428450" wrap="square" tIns="214225">
            <a:noAutofit/>
          </a:bodyPr>
          <a:lstStyle>
            <a:lvl1pPr lvl="0" algn="l">
              <a:spcBef>
                <a:spcPts val="0"/>
              </a:spcBef>
              <a:spcAft>
                <a:spcPts val="0"/>
              </a:spcAft>
              <a:buSzPts val="1400"/>
              <a:buNone/>
              <a:defRPr b="1" sz="15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33" name="Google Shape;33;p6"/>
          <p:cNvSpPr/>
          <p:nvPr>
            <p:ph idx="2" type="pic"/>
          </p:nvPr>
        </p:nvSpPr>
        <p:spPr>
          <a:xfrm>
            <a:off x="8602666" y="2941545"/>
            <a:ext cx="26335038" cy="19750368"/>
          </a:xfrm>
          <a:prstGeom prst="rect">
            <a:avLst/>
          </a:prstGeom>
          <a:noFill/>
          <a:ln>
            <a:noFill/>
          </a:ln>
        </p:spPr>
        <p:txBody>
          <a:bodyPr anchorCtr="0" anchor="t" bIns="214225" lIns="428450" spcFirstLastPara="1" rIns="428450" wrap="square" tIns="214225">
            <a:noAutofit/>
          </a:bodyPr>
          <a:lstStyle>
            <a:lvl1pPr lvl="0" marR="0" rtl="0" algn="l">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1pPr>
            <a:lvl2pPr lvl="1" marR="0" rtl="0" algn="l">
              <a:spcBef>
                <a:spcPts val="42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spcBef>
                <a:spcPts val="36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3pPr>
            <a:lvl4pPr lvl="3"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4pPr>
            <a:lvl5pPr lvl="4"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5pPr>
            <a:lvl6pPr lvl="5"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6pPr>
            <a:lvl7pPr lvl="6"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7pPr>
            <a:lvl8pPr lvl="7"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8pPr>
            <a:lvl9pPr lvl="8"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9pPr>
          </a:lstStyle>
          <a:p/>
        </p:txBody>
      </p:sp>
      <p:sp>
        <p:nvSpPr>
          <p:cNvPr id="34" name="Google Shape;34;p6"/>
          <p:cNvSpPr txBox="1"/>
          <p:nvPr>
            <p:ph idx="1" type="body"/>
          </p:nvPr>
        </p:nvSpPr>
        <p:spPr>
          <a:xfrm>
            <a:off x="8602666" y="25762884"/>
            <a:ext cx="26335038" cy="3864348"/>
          </a:xfrm>
          <a:prstGeom prst="rect">
            <a:avLst/>
          </a:prstGeom>
          <a:noFill/>
          <a:ln>
            <a:noFill/>
          </a:ln>
        </p:spPr>
        <p:txBody>
          <a:bodyPr anchorCtr="0" anchor="t" bIns="214225" lIns="428450" spcFirstLastPara="1" rIns="428450" wrap="square" tIns="214225">
            <a:noAutofit/>
          </a:bodyPr>
          <a:lstStyle>
            <a:lvl1pPr indent="-228600" lvl="0" marL="457200" algn="l">
              <a:spcBef>
                <a:spcPts val="210"/>
              </a:spcBef>
              <a:spcAft>
                <a:spcPts val="0"/>
              </a:spcAft>
              <a:buClr>
                <a:schemeClr val="dk1"/>
              </a:buClr>
              <a:buSzPts val="1050"/>
              <a:buFont typeface="Arial"/>
              <a:buNone/>
              <a:defRPr sz="1050"/>
            </a:lvl1pPr>
            <a:lvl2pPr indent="-228600" lvl="1" marL="914400" algn="l">
              <a:spcBef>
                <a:spcPts val="180"/>
              </a:spcBef>
              <a:spcAft>
                <a:spcPts val="0"/>
              </a:spcAft>
              <a:buClr>
                <a:schemeClr val="dk1"/>
              </a:buClr>
              <a:buSzPts val="900"/>
              <a:buFont typeface="Arial"/>
              <a:buNone/>
              <a:defRPr sz="900"/>
            </a:lvl2pPr>
            <a:lvl3pPr indent="-228600" lvl="2" marL="1371600" algn="l">
              <a:spcBef>
                <a:spcPts val="150"/>
              </a:spcBef>
              <a:spcAft>
                <a:spcPts val="0"/>
              </a:spcAft>
              <a:buClr>
                <a:schemeClr val="dk1"/>
              </a:buClr>
              <a:buSzPts val="750"/>
              <a:buFont typeface="Arial"/>
              <a:buNone/>
              <a:defRPr sz="750"/>
            </a:lvl3pPr>
            <a:lvl4pPr indent="-228600" lvl="3" marL="1828800" algn="l">
              <a:spcBef>
                <a:spcPts val="135"/>
              </a:spcBef>
              <a:spcAft>
                <a:spcPts val="0"/>
              </a:spcAft>
              <a:buClr>
                <a:schemeClr val="dk1"/>
              </a:buClr>
              <a:buSzPts val="675"/>
              <a:buFont typeface="Arial"/>
              <a:buNone/>
              <a:defRPr sz="675"/>
            </a:lvl4pPr>
            <a:lvl5pPr indent="-228600" lvl="4" marL="2286000" algn="l">
              <a:spcBef>
                <a:spcPts val="135"/>
              </a:spcBef>
              <a:spcAft>
                <a:spcPts val="0"/>
              </a:spcAft>
              <a:buClr>
                <a:schemeClr val="dk1"/>
              </a:buClr>
              <a:buSzPts val="675"/>
              <a:buFont typeface="Arial"/>
              <a:buNone/>
              <a:defRPr sz="675"/>
            </a:lvl5pPr>
            <a:lvl6pPr indent="-228600" lvl="5" marL="2743200" algn="l">
              <a:spcBef>
                <a:spcPts val="135"/>
              </a:spcBef>
              <a:spcAft>
                <a:spcPts val="0"/>
              </a:spcAft>
              <a:buClr>
                <a:schemeClr val="dk1"/>
              </a:buClr>
              <a:buSzPts val="675"/>
              <a:buFont typeface="Arial"/>
              <a:buNone/>
              <a:defRPr sz="675"/>
            </a:lvl6pPr>
            <a:lvl7pPr indent="-228600" lvl="6" marL="3200400" algn="l">
              <a:spcBef>
                <a:spcPts val="135"/>
              </a:spcBef>
              <a:spcAft>
                <a:spcPts val="0"/>
              </a:spcAft>
              <a:buClr>
                <a:schemeClr val="dk1"/>
              </a:buClr>
              <a:buSzPts val="675"/>
              <a:buFont typeface="Arial"/>
              <a:buNone/>
              <a:defRPr sz="675"/>
            </a:lvl7pPr>
            <a:lvl8pPr indent="-228600" lvl="7" marL="3657600" algn="l">
              <a:spcBef>
                <a:spcPts val="135"/>
              </a:spcBef>
              <a:spcAft>
                <a:spcPts val="0"/>
              </a:spcAft>
              <a:buClr>
                <a:schemeClr val="dk1"/>
              </a:buClr>
              <a:buSzPts val="675"/>
              <a:buFont typeface="Arial"/>
              <a:buNone/>
              <a:defRPr sz="675"/>
            </a:lvl8pPr>
            <a:lvl9pPr indent="-228600" lvl="8" marL="4114800" algn="l">
              <a:spcBef>
                <a:spcPts val="135"/>
              </a:spcBef>
              <a:spcAft>
                <a:spcPts val="0"/>
              </a:spcAft>
              <a:buClr>
                <a:schemeClr val="dk1"/>
              </a:buClr>
              <a:buSzPts val="675"/>
              <a:buFont typeface="Arial"/>
              <a:buNone/>
              <a:defRPr sz="675"/>
            </a:lvl9pPr>
          </a:lstStyle>
          <a:p/>
        </p:txBody>
      </p:sp>
      <p:sp>
        <p:nvSpPr>
          <p:cNvPr id="35" name="Google Shape;35;p6"/>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6"/>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6"/>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38" name="Shape 38"/>
        <p:cNvGrpSpPr/>
        <p:nvPr/>
      </p:nvGrpSpPr>
      <p:grpSpPr>
        <a:xfrm>
          <a:off x="0" y="0"/>
          <a:ext cx="0" cy="0"/>
          <a:chOff x="0" y="0"/>
          <a:chExt cx="0" cy="0"/>
        </a:xfrm>
      </p:grpSpPr>
      <p:sp>
        <p:nvSpPr>
          <p:cNvPr id="39" name="Google Shape;39;p7"/>
          <p:cNvSpPr txBox="1"/>
          <p:nvPr>
            <p:ph type="title"/>
          </p:nvPr>
        </p:nvSpPr>
        <p:spPr>
          <a:xfrm>
            <a:off x="2193926" y="1311088"/>
            <a:ext cx="14439902" cy="5577168"/>
          </a:xfrm>
          <a:prstGeom prst="rect">
            <a:avLst/>
          </a:prstGeom>
          <a:noFill/>
          <a:ln>
            <a:noFill/>
          </a:ln>
        </p:spPr>
        <p:txBody>
          <a:bodyPr anchorCtr="0" anchor="b" bIns="214225" lIns="428450" spcFirstLastPara="1" rIns="428450" wrap="square" tIns="214225">
            <a:noAutofit/>
          </a:bodyPr>
          <a:lstStyle>
            <a:lvl1pPr lvl="0" algn="l">
              <a:spcBef>
                <a:spcPts val="0"/>
              </a:spcBef>
              <a:spcAft>
                <a:spcPts val="0"/>
              </a:spcAft>
              <a:buSzPts val="1400"/>
              <a:buNone/>
              <a:defRPr b="1" sz="15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40" name="Google Shape;40;p7"/>
          <p:cNvSpPr txBox="1"/>
          <p:nvPr>
            <p:ph idx="1" type="body"/>
          </p:nvPr>
        </p:nvSpPr>
        <p:spPr>
          <a:xfrm>
            <a:off x="17160873" y="1311088"/>
            <a:ext cx="24536399" cy="28094267"/>
          </a:xfrm>
          <a:prstGeom prst="rect">
            <a:avLst/>
          </a:prstGeom>
          <a:noFill/>
          <a:ln>
            <a:noFill/>
          </a:ln>
        </p:spPr>
        <p:txBody>
          <a:bodyPr anchorCtr="0" anchor="t" bIns="214225" lIns="428450" spcFirstLastPara="1" rIns="428450" wrap="square" tIns="214225">
            <a:noAutofit/>
          </a:bodyPr>
          <a:lstStyle>
            <a:lvl1pPr indent="-381000" lvl="0" marL="457200" algn="l">
              <a:spcBef>
                <a:spcPts val="480"/>
              </a:spcBef>
              <a:spcAft>
                <a:spcPts val="0"/>
              </a:spcAft>
              <a:buClr>
                <a:schemeClr val="dk1"/>
              </a:buClr>
              <a:buSzPts val="2400"/>
              <a:buFont typeface="Arial"/>
              <a:buChar char="•"/>
              <a:defRPr sz="2400"/>
            </a:lvl1pPr>
            <a:lvl2pPr indent="-361950" lvl="1" marL="914400" algn="l">
              <a:spcBef>
                <a:spcPts val="420"/>
              </a:spcBef>
              <a:spcAft>
                <a:spcPts val="0"/>
              </a:spcAft>
              <a:buClr>
                <a:schemeClr val="dk1"/>
              </a:buClr>
              <a:buSzPts val="2100"/>
              <a:buFont typeface="Arial"/>
              <a:buChar char="–"/>
              <a:defRPr sz="2100"/>
            </a:lvl2pPr>
            <a:lvl3pPr indent="-342900" lvl="2" marL="1371600" algn="l">
              <a:spcBef>
                <a:spcPts val="360"/>
              </a:spcBef>
              <a:spcAft>
                <a:spcPts val="0"/>
              </a:spcAft>
              <a:buClr>
                <a:schemeClr val="dk1"/>
              </a:buClr>
              <a:buSzPts val="1800"/>
              <a:buFont typeface="Arial"/>
              <a:buChar char="•"/>
              <a:defRPr sz="1800"/>
            </a:lvl3pPr>
            <a:lvl4pPr indent="-323850" lvl="3" marL="1828800" algn="l">
              <a:spcBef>
                <a:spcPts val="300"/>
              </a:spcBef>
              <a:spcAft>
                <a:spcPts val="0"/>
              </a:spcAft>
              <a:buClr>
                <a:schemeClr val="dk1"/>
              </a:buClr>
              <a:buSzPts val="1500"/>
              <a:buFont typeface="Arial"/>
              <a:buChar char="–"/>
              <a:defRPr sz="1500"/>
            </a:lvl4pPr>
            <a:lvl5pPr indent="-323850" lvl="4" marL="2286000" algn="l">
              <a:spcBef>
                <a:spcPts val="300"/>
              </a:spcBef>
              <a:spcAft>
                <a:spcPts val="0"/>
              </a:spcAft>
              <a:buClr>
                <a:schemeClr val="dk1"/>
              </a:buClr>
              <a:buSzPts val="1500"/>
              <a:buFont typeface="Arial"/>
              <a:buChar char="»"/>
              <a:defRPr sz="1500"/>
            </a:lvl5pPr>
            <a:lvl6pPr indent="-323850" lvl="5" marL="2743200" algn="l">
              <a:spcBef>
                <a:spcPts val="300"/>
              </a:spcBef>
              <a:spcAft>
                <a:spcPts val="0"/>
              </a:spcAft>
              <a:buClr>
                <a:schemeClr val="dk1"/>
              </a:buClr>
              <a:buSzPts val="1500"/>
              <a:buFont typeface="Arial"/>
              <a:buChar char="»"/>
              <a:defRPr sz="1500"/>
            </a:lvl6pPr>
            <a:lvl7pPr indent="-323850" lvl="6" marL="3200400" algn="l">
              <a:spcBef>
                <a:spcPts val="300"/>
              </a:spcBef>
              <a:spcAft>
                <a:spcPts val="0"/>
              </a:spcAft>
              <a:buClr>
                <a:schemeClr val="dk1"/>
              </a:buClr>
              <a:buSzPts val="1500"/>
              <a:buFont typeface="Arial"/>
              <a:buChar char="»"/>
              <a:defRPr sz="1500"/>
            </a:lvl7pPr>
            <a:lvl8pPr indent="-323850" lvl="7" marL="3657600" algn="l">
              <a:spcBef>
                <a:spcPts val="300"/>
              </a:spcBef>
              <a:spcAft>
                <a:spcPts val="0"/>
              </a:spcAft>
              <a:buClr>
                <a:schemeClr val="dk1"/>
              </a:buClr>
              <a:buSzPts val="1500"/>
              <a:buFont typeface="Arial"/>
              <a:buChar char="»"/>
              <a:defRPr sz="1500"/>
            </a:lvl8pPr>
            <a:lvl9pPr indent="-323850" lvl="8" marL="4114800" algn="l">
              <a:spcBef>
                <a:spcPts val="300"/>
              </a:spcBef>
              <a:spcAft>
                <a:spcPts val="0"/>
              </a:spcAft>
              <a:buClr>
                <a:schemeClr val="dk1"/>
              </a:buClr>
              <a:buSzPts val="1500"/>
              <a:buFont typeface="Arial"/>
              <a:buChar char="»"/>
              <a:defRPr sz="1500"/>
            </a:lvl9pPr>
          </a:lstStyle>
          <a:p/>
        </p:txBody>
      </p:sp>
      <p:sp>
        <p:nvSpPr>
          <p:cNvPr id="41" name="Google Shape;41;p7"/>
          <p:cNvSpPr txBox="1"/>
          <p:nvPr>
            <p:ph idx="2" type="body"/>
          </p:nvPr>
        </p:nvSpPr>
        <p:spPr>
          <a:xfrm>
            <a:off x="2193926" y="6888255"/>
            <a:ext cx="14439902" cy="22517100"/>
          </a:xfrm>
          <a:prstGeom prst="rect">
            <a:avLst/>
          </a:prstGeom>
          <a:noFill/>
          <a:ln>
            <a:noFill/>
          </a:ln>
        </p:spPr>
        <p:txBody>
          <a:bodyPr anchorCtr="0" anchor="t" bIns="214225" lIns="428450" spcFirstLastPara="1" rIns="428450" wrap="square" tIns="214225">
            <a:noAutofit/>
          </a:bodyPr>
          <a:lstStyle>
            <a:lvl1pPr indent="-228600" lvl="0" marL="457200" algn="l">
              <a:spcBef>
                <a:spcPts val="210"/>
              </a:spcBef>
              <a:spcAft>
                <a:spcPts val="0"/>
              </a:spcAft>
              <a:buClr>
                <a:schemeClr val="dk1"/>
              </a:buClr>
              <a:buSzPts val="1050"/>
              <a:buFont typeface="Arial"/>
              <a:buNone/>
              <a:defRPr sz="1050"/>
            </a:lvl1pPr>
            <a:lvl2pPr indent="-228600" lvl="1" marL="914400" algn="l">
              <a:spcBef>
                <a:spcPts val="180"/>
              </a:spcBef>
              <a:spcAft>
                <a:spcPts val="0"/>
              </a:spcAft>
              <a:buClr>
                <a:schemeClr val="dk1"/>
              </a:buClr>
              <a:buSzPts val="900"/>
              <a:buFont typeface="Arial"/>
              <a:buNone/>
              <a:defRPr sz="900"/>
            </a:lvl2pPr>
            <a:lvl3pPr indent="-228600" lvl="2" marL="1371600" algn="l">
              <a:spcBef>
                <a:spcPts val="150"/>
              </a:spcBef>
              <a:spcAft>
                <a:spcPts val="0"/>
              </a:spcAft>
              <a:buClr>
                <a:schemeClr val="dk1"/>
              </a:buClr>
              <a:buSzPts val="750"/>
              <a:buFont typeface="Arial"/>
              <a:buNone/>
              <a:defRPr sz="750"/>
            </a:lvl3pPr>
            <a:lvl4pPr indent="-228600" lvl="3" marL="1828800" algn="l">
              <a:spcBef>
                <a:spcPts val="135"/>
              </a:spcBef>
              <a:spcAft>
                <a:spcPts val="0"/>
              </a:spcAft>
              <a:buClr>
                <a:schemeClr val="dk1"/>
              </a:buClr>
              <a:buSzPts val="675"/>
              <a:buFont typeface="Arial"/>
              <a:buNone/>
              <a:defRPr sz="675"/>
            </a:lvl4pPr>
            <a:lvl5pPr indent="-228600" lvl="4" marL="2286000" algn="l">
              <a:spcBef>
                <a:spcPts val="135"/>
              </a:spcBef>
              <a:spcAft>
                <a:spcPts val="0"/>
              </a:spcAft>
              <a:buClr>
                <a:schemeClr val="dk1"/>
              </a:buClr>
              <a:buSzPts val="675"/>
              <a:buFont typeface="Arial"/>
              <a:buNone/>
              <a:defRPr sz="675"/>
            </a:lvl5pPr>
            <a:lvl6pPr indent="-228600" lvl="5" marL="2743200" algn="l">
              <a:spcBef>
                <a:spcPts val="135"/>
              </a:spcBef>
              <a:spcAft>
                <a:spcPts val="0"/>
              </a:spcAft>
              <a:buClr>
                <a:schemeClr val="dk1"/>
              </a:buClr>
              <a:buSzPts val="675"/>
              <a:buFont typeface="Arial"/>
              <a:buNone/>
              <a:defRPr sz="675"/>
            </a:lvl6pPr>
            <a:lvl7pPr indent="-228600" lvl="6" marL="3200400" algn="l">
              <a:spcBef>
                <a:spcPts val="135"/>
              </a:spcBef>
              <a:spcAft>
                <a:spcPts val="0"/>
              </a:spcAft>
              <a:buClr>
                <a:schemeClr val="dk1"/>
              </a:buClr>
              <a:buSzPts val="675"/>
              <a:buFont typeface="Arial"/>
              <a:buNone/>
              <a:defRPr sz="675"/>
            </a:lvl7pPr>
            <a:lvl8pPr indent="-228600" lvl="7" marL="3657600" algn="l">
              <a:spcBef>
                <a:spcPts val="135"/>
              </a:spcBef>
              <a:spcAft>
                <a:spcPts val="0"/>
              </a:spcAft>
              <a:buClr>
                <a:schemeClr val="dk1"/>
              </a:buClr>
              <a:buSzPts val="675"/>
              <a:buFont typeface="Arial"/>
              <a:buNone/>
              <a:defRPr sz="675"/>
            </a:lvl8pPr>
            <a:lvl9pPr indent="-228600" lvl="8" marL="4114800" algn="l">
              <a:spcBef>
                <a:spcPts val="135"/>
              </a:spcBef>
              <a:spcAft>
                <a:spcPts val="0"/>
              </a:spcAft>
              <a:buClr>
                <a:schemeClr val="dk1"/>
              </a:buClr>
              <a:buSzPts val="675"/>
              <a:buFont typeface="Arial"/>
              <a:buNone/>
              <a:defRPr sz="675"/>
            </a:lvl9pPr>
          </a:lstStyle>
          <a:p/>
        </p:txBody>
      </p:sp>
      <p:sp>
        <p:nvSpPr>
          <p:cNvPr id="42" name="Google Shape;42;p7"/>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7"/>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7"/>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45" name="Shape 45"/>
        <p:cNvGrpSpPr/>
        <p:nvPr/>
      </p:nvGrpSpPr>
      <p:grpSpPr>
        <a:xfrm>
          <a:off x="0" y="0"/>
          <a:ext cx="0" cy="0"/>
          <a:chOff x="0" y="0"/>
          <a:chExt cx="0" cy="0"/>
        </a:xfrm>
      </p:grpSpPr>
      <p:sp>
        <p:nvSpPr>
          <p:cNvPr id="46" name="Google Shape;46;p8"/>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47" name="Google Shape;47;p8"/>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8"/>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8"/>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50" name="Shape 50"/>
        <p:cNvGrpSpPr/>
        <p:nvPr/>
      </p:nvGrpSpPr>
      <p:grpSpPr>
        <a:xfrm>
          <a:off x="0" y="0"/>
          <a:ext cx="0" cy="0"/>
          <a:chOff x="0" y="0"/>
          <a:chExt cx="0" cy="0"/>
        </a:xfrm>
      </p:grpSpPr>
      <p:sp>
        <p:nvSpPr>
          <p:cNvPr id="51" name="Google Shape;51;p9"/>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52" name="Google Shape;52;p9"/>
          <p:cNvSpPr txBox="1"/>
          <p:nvPr>
            <p:ph idx="1" type="body"/>
          </p:nvPr>
        </p:nvSpPr>
        <p:spPr>
          <a:xfrm>
            <a:off x="2193925" y="7368989"/>
            <a:ext cx="19392902" cy="3070972"/>
          </a:xfrm>
          <a:prstGeom prst="rect">
            <a:avLst/>
          </a:prstGeom>
          <a:noFill/>
          <a:ln>
            <a:noFill/>
          </a:ln>
        </p:spPr>
        <p:txBody>
          <a:bodyPr anchorCtr="0" anchor="b" bIns="214225" lIns="428450" spcFirstLastPara="1" rIns="428450" wrap="square" tIns="214225">
            <a:noAutofit/>
          </a:bodyPr>
          <a:lstStyle>
            <a:lvl1pPr indent="-228600" lvl="0" marL="457200" algn="l">
              <a:spcBef>
                <a:spcPts val="360"/>
              </a:spcBef>
              <a:spcAft>
                <a:spcPts val="0"/>
              </a:spcAft>
              <a:buClr>
                <a:schemeClr val="dk1"/>
              </a:buClr>
              <a:buSzPts val="1800"/>
              <a:buFont typeface="Arial"/>
              <a:buNone/>
              <a:defRPr b="1" sz="1800"/>
            </a:lvl1pPr>
            <a:lvl2pPr indent="-228600" lvl="1" marL="914400" algn="l">
              <a:spcBef>
                <a:spcPts val="300"/>
              </a:spcBef>
              <a:spcAft>
                <a:spcPts val="0"/>
              </a:spcAft>
              <a:buClr>
                <a:schemeClr val="dk1"/>
              </a:buClr>
              <a:buSzPts val="1500"/>
              <a:buFont typeface="Arial"/>
              <a:buNone/>
              <a:defRPr b="1" sz="1500"/>
            </a:lvl2pPr>
            <a:lvl3pPr indent="-228600" lvl="2" marL="1371600" algn="l">
              <a:spcBef>
                <a:spcPts val="270"/>
              </a:spcBef>
              <a:spcAft>
                <a:spcPts val="0"/>
              </a:spcAft>
              <a:buClr>
                <a:schemeClr val="dk1"/>
              </a:buClr>
              <a:buSzPts val="1350"/>
              <a:buFont typeface="Arial"/>
              <a:buNone/>
              <a:defRPr b="1" sz="1350"/>
            </a:lvl3pPr>
            <a:lvl4pPr indent="-228600" lvl="3" marL="1828800" algn="l">
              <a:spcBef>
                <a:spcPts val="240"/>
              </a:spcBef>
              <a:spcAft>
                <a:spcPts val="0"/>
              </a:spcAft>
              <a:buClr>
                <a:schemeClr val="dk1"/>
              </a:buClr>
              <a:buSzPts val="1200"/>
              <a:buFont typeface="Arial"/>
              <a:buNone/>
              <a:defRPr b="1" sz="1200"/>
            </a:lvl4pPr>
            <a:lvl5pPr indent="-228600" lvl="4" marL="2286000" algn="l">
              <a:spcBef>
                <a:spcPts val="240"/>
              </a:spcBef>
              <a:spcAft>
                <a:spcPts val="0"/>
              </a:spcAft>
              <a:buClr>
                <a:schemeClr val="dk1"/>
              </a:buClr>
              <a:buSzPts val="1200"/>
              <a:buFont typeface="Arial"/>
              <a:buNone/>
              <a:defRPr b="1" sz="1200"/>
            </a:lvl5pPr>
            <a:lvl6pPr indent="-228600" lvl="5" marL="2743200" algn="l">
              <a:spcBef>
                <a:spcPts val="240"/>
              </a:spcBef>
              <a:spcAft>
                <a:spcPts val="0"/>
              </a:spcAft>
              <a:buClr>
                <a:schemeClr val="dk1"/>
              </a:buClr>
              <a:buSzPts val="1200"/>
              <a:buFont typeface="Arial"/>
              <a:buNone/>
              <a:defRPr b="1" sz="1200"/>
            </a:lvl6pPr>
            <a:lvl7pPr indent="-228600" lvl="6" marL="3200400" algn="l">
              <a:spcBef>
                <a:spcPts val="240"/>
              </a:spcBef>
              <a:spcAft>
                <a:spcPts val="0"/>
              </a:spcAft>
              <a:buClr>
                <a:schemeClr val="dk1"/>
              </a:buClr>
              <a:buSzPts val="1200"/>
              <a:buFont typeface="Arial"/>
              <a:buNone/>
              <a:defRPr b="1" sz="1200"/>
            </a:lvl7pPr>
            <a:lvl8pPr indent="-228600" lvl="7" marL="3657600" algn="l">
              <a:spcBef>
                <a:spcPts val="240"/>
              </a:spcBef>
              <a:spcAft>
                <a:spcPts val="0"/>
              </a:spcAft>
              <a:buClr>
                <a:schemeClr val="dk1"/>
              </a:buClr>
              <a:buSzPts val="1200"/>
              <a:buFont typeface="Arial"/>
              <a:buNone/>
              <a:defRPr b="1" sz="1200"/>
            </a:lvl8pPr>
            <a:lvl9pPr indent="-228600" lvl="8" marL="4114800" algn="l">
              <a:spcBef>
                <a:spcPts val="240"/>
              </a:spcBef>
              <a:spcAft>
                <a:spcPts val="0"/>
              </a:spcAft>
              <a:buClr>
                <a:schemeClr val="dk1"/>
              </a:buClr>
              <a:buSzPts val="1200"/>
              <a:buFont typeface="Arial"/>
              <a:buNone/>
              <a:defRPr b="1" sz="1200"/>
            </a:lvl9pPr>
          </a:lstStyle>
          <a:p/>
        </p:txBody>
      </p:sp>
      <p:sp>
        <p:nvSpPr>
          <p:cNvPr id="53" name="Google Shape;53;p9"/>
          <p:cNvSpPr txBox="1"/>
          <p:nvPr>
            <p:ph idx="2" type="body"/>
          </p:nvPr>
        </p:nvSpPr>
        <p:spPr>
          <a:xfrm>
            <a:off x="2193925" y="10439962"/>
            <a:ext cx="19392902" cy="18965395"/>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Font typeface="Arial"/>
              <a:buChar char="•"/>
              <a:defRPr sz="1800"/>
            </a:lvl1pPr>
            <a:lvl2pPr indent="-323850" lvl="1" marL="914400" algn="l">
              <a:spcBef>
                <a:spcPts val="300"/>
              </a:spcBef>
              <a:spcAft>
                <a:spcPts val="0"/>
              </a:spcAft>
              <a:buClr>
                <a:schemeClr val="dk1"/>
              </a:buClr>
              <a:buSzPts val="1500"/>
              <a:buFont typeface="Arial"/>
              <a:buChar char="–"/>
              <a:defRPr sz="1500"/>
            </a:lvl2pPr>
            <a:lvl3pPr indent="-314325" lvl="2" marL="1371600" algn="l">
              <a:spcBef>
                <a:spcPts val="270"/>
              </a:spcBef>
              <a:spcAft>
                <a:spcPts val="0"/>
              </a:spcAft>
              <a:buClr>
                <a:schemeClr val="dk1"/>
              </a:buClr>
              <a:buSzPts val="1350"/>
              <a:buFont typeface="Arial"/>
              <a:buChar char="•"/>
              <a:defRPr sz="1350"/>
            </a:lvl3pPr>
            <a:lvl4pPr indent="-304800" lvl="3" marL="1828800" algn="l">
              <a:spcBef>
                <a:spcPts val="240"/>
              </a:spcBef>
              <a:spcAft>
                <a:spcPts val="0"/>
              </a:spcAft>
              <a:buClr>
                <a:schemeClr val="dk1"/>
              </a:buClr>
              <a:buSzPts val="1200"/>
              <a:buFont typeface="Arial"/>
              <a:buChar char="–"/>
              <a:defRPr sz="1200"/>
            </a:lvl4pPr>
            <a:lvl5pPr indent="-304800" lvl="4" marL="2286000" algn="l">
              <a:spcBef>
                <a:spcPts val="240"/>
              </a:spcBef>
              <a:spcAft>
                <a:spcPts val="0"/>
              </a:spcAft>
              <a:buClr>
                <a:schemeClr val="dk1"/>
              </a:buClr>
              <a:buSzPts val="1200"/>
              <a:buFont typeface="Arial"/>
              <a:buChar char="»"/>
              <a:defRPr sz="1200"/>
            </a:lvl5pPr>
            <a:lvl6pPr indent="-304800" lvl="5" marL="2743200" algn="l">
              <a:spcBef>
                <a:spcPts val="240"/>
              </a:spcBef>
              <a:spcAft>
                <a:spcPts val="0"/>
              </a:spcAft>
              <a:buClr>
                <a:schemeClr val="dk1"/>
              </a:buClr>
              <a:buSzPts val="1200"/>
              <a:buFont typeface="Arial"/>
              <a:buChar char="»"/>
              <a:defRPr sz="1200"/>
            </a:lvl6pPr>
            <a:lvl7pPr indent="-304800" lvl="6" marL="3200400" algn="l">
              <a:spcBef>
                <a:spcPts val="240"/>
              </a:spcBef>
              <a:spcAft>
                <a:spcPts val="0"/>
              </a:spcAft>
              <a:buClr>
                <a:schemeClr val="dk1"/>
              </a:buClr>
              <a:buSzPts val="1200"/>
              <a:buFont typeface="Arial"/>
              <a:buChar char="»"/>
              <a:defRPr sz="1200"/>
            </a:lvl7pPr>
            <a:lvl8pPr indent="-304800" lvl="7" marL="3657600" algn="l">
              <a:spcBef>
                <a:spcPts val="240"/>
              </a:spcBef>
              <a:spcAft>
                <a:spcPts val="0"/>
              </a:spcAft>
              <a:buClr>
                <a:schemeClr val="dk1"/>
              </a:buClr>
              <a:buSzPts val="1200"/>
              <a:buFont typeface="Arial"/>
              <a:buChar char="»"/>
              <a:defRPr sz="1200"/>
            </a:lvl8pPr>
            <a:lvl9pPr indent="-304800" lvl="8" marL="4114800" algn="l">
              <a:spcBef>
                <a:spcPts val="240"/>
              </a:spcBef>
              <a:spcAft>
                <a:spcPts val="0"/>
              </a:spcAft>
              <a:buClr>
                <a:schemeClr val="dk1"/>
              </a:buClr>
              <a:buSzPts val="1200"/>
              <a:buFont typeface="Arial"/>
              <a:buChar char="»"/>
              <a:defRPr sz="1200"/>
            </a:lvl9pPr>
          </a:lstStyle>
          <a:p/>
        </p:txBody>
      </p:sp>
      <p:sp>
        <p:nvSpPr>
          <p:cNvPr id="54" name="Google Shape;54;p9"/>
          <p:cNvSpPr txBox="1"/>
          <p:nvPr>
            <p:ph idx="3" type="body"/>
          </p:nvPr>
        </p:nvSpPr>
        <p:spPr>
          <a:xfrm>
            <a:off x="22296438" y="7368989"/>
            <a:ext cx="19400837" cy="3070972"/>
          </a:xfrm>
          <a:prstGeom prst="rect">
            <a:avLst/>
          </a:prstGeom>
          <a:noFill/>
          <a:ln>
            <a:noFill/>
          </a:ln>
        </p:spPr>
        <p:txBody>
          <a:bodyPr anchorCtr="0" anchor="b" bIns="214225" lIns="428450" spcFirstLastPara="1" rIns="428450" wrap="square" tIns="214225">
            <a:noAutofit/>
          </a:bodyPr>
          <a:lstStyle>
            <a:lvl1pPr indent="-228600" lvl="0" marL="457200" algn="l">
              <a:spcBef>
                <a:spcPts val="360"/>
              </a:spcBef>
              <a:spcAft>
                <a:spcPts val="0"/>
              </a:spcAft>
              <a:buClr>
                <a:schemeClr val="dk1"/>
              </a:buClr>
              <a:buSzPts val="1800"/>
              <a:buFont typeface="Arial"/>
              <a:buNone/>
              <a:defRPr b="1" sz="1800"/>
            </a:lvl1pPr>
            <a:lvl2pPr indent="-228600" lvl="1" marL="914400" algn="l">
              <a:spcBef>
                <a:spcPts val="300"/>
              </a:spcBef>
              <a:spcAft>
                <a:spcPts val="0"/>
              </a:spcAft>
              <a:buClr>
                <a:schemeClr val="dk1"/>
              </a:buClr>
              <a:buSzPts val="1500"/>
              <a:buFont typeface="Arial"/>
              <a:buNone/>
              <a:defRPr b="1" sz="1500"/>
            </a:lvl2pPr>
            <a:lvl3pPr indent="-228600" lvl="2" marL="1371600" algn="l">
              <a:spcBef>
                <a:spcPts val="270"/>
              </a:spcBef>
              <a:spcAft>
                <a:spcPts val="0"/>
              </a:spcAft>
              <a:buClr>
                <a:schemeClr val="dk1"/>
              </a:buClr>
              <a:buSzPts val="1350"/>
              <a:buFont typeface="Arial"/>
              <a:buNone/>
              <a:defRPr b="1" sz="1350"/>
            </a:lvl3pPr>
            <a:lvl4pPr indent="-228600" lvl="3" marL="1828800" algn="l">
              <a:spcBef>
                <a:spcPts val="240"/>
              </a:spcBef>
              <a:spcAft>
                <a:spcPts val="0"/>
              </a:spcAft>
              <a:buClr>
                <a:schemeClr val="dk1"/>
              </a:buClr>
              <a:buSzPts val="1200"/>
              <a:buFont typeface="Arial"/>
              <a:buNone/>
              <a:defRPr b="1" sz="1200"/>
            </a:lvl4pPr>
            <a:lvl5pPr indent="-228600" lvl="4" marL="2286000" algn="l">
              <a:spcBef>
                <a:spcPts val="240"/>
              </a:spcBef>
              <a:spcAft>
                <a:spcPts val="0"/>
              </a:spcAft>
              <a:buClr>
                <a:schemeClr val="dk1"/>
              </a:buClr>
              <a:buSzPts val="1200"/>
              <a:buFont typeface="Arial"/>
              <a:buNone/>
              <a:defRPr b="1" sz="1200"/>
            </a:lvl5pPr>
            <a:lvl6pPr indent="-228600" lvl="5" marL="2743200" algn="l">
              <a:spcBef>
                <a:spcPts val="240"/>
              </a:spcBef>
              <a:spcAft>
                <a:spcPts val="0"/>
              </a:spcAft>
              <a:buClr>
                <a:schemeClr val="dk1"/>
              </a:buClr>
              <a:buSzPts val="1200"/>
              <a:buFont typeface="Arial"/>
              <a:buNone/>
              <a:defRPr b="1" sz="1200"/>
            </a:lvl6pPr>
            <a:lvl7pPr indent="-228600" lvl="6" marL="3200400" algn="l">
              <a:spcBef>
                <a:spcPts val="240"/>
              </a:spcBef>
              <a:spcAft>
                <a:spcPts val="0"/>
              </a:spcAft>
              <a:buClr>
                <a:schemeClr val="dk1"/>
              </a:buClr>
              <a:buSzPts val="1200"/>
              <a:buFont typeface="Arial"/>
              <a:buNone/>
              <a:defRPr b="1" sz="1200"/>
            </a:lvl7pPr>
            <a:lvl8pPr indent="-228600" lvl="7" marL="3657600" algn="l">
              <a:spcBef>
                <a:spcPts val="240"/>
              </a:spcBef>
              <a:spcAft>
                <a:spcPts val="0"/>
              </a:spcAft>
              <a:buClr>
                <a:schemeClr val="dk1"/>
              </a:buClr>
              <a:buSzPts val="1200"/>
              <a:buFont typeface="Arial"/>
              <a:buNone/>
              <a:defRPr b="1" sz="1200"/>
            </a:lvl8pPr>
            <a:lvl9pPr indent="-228600" lvl="8" marL="4114800" algn="l">
              <a:spcBef>
                <a:spcPts val="240"/>
              </a:spcBef>
              <a:spcAft>
                <a:spcPts val="0"/>
              </a:spcAft>
              <a:buClr>
                <a:schemeClr val="dk1"/>
              </a:buClr>
              <a:buSzPts val="1200"/>
              <a:buFont typeface="Arial"/>
              <a:buNone/>
              <a:defRPr b="1" sz="1200"/>
            </a:lvl9pPr>
          </a:lstStyle>
          <a:p/>
        </p:txBody>
      </p:sp>
      <p:sp>
        <p:nvSpPr>
          <p:cNvPr id="55" name="Google Shape;55;p9"/>
          <p:cNvSpPr txBox="1"/>
          <p:nvPr>
            <p:ph idx="4" type="body"/>
          </p:nvPr>
        </p:nvSpPr>
        <p:spPr>
          <a:xfrm>
            <a:off x="22296438" y="10439962"/>
            <a:ext cx="19400837" cy="18965395"/>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Font typeface="Arial"/>
              <a:buChar char="•"/>
              <a:defRPr sz="1800"/>
            </a:lvl1pPr>
            <a:lvl2pPr indent="-323850" lvl="1" marL="914400" algn="l">
              <a:spcBef>
                <a:spcPts val="300"/>
              </a:spcBef>
              <a:spcAft>
                <a:spcPts val="0"/>
              </a:spcAft>
              <a:buClr>
                <a:schemeClr val="dk1"/>
              </a:buClr>
              <a:buSzPts val="1500"/>
              <a:buFont typeface="Arial"/>
              <a:buChar char="–"/>
              <a:defRPr sz="1500"/>
            </a:lvl2pPr>
            <a:lvl3pPr indent="-314325" lvl="2" marL="1371600" algn="l">
              <a:spcBef>
                <a:spcPts val="270"/>
              </a:spcBef>
              <a:spcAft>
                <a:spcPts val="0"/>
              </a:spcAft>
              <a:buClr>
                <a:schemeClr val="dk1"/>
              </a:buClr>
              <a:buSzPts val="1350"/>
              <a:buFont typeface="Arial"/>
              <a:buChar char="•"/>
              <a:defRPr sz="1350"/>
            </a:lvl3pPr>
            <a:lvl4pPr indent="-304800" lvl="3" marL="1828800" algn="l">
              <a:spcBef>
                <a:spcPts val="240"/>
              </a:spcBef>
              <a:spcAft>
                <a:spcPts val="0"/>
              </a:spcAft>
              <a:buClr>
                <a:schemeClr val="dk1"/>
              </a:buClr>
              <a:buSzPts val="1200"/>
              <a:buFont typeface="Arial"/>
              <a:buChar char="–"/>
              <a:defRPr sz="1200"/>
            </a:lvl4pPr>
            <a:lvl5pPr indent="-304800" lvl="4" marL="2286000" algn="l">
              <a:spcBef>
                <a:spcPts val="240"/>
              </a:spcBef>
              <a:spcAft>
                <a:spcPts val="0"/>
              </a:spcAft>
              <a:buClr>
                <a:schemeClr val="dk1"/>
              </a:buClr>
              <a:buSzPts val="1200"/>
              <a:buFont typeface="Arial"/>
              <a:buChar char="»"/>
              <a:defRPr sz="1200"/>
            </a:lvl5pPr>
            <a:lvl6pPr indent="-304800" lvl="5" marL="2743200" algn="l">
              <a:spcBef>
                <a:spcPts val="240"/>
              </a:spcBef>
              <a:spcAft>
                <a:spcPts val="0"/>
              </a:spcAft>
              <a:buClr>
                <a:schemeClr val="dk1"/>
              </a:buClr>
              <a:buSzPts val="1200"/>
              <a:buFont typeface="Arial"/>
              <a:buChar char="»"/>
              <a:defRPr sz="1200"/>
            </a:lvl6pPr>
            <a:lvl7pPr indent="-304800" lvl="6" marL="3200400" algn="l">
              <a:spcBef>
                <a:spcPts val="240"/>
              </a:spcBef>
              <a:spcAft>
                <a:spcPts val="0"/>
              </a:spcAft>
              <a:buClr>
                <a:schemeClr val="dk1"/>
              </a:buClr>
              <a:buSzPts val="1200"/>
              <a:buFont typeface="Arial"/>
              <a:buChar char="»"/>
              <a:defRPr sz="1200"/>
            </a:lvl7pPr>
            <a:lvl8pPr indent="-304800" lvl="7" marL="3657600" algn="l">
              <a:spcBef>
                <a:spcPts val="240"/>
              </a:spcBef>
              <a:spcAft>
                <a:spcPts val="0"/>
              </a:spcAft>
              <a:buClr>
                <a:schemeClr val="dk1"/>
              </a:buClr>
              <a:buSzPts val="1200"/>
              <a:buFont typeface="Arial"/>
              <a:buChar char="»"/>
              <a:defRPr sz="1200"/>
            </a:lvl8pPr>
            <a:lvl9pPr indent="-304800" lvl="8" marL="4114800" algn="l">
              <a:spcBef>
                <a:spcPts val="240"/>
              </a:spcBef>
              <a:spcAft>
                <a:spcPts val="0"/>
              </a:spcAft>
              <a:buClr>
                <a:schemeClr val="dk1"/>
              </a:buClr>
              <a:buSzPts val="1200"/>
              <a:buFont typeface="Arial"/>
              <a:buChar char="»"/>
              <a:defRPr sz="1200"/>
            </a:lvl9pPr>
          </a:lstStyle>
          <a:p/>
        </p:txBody>
      </p:sp>
      <p:sp>
        <p:nvSpPr>
          <p:cNvPr id="56" name="Google Shape;56;p9"/>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9"/>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 name="Google Shape;58;p9"/>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59" name="Shape 59"/>
        <p:cNvGrpSpPr/>
        <p:nvPr/>
      </p:nvGrpSpPr>
      <p:grpSpPr>
        <a:xfrm>
          <a:off x="0" y="0"/>
          <a:ext cx="0" cy="0"/>
          <a:chOff x="0" y="0"/>
          <a:chExt cx="0" cy="0"/>
        </a:xfrm>
      </p:grpSpPr>
      <p:sp>
        <p:nvSpPr>
          <p:cNvPr id="60" name="Google Shape;60;p10"/>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61" name="Google Shape;61;p10"/>
          <p:cNvSpPr txBox="1"/>
          <p:nvPr>
            <p:ph idx="1" type="body"/>
          </p:nvPr>
        </p:nvSpPr>
        <p:spPr>
          <a:xfrm>
            <a:off x="2193927" y="7681634"/>
            <a:ext cx="19675474" cy="21723723"/>
          </a:xfrm>
          <a:prstGeom prst="rect">
            <a:avLst/>
          </a:prstGeom>
          <a:noFill/>
          <a:ln>
            <a:noFill/>
          </a:ln>
        </p:spPr>
        <p:txBody>
          <a:bodyPr anchorCtr="0" anchor="t" bIns="214225" lIns="428450" spcFirstLastPara="1" rIns="428450" wrap="square" tIns="214225">
            <a:noAutofit/>
          </a:bodyPr>
          <a:lstStyle>
            <a:lvl1pPr indent="-361950" lvl="0" marL="457200" algn="l">
              <a:spcBef>
                <a:spcPts val="420"/>
              </a:spcBef>
              <a:spcAft>
                <a:spcPts val="0"/>
              </a:spcAft>
              <a:buClr>
                <a:schemeClr val="dk1"/>
              </a:buClr>
              <a:buSzPts val="2100"/>
              <a:buFont typeface="Arial"/>
              <a:buChar char="•"/>
              <a:defRPr sz="2100"/>
            </a:lvl1pPr>
            <a:lvl2pPr indent="-342900" lvl="1" marL="914400" algn="l">
              <a:spcBef>
                <a:spcPts val="360"/>
              </a:spcBef>
              <a:spcAft>
                <a:spcPts val="0"/>
              </a:spcAft>
              <a:buClr>
                <a:schemeClr val="dk1"/>
              </a:buClr>
              <a:buSzPts val="1800"/>
              <a:buFont typeface="Arial"/>
              <a:buChar char="–"/>
              <a:defRPr sz="1800"/>
            </a:lvl2pPr>
            <a:lvl3pPr indent="-323850" lvl="2" marL="1371600" algn="l">
              <a:spcBef>
                <a:spcPts val="300"/>
              </a:spcBef>
              <a:spcAft>
                <a:spcPts val="0"/>
              </a:spcAft>
              <a:buClr>
                <a:schemeClr val="dk1"/>
              </a:buClr>
              <a:buSzPts val="1500"/>
              <a:buFont typeface="Arial"/>
              <a:buChar char="•"/>
              <a:defRPr sz="1500"/>
            </a:lvl3pPr>
            <a:lvl4pPr indent="-314325" lvl="3" marL="1828800" algn="l">
              <a:spcBef>
                <a:spcPts val="270"/>
              </a:spcBef>
              <a:spcAft>
                <a:spcPts val="0"/>
              </a:spcAft>
              <a:buClr>
                <a:schemeClr val="dk1"/>
              </a:buClr>
              <a:buSzPts val="1350"/>
              <a:buFont typeface="Arial"/>
              <a:buChar char="–"/>
              <a:defRPr sz="1350"/>
            </a:lvl4pPr>
            <a:lvl5pPr indent="-314325" lvl="4" marL="2286000" algn="l">
              <a:spcBef>
                <a:spcPts val="270"/>
              </a:spcBef>
              <a:spcAft>
                <a:spcPts val="0"/>
              </a:spcAft>
              <a:buClr>
                <a:schemeClr val="dk1"/>
              </a:buClr>
              <a:buSzPts val="1350"/>
              <a:buFont typeface="Arial"/>
              <a:buChar char="»"/>
              <a:defRPr sz="1350"/>
            </a:lvl5pPr>
            <a:lvl6pPr indent="-314325" lvl="5" marL="2743200" algn="l">
              <a:spcBef>
                <a:spcPts val="270"/>
              </a:spcBef>
              <a:spcAft>
                <a:spcPts val="0"/>
              </a:spcAft>
              <a:buClr>
                <a:schemeClr val="dk1"/>
              </a:buClr>
              <a:buSzPts val="1350"/>
              <a:buFont typeface="Arial"/>
              <a:buChar char="»"/>
              <a:defRPr sz="1350"/>
            </a:lvl6pPr>
            <a:lvl7pPr indent="-314325" lvl="6" marL="3200400" algn="l">
              <a:spcBef>
                <a:spcPts val="270"/>
              </a:spcBef>
              <a:spcAft>
                <a:spcPts val="0"/>
              </a:spcAft>
              <a:buClr>
                <a:schemeClr val="dk1"/>
              </a:buClr>
              <a:buSzPts val="1350"/>
              <a:buFont typeface="Arial"/>
              <a:buChar char="»"/>
              <a:defRPr sz="1350"/>
            </a:lvl7pPr>
            <a:lvl8pPr indent="-314325" lvl="7" marL="3657600" algn="l">
              <a:spcBef>
                <a:spcPts val="270"/>
              </a:spcBef>
              <a:spcAft>
                <a:spcPts val="0"/>
              </a:spcAft>
              <a:buClr>
                <a:schemeClr val="dk1"/>
              </a:buClr>
              <a:buSzPts val="1350"/>
              <a:buFont typeface="Arial"/>
              <a:buChar char="»"/>
              <a:defRPr sz="1350"/>
            </a:lvl8pPr>
            <a:lvl9pPr indent="-314325" lvl="8" marL="4114800" algn="l">
              <a:spcBef>
                <a:spcPts val="270"/>
              </a:spcBef>
              <a:spcAft>
                <a:spcPts val="0"/>
              </a:spcAft>
              <a:buClr>
                <a:schemeClr val="dk1"/>
              </a:buClr>
              <a:buSzPts val="1350"/>
              <a:buFont typeface="Arial"/>
              <a:buChar char="»"/>
              <a:defRPr sz="1350"/>
            </a:lvl9pPr>
          </a:lstStyle>
          <a:p/>
        </p:txBody>
      </p:sp>
      <p:sp>
        <p:nvSpPr>
          <p:cNvPr id="62" name="Google Shape;62;p10"/>
          <p:cNvSpPr txBox="1"/>
          <p:nvPr>
            <p:ph idx="2" type="body"/>
          </p:nvPr>
        </p:nvSpPr>
        <p:spPr>
          <a:xfrm>
            <a:off x="22021803" y="7681634"/>
            <a:ext cx="19675474" cy="21723723"/>
          </a:xfrm>
          <a:prstGeom prst="rect">
            <a:avLst/>
          </a:prstGeom>
          <a:noFill/>
          <a:ln>
            <a:noFill/>
          </a:ln>
        </p:spPr>
        <p:txBody>
          <a:bodyPr anchorCtr="0" anchor="t" bIns="214225" lIns="428450" spcFirstLastPara="1" rIns="428450" wrap="square" tIns="214225">
            <a:noAutofit/>
          </a:bodyPr>
          <a:lstStyle>
            <a:lvl1pPr indent="-361950" lvl="0" marL="457200" algn="l">
              <a:spcBef>
                <a:spcPts val="420"/>
              </a:spcBef>
              <a:spcAft>
                <a:spcPts val="0"/>
              </a:spcAft>
              <a:buClr>
                <a:schemeClr val="dk1"/>
              </a:buClr>
              <a:buSzPts val="2100"/>
              <a:buFont typeface="Arial"/>
              <a:buChar char="•"/>
              <a:defRPr sz="2100"/>
            </a:lvl1pPr>
            <a:lvl2pPr indent="-342900" lvl="1" marL="914400" algn="l">
              <a:spcBef>
                <a:spcPts val="360"/>
              </a:spcBef>
              <a:spcAft>
                <a:spcPts val="0"/>
              </a:spcAft>
              <a:buClr>
                <a:schemeClr val="dk1"/>
              </a:buClr>
              <a:buSzPts val="1800"/>
              <a:buFont typeface="Arial"/>
              <a:buChar char="–"/>
              <a:defRPr sz="1800"/>
            </a:lvl2pPr>
            <a:lvl3pPr indent="-323850" lvl="2" marL="1371600" algn="l">
              <a:spcBef>
                <a:spcPts val="300"/>
              </a:spcBef>
              <a:spcAft>
                <a:spcPts val="0"/>
              </a:spcAft>
              <a:buClr>
                <a:schemeClr val="dk1"/>
              </a:buClr>
              <a:buSzPts val="1500"/>
              <a:buFont typeface="Arial"/>
              <a:buChar char="•"/>
              <a:defRPr sz="1500"/>
            </a:lvl3pPr>
            <a:lvl4pPr indent="-314325" lvl="3" marL="1828800" algn="l">
              <a:spcBef>
                <a:spcPts val="270"/>
              </a:spcBef>
              <a:spcAft>
                <a:spcPts val="0"/>
              </a:spcAft>
              <a:buClr>
                <a:schemeClr val="dk1"/>
              </a:buClr>
              <a:buSzPts val="1350"/>
              <a:buFont typeface="Arial"/>
              <a:buChar char="–"/>
              <a:defRPr sz="1350"/>
            </a:lvl4pPr>
            <a:lvl5pPr indent="-314325" lvl="4" marL="2286000" algn="l">
              <a:spcBef>
                <a:spcPts val="270"/>
              </a:spcBef>
              <a:spcAft>
                <a:spcPts val="0"/>
              </a:spcAft>
              <a:buClr>
                <a:schemeClr val="dk1"/>
              </a:buClr>
              <a:buSzPts val="1350"/>
              <a:buFont typeface="Arial"/>
              <a:buChar char="»"/>
              <a:defRPr sz="1350"/>
            </a:lvl5pPr>
            <a:lvl6pPr indent="-314325" lvl="5" marL="2743200" algn="l">
              <a:spcBef>
                <a:spcPts val="270"/>
              </a:spcBef>
              <a:spcAft>
                <a:spcPts val="0"/>
              </a:spcAft>
              <a:buClr>
                <a:schemeClr val="dk1"/>
              </a:buClr>
              <a:buSzPts val="1350"/>
              <a:buFont typeface="Arial"/>
              <a:buChar char="»"/>
              <a:defRPr sz="1350"/>
            </a:lvl6pPr>
            <a:lvl7pPr indent="-314325" lvl="6" marL="3200400" algn="l">
              <a:spcBef>
                <a:spcPts val="270"/>
              </a:spcBef>
              <a:spcAft>
                <a:spcPts val="0"/>
              </a:spcAft>
              <a:buClr>
                <a:schemeClr val="dk1"/>
              </a:buClr>
              <a:buSzPts val="1350"/>
              <a:buFont typeface="Arial"/>
              <a:buChar char="»"/>
              <a:defRPr sz="1350"/>
            </a:lvl7pPr>
            <a:lvl8pPr indent="-314325" lvl="7" marL="3657600" algn="l">
              <a:spcBef>
                <a:spcPts val="270"/>
              </a:spcBef>
              <a:spcAft>
                <a:spcPts val="0"/>
              </a:spcAft>
              <a:buClr>
                <a:schemeClr val="dk1"/>
              </a:buClr>
              <a:buSzPts val="1350"/>
              <a:buFont typeface="Arial"/>
              <a:buChar char="»"/>
              <a:defRPr sz="1350"/>
            </a:lvl8pPr>
            <a:lvl9pPr indent="-314325" lvl="8" marL="4114800" algn="l">
              <a:spcBef>
                <a:spcPts val="270"/>
              </a:spcBef>
              <a:spcAft>
                <a:spcPts val="0"/>
              </a:spcAft>
              <a:buClr>
                <a:schemeClr val="dk1"/>
              </a:buClr>
              <a:buSzPts val="1350"/>
              <a:buFont typeface="Arial"/>
              <a:buChar char="»"/>
              <a:defRPr sz="1350"/>
            </a:lvl9pPr>
          </a:lstStyle>
          <a:p/>
        </p:txBody>
      </p:sp>
      <p:sp>
        <p:nvSpPr>
          <p:cNvPr id="63" name="Google Shape;63;p10"/>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10"/>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5" name="Google Shape;65;p10"/>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66" name="Shape 66"/>
        <p:cNvGrpSpPr/>
        <p:nvPr/>
      </p:nvGrpSpPr>
      <p:grpSpPr>
        <a:xfrm>
          <a:off x="0" y="0"/>
          <a:ext cx="0" cy="0"/>
          <a:chOff x="0" y="0"/>
          <a:chExt cx="0" cy="0"/>
        </a:xfrm>
      </p:grpSpPr>
      <p:sp>
        <p:nvSpPr>
          <p:cNvPr id="67" name="Google Shape;67;p11"/>
          <p:cNvSpPr txBox="1"/>
          <p:nvPr>
            <p:ph type="title"/>
          </p:nvPr>
        </p:nvSpPr>
        <p:spPr>
          <a:xfrm>
            <a:off x="3467102" y="21153908"/>
            <a:ext cx="37307837" cy="6536951"/>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b="1" sz="3000"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68" name="Google Shape;68;p11"/>
          <p:cNvSpPr txBox="1"/>
          <p:nvPr>
            <p:ph idx="1" type="body"/>
          </p:nvPr>
        </p:nvSpPr>
        <p:spPr>
          <a:xfrm>
            <a:off x="3467102" y="13953005"/>
            <a:ext cx="37307837" cy="7200900"/>
          </a:xfrm>
          <a:prstGeom prst="rect">
            <a:avLst/>
          </a:prstGeom>
          <a:noFill/>
          <a:ln>
            <a:noFill/>
          </a:ln>
        </p:spPr>
        <p:txBody>
          <a:bodyPr anchorCtr="0" anchor="b" bIns="214225" lIns="428450" spcFirstLastPara="1" rIns="428450" wrap="square" tIns="214225">
            <a:noAutofit/>
          </a:bodyPr>
          <a:lstStyle>
            <a:lvl1pPr indent="-228600" lvl="0" marL="457200" algn="l">
              <a:spcBef>
                <a:spcPts val="300"/>
              </a:spcBef>
              <a:spcAft>
                <a:spcPts val="0"/>
              </a:spcAft>
              <a:buClr>
                <a:schemeClr val="dk1"/>
              </a:buClr>
              <a:buSzPts val="1500"/>
              <a:buFont typeface="Arial"/>
              <a:buNone/>
              <a:defRPr sz="1500"/>
            </a:lvl1pPr>
            <a:lvl2pPr indent="-228600" lvl="1" marL="914400" algn="l">
              <a:spcBef>
                <a:spcPts val="270"/>
              </a:spcBef>
              <a:spcAft>
                <a:spcPts val="0"/>
              </a:spcAft>
              <a:buClr>
                <a:schemeClr val="dk1"/>
              </a:buClr>
              <a:buSzPts val="1350"/>
              <a:buFont typeface="Arial"/>
              <a:buNone/>
              <a:defRPr sz="1350"/>
            </a:lvl2pPr>
            <a:lvl3pPr indent="-228600" lvl="2" marL="1371600" algn="l">
              <a:spcBef>
                <a:spcPts val="240"/>
              </a:spcBef>
              <a:spcAft>
                <a:spcPts val="0"/>
              </a:spcAft>
              <a:buClr>
                <a:schemeClr val="dk1"/>
              </a:buClr>
              <a:buSzPts val="1200"/>
              <a:buFont typeface="Arial"/>
              <a:buNone/>
              <a:defRPr sz="1200"/>
            </a:lvl3pPr>
            <a:lvl4pPr indent="-228600" lvl="3" marL="1828800" algn="l">
              <a:spcBef>
                <a:spcPts val="210"/>
              </a:spcBef>
              <a:spcAft>
                <a:spcPts val="0"/>
              </a:spcAft>
              <a:buClr>
                <a:schemeClr val="dk1"/>
              </a:buClr>
              <a:buSzPts val="1050"/>
              <a:buFont typeface="Arial"/>
              <a:buNone/>
              <a:defRPr sz="1050"/>
            </a:lvl4pPr>
            <a:lvl5pPr indent="-228600" lvl="4" marL="2286000" algn="l">
              <a:spcBef>
                <a:spcPts val="210"/>
              </a:spcBef>
              <a:spcAft>
                <a:spcPts val="0"/>
              </a:spcAft>
              <a:buClr>
                <a:schemeClr val="dk1"/>
              </a:buClr>
              <a:buSzPts val="1050"/>
              <a:buFont typeface="Arial"/>
              <a:buNone/>
              <a:defRPr sz="1050"/>
            </a:lvl5pPr>
            <a:lvl6pPr indent="-228600" lvl="5" marL="2743200" algn="l">
              <a:spcBef>
                <a:spcPts val="210"/>
              </a:spcBef>
              <a:spcAft>
                <a:spcPts val="0"/>
              </a:spcAft>
              <a:buClr>
                <a:schemeClr val="dk1"/>
              </a:buClr>
              <a:buSzPts val="1050"/>
              <a:buFont typeface="Arial"/>
              <a:buNone/>
              <a:defRPr sz="1050"/>
            </a:lvl6pPr>
            <a:lvl7pPr indent="-228600" lvl="6" marL="3200400" algn="l">
              <a:spcBef>
                <a:spcPts val="210"/>
              </a:spcBef>
              <a:spcAft>
                <a:spcPts val="0"/>
              </a:spcAft>
              <a:buClr>
                <a:schemeClr val="dk1"/>
              </a:buClr>
              <a:buSzPts val="1050"/>
              <a:buFont typeface="Arial"/>
              <a:buNone/>
              <a:defRPr sz="1050"/>
            </a:lvl7pPr>
            <a:lvl8pPr indent="-228600" lvl="7" marL="3657600" algn="l">
              <a:spcBef>
                <a:spcPts val="210"/>
              </a:spcBef>
              <a:spcAft>
                <a:spcPts val="0"/>
              </a:spcAft>
              <a:buClr>
                <a:schemeClr val="dk1"/>
              </a:buClr>
              <a:buSzPts val="1050"/>
              <a:buFont typeface="Arial"/>
              <a:buNone/>
              <a:defRPr sz="1050"/>
            </a:lvl8pPr>
            <a:lvl9pPr indent="-228600" lvl="8" marL="4114800" algn="l">
              <a:spcBef>
                <a:spcPts val="210"/>
              </a:spcBef>
              <a:spcAft>
                <a:spcPts val="0"/>
              </a:spcAft>
              <a:buClr>
                <a:schemeClr val="dk1"/>
              </a:buClr>
              <a:buSzPts val="1050"/>
              <a:buFont typeface="Arial"/>
              <a:buNone/>
              <a:defRPr sz="1050"/>
            </a:lvl9pPr>
          </a:lstStyle>
          <a:p/>
        </p:txBody>
      </p:sp>
      <p:sp>
        <p:nvSpPr>
          <p:cNvPr id="69" name="Google Shape;69;p11"/>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1"/>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1"/>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Google Shape;10;p2"/>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1pPr>
            <a:lvl2pPr lvl="1"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2pPr>
            <a:lvl3pPr lvl="2"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3pPr>
            <a:lvl4pPr lvl="3"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4pPr>
            <a:lvl5pPr lvl="4"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5pPr>
            <a:lvl6pPr lvl="5" marR="0" rtl="0" algn="ctr">
              <a:spcBef>
                <a:spcPts val="0"/>
              </a:spcBef>
              <a:spcAft>
                <a:spcPts val="0"/>
              </a:spcAft>
              <a:buSzPts val="1400"/>
              <a:buNone/>
              <a:defRPr b="0" i="0" sz="15449" u="none" cap="none" strike="noStrike">
                <a:solidFill>
                  <a:schemeClr val="dk2"/>
                </a:solidFill>
                <a:latin typeface="Arial"/>
                <a:ea typeface="Arial"/>
                <a:cs typeface="Arial"/>
                <a:sym typeface="Arial"/>
              </a:defRPr>
            </a:lvl6pPr>
            <a:lvl7pPr lvl="6" marR="0" rtl="0" algn="ctr">
              <a:spcBef>
                <a:spcPts val="0"/>
              </a:spcBef>
              <a:spcAft>
                <a:spcPts val="0"/>
              </a:spcAft>
              <a:buSzPts val="1400"/>
              <a:buNone/>
              <a:defRPr b="0" i="0" sz="15449" u="none" cap="none" strike="noStrike">
                <a:solidFill>
                  <a:schemeClr val="dk2"/>
                </a:solidFill>
                <a:latin typeface="Arial"/>
                <a:ea typeface="Arial"/>
                <a:cs typeface="Arial"/>
                <a:sym typeface="Arial"/>
              </a:defRPr>
            </a:lvl7pPr>
            <a:lvl8pPr lvl="7" marR="0" rtl="0" algn="ctr">
              <a:spcBef>
                <a:spcPts val="0"/>
              </a:spcBef>
              <a:spcAft>
                <a:spcPts val="0"/>
              </a:spcAft>
              <a:buSzPts val="1400"/>
              <a:buNone/>
              <a:defRPr b="0" i="0" sz="15449" u="none" cap="none" strike="noStrike">
                <a:solidFill>
                  <a:schemeClr val="dk2"/>
                </a:solidFill>
                <a:latin typeface="Arial"/>
                <a:ea typeface="Arial"/>
                <a:cs typeface="Arial"/>
                <a:sym typeface="Arial"/>
              </a:defRPr>
            </a:lvl8pPr>
            <a:lvl9pPr lvl="8" marR="0" rtl="0" algn="ctr">
              <a:spcBef>
                <a:spcPts val="0"/>
              </a:spcBef>
              <a:spcAft>
                <a:spcPts val="0"/>
              </a:spcAft>
              <a:buSzPts val="1400"/>
              <a:buNone/>
              <a:defRPr b="0" i="0" sz="15449" u="none" cap="none" strike="noStrike">
                <a:solidFill>
                  <a:schemeClr val="dk2"/>
                </a:solidFill>
                <a:latin typeface="Arial"/>
                <a:ea typeface="Arial"/>
                <a:cs typeface="Arial"/>
                <a:sym typeface="Arial"/>
              </a:defRPr>
            </a:lvl9pPr>
          </a:lstStyle>
          <a:p/>
        </p:txBody>
      </p:sp>
      <p:sp>
        <p:nvSpPr>
          <p:cNvPr id="11" name="Google Shape;11;p2"/>
          <p:cNvSpPr txBox="1"/>
          <p:nvPr>
            <p:ph idx="1" type="body"/>
          </p:nvPr>
        </p:nvSpPr>
        <p:spPr>
          <a:xfrm>
            <a:off x="2195512" y="7681912"/>
            <a:ext cx="39501763" cy="21723350"/>
          </a:xfrm>
          <a:prstGeom prst="rect">
            <a:avLst/>
          </a:prstGeom>
          <a:noFill/>
          <a:ln>
            <a:noFill/>
          </a:ln>
        </p:spPr>
        <p:txBody>
          <a:bodyPr anchorCtr="0" anchor="t" bIns="214225" lIns="428450" spcFirstLastPara="1" rIns="428450" wrap="square" tIns="214225">
            <a:noAutofit/>
          </a:bodyPr>
          <a:lstStyle>
            <a:lvl1pPr indent="-939800" lvl="0" marL="457200" marR="0" rtl="0" algn="l">
              <a:spcBef>
                <a:spcPts val="2240"/>
              </a:spcBef>
              <a:spcAft>
                <a:spcPts val="0"/>
              </a:spcAft>
              <a:buClr>
                <a:schemeClr val="dk1"/>
              </a:buClr>
              <a:buSzPts val="11200"/>
              <a:buFont typeface="Arial"/>
              <a:buChar char="•"/>
              <a:defRPr b="0" i="0" sz="11200" u="none" cap="none" strike="noStrike">
                <a:solidFill>
                  <a:schemeClr val="dk1"/>
                </a:solidFill>
                <a:latin typeface="Arial"/>
                <a:ea typeface="Arial"/>
                <a:cs typeface="Arial"/>
                <a:sym typeface="Arial"/>
              </a:defRPr>
            </a:lvl1pPr>
            <a:lvl2pPr indent="-844550" lvl="1" marL="914400" marR="0" rtl="0" algn="l">
              <a:spcBef>
                <a:spcPts val="1940"/>
              </a:spcBef>
              <a:spcAft>
                <a:spcPts val="0"/>
              </a:spcAft>
              <a:buClr>
                <a:schemeClr val="dk1"/>
              </a:buClr>
              <a:buSzPts val="9700"/>
              <a:buFont typeface="Arial"/>
              <a:buChar char="–"/>
              <a:defRPr b="0" i="0" sz="9700" u="none" cap="none" strike="noStrike">
                <a:solidFill>
                  <a:schemeClr val="dk1"/>
                </a:solidFill>
                <a:latin typeface="Arial"/>
                <a:ea typeface="Arial"/>
                <a:cs typeface="Arial"/>
                <a:sym typeface="Arial"/>
              </a:defRPr>
            </a:lvl2pPr>
            <a:lvl3pPr indent="-762000" lvl="2" marL="1371600" marR="0" rtl="0" algn="l">
              <a:spcBef>
                <a:spcPts val="1680"/>
              </a:spcBef>
              <a:spcAft>
                <a:spcPts val="0"/>
              </a:spcAft>
              <a:buClr>
                <a:schemeClr val="dk1"/>
              </a:buClr>
              <a:buSzPts val="8400"/>
              <a:buFont typeface="Arial"/>
              <a:buChar char="•"/>
              <a:defRPr b="0" i="0" sz="8400" u="none" cap="none" strike="noStrike">
                <a:solidFill>
                  <a:schemeClr val="dk1"/>
                </a:solidFill>
                <a:latin typeface="Arial"/>
                <a:ea typeface="Arial"/>
                <a:cs typeface="Arial"/>
                <a:sym typeface="Arial"/>
              </a:defRPr>
            </a:lvl3pPr>
            <a:lvl4pPr indent="-673100" lvl="3" marL="1828800" marR="0" rtl="0" algn="l">
              <a:spcBef>
                <a:spcPts val="1400"/>
              </a:spcBef>
              <a:spcAft>
                <a:spcPts val="0"/>
              </a:spcAft>
              <a:buClr>
                <a:schemeClr val="dk1"/>
              </a:buClr>
              <a:buSzPts val="7000"/>
              <a:buFont typeface="Arial"/>
              <a:buChar char="–"/>
              <a:defRPr b="0" i="0" sz="7000" u="none" cap="none" strike="noStrike">
                <a:solidFill>
                  <a:schemeClr val="dk1"/>
                </a:solidFill>
                <a:latin typeface="Arial"/>
                <a:ea typeface="Arial"/>
                <a:cs typeface="Arial"/>
                <a:sym typeface="Arial"/>
              </a:defRPr>
            </a:lvl4pPr>
            <a:lvl5pPr indent="-673100" lvl="4" marL="2286000" marR="0" rtl="0" algn="l">
              <a:spcBef>
                <a:spcPts val="1400"/>
              </a:spcBef>
              <a:spcAft>
                <a:spcPts val="0"/>
              </a:spcAft>
              <a:buClr>
                <a:schemeClr val="dk1"/>
              </a:buClr>
              <a:buSzPts val="7000"/>
              <a:buFont typeface="Arial"/>
              <a:buChar char="»"/>
              <a:defRPr b="0" i="0" sz="7000" u="none" cap="none" strike="noStrike">
                <a:solidFill>
                  <a:schemeClr val="dk1"/>
                </a:solidFill>
                <a:latin typeface="Arial"/>
                <a:ea typeface="Arial"/>
                <a:cs typeface="Arial"/>
                <a:sym typeface="Arial"/>
              </a:defRPr>
            </a:lvl5pPr>
            <a:lvl6pPr indent="-676275" lvl="5" marL="2743200" marR="0" rtl="0" algn="l">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6pPr>
            <a:lvl7pPr indent="-676275" lvl="6" marL="3200400" marR="0" rtl="0" algn="l">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7pPr>
            <a:lvl8pPr indent="-676275" lvl="7" marL="3657600" marR="0" rtl="0" algn="l">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8pPr>
            <a:lvl9pPr indent="-676275" lvl="8" marL="4114800" marR="0" rtl="0" algn="l">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9pPr>
          </a:lstStyle>
          <a:p/>
        </p:txBody>
      </p:sp>
      <p:sp>
        <p:nvSpPr>
          <p:cNvPr id="12" name="Google Shape;12;p2"/>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9pPr>
          </a:lstStyle>
          <a:p/>
        </p:txBody>
      </p:sp>
      <p:sp>
        <p:nvSpPr>
          <p:cNvPr id="13" name="Google Shape;13;p2"/>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9pPr>
          </a:lstStyle>
          <a:p/>
        </p:txBody>
      </p:sp>
      <p:sp>
        <p:nvSpPr>
          <p:cNvPr id="14" name="Google Shape;14;p2"/>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4.png"/><Relationship Id="rId10" Type="http://schemas.openxmlformats.org/officeDocument/2006/relationships/image" Target="../media/image8.png"/><Relationship Id="rId13" Type="http://schemas.openxmlformats.org/officeDocument/2006/relationships/image" Target="../media/image6.png"/><Relationship Id="rId12" Type="http://schemas.openxmlformats.org/officeDocument/2006/relationships/image" Target="../media/image9.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3.png"/><Relationship Id="rId9" Type="http://schemas.openxmlformats.org/officeDocument/2006/relationships/image" Target="../media/image2.png"/><Relationship Id="rId15" Type="http://schemas.openxmlformats.org/officeDocument/2006/relationships/image" Target="../media/image13.png"/><Relationship Id="rId14" Type="http://schemas.openxmlformats.org/officeDocument/2006/relationships/image" Target="../media/image12.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5.png"/><Relationship Id="rId8"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8" name="Shape 88"/>
        <p:cNvGrpSpPr/>
        <p:nvPr/>
      </p:nvGrpSpPr>
      <p:grpSpPr>
        <a:xfrm>
          <a:off x="0" y="0"/>
          <a:ext cx="0" cy="0"/>
          <a:chOff x="0" y="0"/>
          <a:chExt cx="0" cy="0"/>
        </a:xfrm>
      </p:grpSpPr>
      <p:sp>
        <p:nvSpPr>
          <p:cNvPr id="89" name="Google Shape;89;p1"/>
          <p:cNvSpPr txBox="1"/>
          <p:nvPr/>
        </p:nvSpPr>
        <p:spPr>
          <a:xfrm>
            <a:off x="9601200" y="2054225"/>
            <a:ext cx="24688800" cy="1920875"/>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81E3F"/>
              </a:buClr>
              <a:buSzPts val="4800"/>
              <a:buFont typeface="Arial"/>
              <a:buNone/>
            </a:pPr>
            <a:r>
              <a:rPr b="1" i="0" lang="en-US" sz="4800" u="none" cap="none" strike="noStrike">
                <a:solidFill>
                  <a:srgbClr val="081E3F"/>
                </a:solidFill>
                <a:latin typeface="Arial"/>
                <a:ea typeface="Arial"/>
                <a:cs typeface="Arial"/>
                <a:sym typeface="Arial"/>
              </a:rPr>
              <a:t>ComboCounter Heavy Bag 2.0</a:t>
            </a:r>
            <a:endParaRPr/>
          </a:p>
          <a:p>
            <a:pPr indent="0" lvl="0" marL="0" marR="0" rtl="0" algn="ctr">
              <a:lnSpc>
                <a:spcPct val="100000"/>
              </a:lnSpc>
              <a:spcBef>
                <a:spcPts val="0"/>
              </a:spcBef>
              <a:spcAft>
                <a:spcPts val="0"/>
              </a:spcAft>
              <a:buClr>
                <a:srgbClr val="081E3F"/>
              </a:buClr>
              <a:buSzPts val="3600"/>
              <a:buFont typeface="Arial"/>
              <a:buNone/>
            </a:pPr>
            <a:r>
              <a:rPr b="1" i="0" lang="en-US" sz="3600" u="none" cap="none" strike="noStrike">
                <a:solidFill>
                  <a:srgbClr val="081E3F"/>
                </a:solidFill>
                <a:latin typeface="Arial"/>
                <a:ea typeface="Arial"/>
                <a:cs typeface="Arial"/>
                <a:sym typeface="Arial"/>
              </a:rPr>
              <a:t>Students: Gabriel Guijarro, Isaac Smith</a:t>
            </a:r>
            <a:endParaRPr b="0" i="0" sz="3600" u="none" cap="none" strike="noStrike">
              <a:solidFill>
                <a:srgbClr val="081E3F"/>
              </a:solidFill>
              <a:latin typeface="Arial"/>
              <a:ea typeface="Arial"/>
              <a:cs typeface="Arial"/>
              <a:sym typeface="Arial"/>
            </a:endParaRPr>
          </a:p>
          <a:p>
            <a:pPr indent="0" lvl="0" marL="0" marR="0" rtl="0" algn="ctr">
              <a:lnSpc>
                <a:spcPct val="100000"/>
              </a:lnSpc>
              <a:spcBef>
                <a:spcPts val="0"/>
              </a:spcBef>
              <a:spcAft>
                <a:spcPts val="0"/>
              </a:spcAft>
              <a:buClr>
                <a:srgbClr val="081E3F"/>
              </a:buClr>
              <a:buSzPts val="3600"/>
              <a:buFont typeface="Arial"/>
              <a:buNone/>
            </a:pPr>
            <a:r>
              <a:rPr b="1" i="0" lang="en-US" sz="3600" u="none" cap="none" strike="noStrike">
                <a:solidFill>
                  <a:srgbClr val="081E3F"/>
                </a:solidFill>
                <a:latin typeface="Arial"/>
                <a:ea typeface="Arial"/>
                <a:cs typeface="Arial"/>
                <a:sym typeface="Arial"/>
              </a:rPr>
              <a:t>Instructor:</a:t>
            </a:r>
            <a:r>
              <a:rPr b="1" i="1" lang="en-US" sz="3600" u="none" cap="none" strike="noStrike">
                <a:solidFill>
                  <a:srgbClr val="081E3F"/>
                </a:solidFill>
                <a:latin typeface="Arial"/>
                <a:ea typeface="Arial"/>
                <a:cs typeface="Arial"/>
                <a:sym typeface="Arial"/>
              </a:rPr>
              <a:t> </a:t>
            </a:r>
            <a:r>
              <a:rPr b="0" i="1" lang="en-US" sz="3600" u="none" cap="none" strike="noStrike">
                <a:solidFill>
                  <a:srgbClr val="081E3F"/>
                </a:solidFill>
                <a:latin typeface="Arial"/>
                <a:ea typeface="Arial"/>
                <a:cs typeface="Arial"/>
                <a:sym typeface="Arial"/>
              </a:rPr>
              <a:t>Dr. Masoud Sadjadi</a:t>
            </a:r>
            <a:r>
              <a:rPr b="0" i="0" lang="en-US" sz="3600" u="none" cap="none" strike="noStrike">
                <a:solidFill>
                  <a:srgbClr val="081E3F"/>
                </a:solidFill>
                <a:latin typeface="Arial"/>
                <a:ea typeface="Arial"/>
                <a:cs typeface="Arial"/>
                <a:sym typeface="Arial"/>
              </a:rPr>
              <a:t>,</a:t>
            </a:r>
            <a:r>
              <a:rPr b="0" i="1" lang="en-US" sz="3600" u="none" cap="none" strike="noStrike">
                <a:solidFill>
                  <a:srgbClr val="081E3F"/>
                </a:solidFill>
                <a:latin typeface="Arial"/>
                <a:ea typeface="Arial"/>
                <a:cs typeface="Arial"/>
                <a:sym typeface="Arial"/>
              </a:rPr>
              <a:t> </a:t>
            </a:r>
            <a:r>
              <a:rPr b="0" i="0" lang="en-US" sz="3600" u="none" cap="none" strike="noStrike">
                <a:solidFill>
                  <a:srgbClr val="081E3F"/>
                </a:solidFill>
                <a:latin typeface="Arial"/>
                <a:ea typeface="Arial"/>
                <a:cs typeface="Arial"/>
                <a:sym typeface="Arial"/>
              </a:rPr>
              <a:t>Florida International University</a:t>
            </a:r>
            <a:endParaRPr/>
          </a:p>
        </p:txBody>
      </p:sp>
      <p:sp>
        <p:nvSpPr>
          <p:cNvPr id="90" name="Google Shape;90;p1"/>
          <p:cNvSpPr txBox="1"/>
          <p:nvPr/>
        </p:nvSpPr>
        <p:spPr>
          <a:xfrm>
            <a:off x="1436687" y="31775400"/>
            <a:ext cx="41344849" cy="420687"/>
          </a:xfrm>
          <a:prstGeom prst="rect">
            <a:avLst/>
          </a:prstGeom>
          <a:noFill/>
          <a:ln>
            <a:noFill/>
          </a:ln>
        </p:spPr>
        <p:txBody>
          <a:bodyPr anchorCtr="0" anchor="t" bIns="36975" lIns="73975" spcFirstLastPara="1" rIns="73975" wrap="square" tIns="36975">
            <a:spAutoFit/>
          </a:bodyPr>
          <a:lstStyle/>
          <a:p>
            <a:pPr indent="-493712" lvl="0" marL="493712" marR="0" rtl="0" algn="ctr">
              <a:lnSpc>
                <a:spcPct val="100000"/>
              </a:lnSpc>
              <a:spcBef>
                <a:spcPts val="0"/>
              </a:spcBef>
              <a:spcAft>
                <a:spcPts val="0"/>
              </a:spcAft>
              <a:buClr>
                <a:schemeClr val="dk1"/>
              </a:buClr>
              <a:buSzPts val="2200"/>
              <a:buFont typeface="Arial"/>
              <a:buNone/>
            </a:pPr>
            <a:r>
              <a:rPr b="0" i="0" lang="en-US" sz="2200" u="none" cap="none" strike="noStrike">
                <a:solidFill>
                  <a:schemeClr val="dk1"/>
                </a:solidFill>
                <a:latin typeface="Arial"/>
                <a:ea typeface="Arial"/>
                <a:cs typeface="Arial"/>
                <a:sym typeface="Arial"/>
              </a:rPr>
              <a:t>The material presented in this poster is based upon the work supported by </a:t>
            </a:r>
            <a:r>
              <a:rPr b="0" i="0" lang="en-US" sz="2200" u="none" cap="none" strike="noStrike">
                <a:solidFill>
                  <a:srgbClr val="FF0000"/>
                </a:solidFill>
                <a:latin typeface="Arial"/>
                <a:ea typeface="Arial"/>
                <a:cs typeface="Arial"/>
                <a:sym typeface="Arial"/>
              </a:rPr>
              <a:t>Michael H. Bucar. </a:t>
            </a:r>
            <a:r>
              <a:rPr b="0" i="0" lang="en-US" sz="2200" u="none" cap="none" strike="noStrike">
                <a:solidFill>
                  <a:schemeClr val="dk1"/>
                </a:solidFill>
                <a:latin typeface="Arial"/>
                <a:ea typeface="Arial"/>
                <a:cs typeface="Arial"/>
                <a:sym typeface="Arial"/>
              </a:rPr>
              <a:t>We/I thank </a:t>
            </a:r>
            <a:r>
              <a:rPr b="0" i="0" lang="en-US" sz="2200" u="none" cap="none" strike="noStrike">
                <a:solidFill>
                  <a:srgbClr val="FF0000"/>
                </a:solidFill>
                <a:latin typeface="Arial"/>
                <a:ea typeface="Arial"/>
                <a:cs typeface="Arial"/>
                <a:sym typeface="Arial"/>
              </a:rPr>
              <a:t>Michael H. Bucar</a:t>
            </a:r>
            <a:r>
              <a:rPr b="0" i="0" lang="en-US" sz="2200" u="none" cap="none" strike="noStrike">
                <a:solidFill>
                  <a:schemeClr val="dk1"/>
                </a:solidFill>
                <a:latin typeface="Arial"/>
                <a:ea typeface="Arial"/>
                <a:cs typeface="Arial"/>
                <a:sym typeface="Arial"/>
              </a:rPr>
              <a:t> for assistance, cooperation and mentorship that I/we received throughout this process</a:t>
            </a:r>
            <a:endParaRPr/>
          </a:p>
        </p:txBody>
      </p:sp>
      <p:sp>
        <p:nvSpPr>
          <p:cNvPr id="91" name="Google Shape;91;p1"/>
          <p:cNvSpPr txBox="1"/>
          <p:nvPr/>
        </p:nvSpPr>
        <p:spPr>
          <a:xfrm>
            <a:off x="2230437" y="4325937"/>
            <a:ext cx="8167687" cy="812800"/>
          </a:xfrm>
          <a:prstGeom prst="rect">
            <a:avLst/>
          </a:prstGeom>
          <a:solidFill>
            <a:srgbClr val="081E3F"/>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4800"/>
              <a:buFont typeface="Arial"/>
              <a:buNone/>
            </a:pPr>
            <a:r>
              <a:rPr b="1" i="0" lang="en-US" sz="4800" u="none" cap="none" strike="noStrike">
                <a:solidFill>
                  <a:srgbClr val="B6862C"/>
                </a:solidFill>
                <a:latin typeface="Arial"/>
                <a:ea typeface="Arial"/>
                <a:cs typeface="Arial"/>
                <a:sym typeface="Arial"/>
              </a:rPr>
              <a:t>Problem</a:t>
            </a:r>
            <a:endParaRPr/>
          </a:p>
        </p:txBody>
      </p:sp>
      <p:sp>
        <p:nvSpPr>
          <p:cNvPr id="92" name="Google Shape;92;p1"/>
          <p:cNvSpPr txBox="1"/>
          <p:nvPr/>
        </p:nvSpPr>
        <p:spPr>
          <a:xfrm>
            <a:off x="1176337" y="31546800"/>
            <a:ext cx="41605199" cy="995362"/>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7200" u="none">
              <a:solidFill>
                <a:schemeClr val="dk1"/>
              </a:solidFill>
              <a:latin typeface="Arial"/>
              <a:ea typeface="Arial"/>
              <a:cs typeface="Arial"/>
              <a:sym typeface="Arial"/>
            </a:endParaRPr>
          </a:p>
        </p:txBody>
      </p:sp>
      <p:sp>
        <p:nvSpPr>
          <p:cNvPr id="93" name="Google Shape;93;p1"/>
          <p:cNvSpPr txBox="1"/>
          <p:nvPr/>
        </p:nvSpPr>
        <p:spPr>
          <a:xfrm>
            <a:off x="1436687" y="31273750"/>
            <a:ext cx="3735387" cy="547687"/>
          </a:xfrm>
          <a:prstGeom prst="rect">
            <a:avLst/>
          </a:prstGeom>
          <a:solidFill>
            <a:schemeClr val="dk1"/>
          </a:solidFill>
          <a:ln cap="flat" cmpd="sng" w="12700">
            <a:solidFill>
              <a:srgbClr val="0033CC"/>
            </a:solidFill>
            <a:prstDash val="solid"/>
            <a:miter lim="800000"/>
            <a:headEnd len="sm" w="sm" type="none"/>
            <a:tailEnd len="sm" w="sm" type="none"/>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81E3F"/>
              </a:buClr>
              <a:buSzPts val="3000"/>
              <a:buFont typeface="Arial"/>
              <a:buNone/>
            </a:pPr>
            <a:r>
              <a:rPr b="1" i="0" lang="en-US" sz="3000" u="none">
                <a:solidFill>
                  <a:srgbClr val="081E3F"/>
                </a:solidFill>
                <a:latin typeface="Arial"/>
                <a:ea typeface="Arial"/>
                <a:cs typeface="Arial"/>
                <a:sym typeface="Arial"/>
              </a:rPr>
              <a:t>Acknowledgement</a:t>
            </a:r>
            <a:endParaRPr/>
          </a:p>
        </p:txBody>
      </p:sp>
      <p:sp>
        <p:nvSpPr>
          <p:cNvPr id="94" name="Google Shape;94;p1"/>
          <p:cNvSpPr txBox="1"/>
          <p:nvPr/>
        </p:nvSpPr>
        <p:spPr>
          <a:xfrm>
            <a:off x="11183937" y="4325937"/>
            <a:ext cx="9448800" cy="812800"/>
          </a:xfrm>
          <a:prstGeom prst="rect">
            <a:avLst/>
          </a:prstGeom>
          <a:solidFill>
            <a:srgbClr val="081E3F"/>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4800"/>
              <a:buFont typeface="Arial"/>
              <a:buNone/>
            </a:pPr>
            <a:r>
              <a:rPr b="1" i="0" lang="en-US" sz="4800" u="none">
                <a:solidFill>
                  <a:srgbClr val="B6862C"/>
                </a:solidFill>
                <a:latin typeface="Arial"/>
                <a:ea typeface="Arial"/>
                <a:cs typeface="Arial"/>
                <a:sym typeface="Arial"/>
              </a:rPr>
              <a:t>Current System</a:t>
            </a:r>
            <a:endParaRPr/>
          </a:p>
        </p:txBody>
      </p:sp>
      <p:sp>
        <p:nvSpPr>
          <p:cNvPr id="95" name="Google Shape;95;p1"/>
          <p:cNvSpPr txBox="1"/>
          <p:nvPr/>
        </p:nvSpPr>
        <p:spPr>
          <a:xfrm>
            <a:off x="21601113" y="4325937"/>
            <a:ext cx="9785350" cy="812800"/>
          </a:xfrm>
          <a:prstGeom prst="rect">
            <a:avLst/>
          </a:prstGeom>
          <a:solidFill>
            <a:srgbClr val="081E3F"/>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4800"/>
              <a:buFont typeface="Arial"/>
              <a:buNone/>
            </a:pPr>
            <a:r>
              <a:rPr b="1" i="0" lang="en-US" sz="4800" u="none">
                <a:solidFill>
                  <a:srgbClr val="B6862C"/>
                </a:solidFill>
                <a:latin typeface="Arial"/>
                <a:ea typeface="Arial"/>
                <a:cs typeface="Arial"/>
                <a:sym typeface="Arial"/>
              </a:rPr>
              <a:t>Requirements</a:t>
            </a:r>
            <a:endParaRPr/>
          </a:p>
        </p:txBody>
      </p:sp>
      <p:sp>
        <p:nvSpPr>
          <p:cNvPr id="96" name="Google Shape;96;p1"/>
          <p:cNvSpPr txBox="1"/>
          <p:nvPr/>
        </p:nvSpPr>
        <p:spPr>
          <a:xfrm>
            <a:off x="17656175" y="13263563"/>
            <a:ext cx="8578850" cy="814387"/>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4800"/>
              <a:buFont typeface="Arial"/>
              <a:buNone/>
            </a:pPr>
            <a:r>
              <a:rPr b="1" i="0" lang="en-US" sz="4800" u="none">
                <a:solidFill>
                  <a:srgbClr val="B6862C"/>
                </a:solidFill>
                <a:latin typeface="Arial"/>
                <a:ea typeface="Arial"/>
                <a:cs typeface="Arial"/>
                <a:sym typeface="Arial"/>
              </a:rPr>
              <a:t>System &amp;Object Design</a:t>
            </a:r>
            <a:endParaRPr/>
          </a:p>
        </p:txBody>
      </p:sp>
      <p:sp>
        <p:nvSpPr>
          <p:cNvPr id="97" name="Google Shape;97;p1"/>
          <p:cNvSpPr txBox="1"/>
          <p:nvPr/>
        </p:nvSpPr>
        <p:spPr>
          <a:xfrm>
            <a:off x="32353250" y="4311650"/>
            <a:ext cx="9296400" cy="812800"/>
          </a:xfrm>
          <a:prstGeom prst="rect">
            <a:avLst/>
          </a:prstGeom>
          <a:solidFill>
            <a:srgbClr val="081E3F"/>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4800"/>
              <a:buFont typeface="Arial"/>
              <a:buNone/>
            </a:pPr>
            <a:r>
              <a:rPr b="1" i="0" lang="en-US" sz="4800" u="none">
                <a:solidFill>
                  <a:srgbClr val="B6862C"/>
                </a:solidFill>
                <a:latin typeface="Arial"/>
                <a:ea typeface="Arial"/>
                <a:cs typeface="Arial"/>
                <a:sym typeface="Arial"/>
              </a:rPr>
              <a:t>Implementation</a:t>
            </a:r>
            <a:endParaRPr/>
          </a:p>
        </p:txBody>
      </p:sp>
      <p:sp>
        <p:nvSpPr>
          <p:cNvPr id="98" name="Google Shape;98;p1"/>
          <p:cNvSpPr txBox="1"/>
          <p:nvPr/>
        </p:nvSpPr>
        <p:spPr>
          <a:xfrm>
            <a:off x="3903662" y="13350875"/>
            <a:ext cx="4114800" cy="812800"/>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4800"/>
              <a:buFont typeface="Arial"/>
              <a:buNone/>
            </a:pPr>
            <a:r>
              <a:rPr b="1" i="0" lang="en-US" sz="4800" u="none">
                <a:solidFill>
                  <a:srgbClr val="B6862C"/>
                </a:solidFill>
                <a:latin typeface="Arial"/>
                <a:ea typeface="Arial"/>
                <a:cs typeface="Arial"/>
                <a:sym typeface="Arial"/>
              </a:rPr>
              <a:t>Verification</a:t>
            </a:r>
            <a:endParaRPr/>
          </a:p>
        </p:txBody>
      </p:sp>
      <p:sp>
        <p:nvSpPr>
          <p:cNvPr id="99" name="Google Shape;99;p1"/>
          <p:cNvSpPr txBox="1"/>
          <p:nvPr/>
        </p:nvSpPr>
        <p:spPr>
          <a:xfrm>
            <a:off x="34683700" y="13119100"/>
            <a:ext cx="4114800" cy="812800"/>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4800"/>
              <a:buFont typeface="Arial"/>
              <a:buNone/>
            </a:pPr>
            <a:r>
              <a:rPr b="1" i="0" lang="en-US" sz="4800" u="none">
                <a:solidFill>
                  <a:srgbClr val="B6862C"/>
                </a:solidFill>
                <a:latin typeface="Arial"/>
                <a:ea typeface="Arial"/>
                <a:cs typeface="Arial"/>
                <a:sym typeface="Arial"/>
              </a:rPr>
              <a:t>Screenshots</a:t>
            </a:r>
            <a:endParaRPr/>
          </a:p>
        </p:txBody>
      </p:sp>
      <p:sp>
        <p:nvSpPr>
          <p:cNvPr id="100" name="Google Shape;100;p1"/>
          <p:cNvSpPr txBox="1"/>
          <p:nvPr/>
        </p:nvSpPr>
        <p:spPr>
          <a:xfrm>
            <a:off x="9601200" y="0"/>
            <a:ext cx="24688800" cy="1938337"/>
          </a:xfrm>
          <a:prstGeom prst="rect">
            <a:avLst/>
          </a:prstGeom>
          <a:solidFill>
            <a:srgbClr val="081E3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B6862C"/>
              </a:buClr>
              <a:buSzPts val="6600"/>
              <a:buFont typeface="Arial"/>
              <a:buNone/>
            </a:pPr>
            <a:r>
              <a:rPr b="1" i="0" lang="en-US" sz="6600" u="none">
                <a:solidFill>
                  <a:srgbClr val="B6862C"/>
                </a:solidFill>
                <a:latin typeface="Arial"/>
                <a:ea typeface="Arial"/>
                <a:cs typeface="Arial"/>
                <a:sym typeface="Arial"/>
              </a:rPr>
              <a:t>School of Computing &amp; Information Sciences</a:t>
            </a:r>
            <a:endParaRPr/>
          </a:p>
          <a:p>
            <a:pPr indent="0" lvl="0" marL="0" marR="0" rtl="0" algn="ctr">
              <a:lnSpc>
                <a:spcPct val="100000"/>
              </a:lnSpc>
              <a:spcBef>
                <a:spcPts val="0"/>
              </a:spcBef>
              <a:spcAft>
                <a:spcPts val="0"/>
              </a:spcAft>
              <a:buClr>
                <a:srgbClr val="B6862C"/>
              </a:buClr>
              <a:buSzPts val="5400"/>
              <a:buFont typeface="Arial"/>
              <a:buNone/>
            </a:pPr>
            <a:r>
              <a:rPr b="0" i="1" lang="en-US" sz="5400" u="none">
                <a:solidFill>
                  <a:srgbClr val="B6862C"/>
                </a:solidFill>
                <a:latin typeface="Arial"/>
                <a:ea typeface="Arial"/>
                <a:cs typeface="Arial"/>
                <a:sym typeface="Arial"/>
              </a:rPr>
              <a:t>Spring 2020 Senior Design Project</a:t>
            </a:r>
            <a:endParaRPr/>
          </a:p>
        </p:txBody>
      </p:sp>
      <p:pic>
        <p:nvPicPr>
          <p:cNvPr id="101" name="Google Shape;101;p1"/>
          <p:cNvPicPr preferRelativeResize="0"/>
          <p:nvPr/>
        </p:nvPicPr>
        <p:blipFill rotWithShape="1">
          <a:blip r:embed="rId3">
            <a:alphaModFix/>
          </a:blip>
          <a:srcRect b="0" l="0" r="0" t="0"/>
          <a:stretch/>
        </p:blipFill>
        <p:spPr>
          <a:xfrm>
            <a:off x="1176337" y="622300"/>
            <a:ext cx="7667625" cy="2632075"/>
          </a:xfrm>
          <a:prstGeom prst="rect">
            <a:avLst/>
          </a:prstGeom>
          <a:noFill/>
          <a:ln>
            <a:noFill/>
          </a:ln>
        </p:spPr>
      </p:pic>
      <p:sp>
        <p:nvSpPr>
          <p:cNvPr id="102" name="Google Shape;102;p1"/>
          <p:cNvSpPr txBox="1"/>
          <p:nvPr/>
        </p:nvSpPr>
        <p:spPr>
          <a:xfrm>
            <a:off x="2057399" y="5151438"/>
            <a:ext cx="8168859" cy="778674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81E3F"/>
              </a:buClr>
              <a:buSzPts val="4000"/>
              <a:buFont typeface="Arial"/>
              <a:buNone/>
            </a:pPr>
            <a:r>
              <a:rPr b="1" i="0" lang="en-US" sz="4000" u="none" cap="none" strike="noStrike">
                <a:solidFill>
                  <a:srgbClr val="081E3F"/>
                </a:solidFill>
                <a:latin typeface="Arial"/>
                <a:ea typeface="Arial"/>
                <a:cs typeface="Arial"/>
                <a:sym typeface="Arial"/>
              </a:rPr>
              <a:t>There aren’t many ways in which the act of exercising could be made more entertaining for both the professional and the avid home user. This application strives to be able to turn a more mundane exercising activity into a competitive and fun one. The main focus being amalgamating the work of the past with more modern design choices and automation of the present. </a:t>
            </a:r>
            <a:endParaRPr/>
          </a:p>
          <a:p>
            <a:pPr indent="-444500" lvl="0" marL="571500" marR="0" rtl="0" algn="l">
              <a:lnSpc>
                <a:spcPct val="100000"/>
              </a:lnSpc>
              <a:spcBef>
                <a:spcPts val="0"/>
              </a:spcBef>
              <a:spcAft>
                <a:spcPts val="0"/>
              </a:spcAft>
              <a:buClr>
                <a:schemeClr val="dk1"/>
              </a:buClr>
              <a:buSzPts val="2000"/>
              <a:buFont typeface="Arial"/>
              <a:buNone/>
            </a:pPr>
            <a:r>
              <a:t/>
            </a:r>
            <a:endParaRPr b="0" i="0" sz="2000" u="none" cap="none" strike="noStrike">
              <a:solidFill>
                <a:srgbClr val="081E3F"/>
              </a:solidFill>
              <a:latin typeface="Arial"/>
              <a:ea typeface="Arial"/>
              <a:cs typeface="Arial"/>
              <a:sym typeface="Arial"/>
            </a:endParaRPr>
          </a:p>
        </p:txBody>
      </p:sp>
      <p:sp>
        <p:nvSpPr>
          <p:cNvPr id="103" name="Google Shape;103;p1"/>
          <p:cNvSpPr txBox="1"/>
          <p:nvPr/>
        </p:nvSpPr>
        <p:spPr>
          <a:xfrm>
            <a:off x="11118203" y="5316504"/>
            <a:ext cx="9448800" cy="8402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81E3F"/>
              </a:buClr>
              <a:buSzPts val="4000"/>
              <a:buFont typeface="Arial"/>
              <a:buNone/>
            </a:pPr>
            <a:r>
              <a:rPr b="1" i="0" lang="en-US" sz="4000" u="none" cap="none" strike="noStrike">
                <a:solidFill>
                  <a:srgbClr val="081E3F"/>
                </a:solidFill>
                <a:latin typeface="Arial"/>
                <a:ea typeface="Arial"/>
                <a:cs typeface="Arial"/>
                <a:sym typeface="Arial"/>
              </a:rPr>
              <a:t>The application runs on Windows as a Windows Forms software. Simultaneously, it connects to a MySQL server and data is read/written to that database.</a:t>
            </a:r>
            <a:endParaRPr/>
          </a:p>
          <a:p>
            <a:pPr indent="0" lvl="0" marL="0" marR="0" rtl="0" algn="l">
              <a:lnSpc>
                <a:spcPct val="100000"/>
              </a:lnSpc>
              <a:spcBef>
                <a:spcPts val="0"/>
              </a:spcBef>
              <a:spcAft>
                <a:spcPts val="0"/>
              </a:spcAft>
              <a:buClr>
                <a:srgbClr val="081E3F"/>
              </a:buClr>
              <a:buSzPts val="4000"/>
              <a:buFont typeface="Arial"/>
              <a:buNone/>
            </a:pPr>
            <a:r>
              <a:rPr b="1" i="0" lang="en-US" sz="4000" u="none" cap="none" strike="noStrike">
                <a:solidFill>
                  <a:srgbClr val="081E3F"/>
                </a:solidFill>
                <a:latin typeface="Arial"/>
                <a:ea typeface="Arial"/>
                <a:cs typeface="Arial"/>
                <a:sym typeface="Arial"/>
              </a:rPr>
              <a:t>Functions:</a:t>
            </a:r>
            <a:endParaRPr/>
          </a:p>
          <a:p>
            <a:pPr indent="-571500" lvl="0" marL="571500" marR="0" rtl="0" algn="l">
              <a:lnSpc>
                <a:spcPct val="100000"/>
              </a:lnSpc>
              <a:spcBef>
                <a:spcPts val="0"/>
              </a:spcBef>
              <a:spcAft>
                <a:spcPts val="0"/>
              </a:spcAft>
              <a:buClr>
                <a:srgbClr val="081E3F"/>
              </a:buClr>
              <a:buSzPts val="4000"/>
              <a:buFont typeface="Arial"/>
              <a:buChar char="•"/>
            </a:pPr>
            <a:r>
              <a:rPr b="1" i="0" lang="en-US" sz="4000" u="none" cap="none" strike="noStrike">
                <a:solidFill>
                  <a:srgbClr val="081E3F"/>
                </a:solidFill>
                <a:latin typeface="Arial"/>
                <a:ea typeface="Arial"/>
                <a:cs typeface="Arial"/>
                <a:sym typeface="Arial"/>
              </a:rPr>
              <a:t>A main hub to display all modes</a:t>
            </a:r>
            <a:endParaRPr/>
          </a:p>
          <a:p>
            <a:pPr indent="-571500" lvl="0" marL="571500" marR="0" rtl="0" algn="l">
              <a:lnSpc>
                <a:spcPct val="100000"/>
              </a:lnSpc>
              <a:spcBef>
                <a:spcPts val="0"/>
              </a:spcBef>
              <a:spcAft>
                <a:spcPts val="0"/>
              </a:spcAft>
              <a:buClr>
                <a:srgbClr val="081E3F"/>
              </a:buClr>
              <a:buSzPts val="4000"/>
              <a:buFont typeface="Arial"/>
              <a:buChar char="•"/>
            </a:pPr>
            <a:r>
              <a:rPr b="1" i="0" lang="en-US" sz="4000" u="none" cap="none" strike="noStrike">
                <a:solidFill>
                  <a:srgbClr val="081E3F"/>
                </a:solidFill>
                <a:latin typeface="Arial"/>
                <a:ea typeface="Arial"/>
                <a:cs typeface="Arial"/>
                <a:sym typeface="Arial"/>
              </a:rPr>
              <a:t>A multitude of Modes were added such as Punch Count &amp; Targeted Total Force </a:t>
            </a:r>
            <a:endParaRPr/>
          </a:p>
          <a:p>
            <a:pPr indent="-571500" lvl="0" marL="571500" marR="0" rtl="0" algn="l">
              <a:lnSpc>
                <a:spcPct val="100000"/>
              </a:lnSpc>
              <a:spcBef>
                <a:spcPts val="0"/>
              </a:spcBef>
              <a:spcAft>
                <a:spcPts val="0"/>
              </a:spcAft>
              <a:buClr>
                <a:srgbClr val="081E3F"/>
              </a:buClr>
              <a:buSzPts val="4000"/>
              <a:buFont typeface="Arial"/>
              <a:buChar char="•"/>
            </a:pPr>
            <a:r>
              <a:rPr b="1" i="0" lang="en-US" sz="4000" u="none" cap="none" strike="noStrike">
                <a:solidFill>
                  <a:srgbClr val="081E3F"/>
                </a:solidFill>
                <a:latin typeface="Arial"/>
                <a:ea typeface="Arial"/>
                <a:cs typeface="Arial"/>
                <a:sym typeface="Arial"/>
              </a:rPr>
              <a:t>Events, logic, and Quality of Life changes were made to all modes </a:t>
            </a:r>
            <a:endParaRPr/>
          </a:p>
          <a:p>
            <a:pPr indent="0" lvl="0" marL="0" marR="0" rtl="0" algn="l">
              <a:lnSpc>
                <a:spcPct val="100000"/>
              </a:lnSpc>
              <a:spcBef>
                <a:spcPts val="0"/>
              </a:spcBef>
              <a:spcAft>
                <a:spcPts val="0"/>
              </a:spcAft>
              <a:buClr>
                <a:schemeClr val="dk1"/>
              </a:buClr>
              <a:buSzPts val="4000"/>
              <a:buFont typeface="Arial"/>
              <a:buNone/>
            </a:pPr>
            <a:r>
              <a:t/>
            </a:r>
            <a:endParaRPr b="1" i="0" sz="4000" u="none" cap="none" strike="noStrike">
              <a:solidFill>
                <a:srgbClr val="081E3F"/>
              </a:solidFill>
              <a:latin typeface="Arial"/>
              <a:ea typeface="Arial"/>
              <a:cs typeface="Arial"/>
              <a:sym typeface="Arial"/>
            </a:endParaRPr>
          </a:p>
          <a:p>
            <a:pPr indent="-444500" lvl="0" marL="571500" marR="0" rtl="0" algn="l">
              <a:lnSpc>
                <a:spcPct val="100000"/>
              </a:lnSpc>
              <a:spcBef>
                <a:spcPts val="0"/>
              </a:spcBef>
              <a:spcAft>
                <a:spcPts val="0"/>
              </a:spcAft>
              <a:buClr>
                <a:schemeClr val="dk1"/>
              </a:buClr>
              <a:buSzPts val="2000"/>
              <a:buFont typeface="Arial"/>
              <a:buNone/>
            </a:pPr>
            <a:r>
              <a:t/>
            </a:r>
            <a:endParaRPr b="1" i="0" sz="2000" u="none" cap="none" strike="noStrike">
              <a:solidFill>
                <a:srgbClr val="081E3F"/>
              </a:solidFill>
              <a:latin typeface="Arial"/>
              <a:ea typeface="Arial"/>
              <a:cs typeface="Arial"/>
              <a:sym typeface="Arial"/>
            </a:endParaRPr>
          </a:p>
        </p:txBody>
      </p:sp>
      <p:sp>
        <p:nvSpPr>
          <p:cNvPr id="104" name="Google Shape;104;p1"/>
          <p:cNvSpPr txBox="1"/>
          <p:nvPr/>
        </p:nvSpPr>
        <p:spPr>
          <a:xfrm>
            <a:off x="21388020" y="5294313"/>
            <a:ext cx="9927431" cy="655564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81E3F"/>
              </a:buClr>
              <a:buSzPts val="4000"/>
              <a:buFont typeface="Arial"/>
              <a:buNone/>
            </a:pPr>
            <a:r>
              <a:rPr b="1" i="0" lang="en-US" sz="4000" u="none" cap="none" strike="noStrike">
                <a:solidFill>
                  <a:srgbClr val="081E3F"/>
                </a:solidFill>
                <a:latin typeface="Arial"/>
                <a:ea typeface="Arial"/>
                <a:cs typeface="Arial"/>
                <a:sym typeface="Arial"/>
              </a:rPr>
              <a:t>Version 1.0 : The basic framework of the system was established with a sleek User Interface that emphasized simplicity and minimalism </a:t>
            </a:r>
            <a:endParaRPr/>
          </a:p>
          <a:p>
            <a:pPr indent="-571500" lvl="0" marL="571500" marR="0" rtl="0" algn="l">
              <a:lnSpc>
                <a:spcPct val="100000"/>
              </a:lnSpc>
              <a:spcBef>
                <a:spcPts val="0"/>
              </a:spcBef>
              <a:spcAft>
                <a:spcPts val="0"/>
              </a:spcAft>
              <a:buClr>
                <a:srgbClr val="081E3F"/>
              </a:buClr>
              <a:buSzPts val="4000"/>
              <a:buFont typeface="Arial"/>
              <a:buChar char="•"/>
            </a:pPr>
            <a:r>
              <a:rPr b="1" i="0" lang="en-US" sz="4000" u="none" cap="none" strike="noStrike">
                <a:solidFill>
                  <a:srgbClr val="081E3F"/>
                </a:solidFill>
                <a:latin typeface="Arial"/>
                <a:ea typeface="Arial"/>
                <a:cs typeface="Arial"/>
                <a:sym typeface="Arial"/>
              </a:rPr>
              <a:t>Modernize the look and feel of the UI</a:t>
            </a:r>
            <a:endParaRPr/>
          </a:p>
          <a:p>
            <a:pPr indent="-571500" lvl="0" marL="571500" marR="0" rtl="0" algn="l">
              <a:lnSpc>
                <a:spcPct val="100000"/>
              </a:lnSpc>
              <a:spcBef>
                <a:spcPts val="0"/>
              </a:spcBef>
              <a:spcAft>
                <a:spcPts val="0"/>
              </a:spcAft>
              <a:buClr>
                <a:srgbClr val="081E3F"/>
              </a:buClr>
              <a:buSzPts val="4000"/>
              <a:buFont typeface="Arial"/>
              <a:buChar char="•"/>
            </a:pPr>
            <a:r>
              <a:rPr b="1" i="0" lang="en-US" sz="4000" u="none" cap="none" strike="noStrike">
                <a:solidFill>
                  <a:srgbClr val="081E3F"/>
                </a:solidFill>
                <a:latin typeface="Arial"/>
                <a:ea typeface="Arial"/>
                <a:cs typeface="Arial"/>
                <a:sym typeface="Arial"/>
              </a:rPr>
              <a:t>Add more modes (solo/competitive)</a:t>
            </a:r>
            <a:endParaRPr/>
          </a:p>
          <a:p>
            <a:pPr indent="-571500" lvl="0" marL="571500" marR="0" rtl="0" algn="l">
              <a:lnSpc>
                <a:spcPct val="100000"/>
              </a:lnSpc>
              <a:spcBef>
                <a:spcPts val="0"/>
              </a:spcBef>
              <a:spcAft>
                <a:spcPts val="0"/>
              </a:spcAft>
              <a:buClr>
                <a:srgbClr val="081E3F"/>
              </a:buClr>
              <a:buSzPts val="4000"/>
              <a:buFont typeface="Arial"/>
              <a:buChar char="•"/>
            </a:pPr>
            <a:r>
              <a:rPr b="1" i="0" lang="en-US" sz="4000" u="none" cap="none" strike="noStrike">
                <a:solidFill>
                  <a:srgbClr val="081E3F"/>
                </a:solidFill>
                <a:latin typeface="Arial"/>
                <a:ea typeface="Arial"/>
                <a:cs typeface="Arial"/>
                <a:sym typeface="Arial"/>
              </a:rPr>
              <a:t>Integrate Quality of Life changes to direct user’s focus and improve performance</a:t>
            </a:r>
            <a:endParaRPr/>
          </a:p>
          <a:p>
            <a:pPr indent="-317500" lvl="0" marL="571500" marR="0" rtl="0" algn="l">
              <a:lnSpc>
                <a:spcPct val="100000"/>
              </a:lnSpc>
              <a:spcBef>
                <a:spcPts val="0"/>
              </a:spcBef>
              <a:spcAft>
                <a:spcPts val="0"/>
              </a:spcAft>
              <a:buClr>
                <a:schemeClr val="dk1"/>
              </a:buClr>
              <a:buSzPts val="4000"/>
              <a:buFont typeface="Arial"/>
              <a:buNone/>
            </a:pPr>
            <a:r>
              <a:t/>
            </a:r>
            <a:endParaRPr b="1" i="0" sz="4000" u="none" cap="none" strike="noStrike">
              <a:solidFill>
                <a:srgbClr val="081E3F"/>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000"/>
              <a:buFont typeface="Arial"/>
              <a:buNone/>
            </a:pPr>
            <a:r>
              <a:t/>
            </a:r>
            <a:endParaRPr b="1" i="0" sz="2000" u="none" cap="none" strike="noStrike">
              <a:solidFill>
                <a:srgbClr val="081E3F"/>
              </a:solidFill>
              <a:latin typeface="Arial"/>
              <a:ea typeface="Arial"/>
              <a:cs typeface="Arial"/>
              <a:sym typeface="Arial"/>
            </a:endParaRPr>
          </a:p>
        </p:txBody>
      </p:sp>
      <p:sp>
        <p:nvSpPr>
          <p:cNvPr id="105" name="Google Shape;105;p1"/>
          <p:cNvSpPr txBox="1"/>
          <p:nvPr/>
        </p:nvSpPr>
        <p:spPr>
          <a:xfrm>
            <a:off x="32308800" y="5364163"/>
            <a:ext cx="9341545" cy="532453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81E3F"/>
              </a:buClr>
              <a:buSzPts val="4000"/>
              <a:buFont typeface="Arial"/>
              <a:buNone/>
            </a:pPr>
            <a:r>
              <a:rPr b="1" i="0" lang="en-US" sz="4000" u="none" cap="none" strike="noStrike">
                <a:solidFill>
                  <a:srgbClr val="081E3F"/>
                </a:solidFill>
                <a:latin typeface="Arial"/>
                <a:ea typeface="Arial"/>
                <a:cs typeface="Arial"/>
                <a:sym typeface="Arial"/>
              </a:rPr>
              <a:t>Visual Studio Stack Utilized</a:t>
            </a:r>
            <a:endParaRPr/>
          </a:p>
          <a:p>
            <a:pPr indent="-571500" lvl="0" marL="571500" marR="0" rtl="0" algn="l">
              <a:lnSpc>
                <a:spcPct val="100000"/>
              </a:lnSpc>
              <a:spcBef>
                <a:spcPts val="0"/>
              </a:spcBef>
              <a:spcAft>
                <a:spcPts val="0"/>
              </a:spcAft>
              <a:buClr>
                <a:srgbClr val="081E3F"/>
              </a:buClr>
              <a:buSzPts val="4000"/>
              <a:buFont typeface="Arial"/>
              <a:buChar char="•"/>
            </a:pPr>
            <a:r>
              <a:rPr b="1" i="0" lang="en-US" sz="4000" u="none" cap="none" strike="noStrike">
                <a:solidFill>
                  <a:srgbClr val="081E3F"/>
                </a:solidFill>
                <a:latin typeface="Arial"/>
                <a:ea typeface="Arial"/>
                <a:cs typeface="Arial"/>
                <a:sym typeface="Arial"/>
              </a:rPr>
              <a:t>C# / C++</a:t>
            </a:r>
            <a:endParaRPr/>
          </a:p>
          <a:p>
            <a:pPr indent="-571500" lvl="0" marL="571500" marR="0" rtl="0" algn="l">
              <a:lnSpc>
                <a:spcPct val="100000"/>
              </a:lnSpc>
              <a:spcBef>
                <a:spcPts val="0"/>
              </a:spcBef>
              <a:spcAft>
                <a:spcPts val="0"/>
              </a:spcAft>
              <a:buClr>
                <a:srgbClr val="081E3F"/>
              </a:buClr>
              <a:buSzPts val="4000"/>
              <a:buFont typeface="Arial"/>
              <a:buChar char="•"/>
            </a:pPr>
            <a:r>
              <a:rPr b="1" i="0" lang="en-US" sz="4000" u="none" cap="none" strike="noStrike">
                <a:solidFill>
                  <a:srgbClr val="081E3F"/>
                </a:solidFill>
                <a:latin typeface="Arial"/>
                <a:ea typeface="Arial"/>
                <a:cs typeface="Arial"/>
                <a:sym typeface="Arial"/>
              </a:rPr>
              <a:t>Arduino IDE</a:t>
            </a:r>
            <a:endParaRPr/>
          </a:p>
          <a:p>
            <a:pPr indent="-571500" lvl="0" marL="571500" marR="0" rtl="0" algn="l">
              <a:lnSpc>
                <a:spcPct val="100000"/>
              </a:lnSpc>
              <a:spcBef>
                <a:spcPts val="0"/>
              </a:spcBef>
              <a:spcAft>
                <a:spcPts val="0"/>
              </a:spcAft>
              <a:buClr>
                <a:srgbClr val="081E3F"/>
              </a:buClr>
              <a:buSzPts val="4000"/>
              <a:buFont typeface="Arial"/>
              <a:buChar char="•"/>
            </a:pPr>
            <a:r>
              <a:rPr b="1" i="0" lang="en-US" sz="4000" u="none" cap="none" strike="noStrike">
                <a:solidFill>
                  <a:srgbClr val="081E3F"/>
                </a:solidFill>
                <a:latin typeface="Arial"/>
                <a:ea typeface="Arial"/>
                <a:cs typeface="Arial"/>
                <a:sym typeface="Arial"/>
              </a:rPr>
              <a:t>Visual Studio IDE</a:t>
            </a:r>
            <a:endParaRPr/>
          </a:p>
          <a:p>
            <a:pPr indent="-571500" lvl="0" marL="571500" marR="0" rtl="0" algn="l">
              <a:lnSpc>
                <a:spcPct val="100000"/>
              </a:lnSpc>
              <a:spcBef>
                <a:spcPts val="0"/>
              </a:spcBef>
              <a:spcAft>
                <a:spcPts val="0"/>
              </a:spcAft>
              <a:buClr>
                <a:srgbClr val="081E3F"/>
              </a:buClr>
              <a:buSzPts val="4000"/>
              <a:buFont typeface="Arial"/>
              <a:buChar char="•"/>
            </a:pPr>
            <a:r>
              <a:rPr b="1" i="0" lang="en-US" sz="4000" u="none" cap="none" strike="noStrike">
                <a:solidFill>
                  <a:srgbClr val="081E3F"/>
                </a:solidFill>
                <a:latin typeface="Arial"/>
                <a:ea typeface="Arial"/>
                <a:cs typeface="Arial"/>
                <a:sym typeface="Arial"/>
              </a:rPr>
              <a:t>MySQL Database  Server</a:t>
            </a:r>
            <a:endParaRPr/>
          </a:p>
          <a:p>
            <a:pPr indent="-571500" lvl="0" marL="571500" marR="0" rtl="0" algn="l">
              <a:lnSpc>
                <a:spcPct val="100000"/>
              </a:lnSpc>
              <a:spcBef>
                <a:spcPts val="0"/>
              </a:spcBef>
              <a:spcAft>
                <a:spcPts val="0"/>
              </a:spcAft>
              <a:buClr>
                <a:srgbClr val="081E3F"/>
              </a:buClr>
              <a:buSzPts val="4000"/>
              <a:buFont typeface="Arial"/>
              <a:buChar char="•"/>
            </a:pPr>
            <a:r>
              <a:rPr b="1" i="0" lang="en-US" sz="4000" u="none" cap="none" strike="noStrike">
                <a:solidFill>
                  <a:srgbClr val="081E3F"/>
                </a:solidFill>
                <a:latin typeface="Arial"/>
                <a:ea typeface="Arial"/>
                <a:cs typeface="Arial"/>
                <a:sym typeface="Arial"/>
              </a:rPr>
              <a:t>MySQL Database Connector for C#</a:t>
            </a:r>
            <a:endParaRPr/>
          </a:p>
          <a:p>
            <a:pPr indent="-571500" lvl="0" marL="571500" marR="0" rtl="0" algn="l">
              <a:lnSpc>
                <a:spcPct val="100000"/>
              </a:lnSpc>
              <a:spcBef>
                <a:spcPts val="0"/>
              </a:spcBef>
              <a:spcAft>
                <a:spcPts val="0"/>
              </a:spcAft>
              <a:buClr>
                <a:srgbClr val="081E3F"/>
              </a:buClr>
              <a:buSzPts val="4000"/>
              <a:buFont typeface="Arial"/>
              <a:buChar char="•"/>
            </a:pPr>
            <a:r>
              <a:rPr b="1" i="0" lang="en-US" sz="4000" u="none" cap="none" strike="noStrike">
                <a:solidFill>
                  <a:srgbClr val="081E3F"/>
                </a:solidFill>
                <a:latin typeface="Arial"/>
                <a:ea typeface="Arial"/>
                <a:cs typeface="Arial"/>
                <a:sym typeface="Arial"/>
              </a:rPr>
              <a:t>Windows Forms / Controls</a:t>
            </a:r>
            <a:endParaRPr/>
          </a:p>
          <a:p>
            <a:pPr indent="-571500" lvl="0" marL="571500" marR="0" rtl="0" algn="l">
              <a:lnSpc>
                <a:spcPct val="100000"/>
              </a:lnSpc>
              <a:spcBef>
                <a:spcPts val="0"/>
              </a:spcBef>
              <a:spcAft>
                <a:spcPts val="0"/>
              </a:spcAft>
              <a:buClr>
                <a:srgbClr val="081E3F"/>
              </a:buClr>
              <a:buSzPts val="4000"/>
              <a:buFont typeface="Arial"/>
              <a:buChar char="•"/>
            </a:pPr>
            <a:r>
              <a:rPr b="1" i="0" lang="en-US" sz="4000" u="none" cap="none" strike="noStrike">
                <a:solidFill>
                  <a:srgbClr val="081E3F"/>
                </a:solidFill>
                <a:latin typeface="Arial"/>
                <a:ea typeface="Arial"/>
                <a:cs typeface="Arial"/>
                <a:sym typeface="Arial"/>
              </a:rPr>
              <a:t>Adobe Photoshop</a:t>
            </a:r>
            <a:endParaRPr/>
          </a:p>
          <a:p>
            <a:pPr indent="0" lvl="0" marL="0" marR="0" rtl="0" algn="l">
              <a:lnSpc>
                <a:spcPct val="100000"/>
              </a:lnSpc>
              <a:spcBef>
                <a:spcPts val="0"/>
              </a:spcBef>
              <a:spcAft>
                <a:spcPts val="0"/>
              </a:spcAft>
              <a:buClr>
                <a:schemeClr val="dk1"/>
              </a:buClr>
              <a:buSzPts val="2000"/>
              <a:buFont typeface="Arial"/>
              <a:buNone/>
            </a:pPr>
            <a:r>
              <a:t/>
            </a:r>
            <a:endParaRPr b="1" i="0" sz="2000" u="none" cap="none" strike="noStrike">
              <a:solidFill>
                <a:srgbClr val="081E3F"/>
              </a:solidFill>
              <a:latin typeface="Arial"/>
              <a:ea typeface="Arial"/>
              <a:cs typeface="Arial"/>
              <a:sym typeface="Arial"/>
            </a:endParaRPr>
          </a:p>
        </p:txBody>
      </p:sp>
      <p:pic>
        <p:nvPicPr>
          <p:cNvPr id="106" name="Google Shape;106;p1"/>
          <p:cNvPicPr preferRelativeResize="0"/>
          <p:nvPr/>
        </p:nvPicPr>
        <p:blipFill rotWithShape="1">
          <a:blip r:embed="rId4">
            <a:alphaModFix/>
          </a:blip>
          <a:srcRect b="0" l="0" r="0" t="0"/>
          <a:stretch/>
        </p:blipFill>
        <p:spPr>
          <a:xfrm>
            <a:off x="20221575" y="14119225"/>
            <a:ext cx="9839325" cy="9490075"/>
          </a:xfrm>
          <a:prstGeom prst="rect">
            <a:avLst/>
          </a:prstGeom>
          <a:noFill/>
          <a:ln>
            <a:noFill/>
          </a:ln>
        </p:spPr>
      </p:pic>
      <p:cxnSp>
        <p:nvCxnSpPr>
          <p:cNvPr id="107" name="Google Shape;107;p1"/>
          <p:cNvCxnSpPr/>
          <p:nvPr/>
        </p:nvCxnSpPr>
        <p:spPr>
          <a:xfrm>
            <a:off x="1176337" y="12938125"/>
            <a:ext cx="41605199" cy="0"/>
          </a:xfrm>
          <a:prstGeom prst="straightConnector1">
            <a:avLst/>
          </a:prstGeom>
          <a:solidFill>
            <a:schemeClr val="accent1"/>
          </a:solidFill>
          <a:ln cap="flat" cmpd="sng" w="63500">
            <a:solidFill>
              <a:srgbClr val="081E3F"/>
            </a:solidFill>
            <a:prstDash val="solid"/>
            <a:miter lim="800000"/>
            <a:headEnd len="med" w="med" type="none"/>
            <a:tailEnd len="med" w="med" type="none"/>
          </a:ln>
        </p:spPr>
      </p:cxnSp>
      <p:pic>
        <p:nvPicPr>
          <p:cNvPr descr="A picture containing drawing&#10;&#10;Description automatically generated" id="108" name="Google Shape;108;p1"/>
          <p:cNvPicPr preferRelativeResize="0"/>
          <p:nvPr/>
        </p:nvPicPr>
        <p:blipFill rotWithShape="1">
          <a:blip r:embed="rId5">
            <a:alphaModFix/>
          </a:blip>
          <a:srcRect b="0" l="0" r="0" t="0"/>
          <a:stretch/>
        </p:blipFill>
        <p:spPr>
          <a:xfrm>
            <a:off x="34610675" y="254000"/>
            <a:ext cx="2735262" cy="2735262"/>
          </a:xfrm>
          <a:prstGeom prst="rect">
            <a:avLst/>
          </a:prstGeom>
          <a:noFill/>
          <a:ln>
            <a:noFill/>
          </a:ln>
        </p:spPr>
      </p:pic>
      <p:pic>
        <p:nvPicPr>
          <p:cNvPr id="109" name="Google Shape;109;p1"/>
          <p:cNvPicPr preferRelativeResize="0"/>
          <p:nvPr/>
        </p:nvPicPr>
        <p:blipFill rotWithShape="1">
          <a:blip r:embed="rId6">
            <a:alphaModFix/>
          </a:blip>
          <a:srcRect b="0" l="0" r="0" t="0"/>
          <a:stretch/>
        </p:blipFill>
        <p:spPr>
          <a:xfrm>
            <a:off x="41145338" y="176887"/>
            <a:ext cx="2555759" cy="2492376"/>
          </a:xfrm>
          <a:prstGeom prst="rect">
            <a:avLst/>
          </a:prstGeom>
          <a:noFill/>
          <a:ln>
            <a:noFill/>
          </a:ln>
        </p:spPr>
      </p:pic>
      <p:pic>
        <p:nvPicPr>
          <p:cNvPr id="110" name="Google Shape;110;p1"/>
          <p:cNvPicPr preferRelativeResize="0"/>
          <p:nvPr/>
        </p:nvPicPr>
        <p:blipFill rotWithShape="1">
          <a:blip r:embed="rId7">
            <a:alphaModFix/>
          </a:blip>
          <a:srcRect b="0" l="0" r="0" t="0"/>
          <a:stretch/>
        </p:blipFill>
        <p:spPr>
          <a:xfrm>
            <a:off x="10610850" y="14073188"/>
            <a:ext cx="9318625" cy="9536112"/>
          </a:xfrm>
          <a:prstGeom prst="rect">
            <a:avLst/>
          </a:prstGeom>
          <a:noFill/>
          <a:ln>
            <a:noFill/>
          </a:ln>
        </p:spPr>
      </p:pic>
      <p:cxnSp>
        <p:nvCxnSpPr>
          <p:cNvPr id="111" name="Google Shape;111;p1"/>
          <p:cNvCxnSpPr/>
          <p:nvPr/>
        </p:nvCxnSpPr>
        <p:spPr>
          <a:xfrm>
            <a:off x="10744200" y="12938125"/>
            <a:ext cx="0" cy="17922875"/>
          </a:xfrm>
          <a:prstGeom prst="straightConnector1">
            <a:avLst/>
          </a:prstGeom>
          <a:solidFill>
            <a:schemeClr val="accent1"/>
          </a:solidFill>
          <a:ln cap="flat" cmpd="sng" w="63500">
            <a:solidFill>
              <a:srgbClr val="081E3F"/>
            </a:solidFill>
            <a:prstDash val="solid"/>
            <a:miter lim="800000"/>
            <a:headEnd len="med" w="med" type="none"/>
            <a:tailEnd len="med" w="med" type="none"/>
          </a:ln>
        </p:spPr>
      </p:cxnSp>
      <p:cxnSp>
        <p:nvCxnSpPr>
          <p:cNvPr id="112" name="Google Shape;112;p1"/>
          <p:cNvCxnSpPr/>
          <p:nvPr/>
        </p:nvCxnSpPr>
        <p:spPr>
          <a:xfrm>
            <a:off x="30699075" y="12938125"/>
            <a:ext cx="0" cy="17922875"/>
          </a:xfrm>
          <a:prstGeom prst="straightConnector1">
            <a:avLst/>
          </a:prstGeom>
          <a:solidFill>
            <a:schemeClr val="accent1"/>
          </a:solidFill>
          <a:ln cap="flat" cmpd="sng" w="63500">
            <a:solidFill>
              <a:srgbClr val="081E3F"/>
            </a:solidFill>
            <a:prstDash val="solid"/>
            <a:miter lim="800000"/>
            <a:headEnd len="med" w="med" type="none"/>
            <a:tailEnd len="med" w="med" type="none"/>
          </a:ln>
        </p:spPr>
      </p:cxnSp>
      <p:pic>
        <p:nvPicPr>
          <p:cNvPr descr="A picture containing clock&#10;&#10;Description automatically generated" id="113" name="Google Shape;113;p1"/>
          <p:cNvPicPr preferRelativeResize="0"/>
          <p:nvPr/>
        </p:nvPicPr>
        <p:blipFill rotWithShape="1">
          <a:blip r:embed="rId8">
            <a:alphaModFix/>
          </a:blip>
          <a:srcRect b="0" l="0" r="0" t="0"/>
          <a:stretch/>
        </p:blipFill>
        <p:spPr>
          <a:xfrm>
            <a:off x="37738050" y="147637"/>
            <a:ext cx="2949575" cy="2949575"/>
          </a:xfrm>
          <a:prstGeom prst="rect">
            <a:avLst/>
          </a:prstGeom>
          <a:noFill/>
          <a:ln>
            <a:noFill/>
          </a:ln>
        </p:spPr>
      </p:pic>
      <p:pic>
        <p:nvPicPr>
          <p:cNvPr descr="A screen shot of a computer&#10;&#10;Description automatically generated" id="114" name="Google Shape;114;p1"/>
          <p:cNvPicPr preferRelativeResize="0"/>
          <p:nvPr/>
        </p:nvPicPr>
        <p:blipFill rotWithShape="1">
          <a:blip r:embed="rId9">
            <a:alphaModFix/>
          </a:blip>
          <a:srcRect b="0" l="0" r="0" t="0"/>
          <a:stretch/>
        </p:blipFill>
        <p:spPr>
          <a:xfrm>
            <a:off x="31430913" y="14097000"/>
            <a:ext cx="10785475" cy="5487987"/>
          </a:xfrm>
          <a:prstGeom prst="rect">
            <a:avLst/>
          </a:prstGeom>
          <a:noFill/>
          <a:ln>
            <a:noFill/>
          </a:ln>
        </p:spPr>
      </p:pic>
      <p:pic>
        <p:nvPicPr>
          <p:cNvPr descr="A screen shot of a computer&#10;&#10;Description automatically generated" id="115" name="Google Shape;115;p1"/>
          <p:cNvPicPr preferRelativeResize="0"/>
          <p:nvPr/>
        </p:nvPicPr>
        <p:blipFill rotWithShape="1">
          <a:blip r:embed="rId10">
            <a:alphaModFix/>
          </a:blip>
          <a:srcRect b="0" l="0" r="0" t="0"/>
          <a:stretch/>
        </p:blipFill>
        <p:spPr>
          <a:xfrm>
            <a:off x="31430913" y="19735800"/>
            <a:ext cx="10790237" cy="5430837"/>
          </a:xfrm>
          <a:prstGeom prst="rect">
            <a:avLst/>
          </a:prstGeom>
          <a:noFill/>
          <a:ln>
            <a:noFill/>
          </a:ln>
        </p:spPr>
      </p:pic>
      <p:pic>
        <p:nvPicPr>
          <p:cNvPr descr="A screen shot of a smart phone&#10;&#10;Description automatically generated" id="116" name="Google Shape;116;p1"/>
          <p:cNvPicPr preferRelativeResize="0"/>
          <p:nvPr/>
        </p:nvPicPr>
        <p:blipFill rotWithShape="1">
          <a:blip r:embed="rId11">
            <a:alphaModFix/>
          </a:blip>
          <a:srcRect b="0" l="0" r="0" t="0"/>
          <a:stretch/>
        </p:blipFill>
        <p:spPr>
          <a:xfrm>
            <a:off x="31430913" y="25342850"/>
            <a:ext cx="10790237" cy="5408612"/>
          </a:xfrm>
          <a:prstGeom prst="rect">
            <a:avLst/>
          </a:prstGeom>
          <a:noFill/>
          <a:ln>
            <a:noFill/>
          </a:ln>
        </p:spPr>
      </p:pic>
      <p:pic>
        <p:nvPicPr>
          <p:cNvPr descr="A close up of text on a white background&#10;&#10;Description automatically generated" id="117" name="Google Shape;117;p1"/>
          <p:cNvPicPr preferRelativeResize="0"/>
          <p:nvPr/>
        </p:nvPicPr>
        <p:blipFill rotWithShape="1">
          <a:blip r:embed="rId12">
            <a:alphaModFix/>
          </a:blip>
          <a:srcRect b="0" l="0" r="0" t="0"/>
          <a:stretch/>
        </p:blipFill>
        <p:spPr>
          <a:xfrm>
            <a:off x="15390813" y="23571200"/>
            <a:ext cx="12419012" cy="7289800"/>
          </a:xfrm>
          <a:prstGeom prst="rect">
            <a:avLst/>
          </a:prstGeom>
          <a:noFill/>
          <a:ln>
            <a:noFill/>
          </a:ln>
        </p:spPr>
      </p:pic>
      <p:sp>
        <p:nvSpPr>
          <p:cNvPr id="118" name="Google Shape;118;p1"/>
          <p:cNvSpPr txBox="1"/>
          <p:nvPr/>
        </p:nvSpPr>
        <p:spPr>
          <a:xfrm>
            <a:off x="1176337" y="4114800"/>
            <a:ext cx="41605199" cy="26746199"/>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7200" u="none">
              <a:solidFill>
                <a:schemeClr val="dk1"/>
              </a:solidFill>
              <a:latin typeface="Arial"/>
              <a:ea typeface="Arial"/>
              <a:cs typeface="Arial"/>
              <a:sym typeface="Arial"/>
            </a:endParaRPr>
          </a:p>
        </p:txBody>
      </p:sp>
      <p:pic>
        <p:nvPicPr>
          <p:cNvPr id="119" name="Google Shape;119;p1"/>
          <p:cNvPicPr preferRelativeResize="0"/>
          <p:nvPr/>
        </p:nvPicPr>
        <p:blipFill>
          <a:blip r:embed="rId13">
            <a:alphaModFix/>
          </a:blip>
          <a:stretch>
            <a:fillRect/>
          </a:stretch>
        </p:blipFill>
        <p:spPr>
          <a:xfrm>
            <a:off x="2003400" y="14451000"/>
            <a:ext cx="7915275" cy="7305675"/>
          </a:xfrm>
          <a:prstGeom prst="rect">
            <a:avLst/>
          </a:prstGeom>
          <a:noFill/>
          <a:ln>
            <a:noFill/>
          </a:ln>
        </p:spPr>
      </p:pic>
      <p:pic>
        <p:nvPicPr>
          <p:cNvPr id="120" name="Google Shape;120;p1"/>
          <p:cNvPicPr preferRelativeResize="0"/>
          <p:nvPr/>
        </p:nvPicPr>
        <p:blipFill>
          <a:blip r:embed="rId14">
            <a:alphaModFix/>
          </a:blip>
          <a:stretch>
            <a:fillRect/>
          </a:stretch>
        </p:blipFill>
        <p:spPr>
          <a:xfrm>
            <a:off x="2051013" y="21901138"/>
            <a:ext cx="7820025" cy="7153275"/>
          </a:xfrm>
          <a:prstGeom prst="rect">
            <a:avLst/>
          </a:prstGeom>
          <a:noFill/>
          <a:ln>
            <a:noFill/>
          </a:ln>
        </p:spPr>
      </p:pic>
      <p:pic>
        <p:nvPicPr>
          <p:cNvPr id="121" name="Google Shape;121;p1"/>
          <p:cNvPicPr preferRelativeResize="0"/>
          <p:nvPr/>
        </p:nvPicPr>
        <p:blipFill>
          <a:blip r:embed="rId15">
            <a:alphaModFix/>
          </a:blip>
          <a:stretch>
            <a:fillRect/>
          </a:stretch>
        </p:blipFill>
        <p:spPr>
          <a:xfrm>
            <a:off x="2003388" y="28894063"/>
            <a:ext cx="7800975" cy="18573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2012-11-19T15:27:41Z</dcterms:created>
  <dc:creator>Me</dc:creator>
</cp:coreProperties>
</file>