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981">
          <p15:clr>
            <a:srgbClr val="A4A3A4"/>
          </p15:clr>
        </p15:guide>
        <p15:guide id="2" pos="2457">
          <p15:clr>
            <a:srgbClr val="A4A3A4"/>
          </p15:clr>
        </p15:guide>
        <p15:guide id="3" orient="horz" pos="867">
          <p15:clr>
            <a:srgbClr val="A4A3A4"/>
          </p15:clr>
        </p15:guide>
        <p15:guide id="4" pos="1958">
          <p15:clr>
            <a:srgbClr val="A4A3A4"/>
          </p15:clr>
        </p15:guide>
      </p15:sldGuideLst>
    </p:ext>
    <p:ext uri="http://customooxmlschemas.google.com/">
      <go:slidesCustomData xmlns:go="http://customooxmlschemas.google.com/" r:id="rId36" roundtripDataSignature="AMtx7mjvZjz2Yn7qzmP3VRSDCexJ50M8p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981" orient="horz"/>
        <p:guide pos="2457"/>
        <p:guide pos="867" orient="horz"/>
        <p:guide pos="195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14" Type="http://schemas.openxmlformats.org/officeDocument/2006/relationships/slide" Target="slides/slide9.xml"/><Relationship Id="rId36" Type="http://customschemas.google.com/relationships/presentationmetadata" Target="meta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 name="Shape 23"/>
        <p:cNvGrpSpPr/>
        <p:nvPr/>
      </p:nvGrpSpPr>
      <p:grpSpPr>
        <a:xfrm>
          <a:off x="0" y="0"/>
          <a:ext cx="0" cy="0"/>
          <a:chOff x="0" y="0"/>
          <a:chExt cx="0" cy="0"/>
        </a:xfrm>
      </p:grpSpPr>
      <p:sp>
        <p:nvSpPr>
          <p:cNvPr id="24" name="Google Shape;2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 name="Google Shape;2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 name="Google Shape;26;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7" name="Google Shape;27;p1: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 name="Shape 112"/>
        <p:cNvGrpSpPr/>
        <p:nvPr/>
      </p:nvGrpSpPr>
      <p:grpSpPr>
        <a:xfrm>
          <a:off x="0" y="0"/>
          <a:ext cx="0" cy="0"/>
          <a:chOff x="0" y="0"/>
          <a:chExt cx="0" cy="0"/>
        </a:xfrm>
      </p:grpSpPr>
      <p:sp>
        <p:nvSpPr>
          <p:cNvPr id="113" name="Google Shape;113;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 name="Google Shape;114;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5" name="Google Shape;115;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 name="Google Shape;12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7fed4791c9_0_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9" name="Google Shape;139;g7fed4791c9_0_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7fed4791c9_0_1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1" name="Google Shape;151;g7fed4791c9_0_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 name="Shape 161"/>
        <p:cNvGrpSpPr/>
        <p:nvPr/>
      </p:nvGrpSpPr>
      <p:grpSpPr>
        <a:xfrm>
          <a:off x="0" y="0"/>
          <a:ext cx="0" cy="0"/>
          <a:chOff x="0" y="0"/>
          <a:chExt cx="0" cy="0"/>
        </a:xfrm>
      </p:grpSpPr>
      <p:sp>
        <p:nvSpPr>
          <p:cNvPr id="162" name="Google Shape;162;g7fed4791c9_0_2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3" name="Google Shape;163;g7fed4791c9_0_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Google Shape;177;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 name="Google Shape;17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 name="Shape 184"/>
        <p:cNvGrpSpPr/>
        <p:nvPr/>
      </p:nvGrpSpPr>
      <p:grpSpPr>
        <a:xfrm>
          <a:off x="0" y="0"/>
          <a:ext cx="0" cy="0"/>
          <a:chOff x="0" y="0"/>
          <a:chExt cx="0" cy="0"/>
        </a:xfrm>
      </p:grpSpPr>
      <p:sp>
        <p:nvSpPr>
          <p:cNvPr id="185" name="Google Shape;185;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6" name="Google Shape;186;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Google Shape;191;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2" name="Google Shape;19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p1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7" name="Google Shape;197;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Google Shape;201;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2" name="Google Shape;202;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 name="Shape 37"/>
        <p:cNvGrpSpPr/>
        <p:nvPr/>
      </p:nvGrpSpPr>
      <p:grpSpPr>
        <a:xfrm>
          <a:off x="0" y="0"/>
          <a:ext cx="0" cy="0"/>
          <a:chOff x="0" y="0"/>
          <a:chExt cx="0" cy="0"/>
        </a:xfrm>
      </p:grpSpPr>
      <p:sp>
        <p:nvSpPr>
          <p:cNvPr id="38" name="Google Shape;38;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 name="Google Shape;39;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Google Shape;206;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7" name="Google Shape;207;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Google Shape;211;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2" name="Google Shape;212;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 name="Shape 215"/>
        <p:cNvGrpSpPr/>
        <p:nvPr/>
      </p:nvGrpSpPr>
      <p:grpSpPr>
        <a:xfrm>
          <a:off x="0" y="0"/>
          <a:ext cx="0" cy="0"/>
          <a:chOff x="0" y="0"/>
          <a:chExt cx="0" cy="0"/>
        </a:xfrm>
      </p:grpSpPr>
      <p:sp>
        <p:nvSpPr>
          <p:cNvPr id="216" name="Google Shape;216;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7" name="Google Shape;217;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0" name="Shape 220"/>
        <p:cNvGrpSpPr/>
        <p:nvPr/>
      </p:nvGrpSpPr>
      <p:grpSpPr>
        <a:xfrm>
          <a:off x="0" y="0"/>
          <a:ext cx="0" cy="0"/>
          <a:chOff x="0" y="0"/>
          <a:chExt cx="0" cy="0"/>
        </a:xfrm>
      </p:grpSpPr>
      <p:sp>
        <p:nvSpPr>
          <p:cNvPr id="221" name="Google Shape;221;g7fed4791c9_1_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g7fed4791c9_1_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g7fed4791c9_1_1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7" name="Google Shape;227;g7fed4791c9_1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 name="Shape 230"/>
        <p:cNvGrpSpPr/>
        <p:nvPr/>
      </p:nvGrpSpPr>
      <p:grpSpPr>
        <a:xfrm>
          <a:off x="0" y="0"/>
          <a:ext cx="0" cy="0"/>
          <a:chOff x="0" y="0"/>
          <a:chExt cx="0" cy="0"/>
        </a:xfrm>
      </p:grpSpPr>
      <p:sp>
        <p:nvSpPr>
          <p:cNvPr id="231" name="Google Shape;231;g7fed4791c9_1_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2" name="Google Shape;232;g7fed4791c9_1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5" name="Shape 235"/>
        <p:cNvGrpSpPr/>
        <p:nvPr/>
      </p:nvGrpSpPr>
      <p:grpSpPr>
        <a:xfrm>
          <a:off x="0" y="0"/>
          <a:ext cx="0" cy="0"/>
          <a:chOff x="0" y="0"/>
          <a:chExt cx="0" cy="0"/>
        </a:xfrm>
      </p:grpSpPr>
      <p:sp>
        <p:nvSpPr>
          <p:cNvPr id="236" name="Google Shape;236;g7fed4791c9_1_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7" name="Google Shape;237;g7fed4791c9_1_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Google Shape;241;g7fed4791c9_1_1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 name="Google Shape;242;g7fed4791c9_1_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 name="Shape 245"/>
        <p:cNvGrpSpPr/>
        <p:nvPr/>
      </p:nvGrpSpPr>
      <p:grpSpPr>
        <a:xfrm>
          <a:off x="0" y="0"/>
          <a:ext cx="0" cy="0"/>
          <a:chOff x="0" y="0"/>
          <a:chExt cx="0" cy="0"/>
        </a:xfrm>
      </p:grpSpPr>
      <p:sp>
        <p:nvSpPr>
          <p:cNvPr id="246" name="Google Shape;246;g7fed4791c9_2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7" name="Google Shape;247;g7fed4791c9_2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Google Shape;254;g7fed4791c9_1_2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g7fed4791c9_1_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 name="Shape 46"/>
        <p:cNvGrpSpPr/>
        <p:nvPr/>
      </p:nvGrpSpPr>
      <p:grpSpPr>
        <a:xfrm>
          <a:off x="0" y="0"/>
          <a:ext cx="0" cy="0"/>
          <a:chOff x="0" y="0"/>
          <a:chExt cx="0" cy="0"/>
        </a:xfrm>
      </p:grpSpPr>
      <p:sp>
        <p:nvSpPr>
          <p:cNvPr id="47" name="Google Shape;4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 name="Google Shape;4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 name="Shape 258"/>
        <p:cNvGrpSpPr/>
        <p:nvPr/>
      </p:nvGrpSpPr>
      <p:grpSpPr>
        <a:xfrm>
          <a:off x="0" y="0"/>
          <a:ext cx="0" cy="0"/>
          <a:chOff x="0" y="0"/>
          <a:chExt cx="0" cy="0"/>
        </a:xfrm>
      </p:grpSpPr>
      <p:sp>
        <p:nvSpPr>
          <p:cNvPr id="259" name="Google Shape;259;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0" name="Google Shape;260;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 name="Shape 53"/>
        <p:cNvGrpSpPr/>
        <p:nvPr/>
      </p:nvGrpSpPr>
      <p:grpSpPr>
        <a:xfrm>
          <a:off x="0" y="0"/>
          <a:ext cx="0" cy="0"/>
          <a:chOff x="0" y="0"/>
          <a:chExt cx="0" cy="0"/>
        </a:xfrm>
      </p:grpSpPr>
      <p:sp>
        <p:nvSpPr>
          <p:cNvPr id="54" name="Google Shape;54;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 name="Google Shape;5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Google Shape;60;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 name="Google Shape;6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 name="Shape 67"/>
        <p:cNvGrpSpPr/>
        <p:nvPr/>
      </p:nvGrpSpPr>
      <p:grpSpPr>
        <a:xfrm>
          <a:off x="0" y="0"/>
          <a:ext cx="0" cy="0"/>
          <a:chOff x="0" y="0"/>
          <a:chExt cx="0" cy="0"/>
        </a:xfrm>
      </p:grpSpPr>
      <p:sp>
        <p:nvSpPr>
          <p:cNvPr id="68" name="Google Shape;68;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 name="Google Shape;69;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 name="Shape 79"/>
        <p:cNvGrpSpPr/>
        <p:nvPr/>
      </p:nvGrpSpPr>
      <p:grpSpPr>
        <a:xfrm>
          <a:off x="0" y="0"/>
          <a:ext cx="0" cy="0"/>
          <a:chOff x="0" y="0"/>
          <a:chExt cx="0" cy="0"/>
        </a:xfrm>
      </p:grpSpPr>
      <p:sp>
        <p:nvSpPr>
          <p:cNvPr id="80" name="Google Shape;80;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 name="Google Shape;8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 name="Shape 91"/>
        <p:cNvGrpSpPr/>
        <p:nvPr/>
      </p:nvGrpSpPr>
      <p:grpSpPr>
        <a:xfrm>
          <a:off x="0" y="0"/>
          <a:ext cx="0" cy="0"/>
          <a:chOff x="0" y="0"/>
          <a:chExt cx="0" cy="0"/>
        </a:xfrm>
      </p:grpSpPr>
      <p:sp>
        <p:nvSpPr>
          <p:cNvPr id="92" name="Google Shape;92;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 name="Google Shape;93;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 name="Shape 103"/>
        <p:cNvGrpSpPr/>
        <p:nvPr/>
      </p:nvGrpSpPr>
      <p:grpSpPr>
        <a:xfrm>
          <a:off x="0" y="0"/>
          <a:ext cx="0" cy="0"/>
          <a:chOff x="0" y="0"/>
          <a:chExt cx="0" cy="0"/>
        </a:xfrm>
      </p:grpSpPr>
      <p:sp>
        <p:nvSpPr>
          <p:cNvPr id="104" name="Google Shape;104;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 name="Google Shape;105;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ORTADA 1">
  <p:cSld name="PORTADA 1">
    <p:bg>
      <p:bgPr>
        <a:solidFill>
          <a:srgbClr val="003144"/>
        </a:solidFill>
      </p:bgPr>
    </p:bg>
    <p:spTree>
      <p:nvGrpSpPr>
        <p:cNvPr id="11" name="Shape 11"/>
        <p:cNvGrpSpPr/>
        <p:nvPr/>
      </p:nvGrpSpPr>
      <p:grpSpPr>
        <a:xfrm>
          <a:off x="0" y="0"/>
          <a:ext cx="0" cy="0"/>
          <a:chOff x="0" y="0"/>
          <a:chExt cx="0" cy="0"/>
        </a:xfrm>
      </p:grpSpPr>
      <p:pic>
        <p:nvPicPr>
          <p:cNvPr id="12" name="Google Shape;12;p23"/>
          <p:cNvPicPr preferRelativeResize="0"/>
          <p:nvPr/>
        </p:nvPicPr>
        <p:blipFill rotWithShape="1">
          <a:blip r:embed="rId2">
            <a:alphaModFix/>
          </a:blip>
          <a:srcRect b="0" l="0" r="0" t="0"/>
          <a:stretch/>
        </p:blipFill>
        <p:spPr>
          <a:xfrm>
            <a:off x="431370" y="648137"/>
            <a:ext cx="1889521" cy="517424"/>
          </a:xfrm>
          <a:prstGeom prst="rect">
            <a:avLst/>
          </a:prstGeom>
          <a:noFill/>
          <a:ln>
            <a:noFill/>
          </a:ln>
        </p:spPr>
      </p:pic>
      <p:sp>
        <p:nvSpPr>
          <p:cNvPr id="13" name="Google Shape;13;p23"/>
          <p:cNvSpPr txBox="1"/>
          <p:nvPr>
            <p:ph idx="1" type="body"/>
          </p:nvPr>
        </p:nvSpPr>
        <p:spPr>
          <a:xfrm>
            <a:off x="431368" y="1707054"/>
            <a:ext cx="6894223" cy="2964500"/>
          </a:xfrm>
          <a:prstGeom prst="rect">
            <a:avLst/>
          </a:prstGeom>
          <a:noFill/>
          <a:ln>
            <a:noFill/>
          </a:ln>
        </p:spPr>
        <p:txBody>
          <a:bodyPr anchorCtr="0" anchor="t" bIns="60950" lIns="121900" spcFirstLastPara="1" rIns="121900" wrap="square" tIns="60950">
            <a:noAutofit/>
          </a:bodyPr>
          <a:lstStyle>
            <a:lvl1pPr indent="-228600" lvl="0" marL="457200" marR="0" rtl="0" algn="l">
              <a:lnSpc>
                <a:spcPct val="115333"/>
              </a:lnSpc>
              <a:spcBef>
                <a:spcPts val="1200"/>
              </a:spcBef>
              <a:spcAft>
                <a:spcPts val="0"/>
              </a:spcAft>
              <a:buClr>
                <a:schemeClr val="lt1"/>
              </a:buClr>
              <a:buSzPts val="6000"/>
              <a:buFont typeface="Arial"/>
              <a:buNone/>
              <a:defRPr b="0" i="0" sz="6000" u="none" cap="none" strike="noStrike">
                <a:solidFill>
                  <a:schemeClr val="lt1"/>
                </a:solidFill>
                <a:latin typeface="Arial"/>
                <a:ea typeface="Arial"/>
                <a:cs typeface="Arial"/>
                <a:sym typeface="Arial"/>
              </a:defRPr>
            </a:lvl1pPr>
            <a:lvl2pPr indent="-349250" lvl="1" marL="914400" marR="0" rtl="0" algn="l">
              <a:spcBef>
                <a:spcPts val="380"/>
              </a:spcBef>
              <a:spcAft>
                <a:spcPts val="0"/>
              </a:spcAft>
              <a:buClr>
                <a:schemeClr val="lt1"/>
              </a:buClr>
              <a:buSzPts val="1900"/>
              <a:buFont typeface="Courier New"/>
              <a:buChar char="o"/>
              <a:defRPr b="0" i="0" sz="1900" u="none" cap="none" strike="noStrike">
                <a:solidFill>
                  <a:schemeClr val="lt1"/>
                </a:solidFill>
                <a:latin typeface="Arial"/>
                <a:ea typeface="Arial"/>
                <a:cs typeface="Arial"/>
                <a:sym typeface="Arial"/>
              </a:defRPr>
            </a:lvl2pPr>
            <a:lvl3pPr indent="-349250" lvl="2" marL="1371600" marR="0" rtl="0" algn="l">
              <a:spcBef>
                <a:spcPts val="380"/>
              </a:spcBef>
              <a:spcAft>
                <a:spcPts val="0"/>
              </a:spcAft>
              <a:buClr>
                <a:schemeClr val="lt1"/>
              </a:buClr>
              <a:buSzPts val="1900"/>
              <a:buFont typeface="Noto Sans Symbols"/>
              <a:buChar char="▪"/>
              <a:defRPr b="0" i="0" sz="1900" u="none" cap="none" strike="noStrike">
                <a:solidFill>
                  <a:schemeClr val="lt1"/>
                </a:solidFill>
                <a:latin typeface="Arial"/>
                <a:ea typeface="Arial"/>
                <a:cs typeface="Arial"/>
                <a:sym typeface="Arial"/>
              </a:defRPr>
            </a:lvl3pPr>
            <a:lvl4pPr indent="-349250" lvl="3" marL="1828800" marR="0" rtl="0" algn="l">
              <a:spcBef>
                <a:spcPts val="380"/>
              </a:spcBef>
              <a:spcAft>
                <a:spcPts val="0"/>
              </a:spcAft>
              <a:buClr>
                <a:schemeClr val="lt1"/>
              </a:buClr>
              <a:buSzPts val="1900"/>
              <a:buFont typeface="Arial"/>
              <a:buChar char="–"/>
              <a:defRPr b="0" i="0" sz="1900" u="none" cap="none" strike="noStrike">
                <a:solidFill>
                  <a:schemeClr val="lt1"/>
                </a:solidFill>
                <a:latin typeface="Arial"/>
                <a:ea typeface="Arial"/>
                <a:cs typeface="Arial"/>
                <a:sym typeface="Arial"/>
              </a:defRPr>
            </a:lvl4pPr>
            <a:lvl5pPr indent="-400050" lvl="4" marL="2286000" marR="0" rtl="0" algn="l">
              <a:spcBef>
                <a:spcPts val="540"/>
              </a:spcBef>
              <a:spcAft>
                <a:spcPts val="0"/>
              </a:spcAft>
              <a:buClr>
                <a:schemeClr val="dk2"/>
              </a:buClr>
              <a:buSzPts val="2700"/>
              <a:buFont typeface="Arial"/>
              <a:buChar char="»"/>
              <a:defRPr b="0" i="0" sz="2700" u="none" cap="none" strike="noStrike">
                <a:solidFill>
                  <a:schemeClr val="dk2"/>
                </a:solidFill>
                <a:latin typeface="Calibri"/>
                <a:ea typeface="Calibri"/>
                <a:cs typeface="Calibri"/>
                <a:sym typeface="Calibri"/>
              </a:defRPr>
            </a:lvl5pPr>
            <a:lvl6pPr indent="-381000" lvl="5" marL="27432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6pPr>
            <a:lvl7pPr indent="-381000" lvl="6" marL="32004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7pPr>
            <a:lvl8pPr indent="-381000" lvl="7" marL="3657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8pPr>
            <a:lvl9pPr indent="-381000" lvl="8" marL="41148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9pPr>
          </a:lstStyle>
          <a:p/>
        </p:txBody>
      </p:sp>
      <p:sp>
        <p:nvSpPr>
          <p:cNvPr id="14" name="Google Shape;14;p23"/>
          <p:cNvSpPr txBox="1"/>
          <p:nvPr>
            <p:ph idx="2" type="body"/>
          </p:nvPr>
        </p:nvSpPr>
        <p:spPr>
          <a:xfrm>
            <a:off x="431369" y="5199806"/>
            <a:ext cx="7510849" cy="602916"/>
          </a:xfrm>
          <a:prstGeom prst="rect">
            <a:avLst/>
          </a:prstGeom>
          <a:noFill/>
          <a:ln>
            <a:noFill/>
          </a:ln>
        </p:spPr>
        <p:txBody>
          <a:bodyPr anchorCtr="0" anchor="t" bIns="60950" lIns="121900" spcFirstLastPara="1" rIns="121900" wrap="square" tIns="60950">
            <a:noAutofit/>
          </a:bodyPr>
          <a:lstStyle>
            <a:lvl1pPr indent="-228600" lvl="0" marL="457200" marR="0" rtl="0" algn="l">
              <a:spcBef>
                <a:spcPts val="360"/>
              </a:spcBef>
              <a:spcAft>
                <a:spcPts val="0"/>
              </a:spcAft>
              <a:buClr>
                <a:schemeClr val="lt1"/>
              </a:buClr>
              <a:buSzPts val="1800"/>
              <a:buFont typeface="Arial"/>
              <a:buNone/>
              <a:defRPr b="0" i="0" sz="1800" u="none" cap="none" strike="noStrike">
                <a:solidFill>
                  <a:schemeClr val="lt1"/>
                </a:solidFill>
                <a:latin typeface="Arial"/>
                <a:ea typeface="Arial"/>
                <a:cs typeface="Arial"/>
                <a:sym typeface="Arial"/>
              </a:defRPr>
            </a:lvl1pPr>
            <a:lvl2pPr indent="-349250" lvl="1" marL="914400" marR="0" rtl="0" algn="l">
              <a:spcBef>
                <a:spcPts val="380"/>
              </a:spcBef>
              <a:spcAft>
                <a:spcPts val="0"/>
              </a:spcAft>
              <a:buClr>
                <a:schemeClr val="lt1"/>
              </a:buClr>
              <a:buSzPts val="1900"/>
              <a:buFont typeface="Courier New"/>
              <a:buChar char="o"/>
              <a:defRPr b="0" i="0" sz="1900" u="none" cap="none" strike="noStrike">
                <a:solidFill>
                  <a:schemeClr val="lt1"/>
                </a:solidFill>
                <a:latin typeface="Arial"/>
                <a:ea typeface="Arial"/>
                <a:cs typeface="Arial"/>
                <a:sym typeface="Arial"/>
              </a:defRPr>
            </a:lvl2pPr>
            <a:lvl3pPr indent="-349250" lvl="2" marL="1371600" marR="0" rtl="0" algn="l">
              <a:spcBef>
                <a:spcPts val="380"/>
              </a:spcBef>
              <a:spcAft>
                <a:spcPts val="0"/>
              </a:spcAft>
              <a:buClr>
                <a:schemeClr val="lt1"/>
              </a:buClr>
              <a:buSzPts val="1900"/>
              <a:buFont typeface="Noto Sans Symbols"/>
              <a:buChar char="▪"/>
              <a:defRPr b="0" i="0" sz="1900" u="none" cap="none" strike="noStrike">
                <a:solidFill>
                  <a:schemeClr val="lt1"/>
                </a:solidFill>
                <a:latin typeface="Arial"/>
                <a:ea typeface="Arial"/>
                <a:cs typeface="Arial"/>
                <a:sym typeface="Arial"/>
              </a:defRPr>
            </a:lvl3pPr>
            <a:lvl4pPr indent="-349250" lvl="3" marL="1828800" marR="0" rtl="0" algn="l">
              <a:spcBef>
                <a:spcPts val="380"/>
              </a:spcBef>
              <a:spcAft>
                <a:spcPts val="0"/>
              </a:spcAft>
              <a:buClr>
                <a:schemeClr val="lt1"/>
              </a:buClr>
              <a:buSzPts val="1900"/>
              <a:buFont typeface="Arial"/>
              <a:buChar char="–"/>
              <a:defRPr b="0" i="0" sz="1900" u="none" cap="none" strike="noStrike">
                <a:solidFill>
                  <a:schemeClr val="lt1"/>
                </a:solidFill>
                <a:latin typeface="Arial"/>
                <a:ea typeface="Arial"/>
                <a:cs typeface="Arial"/>
                <a:sym typeface="Arial"/>
              </a:defRPr>
            </a:lvl4pPr>
            <a:lvl5pPr indent="-400050" lvl="4" marL="2286000" marR="0" rtl="0" algn="l">
              <a:spcBef>
                <a:spcPts val="540"/>
              </a:spcBef>
              <a:spcAft>
                <a:spcPts val="0"/>
              </a:spcAft>
              <a:buClr>
                <a:schemeClr val="dk2"/>
              </a:buClr>
              <a:buSzPts val="2700"/>
              <a:buFont typeface="Arial"/>
              <a:buChar char="»"/>
              <a:defRPr b="0" i="0" sz="2700" u="none" cap="none" strike="noStrike">
                <a:solidFill>
                  <a:schemeClr val="dk2"/>
                </a:solidFill>
                <a:latin typeface="Calibri"/>
                <a:ea typeface="Calibri"/>
                <a:cs typeface="Calibri"/>
                <a:sym typeface="Calibri"/>
              </a:defRPr>
            </a:lvl5pPr>
            <a:lvl6pPr indent="-381000" lvl="5" marL="27432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6pPr>
            <a:lvl7pPr indent="-381000" lvl="6" marL="32004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7pPr>
            <a:lvl8pPr indent="-381000" lvl="7" marL="3657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8pPr>
            <a:lvl9pPr indent="-381000" lvl="8" marL="41148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nterior - En blanco">
  <p:cSld name="Interior - En blanco">
    <p:spTree>
      <p:nvGrpSpPr>
        <p:cNvPr id="15" name="Shape 15"/>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paradores">
  <p:cSld name="Separadores">
    <p:bg>
      <p:bgPr>
        <a:solidFill>
          <a:schemeClr val="dk1"/>
        </a:solidFill>
      </p:bgPr>
    </p:bg>
    <p:spTree>
      <p:nvGrpSpPr>
        <p:cNvPr id="16" name="Shape 16"/>
        <p:cNvGrpSpPr/>
        <p:nvPr/>
      </p:nvGrpSpPr>
      <p:grpSpPr>
        <a:xfrm>
          <a:off x="0" y="0"/>
          <a:ext cx="0" cy="0"/>
          <a:chOff x="0" y="0"/>
          <a:chExt cx="0" cy="0"/>
        </a:xfrm>
      </p:grpSpPr>
      <p:sp>
        <p:nvSpPr>
          <p:cNvPr id="17" name="Google Shape;17;p25"/>
          <p:cNvSpPr txBox="1"/>
          <p:nvPr>
            <p:ph idx="1" type="body"/>
          </p:nvPr>
        </p:nvSpPr>
        <p:spPr>
          <a:xfrm>
            <a:off x="446462" y="1144379"/>
            <a:ext cx="11299075" cy="2953803"/>
          </a:xfrm>
          <a:prstGeom prst="rect">
            <a:avLst/>
          </a:prstGeom>
          <a:noFill/>
          <a:ln>
            <a:noFill/>
          </a:ln>
        </p:spPr>
        <p:txBody>
          <a:bodyPr anchorCtr="0" anchor="ctr" bIns="60950" lIns="121900" spcFirstLastPara="1" rIns="121900" wrap="square" tIns="60950">
            <a:noAutofit/>
          </a:bodyPr>
          <a:lstStyle>
            <a:lvl1pPr indent="-228600" lvl="0" marL="457200" marR="0" rtl="0" algn="ctr">
              <a:spcBef>
                <a:spcPts val="1200"/>
              </a:spcBef>
              <a:spcAft>
                <a:spcPts val="0"/>
              </a:spcAft>
              <a:buClr>
                <a:schemeClr val="lt1"/>
              </a:buClr>
              <a:buSzPts val="6000"/>
              <a:buFont typeface="Arial"/>
              <a:buNone/>
              <a:defRPr b="0" i="0" sz="6000" u="none" cap="none" strike="noStrike">
                <a:solidFill>
                  <a:schemeClr val="lt1"/>
                </a:solidFill>
                <a:latin typeface="Arial"/>
                <a:ea typeface="Arial"/>
                <a:cs typeface="Arial"/>
                <a:sym typeface="Arial"/>
              </a:defRPr>
            </a:lvl1pPr>
            <a:lvl2pPr indent="-349250" lvl="1" marL="914400" marR="0" rtl="0" algn="l">
              <a:spcBef>
                <a:spcPts val="380"/>
              </a:spcBef>
              <a:spcAft>
                <a:spcPts val="0"/>
              </a:spcAft>
              <a:buClr>
                <a:schemeClr val="lt1"/>
              </a:buClr>
              <a:buSzPts val="1900"/>
              <a:buFont typeface="Courier New"/>
              <a:buChar char="o"/>
              <a:defRPr b="0" i="0" sz="1900" u="none" cap="none" strike="noStrike">
                <a:solidFill>
                  <a:schemeClr val="lt1"/>
                </a:solidFill>
                <a:latin typeface="Arial"/>
                <a:ea typeface="Arial"/>
                <a:cs typeface="Arial"/>
                <a:sym typeface="Arial"/>
              </a:defRPr>
            </a:lvl2pPr>
            <a:lvl3pPr indent="-349250" lvl="2" marL="1371600" marR="0" rtl="0" algn="l">
              <a:spcBef>
                <a:spcPts val="380"/>
              </a:spcBef>
              <a:spcAft>
                <a:spcPts val="0"/>
              </a:spcAft>
              <a:buClr>
                <a:schemeClr val="lt1"/>
              </a:buClr>
              <a:buSzPts val="1900"/>
              <a:buFont typeface="Noto Sans Symbols"/>
              <a:buChar char="▪"/>
              <a:defRPr b="0" i="0" sz="1900" u="none" cap="none" strike="noStrike">
                <a:solidFill>
                  <a:schemeClr val="lt1"/>
                </a:solidFill>
                <a:latin typeface="Arial"/>
                <a:ea typeface="Arial"/>
                <a:cs typeface="Arial"/>
                <a:sym typeface="Arial"/>
              </a:defRPr>
            </a:lvl3pPr>
            <a:lvl4pPr indent="-349250" lvl="3" marL="1828800" marR="0" rtl="0" algn="l">
              <a:spcBef>
                <a:spcPts val="380"/>
              </a:spcBef>
              <a:spcAft>
                <a:spcPts val="0"/>
              </a:spcAft>
              <a:buClr>
                <a:schemeClr val="lt1"/>
              </a:buClr>
              <a:buSzPts val="1900"/>
              <a:buFont typeface="Arial"/>
              <a:buChar char="–"/>
              <a:defRPr b="0" i="0" sz="1900" u="none" cap="none" strike="noStrike">
                <a:solidFill>
                  <a:schemeClr val="lt1"/>
                </a:solidFill>
                <a:latin typeface="Arial"/>
                <a:ea typeface="Arial"/>
                <a:cs typeface="Arial"/>
                <a:sym typeface="Arial"/>
              </a:defRPr>
            </a:lvl4pPr>
            <a:lvl5pPr indent="-400050" lvl="4" marL="2286000" marR="0" rtl="0" algn="l">
              <a:spcBef>
                <a:spcPts val="540"/>
              </a:spcBef>
              <a:spcAft>
                <a:spcPts val="0"/>
              </a:spcAft>
              <a:buClr>
                <a:schemeClr val="dk2"/>
              </a:buClr>
              <a:buSzPts val="2700"/>
              <a:buFont typeface="Arial"/>
              <a:buChar char="»"/>
              <a:defRPr b="0" i="0" sz="2700" u="none" cap="none" strike="noStrike">
                <a:solidFill>
                  <a:schemeClr val="dk2"/>
                </a:solidFill>
                <a:latin typeface="Calibri"/>
                <a:ea typeface="Calibri"/>
                <a:cs typeface="Calibri"/>
                <a:sym typeface="Calibri"/>
              </a:defRPr>
            </a:lvl5pPr>
            <a:lvl6pPr indent="-381000" lvl="5" marL="27432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6pPr>
            <a:lvl7pPr indent="-381000" lvl="6" marL="32004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7pPr>
            <a:lvl8pPr indent="-381000" lvl="7" marL="3657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8pPr>
            <a:lvl9pPr indent="-381000" lvl="8" marL="41148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9pPr>
          </a:lstStyle>
          <a:p/>
        </p:txBody>
      </p:sp>
      <p:sp>
        <p:nvSpPr>
          <p:cNvPr id="18" name="Google Shape;18;p25"/>
          <p:cNvSpPr/>
          <p:nvPr/>
        </p:nvSpPr>
        <p:spPr>
          <a:xfrm>
            <a:off x="0" y="3849188"/>
            <a:ext cx="12192000" cy="3008812"/>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 name="Google Shape;19;p25"/>
          <p:cNvSpPr/>
          <p:nvPr/>
        </p:nvSpPr>
        <p:spPr>
          <a:xfrm>
            <a:off x="5128661" y="3696789"/>
            <a:ext cx="1934678" cy="153522"/>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nterior 1">
  <p:cSld name="Interior 1">
    <p:spTree>
      <p:nvGrpSpPr>
        <p:cNvPr id="20" name="Shape 20"/>
        <p:cNvGrpSpPr/>
        <p:nvPr/>
      </p:nvGrpSpPr>
      <p:grpSpPr>
        <a:xfrm>
          <a:off x="0" y="0"/>
          <a:ext cx="0" cy="0"/>
          <a:chOff x="0" y="0"/>
          <a:chExt cx="0" cy="0"/>
        </a:xfrm>
      </p:grpSpPr>
      <p:sp>
        <p:nvSpPr>
          <p:cNvPr id="21" name="Google Shape;21;p26"/>
          <p:cNvSpPr txBox="1"/>
          <p:nvPr>
            <p:ph type="title"/>
          </p:nvPr>
        </p:nvSpPr>
        <p:spPr>
          <a:xfrm>
            <a:off x="418307" y="303199"/>
            <a:ext cx="11468893" cy="836023"/>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2800" u="none" cap="none" strike="noStrike">
                <a:solidFill>
                  <a:schemeClr val="lt1"/>
                </a:solidFill>
                <a:latin typeface="Arial"/>
                <a:ea typeface="Arial"/>
                <a:cs typeface="Arial"/>
                <a:sym typeface="Arial"/>
              </a:defRPr>
            </a:lvl1pPr>
            <a:lvl2pPr lvl="1" marR="0" rtl="0" algn="ctr">
              <a:spcBef>
                <a:spcPts val="0"/>
              </a:spcBef>
              <a:spcAft>
                <a:spcPts val="0"/>
              </a:spcAft>
              <a:buSzPts val="1400"/>
              <a:buNone/>
              <a:defRPr b="0" i="0" sz="5900" u="none" cap="none" strike="noStrike">
                <a:solidFill>
                  <a:schemeClr val="dk1"/>
                </a:solidFill>
                <a:latin typeface="Calibri"/>
                <a:ea typeface="Calibri"/>
                <a:cs typeface="Calibri"/>
                <a:sym typeface="Calibri"/>
              </a:defRPr>
            </a:lvl2pPr>
            <a:lvl3pPr lvl="2" marR="0" rtl="0" algn="ctr">
              <a:spcBef>
                <a:spcPts val="0"/>
              </a:spcBef>
              <a:spcAft>
                <a:spcPts val="0"/>
              </a:spcAft>
              <a:buSzPts val="1400"/>
              <a:buNone/>
              <a:defRPr b="0" i="0" sz="5900" u="none" cap="none" strike="noStrike">
                <a:solidFill>
                  <a:schemeClr val="dk1"/>
                </a:solidFill>
                <a:latin typeface="Calibri"/>
                <a:ea typeface="Calibri"/>
                <a:cs typeface="Calibri"/>
                <a:sym typeface="Calibri"/>
              </a:defRPr>
            </a:lvl3pPr>
            <a:lvl4pPr lvl="3" marR="0" rtl="0" algn="ctr">
              <a:spcBef>
                <a:spcPts val="0"/>
              </a:spcBef>
              <a:spcAft>
                <a:spcPts val="0"/>
              </a:spcAft>
              <a:buSzPts val="1400"/>
              <a:buNone/>
              <a:defRPr b="0" i="0" sz="5900" u="none" cap="none" strike="noStrike">
                <a:solidFill>
                  <a:schemeClr val="dk1"/>
                </a:solidFill>
                <a:latin typeface="Calibri"/>
                <a:ea typeface="Calibri"/>
                <a:cs typeface="Calibri"/>
                <a:sym typeface="Calibri"/>
              </a:defRPr>
            </a:lvl4pPr>
            <a:lvl5pPr lvl="4" marR="0" rtl="0" algn="ctr">
              <a:spcBef>
                <a:spcPts val="0"/>
              </a:spcBef>
              <a:spcAft>
                <a:spcPts val="0"/>
              </a:spcAft>
              <a:buSzPts val="1400"/>
              <a:buNone/>
              <a:defRPr b="0" i="0" sz="5900" u="none" cap="none" strike="noStrike">
                <a:solidFill>
                  <a:schemeClr val="dk1"/>
                </a:solidFill>
                <a:latin typeface="Calibri"/>
                <a:ea typeface="Calibri"/>
                <a:cs typeface="Calibri"/>
                <a:sym typeface="Calibri"/>
              </a:defRPr>
            </a:lvl5pPr>
            <a:lvl6pPr lvl="5" marR="0" rtl="0" algn="ctr">
              <a:spcBef>
                <a:spcPts val="0"/>
              </a:spcBef>
              <a:spcAft>
                <a:spcPts val="0"/>
              </a:spcAft>
              <a:buSzPts val="1400"/>
              <a:buNone/>
              <a:defRPr b="0" i="0" sz="5900" u="none" cap="none" strike="noStrike">
                <a:solidFill>
                  <a:schemeClr val="dk1"/>
                </a:solidFill>
                <a:latin typeface="Calibri"/>
                <a:ea typeface="Calibri"/>
                <a:cs typeface="Calibri"/>
                <a:sym typeface="Calibri"/>
              </a:defRPr>
            </a:lvl6pPr>
            <a:lvl7pPr lvl="6" marR="0" rtl="0" algn="ctr">
              <a:spcBef>
                <a:spcPts val="0"/>
              </a:spcBef>
              <a:spcAft>
                <a:spcPts val="0"/>
              </a:spcAft>
              <a:buSzPts val="1400"/>
              <a:buNone/>
              <a:defRPr b="0" i="0" sz="5900" u="none" cap="none" strike="noStrike">
                <a:solidFill>
                  <a:schemeClr val="dk1"/>
                </a:solidFill>
                <a:latin typeface="Calibri"/>
                <a:ea typeface="Calibri"/>
                <a:cs typeface="Calibri"/>
                <a:sym typeface="Calibri"/>
              </a:defRPr>
            </a:lvl7pPr>
            <a:lvl8pPr lvl="7" marR="0" rtl="0" algn="ctr">
              <a:spcBef>
                <a:spcPts val="0"/>
              </a:spcBef>
              <a:spcAft>
                <a:spcPts val="0"/>
              </a:spcAft>
              <a:buSzPts val="1400"/>
              <a:buNone/>
              <a:defRPr b="0" i="0" sz="5900" u="none" cap="none" strike="noStrike">
                <a:solidFill>
                  <a:schemeClr val="dk1"/>
                </a:solidFill>
                <a:latin typeface="Calibri"/>
                <a:ea typeface="Calibri"/>
                <a:cs typeface="Calibri"/>
                <a:sym typeface="Calibri"/>
              </a:defRPr>
            </a:lvl8pPr>
            <a:lvl9pPr lvl="8" marR="0" rtl="0" algn="ctr">
              <a:spcBef>
                <a:spcPts val="0"/>
              </a:spcBef>
              <a:spcAft>
                <a:spcPts val="0"/>
              </a:spcAft>
              <a:buSzPts val="1400"/>
              <a:buNone/>
              <a:defRPr b="0" i="0" sz="5900" u="none" cap="none" strike="noStrike">
                <a:solidFill>
                  <a:schemeClr val="dk1"/>
                </a:solidFill>
                <a:latin typeface="Calibri"/>
                <a:ea typeface="Calibri"/>
                <a:cs typeface="Calibri"/>
                <a:sym typeface="Calibri"/>
              </a:defRPr>
            </a:lvl9pPr>
          </a:lstStyle>
          <a:p/>
        </p:txBody>
      </p:sp>
      <p:sp>
        <p:nvSpPr>
          <p:cNvPr id="22" name="Google Shape;22;p26"/>
          <p:cNvSpPr txBox="1"/>
          <p:nvPr>
            <p:ph idx="1" type="body"/>
          </p:nvPr>
        </p:nvSpPr>
        <p:spPr>
          <a:xfrm>
            <a:off x="1064834" y="1750900"/>
            <a:ext cx="9793666" cy="3394472"/>
          </a:xfrm>
          <a:prstGeom prst="rect">
            <a:avLst/>
          </a:prstGeom>
          <a:noFill/>
          <a:ln>
            <a:noFill/>
          </a:ln>
        </p:spPr>
        <p:txBody>
          <a:bodyPr anchorCtr="0" anchor="t" bIns="45700" lIns="91425" spcFirstLastPara="1" rIns="91425" wrap="square" tIns="45700">
            <a:noAutofit/>
          </a:bodyPr>
          <a:lstStyle>
            <a:lvl1pPr indent="-377190" lvl="0" marL="457200" marR="0" rtl="0" algn="l">
              <a:spcBef>
                <a:spcPts val="360"/>
              </a:spcBef>
              <a:spcAft>
                <a:spcPts val="0"/>
              </a:spcAft>
              <a:buClr>
                <a:schemeClr val="accent3"/>
              </a:buClr>
              <a:buSzPts val="2340"/>
              <a:buFont typeface="Arial"/>
              <a:buChar char="•"/>
              <a:defRPr b="0" i="0" sz="1800" u="none" cap="none" strike="noStrike">
                <a:solidFill>
                  <a:schemeClr val="lt1"/>
                </a:solidFill>
                <a:latin typeface="Arial"/>
                <a:ea typeface="Arial"/>
                <a:cs typeface="Arial"/>
                <a:sym typeface="Arial"/>
              </a:defRPr>
            </a:lvl1pPr>
            <a:lvl2pPr indent="-355600" lvl="1" marL="914400" marR="0" rtl="0" algn="l">
              <a:spcBef>
                <a:spcPts val="400"/>
              </a:spcBef>
              <a:spcAft>
                <a:spcPts val="0"/>
              </a:spcAft>
              <a:buClr>
                <a:schemeClr val="dk2"/>
              </a:buClr>
              <a:buSzPts val="2000"/>
              <a:buFont typeface="Arial"/>
              <a:buChar char="–"/>
              <a:defRPr b="0" i="0" sz="2000" u="none" cap="none" strike="noStrike">
                <a:solidFill>
                  <a:schemeClr val="dk2"/>
                </a:solidFill>
                <a:latin typeface="Calibri"/>
                <a:ea typeface="Calibri"/>
                <a:cs typeface="Calibri"/>
                <a:sym typeface="Calibri"/>
              </a:defRPr>
            </a:lvl2pPr>
            <a:lvl3pPr indent="-355600" lvl="2" marL="1371600" marR="0" rtl="0" algn="l">
              <a:spcBef>
                <a:spcPts val="400"/>
              </a:spcBef>
              <a:spcAft>
                <a:spcPts val="0"/>
              </a:spcAft>
              <a:buClr>
                <a:schemeClr val="dk2"/>
              </a:buClr>
              <a:buSzPts val="2000"/>
              <a:buFont typeface="Arial"/>
              <a:buChar char="•"/>
              <a:defRPr b="0" i="0" sz="2000" u="none" cap="none" strike="noStrike">
                <a:solidFill>
                  <a:schemeClr val="dk2"/>
                </a:solidFill>
                <a:latin typeface="Calibri"/>
                <a:ea typeface="Calibri"/>
                <a:cs typeface="Calibri"/>
                <a:sym typeface="Calibri"/>
              </a:defRPr>
            </a:lvl3pPr>
            <a:lvl4pPr indent="-355600" lvl="3" marL="1828800" marR="0" rtl="0" algn="l">
              <a:spcBef>
                <a:spcPts val="400"/>
              </a:spcBef>
              <a:spcAft>
                <a:spcPts val="0"/>
              </a:spcAft>
              <a:buClr>
                <a:schemeClr val="dk2"/>
              </a:buClr>
              <a:buSzPts val="2000"/>
              <a:buFont typeface="Arial"/>
              <a:buChar char="–"/>
              <a:defRPr b="0" i="0" sz="2000" u="none" cap="none" strike="noStrike">
                <a:solidFill>
                  <a:schemeClr val="dk2"/>
                </a:solidFill>
                <a:latin typeface="Calibri"/>
                <a:ea typeface="Calibri"/>
                <a:cs typeface="Calibri"/>
                <a:sym typeface="Calibri"/>
              </a:defRPr>
            </a:lvl4pPr>
            <a:lvl5pPr indent="-355600" lvl="4" marL="2286000" marR="0" rtl="0" algn="l">
              <a:spcBef>
                <a:spcPts val="400"/>
              </a:spcBef>
              <a:spcAft>
                <a:spcPts val="0"/>
              </a:spcAft>
              <a:buClr>
                <a:schemeClr val="dk2"/>
              </a:buClr>
              <a:buSzPts val="2000"/>
              <a:buFont typeface="Arial"/>
              <a:buChar char="»"/>
              <a:defRPr b="0" i="0" sz="2000" u="none" cap="none" strike="noStrike">
                <a:solidFill>
                  <a:schemeClr val="dk2"/>
                </a:solidFill>
                <a:latin typeface="Calibri"/>
                <a:ea typeface="Calibri"/>
                <a:cs typeface="Calibri"/>
                <a:sym typeface="Calibri"/>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3144"/>
        </a:solidFill>
      </p:bgPr>
    </p:bg>
    <p:spTree>
      <p:nvGrpSpPr>
        <p:cNvPr id="9" name="Shape 9"/>
        <p:cNvGrpSpPr/>
        <p:nvPr/>
      </p:nvGrpSpPr>
      <p:grpSpPr>
        <a:xfrm>
          <a:off x="0" y="0"/>
          <a:ext cx="0" cy="0"/>
          <a:chOff x="0" y="0"/>
          <a:chExt cx="0" cy="0"/>
        </a:xfrm>
      </p:grpSpPr>
      <p:sp>
        <p:nvSpPr>
          <p:cNvPr id="10" name="Google Shape;10;p22"/>
          <p:cNvSpPr txBox="1"/>
          <p:nvPr/>
        </p:nvSpPr>
        <p:spPr>
          <a:xfrm>
            <a:off x="1274918" y="1537516"/>
            <a:ext cx="246221" cy="492443"/>
          </a:xfrm>
          <a:prstGeom prst="rect">
            <a:avLst/>
          </a:prstGeom>
          <a:noFill/>
          <a:ln>
            <a:noFill/>
          </a:ln>
        </p:spPr>
        <p:txBody>
          <a:bodyPr anchorCtr="0" anchor="t" bIns="60950" lIns="121900" spcFirstLastPara="1" rIns="121900" wrap="square" tIns="60950">
            <a:spAutoFit/>
          </a:bodyPr>
          <a:lstStyle/>
          <a:p>
            <a:pPr indent="0" lvl="0" marL="0" marR="0" rtl="0" algn="l">
              <a:spcBef>
                <a:spcPts val="0"/>
              </a:spcBef>
              <a:spcAft>
                <a:spcPts val="0"/>
              </a:spcAft>
              <a:buNone/>
            </a:pPr>
            <a:r>
              <a:t/>
            </a:r>
            <a:endParaRPr b="0" i="0" sz="2400" u="none" cap="none" strike="noStrike">
              <a:solidFill>
                <a:srgbClr val="FFFFFF"/>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6.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1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1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1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28" name="Shape 28"/>
        <p:cNvGrpSpPr/>
        <p:nvPr/>
      </p:nvGrpSpPr>
      <p:grpSpPr>
        <a:xfrm>
          <a:off x="0" y="0"/>
          <a:ext cx="0" cy="0"/>
          <a:chOff x="0" y="0"/>
          <a:chExt cx="0" cy="0"/>
        </a:xfrm>
      </p:grpSpPr>
      <p:sp>
        <p:nvSpPr>
          <p:cNvPr id="29" name="Google Shape;29;p1"/>
          <p:cNvSpPr/>
          <p:nvPr/>
        </p:nvSpPr>
        <p:spPr>
          <a:xfrm>
            <a:off x="491283" y="3582489"/>
            <a:ext cx="1934700" cy="153600"/>
          </a:xfrm>
          <a:prstGeom prst="rect">
            <a:avLst/>
          </a:prstGeom>
          <a:solidFill>
            <a:srgbClr val="66151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30" name="Google Shape;30;p1"/>
          <p:cNvPicPr preferRelativeResize="0"/>
          <p:nvPr/>
        </p:nvPicPr>
        <p:blipFill rotWithShape="1">
          <a:blip r:embed="rId3">
            <a:alphaModFix/>
          </a:blip>
          <a:srcRect b="0" l="0" r="0" t="0"/>
          <a:stretch/>
        </p:blipFill>
        <p:spPr>
          <a:xfrm>
            <a:off x="9919604" y="4910645"/>
            <a:ext cx="1198224" cy="1107397"/>
          </a:xfrm>
          <a:prstGeom prst="rect">
            <a:avLst/>
          </a:prstGeom>
          <a:noFill/>
          <a:ln>
            <a:noFill/>
          </a:ln>
        </p:spPr>
      </p:pic>
      <p:sp>
        <p:nvSpPr>
          <p:cNvPr id="31" name="Google Shape;31;p1"/>
          <p:cNvSpPr txBox="1"/>
          <p:nvPr/>
        </p:nvSpPr>
        <p:spPr>
          <a:xfrm>
            <a:off x="9821794" y="6018042"/>
            <a:ext cx="1502847"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600" u="none" cap="none" strike="noStrike">
                <a:solidFill>
                  <a:schemeClr val="lt1"/>
                </a:solidFill>
                <a:latin typeface="Calibri"/>
                <a:ea typeface="Calibri"/>
                <a:cs typeface="Calibri"/>
                <a:sym typeface="Calibri"/>
              </a:rPr>
              <a:t>We choose it all</a:t>
            </a:r>
            <a:endParaRPr b="0" i="0" sz="1600" u="none" cap="none" strike="noStrike">
              <a:solidFill>
                <a:schemeClr val="lt1"/>
              </a:solidFill>
              <a:latin typeface="Calibri"/>
              <a:ea typeface="Calibri"/>
              <a:cs typeface="Calibri"/>
              <a:sym typeface="Calibri"/>
            </a:endParaRPr>
          </a:p>
        </p:txBody>
      </p:sp>
      <p:sp>
        <p:nvSpPr>
          <p:cNvPr id="32" name="Google Shape;32;p1"/>
          <p:cNvSpPr/>
          <p:nvPr/>
        </p:nvSpPr>
        <p:spPr>
          <a:xfrm>
            <a:off x="250371" y="206829"/>
            <a:ext cx="2416500" cy="1186500"/>
          </a:xfrm>
          <a:prstGeom prst="rect">
            <a:avLst/>
          </a:prstGeom>
          <a:solidFill>
            <a:srgbClr val="10171E"/>
          </a:solidFill>
          <a:ln>
            <a:noFill/>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0000"/>
              </a:solidFill>
              <a:highlight>
                <a:srgbClr val="FF0000"/>
              </a:highlight>
              <a:latin typeface="Calibri"/>
              <a:ea typeface="Calibri"/>
              <a:cs typeface="Calibri"/>
              <a:sym typeface="Calibri"/>
            </a:endParaRPr>
          </a:p>
        </p:txBody>
      </p:sp>
      <p:sp>
        <p:nvSpPr>
          <p:cNvPr id="33" name="Google Shape;33;p1"/>
          <p:cNvSpPr/>
          <p:nvPr/>
        </p:nvSpPr>
        <p:spPr>
          <a:xfrm>
            <a:off x="7794171" y="0"/>
            <a:ext cx="4397700" cy="6858000"/>
          </a:xfrm>
          <a:prstGeom prst="rect">
            <a:avLst/>
          </a:prstGeom>
          <a:solidFill>
            <a:srgbClr val="10171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34" name="Google Shape;34;p1"/>
          <p:cNvPicPr preferRelativeResize="0"/>
          <p:nvPr/>
        </p:nvPicPr>
        <p:blipFill rotWithShape="1">
          <a:blip r:embed="rId4">
            <a:alphaModFix/>
          </a:blip>
          <a:srcRect b="0" l="0" r="0" t="0"/>
          <a:stretch/>
        </p:blipFill>
        <p:spPr>
          <a:xfrm>
            <a:off x="8042872" y="1246836"/>
            <a:ext cx="2974629" cy="4269803"/>
          </a:xfrm>
          <a:prstGeom prst="rect">
            <a:avLst/>
          </a:prstGeom>
          <a:noFill/>
          <a:ln>
            <a:noFill/>
          </a:ln>
        </p:spPr>
      </p:pic>
      <p:sp>
        <p:nvSpPr>
          <p:cNvPr id="35" name="Google Shape;35;p1"/>
          <p:cNvSpPr txBox="1"/>
          <p:nvPr/>
        </p:nvSpPr>
        <p:spPr>
          <a:xfrm>
            <a:off x="250375" y="4308650"/>
            <a:ext cx="6067800" cy="1709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400" u="none" cap="none" strike="noStrike">
                <a:solidFill>
                  <a:schemeClr val="lt1"/>
                </a:solidFill>
                <a:latin typeface="Calibri"/>
                <a:ea typeface="Calibri"/>
                <a:cs typeface="Calibri"/>
                <a:sym typeface="Calibri"/>
              </a:rPr>
              <a:t>Product Owner : Michael H. Bucar</a:t>
            </a:r>
            <a:endParaRPr b="0" i="0" sz="2400" u="none" cap="none" strike="noStrike">
              <a:solidFill>
                <a:schemeClr val="lt1"/>
              </a:solidFill>
              <a:latin typeface="Calibri"/>
              <a:ea typeface="Calibri"/>
              <a:cs typeface="Calibri"/>
              <a:sym typeface="Calibri"/>
            </a:endParaRPr>
          </a:p>
          <a:p>
            <a:pPr indent="0" lvl="0" marL="0" marR="0" rtl="0" algn="l">
              <a:spcBef>
                <a:spcPts val="0"/>
              </a:spcBef>
              <a:spcAft>
                <a:spcPts val="0"/>
              </a:spcAft>
              <a:buNone/>
            </a:pPr>
            <a:r>
              <a:rPr b="0" i="0" lang="en-US" sz="2400" u="none" cap="none" strike="noStrike">
                <a:solidFill>
                  <a:schemeClr val="lt1"/>
                </a:solidFill>
                <a:latin typeface="Calibri"/>
                <a:ea typeface="Calibri"/>
                <a:cs typeface="Calibri"/>
                <a:sym typeface="Calibri"/>
              </a:rPr>
              <a:t>Team Member : </a:t>
            </a:r>
            <a:r>
              <a:rPr lang="en-US" sz="2400">
                <a:solidFill>
                  <a:schemeClr val="lt1"/>
                </a:solidFill>
                <a:latin typeface="Calibri"/>
                <a:ea typeface="Calibri"/>
                <a:cs typeface="Calibri"/>
                <a:sym typeface="Calibri"/>
              </a:rPr>
              <a:t>Isaac Smith, Gabriel Guijarro</a:t>
            </a:r>
            <a:endParaRPr sz="2400"/>
          </a:p>
          <a:p>
            <a:pPr indent="0" lvl="0" marL="0" marR="0" rtl="0" algn="l">
              <a:spcBef>
                <a:spcPts val="0"/>
              </a:spcBef>
              <a:spcAft>
                <a:spcPts val="0"/>
              </a:spcAft>
              <a:buNone/>
            </a:pPr>
            <a:r>
              <a:rPr b="0" i="0" lang="en-US" sz="2400" u="none" cap="none" strike="noStrike">
                <a:solidFill>
                  <a:schemeClr val="lt1"/>
                </a:solidFill>
                <a:latin typeface="Calibri"/>
                <a:ea typeface="Calibri"/>
                <a:cs typeface="Calibri"/>
                <a:sym typeface="Calibri"/>
              </a:rPr>
              <a:t>Instructor: Masoud Sadjadi</a:t>
            </a:r>
            <a:endParaRPr sz="2400">
              <a:solidFill>
                <a:schemeClr val="lt1"/>
              </a:solidFill>
              <a:latin typeface="Calibri"/>
              <a:ea typeface="Calibri"/>
              <a:cs typeface="Calibri"/>
              <a:sym typeface="Calibri"/>
            </a:endParaRPr>
          </a:p>
        </p:txBody>
      </p:sp>
      <p:sp>
        <p:nvSpPr>
          <p:cNvPr id="36" name="Google Shape;36;p1"/>
          <p:cNvSpPr txBox="1"/>
          <p:nvPr/>
        </p:nvSpPr>
        <p:spPr>
          <a:xfrm>
            <a:off x="139246" y="809888"/>
            <a:ext cx="8451300" cy="2107200"/>
          </a:xfrm>
          <a:prstGeom prst="rect">
            <a:avLst/>
          </a:prstGeom>
          <a:noFill/>
          <a:ln>
            <a:noFill/>
          </a:ln>
        </p:spPr>
        <p:txBody>
          <a:bodyPr anchorCtr="0" anchor="t" bIns="60950" lIns="121900" spcFirstLastPara="1" rIns="121900" wrap="square" tIns="60950">
            <a:noAutofit/>
          </a:bodyPr>
          <a:lstStyle/>
          <a:p>
            <a:pPr indent="0" lvl="0" marL="0" marR="0" rtl="0" algn="l">
              <a:lnSpc>
                <a:spcPct val="115333"/>
              </a:lnSpc>
              <a:spcBef>
                <a:spcPts val="0"/>
              </a:spcBef>
              <a:spcAft>
                <a:spcPts val="0"/>
              </a:spcAft>
              <a:buClr>
                <a:schemeClr val="lt1"/>
              </a:buClr>
              <a:buSzPts val="6000"/>
              <a:buFont typeface="Arial"/>
              <a:buNone/>
            </a:pPr>
            <a:r>
              <a:rPr lang="en-US" sz="6000">
                <a:solidFill>
                  <a:srgbClr val="447FB0"/>
                </a:solidFill>
              </a:rPr>
              <a:t>ComboCounter </a:t>
            </a:r>
            <a:endParaRPr sz="6000">
              <a:solidFill>
                <a:srgbClr val="447FB0"/>
              </a:solidFill>
            </a:endParaRPr>
          </a:p>
          <a:p>
            <a:pPr indent="0" lvl="0" marL="0" marR="0" rtl="0" algn="l">
              <a:lnSpc>
                <a:spcPct val="115333"/>
              </a:lnSpc>
              <a:spcBef>
                <a:spcPts val="0"/>
              </a:spcBef>
              <a:spcAft>
                <a:spcPts val="0"/>
              </a:spcAft>
              <a:buClr>
                <a:schemeClr val="lt1"/>
              </a:buClr>
              <a:buSzPts val="6000"/>
              <a:buFont typeface="Arial"/>
              <a:buNone/>
            </a:pPr>
            <a:r>
              <a:rPr lang="en-US" sz="6000">
                <a:solidFill>
                  <a:srgbClr val="447FB0"/>
                </a:solidFill>
              </a:rPr>
              <a:t>Heavy </a:t>
            </a:r>
            <a:r>
              <a:rPr i="0" lang="en-US" sz="6000" u="none" cap="none" strike="noStrike">
                <a:solidFill>
                  <a:srgbClr val="447FB0"/>
                </a:solidFill>
              </a:rPr>
              <a:t>Bag Ver</a:t>
            </a:r>
            <a:r>
              <a:rPr lang="en-US" sz="6000">
                <a:solidFill>
                  <a:srgbClr val="447FB0"/>
                </a:solidFill>
              </a:rPr>
              <a:t>. 2.0</a:t>
            </a:r>
            <a:endParaRPr>
              <a:solidFill>
                <a:srgbClr val="447FB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116" name="Shape 116"/>
        <p:cNvGrpSpPr/>
        <p:nvPr/>
      </p:nvGrpSpPr>
      <p:grpSpPr>
        <a:xfrm>
          <a:off x="0" y="0"/>
          <a:ext cx="0" cy="0"/>
          <a:chOff x="0" y="0"/>
          <a:chExt cx="0" cy="0"/>
        </a:xfrm>
      </p:grpSpPr>
      <p:sp>
        <p:nvSpPr>
          <p:cNvPr id="117" name="Google Shape;117;p10"/>
          <p:cNvSpPr txBox="1"/>
          <p:nvPr/>
        </p:nvSpPr>
        <p:spPr>
          <a:xfrm>
            <a:off x="4266268" y="2090626"/>
            <a:ext cx="7296300" cy="1200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ComboScore Competition Mode </a:t>
            </a:r>
            <a:r>
              <a:rPr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As a developer, I want to create a comboscore competition mode which will allow two users to see both of their combo points in real time in the style of the older application.</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sp>
        <p:nvSpPr>
          <p:cNvPr id="118" name="Google Shape;118;p10"/>
          <p:cNvSpPr/>
          <p:nvPr/>
        </p:nvSpPr>
        <p:spPr>
          <a:xfrm>
            <a:off x="1295863" y="2193737"/>
            <a:ext cx="2398831" cy="994791"/>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119" name="Google Shape;119;p10"/>
          <p:cNvSpPr/>
          <p:nvPr/>
        </p:nvSpPr>
        <p:spPr>
          <a:xfrm>
            <a:off x="1408638" y="2193170"/>
            <a:ext cx="2173272" cy="995942"/>
          </a:xfrm>
          <a:custGeom>
            <a:rect b="b" l="l" r="r" t="t"/>
            <a:pathLst>
              <a:path extrusionOk="0" h="838688" w="1630973">
                <a:moveTo>
                  <a:pt x="0" y="0"/>
                </a:moveTo>
                <a:cubicBezTo>
                  <a:pt x="895350" y="23446"/>
                  <a:pt x="1087315" y="46892"/>
                  <a:pt x="1630973" y="70338"/>
                </a:cubicBezTo>
                <a:lnTo>
                  <a:pt x="1630973" y="838688"/>
                </a:lnTo>
                <a:lnTo>
                  <a:pt x="87923" y="838688"/>
                </a:lnTo>
                <a:lnTo>
                  <a:pt x="0" y="0"/>
                </a:lnTo>
                <a:close/>
              </a:path>
            </a:pathLst>
          </a:cu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11</a:t>
            </a:r>
            <a:endParaRPr/>
          </a:p>
        </p:txBody>
      </p:sp>
      <p:sp>
        <p:nvSpPr>
          <p:cNvPr id="120" name="Google Shape;120;p10"/>
          <p:cNvSpPr txBox="1"/>
          <p:nvPr/>
        </p:nvSpPr>
        <p:spPr>
          <a:xfrm>
            <a:off x="513940" y="645584"/>
            <a:ext cx="10047816" cy="63923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a:p>
        </p:txBody>
      </p:sp>
      <p:sp>
        <p:nvSpPr>
          <p:cNvPr id="121" name="Google Shape;121;p10"/>
          <p:cNvSpPr txBox="1"/>
          <p:nvPr/>
        </p:nvSpPr>
        <p:spPr>
          <a:xfrm>
            <a:off x="425452" y="143933"/>
            <a:ext cx="10972800" cy="64981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3600">
                <a:solidFill>
                  <a:schemeClr val="lt1"/>
                </a:solidFill>
                <a:latin typeface="Arial"/>
                <a:ea typeface="Arial"/>
                <a:cs typeface="Arial"/>
                <a:sym typeface="Arial"/>
              </a:rPr>
              <a:t>Heavy Hanging Punching Bag 1.0</a:t>
            </a:r>
            <a:endParaRPr sz="3600">
              <a:solidFill>
                <a:schemeClr val="lt1"/>
              </a:solidFill>
              <a:latin typeface="Arial"/>
              <a:ea typeface="Arial"/>
              <a:cs typeface="Arial"/>
              <a:sym typeface="Arial"/>
            </a:endParaRPr>
          </a:p>
        </p:txBody>
      </p:sp>
      <p:sp>
        <p:nvSpPr>
          <p:cNvPr id="122" name="Google Shape;122;p10"/>
          <p:cNvSpPr txBox="1"/>
          <p:nvPr/>
        </p:nvSpPr>
        <p:spPr>
          <a:xfrm>
            <a:off x="4102576" y="4096725"/>
            <a:ext cx="7296300" cy="1200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Main Hub </a:t>
            </a:r>
            <a:r>
              <a:rPr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As a developer, I want to create a more user friendly main mode which also serves as a hub for the different modes</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sp>
        <p:nvSpPr>
          <p:cNvPr id="123" name="Google Shape;123;p10"/>
          <p:cNvSpPr/>
          <p:nvPr/>
        </p:nvSpPr>
        <p:spPr>
          <a:xfrm>
            <a:off x="1295876" y="4383951"/>
            <a:ext cx="2398831" cy="994791"/>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rgbClr val="F6B26B"/>
          </a:solidFill>
          <a:ln cap="rnd" cmpd="sng" w="50800">
            <a:solidFill>
              <a:srgbClr val="E691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Arial"/>
              <a:ea typeface="Arial"/>
              <a:cs typeface="Arial"/>
              <a:sym typeface="Arial"/>
            </a:endParaRPr>
          </a:p>
        </p:txBody>
      </p:sp>
      <p:sp>
        <p:nvSpPr>
          <p:cNvPr id="124" name="Google Shape;124;p10"/>
          <p:cNvSpPr/>
          <p:nvPr/>
        </p:nvSpPr>
        <p:spPr>
          <a:xfrm>
            <a:off x="1295876" y="4394534"/>
            <a:ext cx="2173272" cy="995942"/>
          </a:xfrm>
          <a:custGeom>
            <a:rect b="b" l="l" r="r" t="t"/>
            <a:pathLst>
              <a:path extrusionOk="0" h="838688" w="1630973">
                <a:moveTo>
                  <a:pt x="0" y="0"/>
                </a:moveTo>
                <a:cubicBezTo>
                  <a:pt x="895350" y="23446"/>
                  <a:pt x="1087315" y="46892"/>
                  <a:pt x="1630973" y="70338"/>
                </a:cubicBezTo>
                <a:lnTo>
                  <a:pt x="1630973" y="838688"/>
                </a:lnTo>
                <a:lnTo>
                  <a:pt x="87923" y="838688"/>
                </a:lnTo>
                <a:lnTo>
                  <a:pt x="0" y="0"/>
                </a:lnTo>
                <a:close/>
              </a:path>
            </a:pathLst>
          </a:cu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12</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128" name="Shape 128"/>
        <p:cNvGrpSpPr/>
        <p:nvPr/>
      </p:nvGrpSpPr>
      <p:grpSpPr>
        <a:xfrm>
          <a:off x="0" y="0"/>
          <a:ext cx="0" cy="0"/>
          <a:chOff x="0" y="0"/>
          <a:chExt cx="0" cy="0"/>
        </a:xfrm>
      </p:grpSpPr>
      <p:sp>
        <p:nvSpPr>
          <p:cNvPr id="129" name="Google Shape;129;p11"/>
          <p:cNvSpPr txBox="1"/>
          <p:nvPr/>
        </p:nvSpPr>
        <p:spPr>
          <a:xfrm>
            <a:off x="4102101" y="1979725"/>
            <a:ext cx="729615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Punch Count </a:t>
            </a:r>
            <a:r>
              <a:rPr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As a  developer, I want to create a punch count mode which will only qualify hits that are above a certain force and count those qualifying punches</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sp>
        <p:nvSpPr>
          <p:cNvPr id="130" name="Google Shape;130;p11"/>
          <p:cNvSpPr/>
          <p:nvPr/>
        </p:nvSpPr>
        <p:spPr>
          <a:xfrm>
            <a:off x="1295401" y="2266951"/>
            <a:ext cx="2400300" cy="995209"/>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rgbClr val="1155CC"/>
          </a:solidFill>
          <a:ln cap="rnd" cmpd="sng" w="50800">
            <a:solidFill>
              <a:srgbClr val="1155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Arial"/>
              <a:ea typeface="Arial"/>
              <a:cs typeface="Arial"/>
              <a:sym typeface="Arial"/>
            </a:endParaRPr>
          </a:p>
        </p:txBody>
      </p:sp>
      <p:sp>
        <p:nvSpPr>
          <p:cNvPr id="131" name="Google Shape;131;p11"/>
          <p:cNvSpPr/>
          <p:nvPr/>
        </p:nvSpPr>
        <p:spPr>
          <a:xfrm>
            <a:off x="1295401" y="2277534"/>
            <a:ext cx="2173817" cy="995209"/>
          </a:xfrm>
          <a:custGeom>
            <a:rect b="b" l="l" r="r" t="t"/>
            <a:pathLst>
              <a:path extrusionOk="0" h="838688" w="1630973">
                <a:moveTo>
                  <a:pt x="0" y="0"/>
                </a:moveTo>
                <a:cubicBezTo>
                  <a:pt x="895350" y="23446"/>
                  <a:pt x="1087315" y="46892"/>
                  <a:pt x="1630973" y="70338"/>
                </a:cubicBezTo>
                <a:lnTo>
                  <a:pt x="1630973" y="838688"/>
                </a:lnTo>
                <a:lnTo>
                  <a:pt x="87923" y="838688"/>
                </a:lnTo>
                <a:lnTo>
                  <a:pt x="0" y="0"/>
                </a:lnTo>
                <a:close/>
              </a:path>
            </a:pathLst>
          </a:cu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13</a:t>
            </a:r>
            <a:endParaRPr/>
          </a:p>
        </p:txBody>
      </p:sp>
      <p:sp>
        <p:nvSpPr>
          <p:cNvPr id="132" name="Google Shape;132;p11"/>
          <p:cNvSpPr txBox="1"/>
          <p:nvPr/>
        </p:nvSpPr>
        <p:spPr>
          <a:xfrm>
            <a:off x="4056568" y="4308385"/>
            <a:ext cx="7296151" cy="156966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Punch Challenge </a:t>
            </a:r>
            <a:r>
              <a:rPr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As a developer, I want to create a punch challenge mode which will count the number of punches that are hit and displays the total force of all of the punches up to a certain limit.</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sp>
        <p:nvSpPr>
          <p:cNvPr id="133" name="Google Shape;133;p11"/>
          <p:cNvSpPr/>
          <p:nvPr/>
        </p:nvSpPr>
        <p:spPr>
          <a:xfrm>
            <a:off x="1295401" y="4380442"/>
            <a:ext cx="2400300" cy="1056217"/>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rgbClr val="20124D"/>
          </a:solidFill>
          <a:ln cap="rnd" cmpd="sng" w="50800">
            <a:solidFill>
              <a:srgbClr val="20124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Arial"/>
              <a:ea typeface="Arial"/>
              <a:cs typeface="Arial"/>
              <a:sym typeface="Arial"/>
            </a:endParaRPr>
          </a:p>
        </p:txBody>
      </p:sp>
      <p:sp>
        <p:nvSpPr>
          <p:cNvPr id="134" name="Google Shape;134;p11"/>
          <p:cNvSpPr txBox="1"/>
          <p:nvPr/>
        </p:nvSpPr>
        <p:spPr>
          <a:xfrm>
            <a:off x="1297517" y="4380442"/>
            <a:ext cx="2057400" cy="99520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14</a:t>
            </a:r>
            <a:endParaRPr sz="5867">
              <a:solidFill>
                <a:schemeClr val="lt1"/>
              </a:solidFill>
              <a:latin typeface="Calibri"/>
              <a:ea typeface="Calibri"/>
              <a:cs typeface="Calibri"/>
              <a:sym typeface="Calibri"/>
            </a:endParaRPr>
          </a:p>
        </p:txBody>
      </p:sp>
      <p:sp>
        <p:nvSpPr>
          <p:cNvPr id="135" name="Google Shape;135;p11"/>
          <p:cNvSpPr txBox="1"/>
          <p:nvPr/>
        </p:nvSpPr>
        <p:spPr>
          <a:xfrm>
            <a:off x="513940" y="645584"/>
            <a:ext cx="10047816" cy="63923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a:p>
        </p:txBody>
      </p:sp>
      <p:sp>
        <p:nvSpPr>
          <p:cNvPr id="136" name="Google Shape;136;p11"/>
          <p:cNvSpPr txBox="1"/>
          <p:nvPr/>
        </p:nvSpPr>
        <p:spPr>
          <a:xfrm>
            <a:off x="425452" y="143933"/>
            <a:ext cx="10972800" cy="64981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3600">
                <a:solidFill>
                  <a:schemeClr val="lt1"/>
                </a:solidFill>
                <a:latin typeface="Arial"/>
                <a:ea typeface="Arial"/>
                <a:cs typeface="Arial"/>
                <a:sym typeface="Arial"/>
              </a:rPr>
              <a:t>Heavy Hanging Punching Bag 1.0</a:t>
            </a:r>
            <a:endParaRPr sz="3600">
              <a:solidFill>
                <a:schemeClr val="lt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140" name="Shape 140"/>
        <p:cNvGrpSpPr/>
        <p:nvPr/>
      </p:nvGrpSpPr>
      <p:grpSpPr>
        <a:xfrm>
          <a:off x="0" y="0"/>
          <a:ext cx="0" cy="0"/>
          <a:chOff x="0" y="0"/>
          <a:chExt cx="0" cy="0"/>
        </a:xfrm>
      </p:grpSpPr>
      <p:sp>
        <p:nvSpPr>
          <p:cNvPr id="141" name="Google Shape;141;g7fed4791c9_0_5"/>
          <p:cNvSpPr txBox="1"/>
          <p:nvPr/>
        </p:nvSpPr>
        <p:spPr>
          <a:xfrm>
            <a:off x="4102101" y="1979725"/>
            <a:ext cx="7296300" cy="1200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Histogram Upgrade </a:t>
            </a:r>
            <a:r>
              <a:rPr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As a developer, I want to create a more refined and clear histogram mode that will accurately display details of all of the data on the application.</a:t>
            </a:r>
            <a:endParaRPr sz="2400">
              <a:solidFill>
                <a:schemeClr val="lt1"/>
              </a:solidFill>
              <a:latin typeface="Calibri"/>
              <a:ea typeface="Calibri"/>
              <a:cs typeface="Calibri"/>
              <a:sym typeface="Calibri"/>
            </a:endParaRPr>
          </a:p>
        </p:txBody>
      </p:sp>
      <p:sp>
        <p:nvSpPr>
          <p:cNvPr id="142" name="Google Shape;142;g7fed4791c9_0_5"/>
          <p:cNvSpPr/>
          <p:nvPr/>
        </p:nvSpPr>
        <p:spPr>
          <a:xfrm>
            <a:off x="1295401" y="2266951"/>
            <a:ext cx="2398831" cy="994791"/>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rgbClr val="FF0000"/>
          </a:solidFill>
          <a:ln cap="rnd" cmpd="sng" w="508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Arial"/>
              <a:ea typeface="Arial"/>
              <a:cs typeface="Arial"/>
              <a:sym typeface="Arial"/>
            </a:endParaRPr>
          </a:p>
        </p:txBody>
      </p:sp>
      <p:sp>
        <p:nvSpPr>
          <p:cNvPr id="143" name="Google Shape;143;g7fed4791c9_0_5"/>
          <p:cNvSpPr/>
          <p:nvPr/>
        </p:nvSpPr>
        <p:spPr>
          <a:xfrm>
            <a:off x="1295401" y="2277534"/>
            <a:ext cx="2173272" cy="995942"/>
          </a:xfrm>
          <a:custGeom>
            <a:rect b="b" l="l" r="r" t="t"/>
            <a:pathLst>
              <a:path extrusionOk="0" h="838688" w="1630973">
                <a:moveTo>
                  <a:pt x="0" y="0"/>
                </a:moveTo>
                <a:cubicBezTo>
                  <a:pt x="895350" y="23446"/>
                  <a:pt x="1087315" y="46892"/>
                  <a:pt x="1630973" y="70338"/>
                </a:cubicBezTo>
                <a:lnTo>
                  <a:pt x="1630973" y="838688"/>
                </a:lnTo>
                <a:lnTo>
                  <a:pt x="87923" y="838688"/>
                </a:lnTo>
                <a:lnTo>
                  <a:pt x="0" y="0"/>
                </a:lnTo>
                <a:close/>
              </a:path>
            </a:pathLst>
          </a:cu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15</a:t>
            </a:r>
            <a:endParaRPr/>
          </a:p>
        </p:txBody>
      </p:sp>
      <p:sp>
        <p:nvSpPr>
          <p:cNvPr id="144" name="Google Shape;144;g7fed4791c9_0_5"/>
          <p:cNvSpPr txBox="1"/>
          <p:nvPr/>
        </p:nvSpPr>
        <p:spPr>
          <a:xfrm>
            <a:off x="4056568" y="4308385"/>
            <a:ext cx="7296300" cy="1569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Database Organizing </a:t>
            </a:r>
            <a:r>
              <a:rPr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As a developer, I want to create a more efficient database and add to it the new features of our project.</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sp>
        <p:nvSpPr>
          <p:cNvPr id="145" name="Google Shape;145;g7fed4791c9_0_5"/>
          <p:cNvSpPr/>
          <p:nvPr/>
        </p:nvSpPr>
        <p:spPr>
          <a:xfrm>
            <a:off x="1295401" y="4380442"/>
            <a:ext cx="2398831" cy="1056357"/>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chemeClr val="lt2"/>
          </a:solidFill>
          <a:ln cap="rnd" cmpd="sng" w="50800">
            <a:solidFill>
              <a:schemeClr val="l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Arial"/>
              <a:ea typeface="Arial"/>
              <a:cs typeface="Arial"/>
              <a:sym typeface="Arial"/>
            </a:endParaRPr>
          </a:p>
        </p:txBody>
      </p:sp>
      <p:sp>
        <p:nvSpPr>
          <p:cNvPr id="146" name="Google Shape;146;g7fed4791c9_0_5"/>
          <p:cNvSpPr txBox="1"/>
          <p:nvPr/>
        </p:nvSpPr>
        <p:spPr>
          <a:xfrm>
            <a:off x="1297517" y="4380442"/>
            <a:ext cx="2057400" cy="995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16</a:t>
            </a:r>
            <a:endParaRPr sz="5867">
              <a:solidFill>
                <a:schemeClr val="lt1"/>
              </a:solidFill>
              <a:latin typeface="Calibri"/>
              <a:ea typeface="Calibri"/>
              <a:cs typeface="Calibri"/>
              <a:sym typeface="Calibri"/>
            </a:endParaRPr>
          </a:p>
        </p:txBody>
      </p:sp>
      <p:sp>
        <p:nvSpPr>
          <p:cNvPr id="147" name="Google Shape;147;g7fed4791c9_0_5"/>
          <p:cNvSpPr txBox="1"/>
          <p:nvPr/>
        </p:nvSpPr>
        <p:spPr>
          <a:xfrm>
            <a:off x="513940" y="645584"/>
            <a:ext cx="10047900" cy="639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a:p>
        </p:txBody>
      </p:sp>
      <p:sp>
        <p:nvSpPr>
          <p:cNvPr id="148" name="Google Shape;148;g7fed4791c9_0_5"/>
          <p:cNvSpPr txBox="1"/>
          <p:nvPr/>
        </p:nvSpPr>
        <p:spPr>
          <a:xfrm>
            <a:off x="425452" y="143933"/>
            <a:ext cx="10972800" cy="649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3600">
                <a:solidFill>
                  <a:schemeClr val="lt1"/>
                </a:solidFill>
                <a:latin typeface="Arial"/>
                <a:ea typeface="Arial"/>
                <a:cs typeface="Arial"/>
                <a:sym typeface="Arial"/>
              </a:rPr>
              <a:t>Heavy Hanging Punching Bag 1.0</a:t>
            </a:r>
            <a:endParaRPr sz="3600">
              <a:solidFill>
                <a:schemeClr val="lt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152" name="Shape 152"/>
        <p:cNvGrpSpPr/>
        <p:nvPr/>
      </p:nvGrpSpPr>
      <p:grpSpPr>
        <a:xfrm>
          <a:off x="0" y="0"/>
          <a:ext cx="0" cy="0"/>
          <a:chOff x="0" y="0"/>
          <a:chExt cx="0" cy="0"/>
        </a:xfrm>
      </p:grpSpPr>
      <p:sp>
        <p:nvSpPr>
          <p:cNvPr id="153" name="Google Shape;153;g7fed4791c9_0_18"/>
          <p:cNvSpPr txBox="1"/>
          <p:nvPr/>
        </p:nvSpPr>
        <p:spPr>
          <a:xfrm>
            <a:off x="4102101" y="1979725"/>
            <a:ext cx="7296300" cy="1200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User Interface Redesign </a:t>
            </a:r>
            <a:r>
              <a:rPr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As a Product manager, I would like to have a similar user interface like the previous engineering project. </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b="1" sz="2400">
              <a:solidFill>
                <a:schemeClr val="lt1"/>
              </a:solidFill>
              <a:latin typeface="Calibri"/>
              <a:ea typeface="Calibri"/>
              <a:cs typeface="Calibri"/>
              <a:sym typeface="Calibri"/>
            </a:endParaRPr>
          </a:p>
        </p:txBody>
      </p:sp>
      <p:sp>
        <p:nvSpPr>
          <p:cNvPr id="154" name="Google Shape;154;g7fed4791c9_0_18"/>
          <p:cNvSpPr/>
          <p:nvPr/>
        </p:nvSpPr>
        <p:spPr>
          <a:xfrm>
            <a:off x="1295401" y="2266951"/>
            <a:ext cx="2398831" cy="994791"/>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rgbClr val="FF00FF"/>
          </a:solidFill>
          <a:ln cap="rnd" cmpd="sng" w="50800">
            <a:solidFill>
              <a:srgbClr val="FF00F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Arial"/>
              <a:ea typeface="Arial"/>
              <a:cs typeface="Arial"/>
              <a:sym typeface="Arial"/>
            </a:endParaRPr>
          </a:p>
        </p:txBody>
      </p:sp>
      <p:sp>
        <p:nvSpPr>
          <p:cNvPr id="155" name="Google Shape;155;g7fed4791c9_0_18"/>
          <p:cNvSpPr/>
          <p:nvPr/>
        </p:nvSpPr>
        <p:spPr>
          <a:xfrm>
            <a:off x="1295401" y="2277534"/>
            <a:ext cx="2173272" cy="995942"/>
          </a:xfrm>
          <a:custGeom>
            <a:rect b="b" l="l" r="r" t="t"/>
            <a:pathLst>
              <a:path extrusionOk="0" h="838688" w="1630973">
                <a:moveTo>
                  <a:pt x="0" y="0"/>
                </a:moveTo>
                <a:cubicBezTo>
                  <a:pt x="895350" y="23446"/>
                  <a:pt x="1087315" y="46892"/>
                  <a:pt x="1630973" y="70338"/>
                </a:cubicBezTo>
                <a:lnTo>
                  <a:pt x="1630973" y="838688"/>
                </a:lnTo>
                <a:lnTo>
                  <a:pt x="87923" y="838688"/>
                </a:lnTo>
                <a:lnTo>
                  <a:pt x="0" y="0"/>
                </a:lnTo>
                <a:close/>
              </a:path>
            </a:pathLst>
          </a:cu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17</a:t>
            </a:r>
            <a:endParaRPr/>
          </a:p>
        </p:txBody>
      </p:sp>
      <p:sp>
        <p:nvSpPr>
          <p:cNvPr id="156" name="Google Shape;156;g7fed4791c9_0_18"/>
          <p:cNvSpPr txBox="1"/>
          <p:nvPr/>
        </p:nvSpPr>
        <p:spPr>
          <a:xfrm>
            <a:off x="4056568" y="4308385"/>
            <a:ext cx="7296300" cy="1569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Events &amp; Logic </a:t>
            </a:r>
            <a:r>
              <a:rPr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As a developer, I want to add all of the events and logic functionality to all modes</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sp>
        <p:nvSpPr>
          <p:cNvPr id="157" name="Google Shape;157;g7fed4791c9_0_18"/>
          <p:cNvSpPr/>
          <p:nvPr/>
        </p:nvSpPr>
        <p:spPr>
          <a:xfrm>
            <a:off x="1295401" y="4380442"/>
            <a:ext cx="2398831" cy="1056357"/>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rgbClr val="38761D"/>
          </a:solidFill>
          <a:ln cap="rnd" cmpd="sng" w="50800">
            <a:solidFill>
              <a:srgbClr val="38761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Arial"/>
              <a:ea typeface="Arial"/>
              <a:cs typeface="Arial"/>
              <a:sym typeface="Arial"/>
            </a:endParaRPr>
          </a:p>
        </p:txBody>
      </p:sp>
      <p:sp>
        <p:nvSpPr>
          <p:cNvPr id="158" name="Google Shape;158;g7fed4791c9_0_18"/>
          <p:cNvSpPr txBox="1"/>
          <p:nvPr/>
        </p:nvSpPr>
        <p:spPr>
          <a:xfrm>
            <a:off x="1297517" y="4380442"/>
            <a:ext cx="2057400" cy="995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18</a:t>
            </a:r>
            <a:endParaRPr sz="5867">
              <a:solidFill>
                <a:schemeClr val="lt1"/>
              </a:solidFill>
              <a:latin typeface="Calibri"/>
              <a:ea typeface="Calibri"/>
              <a:cs typeface="Calibri"/>
              <a:sym typeface="Calibri"/>
            </a:endParaRPr>
          </a:p>
        </p:txBody>
      </p:sp>
      <p:sp>
        <p:nvSpPr>
          <p:cNvPr id="159" name="Google Shape;159;g7fed4791c9_0_18"/>
          <p:cNvSpPr txBox="1"/>
          <p:nvPr/>
        </p:nvSpPr>
        <p:spPr>
          <a:xfrm>
            <a:off x="513940" y="645584"/>
            <a:ext cx="10047900" cy="639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a:p>
        </p:txBody>
      </p:sp>
      <p:sp>
        <p:nvSpPr>
          <p:cNvPr id="160" name="Google Shape;160;g7fed4791c9_0_18"/>
          <p:cNvSpPr txBox="1"/>
          <p:nvPr/>
        </p:nvSpPr>
        <p:spPr>
          <a:xfrm>
            <a:off x="425452" y="143933"/>
            <a:ext cx="10972800" cy="649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3600">
                <a:solidFill>
                  <a:schemeClr val="lt1"/>
                </a:solidFill>
                <a:latin typeface="Arial"/>
                <a:ea typeface="Arial"/>
                <a:cs typeface="Arial"/>
                <a:sym typeface="Arial"/>
              </a:rPr>
              <a:t>Heavy Hanging Punching Bag 1.0</a:t>
            </a:r>
            <a:endParaRPr sz="3600">
              <a:solidFill>
                <a:schemeClr val="lt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164" name="Shape 164"/>
        <p:cNvGrpSpPr/>
        <p:nvPr/>
      </p:nvGrpSpPr>
      <p:grpSpPr>
        <a:xfrm>
          <a:off x="0" y="0"/>
          <a:ext cx="0" cy="0"/>
          <a:chOff x="0" y="0"/>
          <a:chExt cx="0" cy="0"/>
        </a:xfrm>
      </p:grpSpPr>
      <p:sp>
        <p:nvSpPr>
          <p:cNvPr id="165" name="Google Shape;165;g7fed4791c9_0_29"/>
          <p:cNvSpPr txBox="1"/>
          <p:nvPr/>
        </p:nvSpPr>
        <p:spPr>
          <a:xfrm>
            <a:off x="4102101" y="1557350"/>
            <a:ext cx="7296300" cy="1200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Flow Control </a:t>
            </a:r>
            <a:r>
              <a:rPr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As a developer, I would like to ensure that the flow of the program is meaningful by connecting the pages together.</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sp>
        <p:nvSpPr>
          <p:cNvPr id="166" name="Google Shape;166;g7fed4791c9_0_29"/>
          <p:cNvSpPr/>
          <p:nvPr/>
        </p:nvSpPr>
        <p:spPr>
          <a:xfrm>
            <a:off x="1295401" y="1844576"/>
            <a:ext cx="2398831" cy="994791"/>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chemeClr val="lt2"/>
          </a:solidFill>
          <a:ln cap="rnd" cmpd="sng" w="50800">
            <a:solidFill>
              <a:schemeClr val="l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Arial"/>
              <a:ea typeface="Arial"/>
              <a:cs typeface="Arial"/>
              <a:sym typeface="Arial"/>
            </a:endParaRPr>
          </a:p>
        </p:txBody>
      </p:sp>
      <p:sp>
        <p:nvSpPr>
          <p:cNvPr id="167" name="Google Shape;167;g7fed4791c9_0_29"/>
          <p:cNvSpPr/>
          <p:nvPr/>
        </p:nvSpPr>
        <p:spPr>
          <a:xfrm>
            <a:off x="1295401" y="1855159"/>
            <a:ext cx="2173272" cy="995942"/>
          </a:xfrm>
          <a:custGeom>
            <a:rect b="b" l="l" r="r" t="t"/>
            <a:pathLst>
              <a:path extrusionOk="0" h="838688" w="1630973">
                <a:moveTo>
                  <a:pt x="0" y="0"/>
                </a:moveTo>
                <a:cubicBezTo>
                  <a:pt x="895350" y="23446"/>
                  <a:pt x="1087315" y="46892"/>
                  <a:pt x="1630973" y="70338"/>
                </a:cubicBezTo>
                <a:lnTo>
                  <a:pt x="1630973" y="838688"/>
                </a:lnTo>
                <a:lnTo>
                  <a:pt x="87923" y="838688"/>
                </a:lnTo>
                <a:lnTo>
                  <a:pt x="0" y="0"/>
                </a:lnTo>
                <a:close/>
              </a:path>
            </a:pathLst>
          </a:cu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19</a:t>
            </a:r>
            <a:endParaRPr/>
          </a:p>
        </p:txBody>
      </p:sp>
      <p:sp>
        <p:nvSpPr>
          <p:cNvPr id="168" name="Google Shape;168;g7fed4791c9_0_29"/>
          <p:cNvSpPr txBox="1"/>
          <p:nvPr/>
        </p:nvSpPr>
        <p:spPr>
          <a:xfrm>
            <a:off x="4056568" y="3330785"/>
            <a:ext cx="7296300" cy="1569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Testing without Sensor </a:t>
            </a:r>
            <a:r>
              <a:rPr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As a developer, I would like to test that the application works without the use of the sensor</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sp>
        <p:nvSpPr>
          <p:cNvPr id="169" name="Google Shape;169;g7fed4791c9_0_29"/>
          <p:cNvSpPr/>
          <p:nvPr/>
        </p:nvSpPr>
        <p:spPr>
          <a:xfrm>
            <a:off x="1295401" y="3402842"/>
            <a:ext cx="2398831" cy="1056357"/>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rgbClr val="447FB0"/>
          </a:solidFill>
          <a:ln cap="rnd" cmpd="sng" w="50800">
            <a:solidFill>
              <a:srgbClr val="447FB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Arial"/>
              <a:ea typeface="Arial"/>
              <a:cs typeface="Arial"/>
              <a:sym typeface="Arial"/>
            </a:endParaRPr>
          </a:p>
        </p:txBody>
      </p:sp>
      <p:sp>
        <p:nvSpPr>
          <p:cNvPr id="170" name="Google Shape;170;g7fed4791c9_0_29"/>
          <p:cNvSpPr txBox="1"/>
          <p:nvPr/>
        </p:nvSpPr>
        <p:spPr>
          <a:xfrm>
            <a:off x="1297517" y="3402842"/>
            <a:ext cx="2057400" cy="995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20</a:t>
            </a:r>
            <a:endParaRPr sz="5867">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5867">
              <a:solidFill>
                <a:schemeClr val="lt1"/>
              </a:solidFill>
              <a:latin typeface="Calibri"/>
              <a:ea typeface="Calibri"/>
              <a:cs typeface="Calibri"/>
              <a:sym typeface="Calibri"/>
            </a:endParaRPr>
          </a:p>
        </p:txBody>
      </p:sp>
      <p:sp>
        <p:nvSpPr>
          <p:cNvPr id="171" name="Google Shape;171;g7fed4791c9_0_29"/>
          <p:cNvSpPr txBox="1"/>
          <p:nvPr/>
        </p:nvSpPr>
        <p:spPr>
          <a:xfrm>
            <a:off x="513940" y="645584"/>
            <a:ext cx="10047900" cy="639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a:p>
        </p:txBody>
      </p:sp>
      <p:sp>
        <p:nvSpPr>
          <p:cNvPr id="172" name="Google Shape;172;g7fed4791c9_0_29"/>
          <p:cNvSpPr txBox="1"/>
          <p:nvPr/>
        </p:nvSpPr>
        <p:spPr>
          <a:xfrm>
            <a:off x="425452" y="143933"/>
            <a:ext cx="10972800" cy="649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3600">
                <a:solidFill>
                  <a:schemeClr val="lt1"/>
                </a:solidFill>
                <a:latin typeface="Arial"/>
                <a:ea typeface="Arial"/>
                <a:cs typeface="Arial"/>
                <a:sym typeface="Arial"/>
              </a:rPr>
              <a:t>Heavy Hanging Punching Bag 1.0</a:t>
            </a:r>
            <a:endParaRPr sz="3600">
              <a:solidFill>
                <a:schemeClr val="lt1"/>
              </a:solidFill>
              <a:latin typeface="Arial"/>
              <a:ea typeface="Arial"/>
              <a:cs typeface="Arial"/>
              <a:sym typeface="Arial"/>
            </a:endParaRPr>
          </a:p>
        </p:txBody>
      </p:sp>
      <p:sp>
        <p:nvSpPr>
          <p:cNvPr id="173" name="Google Shape;173;g7fed4791c9_0_29"/>
          <p:cNvSpPr txBox="1"/>
          <p:nvPr/>
        </p:nvSpPr>
        <p:spPr>
          <a:xfrm>
            <a:off x="4056568" y="5090885"/>
            <a:ext cx="7296300" cy="1569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Sound Cues &amp; Benchmarks</a:t>
            </a:r>
            <a:r>
              <a:rPr b="1"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As a developer, I want to develop the benchmarks system and assign sound cues whether the benchmark is fulfilled or not when hitting the heavy bag.</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sp>
        <p:nvSpPr>
          <p:cNvPr id="174" name="Google Shape;174;g7fed4791c9_0_29"/>
          <p:cNvSpPr/>
          <p:nvPr/>
        </p:nvSpPr>
        <p:spPr>
          <a:xfrm>
            <a:off x="1295401" y="5162942"/>
            <a:ext cx="2398831" cy="1056357"/>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rgbClr val="661519"/>
          </a:solidFill>
          <a:ln cap="rnd" cmpd="sng" w="50800">
            <a:solidFill>
              <a:srgbClr val="66151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Arial"/>
              <a:ea typeface="Arial"/>
              <a:cs typeface="Arial"/>
              <a:sym typeface="Arial"/>
            </a:endParaRPr>
          </a:p>
        </p:txBody>
      </p:sp>
      <p:sp>
        <p:nvSpPr>
          <p:cNvPr id="175" name="Google Shape;175;g7fed4791c9_0_29"/>
          <p:cNvSpPr txBox="1"/>
          <p:nvPr/>
        </p:nvSpPr>
        <p:spPr>
          <a:xfrm>
            <a:off x="1297517" y="5162942"/>
            <a:ext cx="2057400" cy="995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21</a:t>
            </a:r>
            <a:endParaRPr sz="5867">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5867">
              <a:solidFill>
                <a:schemeClr val="lt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179" name="Shape 179"/>
        <p:cNvGrpSpPr/>
        <p:nvPr/>
      </p:nvGrpSpPr>
      <p:grpSpPr>
        <a:xfrm>
          <a:off x="0" y="0"/>
          <a:ext cx="0" cy="0"/>
          <a:chOff x="0" y="0"/>
          <a:chExt cx="0" cy="0"/>
        </a:xfrm>
      </p:grpSpPr>
      <p:sp>
        <p:nvSpPr>
          <p:cNvPr id="180" name="Google Shape;180;p13"/>
          <p:cNvSpPr/>
          <p:nvPr/>
        </p:nvSpPr>
        <p:spPr>
          <a:xfrm>
            <a:off x="-2" y="3850311"/>
            <a:ext cx="12192000" cy="3008812"/>
          </a:xfrm>
          <a:prstGeom prst="rect">
            <a:avLst/>
          </a:prstGeom>
          <a:solidFill>
            <a:srgbClr val="447F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1" name="Google Shape;181;p13"/>
          <p:cNvSpPr txBox="1"/>
          <p:nvPr>
            <p:ph idx="1" type="body"/>
          </p:nvPr>
        </p:nvSpPr>
        <p:spPr>
          <a:xfrm>
            <a:off x="-1" y="1838090"/>
            <a:ext cx="12191999" cy="1418118"/>
          </a:xfrm>
          <a:prstGeom prst="rect">
            <a:avLst/>
          </a:prstGeom>
          <a:noFill/>
          <a:ln>
            <a:noFill/>
          </a:ln>
        </p:spPr>
        <p:txBody>
          <a:bodyPr anchorCtr="0" anchor="ctr" bIns="60950" lIns="121900" spcFirstLastPara="1" rIns="121900" wrap="square" tIns="60950">
            <a:noAutofit/>
          </a:bodyPr>
          <a:lstStyle/>
          <a:p>
            <a:pPr indent="0" lvl="0" marL="0" rtl="0" algn="ctr">
              <a:spcBef>
                <a:spcPts val="0"/>
              </a:spcBef>
              <a:spcAft>
                <a:spcPts val="0"/>
              </a:spcAft>
              <a:buSzPts val="6000"/>
              <a:buNone/>
            </a:pPr>
            <a:r>
              <a:rPr lang="en-US"/>
              <a:t>Screen Shots</a:t>
            </a:r>
            <a:endParaRPr/>
          </a:p>
        </p:txBody>
      </p:sp>
      <p:sp>
        <p:nvSpPr>
          <p:cNvPr id="182" name="Google Shape;182;p13"/>
          <p:cNvSpPr/>
          <p:nvPr/>
        </p:nvSpPr>
        <p:spPr>
          <a:xfrm>
            <a:off x="5128661" y="3696789"/>
            <a:ext cx="1934678" cy="153522"/>
          </a:xfrm>
          <a:prstGeom prst="rect">
            <a:avLst/>
          </a:prstGeom>
          <a:solidFill>
            <a:srgbClr val="447F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3" name="Google Shape;183;p13"/>
          <p:cNvSpPr txBox="1"/>
          <p:nvPr/>
        </p:nvSpPr>
        <p:spPr>
          <a:xfrm>
            <a:off x="0" y="4081346"/>
            <a:ext cx="12191999" cy="856414"/>
          </a:xfrm>
          <a:prstGeom prst="rect">
            <a:avLst/>
          </a:prstGeom>
          <a:noFill/>
          <a:ln>
            <a:noFill/>
          </a:ln>
        </p:spPr>
        <p:txBody>
          <a:bodyPr anchorCtr="0" anchor="ctr" bIns="60950" lIns="121900" spcFirstLastPara="1" rIns="121900" wrap="square" tIns="60950">
            <a:noAutofit/>
          </a:bodyPr>
          <a:lstStyle/>
          <a:p>
            <a:pPr indent="0" lvl="0" marL="0" marR="0" rtl="0" algn="ctr">
              <a:spcBef>
                <a:spcPts val="0"/>
              </a:spcBef>
              <a:spcAft>
                <a:spcPts val="0"/>
              </a:spcAft>
              <a:buClr>
                <a:srgbClr val="FFFFFF"/>
              </a:buClr>
              <a:buSzPts val="3200"/>
              <a:buFont typeface="Arial"/>
              <a:buNone/>
            </a:pPr>
            <a:r>
              <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187" name="Shape 187"/>
        <p:cNvGrpSpPr/>
        <p:nvPr/>
      </p:nvGrpSpPr>
      <p:grpSpPr>
        <a:xfrm>
          <a:off x="0" y="0"/>
          <a:ext cx="0" cy="0"/>
          <a:chOff x="0" y="0"/>
          <a:chExt cx="0" cy="0"/>
        </a:xfrm>
      </p:grpSpPr>
      <p:pic>
        <p:nvPicPr>
          <p:cNvPr id="188" name="Google Shape;188;p14"/>
          <p:cNvPicPr preferRelativeResize="0"/>
          <p:nvPr/>
        </p:nvPicPr>
        <p:blipFill rotWithShape="1">
          <a:blip r:embed="rId3">
            <a:alphaModFix/>
          </a:blip>
          <a:srcRect b="0" l="0" r="0" t="0"/>
          <a:stretch/>
        </p:blipFill>
        <p:spPr>
          <a:xfrm>
            <a:off x="1313303" y="880278"/>
            <a:ext cx="4129793" cy="5097444"/>
          </a:xfrm>
          <a:prstGeom prst="rect">
            <a:avLst/>
          </a:prstGeom>
          <a:noFill/>
          <a:ln>
            <a:noFill/>
          </a:ln>
        </p:spPr>
      </p:pic>
      <p:pic>
        <p:nvPicPr>
          <p:cNvPr id="189" name="Google Shape;189;p14"/>
          <p:cNvPicPr preferRelativeResize="0"/>
          <p:nvPr/>
        </p:nvPicPr>
        <p:blipFill>
          <a:blip r:embed="rId4">
            <a:alphaModFix/>
          </a:blip>
          <a:stretch>
            <a:fillRect/>
          </a:stretch>
        </p:blipFill>
        <p:spPr>
          <a:xfrm>
            <a:off x="6354763" y="671513"/>
            <a:ext cx="4276725" cy="55149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193" name="Shape 193"/>
        <p:cNvGrpSpPr/>
        <p:nvPr/>
      </p:nvGrpSpPr>
      <p:grpSpPr>
        <a:xfrm>
          <a:off x="0" y="0"/>
          <a:ext cx="0" cy="0"/>
          <a:chOff x="0" y="0"/>
          <a:chExt cx="0" cy="0"/>
        </a:xfrm>
      </p:grpSpPr>
      <p:pic>
        <p:nvPicPr>
          <p:cNvPr id="194" name="Google Shape;194;p15"/>
          <p:cNvPicPr preferRelativeResize="0"/>
          <p:nvPr/>
        </p:nvPicPr>
        <p:blipFill>
          <a:blip r:embed="rId3">
            <a:alphaModFix/>
          </a:blip>
          <a:stretch>
            <a:fillRect/>
          </a:stretch>
        </p:blipFill>
        <p:spPr>
          <a:xfrm>
            <a:off x="0" y="66675"/>
            <a:ext cx="12192000" cy="6858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198" name="Shape 198"/>
        <p:cNvGrpSpPr/>
        <p:nvPr/>
      </p:nvGrpSpPr>
      <p:grpSpPr>
        <a:xfrm>
          <a:off x="0" y="0"/>
          <a:ext cx="0" cy="0"/>
          <a:chOff x="0" y="0"/>
          <a:chExt cx="0" cy="0"/>
        </a:xfrm>
      </p:grpSpPr>
      <p:pic>
        <p:nvPicPr>
          <p:cNvPr id="199" name="Google Shape;199;p16"/>
          <p:cNvPicPr preferRelativeResize="0"/>
          <p:nvPr/>
        </p:nvPicPr>
        <p:blipFill>
          <a:blip r:embed="rId3">
            <a:alphaModFix/>
          </a:blip>
          <a:stretch>
            <a:fillRect/>
          </a:stretch>
        </p:blipFill>
        <p:spPr>
          <a:xfrm>
            <a:off x="0" y="36575"/>
            <a:ext cx="12192001" cy="68579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203" name="Shape 203"/>
        <p:cNvGrpSpPr/>
        <p:nvPr/>
      </p:nvGrpSpPr>
      <p:grpSpPr>
        <a:xfrm>
          <a:off x="0" y="0"/>
          <a:ext cx="0" cy="0"/>
          <a:chOff x="0" y="0"/>
          <a:chExt cx="0" cy="0"/>
        </a:xfrm>
      </p:grpSpPr>
      <p:pic>
        <p:nvPicPr>
          <p:cNvPr id="204" name="Google Shape;204;p17"/>
          <p:cNvPicPr preferRelativeResize="0"/>
          <p:nvPr/>
        </p:nvPicPr>
        <p:blipFill>
          <a:blip r:embed="rId3">
            <a:alphaModFix/>
          </a:blip>
          <a:stretch>
            <a:fillRect/>
          </a:stretch>
        </p:blipFill>
        <p:spPr>
          <a:xfrm>
            <a:off x="0" y="0"/>
            <a:ext cx="12191999" cy="67869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40" name="Shape 40"/>
        <p:cNvGrpSpPr/>
        <p:nvPr/>
      </p:nvGrpSpPr>
      <p:grpSpPr>
        <a:xfrm>
          <a:off x="0" y="0"/>
          <a:ext cx="0" cy="0"/>
          <a:chOff x="0" y="0"/>
          <a:chExt cx="0" cy="0"/>
        </a:xfrm>
      </p:grpSpPr>
      <p:sp>
        <p:nvSpPr>
          <p:cNvPr id="41" name="Google Shape;41;p2"/>
          <p:cNvSpPr txBox="1"/>
          <p:nvPr/>
        </p:nvSpPr>
        <p:spPr>
          <a:xfrm>
            <a:off x="338957" y="1376372"/>
            <a:ext cx="10747800" cy="4800600"/>
          </a:xfrm>
          <a:prstGeom prst="rect">
            <a:avLst/>
          </a:prstGeom>
          <a:noFill/>
          <a:ln>
            <a:noFill/>
          </a:ln>
        </p:spPr>
        <p:txBody>
          <a:bodyPr anchorCtr="0" anchor="t" bIns="45700" lIns="91425" spcFirstLastPara="1" rIns="91425" wrap="square" tIns="45700">
            <a:noAutofit/>
          </a:bodyPr>
          <a:lstStyle/>
          <a:p>
            <a:pPr indent="-419100" lvl="0" marL="457200" marR="0" rtl="0" algn="l">
              <a:spcBef>
                <a:spcPts val="0"/>
              </a:spcBef>
              <a:spcAft>
                <a:spcPts val="0"/>
              </a:spcAft>
              <a:buClr>
                <a:srgbClr val="FFFFFF"/>
              </a:buClr>
              <a:buSzPts val="3000"/>
              <a:buFont typeface="Arial"/>
              <a:buAutoNum type="arabicPeriod"/>
            </a:pPr>
            <a:r>
              <a:rPr lang="en-US" sz="3000">
                <a:solidFill>
                  <a:srgbClr val="FFFFFF"/>
                </a:solidFill>
                <a:latin typeface="Arial"/>
                <a:ea typeface="Arial"/>
                <a:cs typeface="Arial"/>
                <a:sym typeface="Arial"/>
              </a:rPr>
              <a:t>Introduction</a:t>
            </a:r>
            <a:endParaRPr sz="3000"/>
          </a:p>
          <a:p>
            <a:pPr indent="0" lvl="0" marL="457200" marR="0" rtl="0" algn="l">
              <a:spcBef>
                <a:spcPts val="0"/>
              </a:spcBef>
              <a:spcAft>
                <a:spcPts val="0"/>
              </a:spcAft>
              <a:buNone/>
            </a:pPr>
            <a:r>
              <a:t/>
            </a:r>
            <a:endParaRPr sz="3000">
              <a:solidFill>
                <a:srgbClr val="FFFFFF"/>
              </a:solidFill>
              <a:latin typeface="Arial"/>
              <a:ea typeface="Arial"/>
              <a:cs typeface="Arial"/>
              <a:sym typeface="Arial"/>
            </a:endParaRPr>
          </a:p>
          <a:p>
            <a:pPr indent="-419100" lvl="0" marL="457200" marR="0" rtl="0" algn="l">
              <a:spcBef>
                <a:spcPts val="0"/>
              </a:spcBef>
              <a:spcAft>
                <a:spcPts val="0"/>
              </a:spcAft>
              <a:buClr>
                <a:srgbClr val="FFFFFF"/>
              </a:buClr>
              <a:buSzPts val="3000"/>
              <a:buFont typeface="Arial"/>
              <a:buAutoNum type="arabicPeriod"/>
            </a:pPr>
            <a:r>
              <a:rPr lang="en-US" sz="3000">
                <a:solidFill>
                  <a:srgbClr val="FFFFFF"/>
                </a:solidFill>
                <a:latin typeface="Arial"/>
                <a:ea typeface="Arial"/>
                <a:cs typeface="Arial"/>
                <a:sym typeface="Arial"/>
              </a:rPr>
              <a:t>Deliverables</a:t>
            </a:r>
            <a:endParaRPr sz="3000"/>
          </a:p>
          <a:p>
            <a:pPr indent="0" lvl="0" marL="457200" marR="0" rtl="0" algn="l">
              <a:spcBef>
                <a:spcPts val="0"/>
              </a:spcBef>
              <a:spcAft>
                <a:spcPts val="0"/>
              </a:spcAft>
              <a:buNone/>
            </a:pPr>
            <a:r>
              <a:t/>
            </a:r>
            <a:endParaRPr sz="3000">
              <a:solidFill>
                <a:schemeClr val="lt2"/>
              </a:solidFill>
              <a:latin typeface="Arial"/>
              <a:ea typeface="Arial"/>
              <a:cs typeface="Arial"/>
              <a:sym typeface="Arial"/>
            </a:endParaRPr>
          </a:p>
          <a:p>
            <a:pPr indent="-419100" lvl="0" marL="457200" marR="0" rtl="0" algn="l">
              <a:spcBef>
                <a:spcPts val="0"/>
              </a:spcBef>
              <a:spcAft>
                <a:spcPts val="0"/>
              </a:spcAft>
              <a:buClr>
                <a:srgbClr val="FFFFFF"/>
              </a:buClr>
              <a:buSzPts val="3000"/>
              <a:buFont typeface="Arial"/>
              <a:buAutoNum type="arabicPeriod"/>
            </a:pPr>
            <a:r>
              <a:rPr lang="en-US" sz="3000">
                <a:solidFill>
                  <a:srgbClr val="FFFFFF"/>
                </a:solidFill>
                <a:latin typeface="Arial"/>
                <a:ea typeface="Arial"/>
                <a:cs typeface="Arial"/>
                <a:sym typeface="Arial"/>
              </a:rPr>
              <a:t>Screenshots</a:t>
            </a:r>
            <a:endParaRPr sz="3000"/>
          </a:p>
          <a:p>
            <a:pPr indent="0" lvl="0" marL="457200" marR="0" rtl="0" algn="l">
              <a:spcBef>
                <a:spcPts val="0"/>
              </a:spcBef>
              <a:spcAft>
                <a:spcPts val="0"/>
              </a:spcAft>
              <a:buNone/>
            </a:pPr>
            <a:r>
              <a:t/>
            </a:r>
            <a:endParaRPr sz="3000">
              <a:solidFill>
                <a:srgbClr val="62E7FF"/>
              </a:solidFill>
              <a:latin typeface="Arial"/>
              <a:ea typeface="Arial"/>
              <a:cs typeface="Arial"/>
              <a:sym typeface="Arial"/>
            </a:endParaRPr>
          </a:p>
          <a:p>
            <a:pPr indent="0" lvl="0" marL="457200" marR="0" rtl="0" algn="l">
              <a:spcBef>
                <a:spcPts val="0"/>
              </a:spcBef>
              <a:spcAft>
                <a:spcPts val="0"/>
              </a:spcAft>
              <a:buNone/>
            </a:pPr>
            <a:r>
              <a:t/>
            </a:r>
            <a:endParaRPr sz="3000">
              <a:solidFill>
                <a:schemeClr val="lt1"/>
              </a:solidFill>
              <a:latin typeface="Arial"/>
              <a:ea typeface="Arial"/>
              <a:cs typeface="Arial"/>
              <a:sym typeface="Arial"/>
            </a:endParaRPr>
          </a:p>
        </p:txBody>
      </p:sp>
      <p:sp>
        <p:nvSpPr>
          <p:cNvPr id="42" name="Google Shape;42;p2"/>
          <p:cNvSpPr txBox="1"/>
          <p:nvPr/>
        </p:nvSpPr>
        <p:spPr>
          <a:xfrm>
            <a:off x="465667" y="260351"/>
            <a:ext cx="9215967" cy="74898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800">
                <a:solidFill>
                  <a:srgbClr val="447FB0"/>
                </a:solidFill>
                <a:latin typeface="Arial"/>
                <a:ea typeface="Arial"/>
                <a:cs typeface="Arial"/>
                <a:sym typeface="Arial"/>
              </a:rPr>
              <a:t>Index</a:t>
            </a:r>
            <a:endParaRPr sz="4800">
              <a:solidFill>
                <a:srgbClr val="447FB0"/>
              </a:solidFill>
            </a:endParaRPr>
          </a:p>
        </p:txBody>
      </p:sp>
      <p:cxnSp>
        <p:nvCxnSpPr>
          <p:cNvPr id="43" name="Google Shape;43;p2"/>
          <p:cNvCxnSpPr/>
          <p:nvPr/>
        </p:nvCxnSpPr>
        <p:spPr>
          <a:xfrm flipH="1" rot="10800000">
            <a:off x="3161675" y="1615625"/>
            <a:ext cx="8077500" cy="47400"/>
          </a:xfrm>
          <a:prstGeom prst="straightConnector1">
            <a:avLst/>
          </a:prstGeom>
          <a:noFill/>
          <a:ln cap="flat" cmpd="sng" w="152400">
            <a:solidFill>
              <a:srgbClr val="447FB0"/>
            </a:solidFill>
            <a:prstDash val="solid"/>
            <a:round/>
            <a:headEnd len="med" w="med" type="none"/>
            <a:tailEnd len="med" w="med" type="none"/>
          </a:ln>
        </p:spPr>
      </p:cxnSp>
      <p:cxnSp>
        <p:nvCxnSpPr>
          <p:cNvPr id="44" name="Google Shape;44;p2"/>
          <p:cNvCxnSpPr/>
          <p:nvPr/>
        </p:nvCxnSpPr>
        <p:spPr>
          <a:xfrm flipH="1" rot="10800000">
            <a:off x="3161675" y="2575775"/>
            <a:ext cx="8077500" cy="47400"/>
          </a:xfrm>
          <a:prstGeom prst="straightConnector1">
            <a:avLst/>
          </a:prstGeom>
          <a:noFill/>
          <a:ln cap="flat" cmpd="sng" w="152400">
            <a:solidFill>
              <a:srgbClr val="447FB0"/>
            </a:solidFill>
            <a:prstDash val="solid"/>
            <a:round/>
            <a:headEnd len="med" w="med" type="none"/>
            <a:tailEnd len="med" w="med" type="none"/>
          </a:ln>
        </p:spPr>
      </p:cxnSp>
      <p:cxnSp>
        <p:nvCxnSpPr>
          <p:cNvPr id="45" name="Google Shape;45;p2"/>
          <p:cNvCxnSpPr/>
          <p:nvPr/>
        </p:nvCxnSpPr>
        <p:spPr>
          <a:xfrm flipH="1" rot="10800000">
            <a:off x="3161675" y="3535925"/>
            <a:ext cx="8077500" cy="47400"/>
          </a:xfrm>
          <a:prstGeom prst="straightConnector1">
            <a:avLst/>
          </a:prstGeom>
          <a:noFill/>
          <a:ln cap="flat" cmpd="sng" w="152400">
            <a:solidFill>
              <a:srgbClr val="447FB0"/>
            </a:solidFill>
            <a:prstDash val="solid"/>
            <a:round/>
            <a:headEnd len="med" w="med" type="none"/>
            <a:tailEnd len="med" w="med" type="none"/>
          </a:ln>
        </p:spPr>
      </p:cxnSp>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208" name="Shape 208"/>
        <p:cNvGrpSpPr/>
        <p:nvPr/>
      </p:nvGrpSpPr>
      <p:grpSpPr>
        <a:xfrm>
          <a:off x="0" y="0"/>
          <a:ext cx="0" cy="0"/>
          <a:chOff x="0" y="0"/>
          <a:chExt cx="0" cy="0"/>
        </a:xfrm>
      </p:grpSpPr>
      <p:pic>
        <p:nvPicPr>
          <p:cNvPr id="209" name="Google Shape;209;p18"/>
          <p:cNvPicPr preferRelativeResize="0"/>
          <p:nvPr/>
        </p:nvPicPr>
        <p:blipFill>
          <a:blip r:embed="rId3">
            <a:alphaModFix/>
          </a:blip>
          <a:stretch>
            <a:fillRect/>
          </a:stretch>
        </p:blipFill>
        <p:spPr>
          <a:xfrm>
            <a:off x="0" y="4"/>
            <a:ext cx="12192002" cy="6512143"/>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213" name="Shape 213"/>
        <p:cNvGrpSpPr/>
        <p:nvPr/>
      </p:nvGrpSpPr>
      <p:grpSpPr>
        <a:xfrm>
          <a:off x="0" y="0"/>
          <a:ext cx="0" cy="0"/>
          <a:chOff x="0" y="0"/>
          <a:chExt cx="0" cy="0"/>
        </a:xfrm>
      </p:grpSpPr>
      <p:pic>
        <p:nvPicPr>
          <p:cNvPr id="214" name="Google Shape;214;p19"/>
          <p:cNvPicPr preferRelativeResize="0"/>
          <p:nvPr/>
        </p:nvPicPr>
        <p:blipFill>
          <a:blip r:embed="rId3">
            <a:alphaModFix/>
          </a:blip>
          <a:stretch>
            <a:fillRect/>
          </a:stretch>
        </p:blipFill>
        <p:spPr>
          <a:xfrm>
            <a:off x="0" y="0"/>
            <a:ext cx="12191999" cy="650149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218" name="Shape 218"/>
        <p:cNvGrpSpPr/>
        <p:nvPr/>
      </p:nvGrpSpPr>
      <p:grpSpPr>
        <a:xfrm>
          <a:off x="0" y="0"/>
          <a:ext cx="0" cy="0"/>
          <a:chOff x="0" y="0"/>
          <a:chExt cx="0" cy="0"/>
        </a:xfrm>
      </p:grpSpPr>
      <p:pic>
        <p:nvPicPr>
          <p:cNvPr id="219" name="Google Shape;219;p20"/>
          <p:cNvPicPr preferRelativeResize="0"/>
          <p:nvPr/>
        </p:nvPicPr>
        <p:blipFill>
          <a:blip r:embed="rId3">
            <a:alphaModFix/>
          </a:blip>
          <a:stretch>
            <a:fillRect/>
          </a:stretch>
        </p:blipFill>
        <p:spPr>
          <a:xfrm>
            <a:off x="0" y="0"/>
            <a:ext cx="12193456" cy="60680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223" name="Shape 223"/>
        <p:cNvGrpSpPr/>
        <p:nvPr/>
      </p:nvGrpSpPr>
      <p:grpSpPr>
        <a:xfrm>
          <a:off x="0" y="0"/>
          <a:ext cx="0" cy="0"/>
          <a:chOff x="0" y="0"/>
          <a:chExt cx="0" cy="0"/>
        </a:xfrm>
      </p:grpSpPr>
      <p:pic>
        <p:nvPicPr>
          <p:cNvPr id="224" name="Google Shape;224;g7fed4791c9_1_2"/>
          <p:cNvPicPr preferRelativeResize="0"/>
          <p:nvPr/>
        </p:nvPicPr>
        <p:blipFill>
          <a:blip r:embed="rId3">
            <a:alphaModFix/>
          </a:blip>
          <a:stretch>
            <a:fillRect/>
          </a:stretch>
        </p:blipFill>
        <p:spPr>
          <a:xfrm>
            <a:off x="0" y="0"/>
            <a:ext cx="12192001" cy="628810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228" name="Shape 228"/>
        <p:cNvGrpSpPr/>
        <p:nvPr/>
      </p:nvGrpSpPr>
      <p:grpSpPr>
        <a:xfrm>
          <a:off x="0" y="0"/>
          <a:ext cx="0" cy="0"/>
          <a:chOff x="0" y="0"/>
          <a:chExt cx="0" cy="0"/>
        </a:xfrm>
      </p:grpSpPr>
      <p:pic>
        <p:nvPicPr>
          <p:cNvPr id="229" name="Google Shape;229;g7fed4791c9_1_11"/>
          <p:cNvPicPr preferRelativeResize="0"/>
          <p:nvPr/>
        </p:nvPicPr>
        <p:blipFill>
          <a:blip r:embed="rId3">
            <a:alphaModFix/>
          </a:blip>
          <a:stretch>
            <a:fillRect/>
          </a:stretch>
        </p:blipFill>
        <p:spPr>
          <a:xfrm>
            <a:off x="0" y="0"/>
            <a:ext cx="12192000" cy="634894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233" name="Shape 233"/>
        <p:cNvGrpSpPr/>
        <p:nvPr/>
      </p:nvGrpSpPr>
      <p:grpSpPr>
        <a:xfrm>
          <a:off x="0" y="0"/>
          <a:ext cx="0" cy="0"/>
          <a:chOff x="0" y="0"/>
          <a:chExt cx="0" cy="0"/>
        </a:xfrm>
      </p:grpSpPr>
      <p:pic>
        <p:nvPicPr>
          <p:cNvPr id="234" name="Google Shape;234;g7fed4791c9_1_8"/>
          <p:cNvPicPr preferRelativeResize="0"/>
          <p:nvPr/>
        </p:nvPicPr>
        <p:blipFill>
          <a:blip r:embed="rId3">
            <a:alphaModFix/>
          </a:blip>
          <a:stretch>
            <a:fillRect/>
          </a:stretch>
        </p:blipFill>
        <p:spPr>
          <a:xfrm>
            <a:off x="0" y="0"/>
            <a:ext cx="12192000" cy="661587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238" name="Shape 238"/>
        <p:cNvGrpSpPr/>
        <p:nvPr/>
      </p:nvGrpSpPr>
      <p:grpSpPr>
        <a:xfrm>
          <a:off x="0" y="0"/>
          <a:ext cx="0" cy="0"/>
          <a:chOff x="0" y="0"/>
          <a:chExt cx="0" cy="0"/>
        </a:xfrm>
      </p:grpSpPr>
      <p:pic>
        <p:nvPicPr>
          <p:cNvPr id="239" name="Google Shape;239;g7fed4791c9_1_5"/>
          <p:cNvPicPr preferRelativeResize="0"/>
          <p:nvPr/>
        </p:nvPicPr>
        <p:blipFill>
          <a:blip r:embed="rId3">
            <a:alphaModFix/>
          </a:blip>
          <a:stretch>
            <a:fillRect/>
          </a:stretch>
        </p:blipFill>
        <p:spPr>
          <a:xfrm>
            <a:off x="0" y="0"/>
            <a:ext cx="12192002" cy="600245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243" name="Shape 243"/>
        <p:cNvGrpSpPr/>
        <p:nvPr/>
      </p:nvGrpSpPr>
      <p:grpSpPr>
        <a:xfrm>
          <a:off x="0" y="0"/>
          <a:ext cx="0" cy="0"/>
          <a:chOff x="0" y="0"/>
          <a:chExt cx="0" cy="0"/>
        </a:xfrm>
      </p:grpSpPr>
      <p:pic>
        <p:nvPicPr>
          <p:cNvPr id="244" name="Google Shape;244;g7fed4791c9_1_18"/>
          <p:cNvPicPr preferRelativeResize="0"/>
          <p:nvPr/>
        </p:nvPicPr>
        <p:blipFill>
          <a:blip r:embed="rId3">
            <a:alphaModFix/>
          </a:blip>
          <a:stretch>
            <a:fillRect/>
          </a:stretch>
        </p:blipFill>
        <p:spPr>
          <a:xfrm>
            <a:off x="0" y="0"/>
            <a:ext cx="12192002" cy="6576076"/>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248" name="Shape 248"/>
        <p:cNvGrpSpPr/>
        <p:nvPr/>
      </p:nvGrpSpPr>
      <p:grpSpPr>
        <a:xfrm>
          <a:off x="0" y="0"/>
          <a:ext cx="0" cy="0"/>
          <a:chOff x="0" y="0"/>
          <a:chExt cx="0" cy="0"/>
        </a:xfrm>
      </p:grpSpPr>
      <p:sp>
        <p:nvSpPr>
          <p:cNvPr id="249" name="Google Shape;249;g7fed4791c9_2_0"/>
          <p:cNvSpPr txBox="1"/>
          <p:nvPr/>
        </p:nvSpPr>
        <p:spPr>
          <a:xfrm>
            <a:off x="8837800" y="6081925"/>
            <a:ext cx="1678800" cy="570300"/>
          </a:xfrm>
          <a:prstGeom prst="rect">
            <a:avLst/>
          </a:prstGeom>
          <a:solidFill>
            <a:srgbClr val="10171E"/>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250" name="Google Shape;250;g7fed4791c9_2_0"/>
          <p:cNvPicPr preferRelativeResize="0"/>
          <p:nvPr/>
        </p:nvPicPr>
        <p:blipFill>
          <a:blip r:embed="rId3">
            <a:alphaModFix/>
          </a:blip>
          <a:stretch>
            <a:fillRect/>
          </a:stretch>
        </p:blipFill>
        <p:spPr>
          <a:xfrm>
            <a:off x="0" y="1674"/>
            <a:ext cx="12192001" cy="6854653"/>
          </a:xfrm>
          <a:prstGeom prst="rect">
            <a:avLst/>
          </a:prstGeom>
          <a:noFill/>
          <a:ln>
            <a:noFill/>
          </a:ln>
        </p:spPr>
      </p:pic>
      <p:sp>
        <p:nvSpPr>
          <p:cNvPr id="251" name="Google Shape;251;g7fed4791c9_2_0"/>
          <p:cNvSpPr txBox="1"/>
          <p:nvPr/>
        </p:nvSpPr>
        <p:spPr>
          <a:xfrm>
            <a:off x="9671275" y="6361025"/>
            <a:ext cx="1678800" cy="570300"/>
          </a:xfrm>
          <a:prstGeom prst="rect">
            <a:avLst/>
          </a:prstGeom>
          <a:solidFill>
            <a:srgbClr val="10171E"/>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g7fed4791c9_2_0"/>
          <p:cNvSpPr txBox="1"/>
          <p:nvPr/>
        </p:nvSpPr>
        <p:spPr>
          <a:xfrm>
            <a:off x="8837800" y="6081925"/>
            <a:ext cx="1678800" cy="570300"/>
          </a:xfrm>
          <a:prstGeom prst="rect">
            <a:avLst/>
          </a:prstGeom>
          <a:solidFill>
            <a:srgbClr val="10171E"/>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256" name="Shape 256"/>
        <p:cNvGrpSpPr/>
        <p:nvPr/>
      </p:nvGrpSpPr>
      <p:grpSpPr>
        <a:xfrm>
          <a:off x="0" y="0"/>
          <a:ext cx="0" cy="0"/>
          <a:chOff x="0" y="0"/>
          <a:chExt cx="0" cy="0"/>
        </a:xfrm>
      </p:grpSpPr>
      <p:pic>
        <p:nvPicPr>
          <p:cNvPr id="257" name="Google Shape;257;g7fed4791c9_1_21"/>
          <p:cNvPicPr preferRelativeResize="0"/>
          <p:nvPr/>
        </p:nvPicPr>
        <p:blipFill>
          <a:blip r:embed="rId3">
            <a:alphaModFix/>
          </a:blip>
          <a:stretch>
            <a:fillRect/>
          </a:stretch>
        </p:blipFill>
        <p:spPr>
          <a:xfrm>
            <a:off x="0" y="0"/>
            <a:ext cx="12192001" cy="63163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49" name="Shape 49"/>
        <p:cNvGrpSpPr/>
        <p:nvPr/>
      </p:nvGrpSpPr>
      <p:grpSpPr>
        <a:xfrm>
          <a:off x="0" y="0"/>
          <a:ext cx="0" cy="0"/>
          <a:chOff x="0" y="0"/>
          <a:chExt cx="0" cy="0"/>
        </a:xfrm>
      </p:grpSpPr>
      <p:sp>
        <p:nvSpPr>
          <p:cNvPr id="50" name="Google Shape;50;p3"/>
          <p:cNvSpPr/>
          <p:nvPr/>
        </p:nvSpPr>
        <p:spPr>
          <a:xfrm>
            <a:off x="0" y="3849188"/>
            <a:ext cx="12192000" cy="3008812"/>
          </a:xfrm>
          <a:prstGeom prst="rect">
            <a:avLst/>
          </a:prstGeom>
          <a:solidFill>
            <a:srgbClr val="447F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1" name="Google Shape;51;p3"/>
          <p:cNvSpPr txBox="1"/>
          <p:nvPr>
            <p:ph idx="1" type="body"/>
          </p:nvPr>
        </p:nvSpPr>
        <p:spPr>
          <a:xfrm>
            <a:off x="-1" y="1838090"/>
            <a:ext cx="12191999" cy="1418118"/>
          </a:xfrm>
          <a:prstGeom prst="rect">
            <a:avLst/>
          </a:prstGeom>
          <a:noFill/>
          <a:ln>
            <a:noFill/>
          </a:ln>
        </p:spPr>
        <p:txBody>
          <a:bodyPr anchorCtr="0" anchor="ctr" bIns="60950" lIns="121900" spcFirstLastPara="1" rIns="121900" wrap="square" tIns="60950">
            <a:noAutofit/>
          </a:bodyPr>
          <a:lstStyle/>
          <a:p>
            <a:pPr indent="0" lvl="0" marL="0" rtl="0" algn="ctr">
              <a:spcBef>
                <a:spcPts val="0"/>
              </a:spcBef>
              <a:spcAft>
                <a:spcPts val="0"/>
              </a:spcAft>
              <a:buSzPts val="6000"/>
              <a:buNone/>
            </a:pPr>
            <a:r>
              <a:rPr lang="en-US"/>
              <a:t>Introduction</a:t>
            </a:r>
            <a:endParaRPr/>
          </a:p>
        </p:txBody>
      </p:sp>
      <p:sp>
        <p:nvSpPr>
          <p:cNvPr id="52" name="Google Shape;52;p3"/>
          <p:cNvSpPr/>
          <p:nvPr/>
        </p:nvSpPr>
        <p:spPr>
          <a:xfrm>
            <a:off x="5128661" y="3696789"/>
            <a:ext cx="1934678" cy="153522"/>
          </a:xfrm>
          <a:prstGeom prst="rect">
            <a:avLst/>
          </a:prstGeom>
          <a:solidFill>
            <a:srgbClr val="447F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261" name="Shape 261"/>
        <p:cNvGrpSpPr/>
        <p:nvPr/>
      </p:nvGrpSpPr>
      <p:grpSpPr>
        <a:xfrm>
          <a:off x="0" y="0"/>
          <a:ext cx="0" cy="0"/>
          <a:chOff x="0" y="0"/>
          <a:chExt cx="0" cy="0"/>
        </a:xfrm>
      </p:grpSpPr>
      <p:sp>
        <p:nvSpPr>
          <p:cNvPr id="262" name="Google Shape;262;p21"/>
          <p:cNvSpPr txBox="1"/>
          <p:nvPr>
            <p:ph type="title"/>
          </p:nvPr>
        </p:nvSpPr>
        <p:spPr>
          <a:xfrm>
            <a:off x="361553" y="2592977"/>
            <a:ext cx="11468893" cy="836023"/>
          </a:xfrm>
          <a:prstGeom prst="rect">
            <a:avLst/>
          </a:prstGeom>
          <a:solidFill>
            <a:srgbClr val="003144"/>
          </a:solidFill>
          <a:ln cap="flat" cmpd="sng" w="9525">
            <a:solidFill>
              <a:srgbClr val="447FB0"/>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spcBef>
                <a:spcPts val="0"/>
              </a:spcBef>
              <a:spcAft>
                <a:spcPts val="0"/>
              </a:spcAft>
              <a:buNone/>
            </a:pPr>
            <a:r>
              <a:rPr lang="en-US" sz="6000">
                <a:solidFill>
                  <a:srgbClr val="F3F3F3"/>
                </a:solidFill>
              </a:rPr>
              <a:t>THE END</a:t>
            </a:r>
            <a:r>
              <a:rPr lang="en-US" sz="6000">
                <a:solidFill>
                  <a:srgbClr val="000000"/>
                </a:solidFill>
              </a:rPr>
              <a:t> </a:t>
            </a:r>
            <a:endParaRPr sz="6000">
              <a:solidFill>
                <a:srgbClr val="0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56" name="Shape 56"/>
        <p:cNvGrpSpPr/>
        <p:nvPr/>
      </p:nvGrpSpPr>
      <p:grpSpPr>
        <a:xfrm>
          <a:off x="0" y="0"/>
          <a:ext cx="0" cy="0"/>
          <a:chOff x="0" y="0"/>
          <a:chExt cx="0" cy="0"/>
        </a:xfrm>
      </p:grpSpPr>
      <p:sp>
        <p:nvSpPr>
          <p:cNvPr id="57" name="Google Shape;57;p4"/>
          <p:cNvSpPr txBox="1"/>
          <p:nvPr/>
        </p:nvSpPr>
        <p:spPr>
          <a:xfrm>
            <a:off x="425452" y="1557357"/>
            <a:ext cx="10972800" cy="4709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600">
                <a:solidFill>
                  <a:schemeClr val="lt1"/>
                </a:solidFill>
                <a:latin typeface="Calibri"/>
                <a:ea typeface="Calibri"/>
                <a:cs typeface="Calibri"/>
                <a:sym typeface="Calibri"/>
              </a:rPr>
              <a:t>There aren’t many ways in which the act of exercising could be made more entertaining for both the professional and the avid home user. This application strives to be able to turn a more mundane exercising activity into a competitive and fun one which will include:</a:t>
            </a:r>
            <a:endParaRPr sz="2600"/>
          </a:p>
          <a:p>
            <a:pPr indent="-355600" lvl="0" marL="342900" marR="0" rtl="0" algn="l">
              <a:spcBef>
                <a:spcPts val="1200"/>
              </a:spcBef>
              <a:spcAft>
                <a:spcPts val="0"/>
              </a:spcAft>
              <a:buClr>
                <a:schemeClr val="lt1"/>
              </a:buClr>
              <a:buSzPts val="2600"/>
              <a:buFont typeface="Arial"/>
              <a:buChar char="•"/>
            </a:pPr>
            <a:r>
              <a:rPr b="1" lang="en-US" sz="2600">
                <a:solidFill>
                  <a:schemeClr val="lt1"/>
                </a:solidFill>
                <a:latin typeface="Calibri"/>
                <a:ea typeface="Calibri"/>
                <a:cs typeface="Calibri"/>
                <a:sym typeface="Calibri"/>
              </a:rPr>
              <a:t>Detailed data that could be used to improve quicker</a:t>
            </a:r>
            <a:endParaRPr sz="2600"/>
          </a:p>
          <a:p>
            <a:pPr indent="-355600" lvl="0" marL="342900" marR="0" rtl="0" algn="l">
              <a:spcBef>
                <a:spcPts val="1200"/>
              </a:spcBef>
              <a:spcAft>
                <a:spcPts val="0"/>
              </a:spcAft>
              <a:buClr>
                <a:schemeClr val="lt1"/>
              </a:buClr>
              <a:buSzPts val="2600"/>
              <a:buFont typeface="Arial"/>
              <a:buChar char="•"/>
            </a:pPr>
            <a:r>
              <a:rPr b="1" lang="en-US" sz="2600">
                <a:solidFill>
                  <a:schemeClr val="lt1"/>
                </a:solidFill>
                <a:latin typeface="Calibri"/>
                <a:ea typeface="Calibri"/>
                <a:cs typeface="Calibri"/>
                <a:sym typeface="Calibri"/>
              </a:rPr>
              <a:t>Several modes of different kinds which will be enjoyable and insightful</a:t>
            </a:r>
            <a:endParaRPr sz="2600"/>
          </a:p>
          <a:p>
            <a:pPr indent="-355600" lvl="0" marL="342900" marR="0" rtl="0" algn="l">
              <a:spcBef>
                <a:spcPts val="1200"/>
              </a:spcBef>
              <a:spcAft>
                <a:spcPts val="0"/>
              </a:spcAft>
              <a:buClr>
                <a:schemeClr val="lt1"/>
              </a:buClr>
              <a:buSzPts val="2600"/>
              <a:buFont typeface="Arial"/>
              <a:buChar char="•"/>
            </a:pPr>
            <a:r>
              <a:rPr b="1" lang="en-US" sz="2600">
                <a:solidFill>
                  <a:schemeClr val="lt1"/>
                </a:solidFill>
                <a:latin typeface="Calibri"/>
                <a:ea typeface="Calibri"/>
                <a:cs typeface="Calibri"/>
                <a:sym typeface="Calibri"/>
              </a:rPr>
              <a:t>Bringing a niche workout into a more general audience</a:t>
            </a:r>
            <a:endParaRPr sz="2600"/>
          </a:p>
          <a:p>
            <a:pPr indent="-355600" lvl="0" marL="342900" marR="0" rtl="0" algn="l">
              <a:spcBef>
                <a:spcPts val="1200"/>
              </a:spcBef>
              <a:spcAft>
                <a:spcPts val="0"/>
              </a:spcAft>
              <a:buClr>
                <a:schemeClr val="lt1"/>
              </a:buClr>
              <a:buSzPts val="2600"/>
              <a:buFont typeface="Arial"/>
              <a:buChar char="•"/>
            </a:pPr>
            <a:r>
              <a:rPr b="1" lang="en-US" sz="2600">
                <a:solidFill>
                  <a:schemeClr val="lt1"/>
                </a:solidFill>
                <a:latin typeface="Calibri"/>
                <a:ea typeface="Calibri"/>
                <a:cs typeface="Calibri"/>
                <a:sym typeface="Calibri"/>
              </a:rPr>
              <a:t>Allowing multiple users to workout together in an organic and less objective way</a:t>
            </a:r>
            <a:endParaRPr b="1" sz="2600">
              <a:solidFill>
                <a:schemeClr val="lt1"/>
              </a:solidFill>
              <a:latin typeface="Calibri"/>
              <a:ea typeface="Calibri"/>
              <a:cs typeface="Calibri"/>
              <a:sym typeface="Calibri"/>
            </a:endParaRPr>
          </a:p>
          <a:p>
            <a:pPr indent="0" lvl="0" marL="457200" marR="0" rtl="0" algn="l">
              <a:spcBef>
                <a:spcPts val="1200"/>
              </a:spcBef>
              <a:spcAft>
                <a:spcPts val="0"/>
              </a:spcAft>
              <a:buNone/>
            </a:pPr>
            <a:r>
              <a:t/>
            </a:r>
            <a:endParaRPr b="1" sz="2600">
              <a:solidFill>
                <a:schemeClr val="lt1"/>
              </a:solidFill>
              <a:latin typeface="Calibri"/>
              <a:ea typeface="Calibri"/>
              <a:cs typeface="Calibri"/>
              <a:sym typeface="Calibri"/>
            </a:endParaRPr>
          </a:p>
        </p:txBody>
      </p:sp>
      <p:sp>
        <p:nvSpPr>
          <p:cNvPr id="58" name="Google Shape;58;p4"/>
          <p:cNvSpPr txBox="1"/>
          <p:nvPr/>
        </p:nvSpPr>
        <p:spPr>
          <a:xfrm>
            <a:off x="425452" y="444858"/>
            <a:ext cx="10972800" cy="6498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6000">
                <a:solidFill>
                  <a:srgbClr val="447FB0"/>
                </a:solidFill>
                <a:latin typeface="Arial"/>
                <a:ea typeface="Arial"/>
                <a:cs typeface="Arial"/>
                <a:sym typeface="Arial"/>
              </a:rPr>
              <a:t>Introduction</a:t>
            </a:r>
            <a:endParaRPr sz="6000">
              <a:solidFill>
                <a:srgbClr val="447FB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62" name="Shape 62"/>
        <p:cNvGrpSpPr/>
        <p:nvPr/>
      </p:nvGrpSpPr>
      <p:grpSpPr>
        <a:xfrm>
          <a:off x="0" y="0"/>
          <a:ext cx="0" cy="0"/>
          <a:chOff x="0" y="0"/>
          <a:chExt cx="0" cy="0"/>
        </a:xfrm>
      </p:grpSpPr>
      <p:sp>
        <p:nvSpPr>
          <p:cNvPr id="63" name="Google Shape;63;p5"/>
          <p:cNvSpPr/>
          <p:nvPr/>
        </p:nvSpPr>
        <p:spPr>
          <a:xfrm>
            <a:off x="0" y="3849188"/>
            <a:ext cx="12192000" cy="3008812"/>
          </a:xfrm>
          <a:prstGeom prst="rect">
            <a:avLst/>
          </a:prstGeom>
          <a:solidFill>
            <a:srgbClr val="447F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4" name="Google Shape;64;p5"/>
          <p:cNvSpPr txBox="1"/>
          <p:nvPr>
            <p:ph idx="1" type="body"/>
          </p:nvPr>
        </p:nvSpPr>
        <p:spPr>
          <a:xfrm>
            <a:off x="-1" y="1838090"/>
            <a:ext cx="12191999" cy="1418118"/>
          </a:xfrm>
          <a:prstGeom prst="rect">
            <a:avLst/>
          </a:prstGeom>
          <a:noFill/>
          <a:ln>
            <a:noFill/>
          </a:ln>
        </p:spPr>
        <p:txBody>
          <a:bodyPr anchorCtr="0" anchor="ctr" bIns="60950" lIns="121900" spcFirstLastPara="1" rIns="121900" wrap="square" tIns="60950">
            <a:noAutofit/>
          </a:bodyPr>
          <a:lstStyle/>
          <a:p>
            <a:pPr indent="0" lvl="0" marL="0" rtl="0" algn="ctr">
              <a:spcBef>
                <a:spcPts val="0"/>
              </a:spcBef>
              <a:spcAft>
                <a:spcPts val="0"/>
              </a:spcAft>
              <a:buSzPts val="6000"/>
              <a:buNone/>
            </a:pPr>
            <a:r>
              <a:rPr lang="en-US"/>
              <a:t>Deliverables</a:t>
            </a:r>
            <a:endParaRPr/>
          </a:p>
        </p:txBody>
      </p:sp>
      <p:sp>
        <p:nvSpPr>
          <p:cNvPr id="65" name="Google Shape;65;p5"/>
          <p:cNvSpPr/>
          <p:nvPr/>
        </p:nvSpPr>
        <p:spPr>
          <a:xfrm>
            <a:off x="5128661" y="3696789"/>
            <a:ext cx="1934678" cy="153522"/>
          </a:xfrm>
          <a:prstGeom prst="rect">
            <a:avLst/>
          </a:prstGeom>
          <a:solidFill>
            <a:srgbClr val="447F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 name="Google Shape;66;p5"/>
          <p:cNvSpPr txBox="1"/>
          <p:nvPr/>
        </p:nvSpPr>
        <p:spPr>
          <a:xfrm>
            <a:off x="0" y="4081346"/>
            <a:ext cx="12191999" cy="856414"/>
          </a:xfrm>
          <a:prstGeom prst="rect">
            <a:avLst/>
          </a:prstGeom>
          <a:noFill/>
          <a:ln>
            <a:noFill/>
          </a:ln>
        </p:spPr>
        <p:txBody>
          <a:bodyPr anchorCtr="0" anchor="ctr" bIns="60950" lIns="121900" spcFirstLastPara="1" rIns="121900" wrap="square" tIns="60950">
            <a:noAutofit/>
          </a:bodyPr>
          <a:lstStyle/>
          <a:p>
            <a:pPr indent="0" lvl="0" marL="0" marR="0" rtl="0" algn="ctr">
              <a:spcBef>
                <a:spcPts val="0"/>
              </a:spcBef>
              <a:spcAft>
                <a:spcPts val="0"/>
              </a:spcAft>
              <a:buClr>
                <a:srgbClr val="FFFFFF"/>
              </a:buClr>
              <a:buSzPts val="3200"/>
              <a:buFont typeface="Arial"/>
              <a:buNone/>
            </a:pPr>
            <a:r>
              <a:rPr b="0" lang="en-US" sz="3200">
                <a:solidFill>
                  <a:schemeClr val="dk1"/>
                </a:solidFill>
                <a:latin typeface="Arial"/>
                <a:ea typeface="Arial"/>
                <a:cs typeface="Arial"/>
                <a:sym typeface="Arial"/>
              </a:rPr>
              <a:t>Features list</a:t>
            </a:r>
            <a:endParaRPr b="0" sz="3200">
              <a:solidFill>
                <a:schemeClr val="dk1"/>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70" name="Shape 70"/>
        <p:cNvGrpSpPr/>
        <p:nvPr/>
      </p:nvGrpSpPr>
      <p:grpSpPr>
        <a:xfrm>
          <a:off x="0" y="0"/>
          <a:ext cx="0" cy="0"/>
          <a:chOff x="0" y="0"/>
          <a:chExt cx="0" cy="0"/>
        </a:xfrm>
      </p:grpSpPr>
      <p:sp>
        <p:nvSpPr>
          <p:cNvPr id="71" name="Google Shape;71;p6"/>
          <p:cNvSpPr txBox="1"/>
          <p:nvPr/>
        </p:nvSpPr>
        <p:spPr>
          <a:xfrm>
            <a:off x="4102101" y="2082739"/>
            <a:ext cx="729615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Quickstart Mode</a:t>
            </a:r>
            <a:r>
              <a:rPr b="1"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 </a:t>
            </a:r>
            <a:r>
              <a:rPr lang="en-US" sz="2400">
                <a:solidFill>
                  <a:srgbClr val="FFFFFF"/>
                </a:solidFill>
                <a:latin typeface="Calibri"/>
                <a:ea typeface="Calibri"/>
                <a:cs typeface="Calibri"/>
                <a:sym typeface="Calibri"/>
              </a:rPr>
              <a:t>As a user, I want to be able to have a quickstart mode that would quickly allow me to  use the program</a:t>
            </a:r>
            <a:endParaRPr sz="2400">
              <a:solidFill>
                <a:srgbClr val="FFFFFF"/>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sp>
        <p:nvSpPr>
          <p:cNvPr id="72" name="Google Shape;72;p6"/>
          <p:cNvSpPr txBox="1"/>
          <p:nvPr/>
        </p:nvSpPr>
        <p:spPr>
          <a:xfrm>
            <a:off x="4102100" y="4308385"/>
            <a:ext cx="729615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Modern Style</a:t>
            </a:r>
            <a:r>
              <a:rPr b="1"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a:t>
            </a:r>
            <a:r>
              <a:rPr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As a developer, I want to update the uncustomized Combo Tracker mode to be more modernized</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sp>
        <p:nvSpPr>
          <p:cNvPr id="73" name="Google Shape;73;p6"/>
          <p:cNvSpPr/>
          <p:nvPr/>
        </p:nvSpPr>
        <p:spPr>
          <a:xfrm>
            <a:off x="1295401" y="2266951"/>
            <a:ext cx="2400300" cy="1056216"/>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rgbClr val="CC0000"/>
          </a:solidFill>
          <a:ln cap="rnd" cmpd="sng" w="50800">
            <a:solidFill>
              <a:srgbClr val="CC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Arial"/>
              <a:ea typeface="Arial"/>
              <a:cs typeface="Arial"/>
              <a:sym typeface="Arial"/>
            </a:endParaRPr>
          </a:p>
        </p:txBody>
      </p:sp>
      <p:sp>
        <p:nvSpPr>
          <p:cNvPr id="74" name="Google Shape;74;p6"/>
          <p:cNvSpPr/>
          <p:nvPr/>
        </p:nvSpPr>
        <p:spPr>
          <a:xfrm>
            <a:off x="1295401" y="4380442"/>
            <a:ext cx="2400300" cy="1056217"/>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rgbClr val="6AA84F"/>
          </a:solidFill>
          <a:ln cap="rnd" cmpd="sng" w="50800">
            <a:solidFill>
              <a:srgbClr val="6AA8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Arial"/>
              <a:ea typeface="Arial"/>
              <a:cs typeface="Arial"/>
              <a:sym typeface="Arial"/>
            </a:endParaRPr>
          </a:p>
        </p:txBody>
      </p:sp>
      <p:sp>
        <p:nvSpPr>
          <p:cNvPr id="75" name="Google Shape;75;p6"/>
          <p:cNvSpPr/>
          <p:nvPr/>
        </p:nvSpPr>
        <p:spPr>
          <a:xfrm>
            <a:off x="1295401" y="2277534"/>
            <a:ext cx="2173817" cy="995209"/>
          </a:xfrm>
          <a:custGeom>
            <a:rect b="b" l="l" r="r" t="t"/>
            <a:pathLst>
              <a:path extrusionOk="0" h="838688" w="1630973">
                <a:moveTo>
                  <a:pt x="0" y="0"/>
                </a:moveTo>
                <a:cubicBezTo>
                  <a:pt x="895350" y="23446"/>
                  <a:pt x="1087315" y="46892"/>
                  <a:pt x="1630973" y="70338"/>
                </a:cubicBezTo>
                <a:lnTo>
                  <a:pt x="1630973" y="838688"/>
                </a:lnTo>
                <a:lnTo>
                  <a:pt x="87923" y="838688"/>
                </a:lnTo>
                <a:lnTo>
                  <a:pt x="0" y="0"/>
                </a:lnTo>
                <a:close/>
              </a:path>
            </a:pathLst>
          </a:cu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04</a:t>
            </a:r>
            <a:endParaRPr sz="5867">
              <a:solidFill>
                <a:schemeClr val="lt1"/>
              </a:solidFill>
              <a:latin typeface="Calibri"/>
              <a:ea typeface="Calibri"/>
              <a:cs typeface="Calibri"/>
              <a:sym typeface="Calibri"/>
            </a:endParaRPr>
          </a:p>
        </p:txBody>
      </p:sp>
      <p:sp>
        <p:nvSpPr>
          <p:cNvPr id="76" name="Google Shape;76;p6"/>
          <p:cNvSpPr txBox="1"/>
          <p:nvPr/>
        </p:nvSpPr>
        <p:spPr>
          <a:xfrm>
            <a:off x="1295401" y="4380442"/>
            <a:ext cx="2057400" cy="99520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05</a:t>
            </a:r>
            <a:endParaRPr sz="5867">
              <a:solidFill>
                <a:schemeClr val="lt1"/>
              </a:solidFill>
              <a:latin typeface="Calibri"/>
              <a:ea typeface="Calibri"/>
              <a:cs typeface="Calibri"/>
              <a:sym typeface="Calibri"/>
            </a:endParaRPr>
          </a:p>
        </p:txBody>
      </p:sp>
      <p:sp>
        <p:nvSpPr>
          <p:cNvPr id="77" name="Google Shape;77;p6"/>
          <p:cNvSpPr txBox="1"/>
          <p:nvPr/>
        </p:nvSpPr>
        <p:spPr>
          <a:xfrm>
            <a:off x="425452" y="143933"/>
            <a:ext cx="10972800" cy="64981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3600">
                <a:solidFill>
                  <a:schemeClr val="lt1"/>
                </a:solidFill>
                <a:latin typeface="Arial"/>
                <a:ea typeface="Arial"/>
                <a:cs typeface="Arial"/>
                <a:sym typeface="Arial"/>
              </a:rPr>
              <a:t>Heavy Hanging Punching Bag 1.0</a:t>
            </a:r>
            <a:endParaRPr sz="3600">
              <a:solidFill>
                <a:schemeClr val="lt1"/>
              </a:solidFill>
              <a:latin typeface="Arial"/>
              <a:ea typeface="Arial"/>
              <a:cs typeface="Arial"/>
              <a:sym typeface="Arial"/>
            </a:endParaRPr>
          </a:p>
        </p:txBody>
      </p:sp>
      <p:sp>
        <p:nvSpPr>
          <p:cNvPr id="78" name="Google Shape;78;p6"/>
          <p:cNvSpPr txBox="1"/>
          <p:nvPr/>
        </p:nvSpPr>
        <p:spPr>
          <a:xfrm>
            <a:off x="513940" y="664821"/>
            <a:ext cx="10047816" cy="63923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82" name="Shape 82"/>
        <p:cNvGrpSpPr/>
        <p:nvPr/>
      </p:nvGrpSpPr>
      <p:grpSpPr>
        <a:xfrm>
          <a:off x="0" y="0"/>
          <a:ext cx="0" cy="0"/>
          <a:chOff x="0" y="0"/>
          <a:chExt cx="0" cy="0"/>
        </a:xfrm>
      </p:grpSpPr>
      <p:sp>
        <p:nvSpPr>
          <p:cNvPr id="83" name="Google Shape;83;p7"/>
          <p:cNvSpPr txBox="1"/>
          <p:nvPr/>
        </p:nvSpPr>
        <p:spPr>
          <a:xfrm>
            <a:off x="3983565" y="1990308"/>
            <a:ext cx="729615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Confirmation Exit Window</a:t>
            </a:r>
            <a:r>
              <a:rPr b="1"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As a developer, I want to add a confirmation window that is launched before exiting out of the application.</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sp>
        <p:nvSpPr>
          <p:cNvPr id="84" name="Google Shape;84;p7"/>
          <p:cNvSpPr txBox="1"/>
          <p:nvPr/>
        </p:nvSpPr>
        <p:spPr>
          <a:xfrm>
            <a:off x="3983575" y="4245250"/>
            <a:ext cx="7296000" cy="1498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Targeted Total of Force</a:t>
            </a:r>
            <a:r>
              <a:rPr b="1" lang="en-US" sz="2400">
                <a:solidFill>
                  <a:schemeClr val="lt1"/>
                </a:solidFill>
                <a:latin typeface="Calibri"/>
                <a:ea typeface="Calibri"/>
                <a:cs typeface="Calibri"/>
                <a:sym typeface="Calibri"/>
              </a:rPr>
              <a:t> – </a:t>
            </a:r>
            <a:r>
              <a:rPr lang="en-US" sz="2400">
                <a:solidFill>
                  <a:schemeClr val="lt1"/>
                </a:solidFill>
                <a:latin typeface="Calibri"/>
                <a:ea typeface="Calibri"/>
                <a:cs typeface="Calibri"/>
                <a:sym typeface="Calibri"/>
              </a:rPr>
              <a:t>As a  developer, I want to create a targeted total of force mode which will time how long it takes a user to achieve a certain amount of force</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sp>
        <p:nvSpPr>
          <p:cNvPr id="85" name="Google Shape;85;p7"/>
          <p:cNvSpPr/>
          <p:nvPr/>
        </p:nvSpPr>
        <p:spPr>
          <a:xfrm>
            <a:off x="1295401" y="2266951"/>
            <a:ext cx="2400300" cy="995209"/>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dk1"/>
              </a:solidFill>
              <a:latin typeface="Calibri"/>
              <a:ea typeface="Calibri"/>
              <a:cs typeface="Calibri"/>
              <a:sym typeface="Calibri"/>
            </a:endParaRPr>
          </a:p>
        </p:txBody>
      </p:sp>
      <p:sp>
        <p:nvSpPr>
          <p:cNvPr id="86" name="Google Shape;86;p7"/>
          <p:cNvSpPr/>
          <p:nvPr/>
        </p:nvSpPr>
        <p:spPr>
          <a:xfrm>
            <a:off x="1295401" y="4380442"/>
            <a:ext cx="2400300" cy="1056217"/>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87" name="Google Shape;87;p7"/>
          <p:cNvSpPr/>
          <p:nvPr/>
        </p:nvSpPr>
        <p:spPr>
          <a:xfrm>
            <a:off x="1295401" y="2277534"/>
            <a:ext cx="2173817" cy="995209"/>
          </a:xfrm>
          <a:custGeom>
            <a:rect b="b" l="l" r="r" t="t"/>
            <a:pathLst>
              <a:path extrusionOk="0" h="838688" w="1630973">
                <a:moveTo>
                  <a:pt x="0" y="0"/>
                </a:moveTo>
                <a:cubicBezTo>
                  <a:pt x="895350" y="23446"/>
                  <a:pt x="1087315" y="46892"/>
                  <a:pt x="1630973" y="70338"/>
                </a:cubicBezTo>
                <a:lnTo>
                  <a:pt x="1630973" y="838688"/>
                </a:lnTo>
                <a:lnTo>
                  <a:pt x="87923" y="838688"/>
                </a:lnTo>
                <a:lnTo>
                  <a:pt x="0" y="0"/>
                </a:lnTo>
                <a:close/>
              </a:path>
            </a:pathLst>
          </a:cu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06</a:t>
            </a:r>
            <a:endParaRPr sz="5867">
              <a:solidFill>
                <a:schemeClr val="lt1"/>
              </a:solidFill>
              <a:latin typeface="Calibri"/>
              <a:ea typeface="Calibri"/>
              <a:cs typeface="Calibri"/>
              <a:sym typeface="Calibri"/>
            </a:endParaRPr>
          </a:p>
        </p:txBody>
      </p:sp>
      <p:sp>
        <p:nvSpPr>
          <p:cNvPr id="88" name="Google Shape;88;p7"/>
          <p:cNvSpPr txBox="1"/>
          <p:nvPr/>
        </p:nvSpPr>
        <p:spPr>
          <a:xfrm>
            <a:off x="1297517" y="4380442"/>
            <a:ext cx="2057400" cy="99520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07</a:t>
            </a:r>
            <a:endParaRPr sz="5867">
              <a:solidFill>
                <a:schemeClr val="lt1"/>
              </a:solidFill>
              <a:latin typeface="Calibri"/>
              <a:ea typeface="Calibri"/>
              <a:cs typeface="Calibri"/>
              <a:sym typeface="Calibri"/>
            </a:endParaRPr>
          </a:p>
        </p:txBody>
      </p:sp>
      <p:sp>
        <p:nvSpPr>
          <p:cNvPr id="89" name="Google Shape;89;p7"/>
          <p:cNvSpPr txBox="1"/>
          <p:nvPr/>
        </p:nvSpPr>
        <p:spPr>
          <a:xfrm>
            <a:off x="513940" y="645584"/>
            <a:ext cx="10047816" cy="63923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a:p>
        </p:txBody>
      </p:sp>
      <p:sp>
        <p:nvSpPr>
          <p:cNvPr id="90" name="Google Shape;90;p7"/>
          <p:cNvSpPr txBox="1"/>
          <p:nvPr/>
        </p:nvSpPr>
        <p:spPr>
          <a:xfrm>
            <a:off x="425452" y="143933"/>
            <a:ext cx="10972800" cy="64981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3600">
                <a:solidFill>
                  <a:schemeClr val="lt1"/>
                </a:solidFill>
                <a:latin typeface="Arial"/>
                <a:ea typeface="Arial"/>
                <a:cs typeface="Arial"/>
                <a:sym typeface="Arial"/>
              </a:rPr>
              <a:t>Heavy Hanging Punching Bag 1.0</a:t>
            </a:r>
            <a:endParaRPr sz="3600">
              <a:solidFill>
                <a:schemeClr val="l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94" name="Shape 94"/>
        <p:cNvGrpSpPr/>
        <p:nvPr/>
      </p:nvGrpSpPr>
      <p:grpSpPr>
        <a:xfrm>
          <a:off x="0" y="0"/>
          <a:ext cx="0" cy="0"/>
          <a:chOff x="0" y="0"/>
          <a:chExt cx="0" cy="0"/>
        </a:xfrm>
      </p:grpSpPr>
      <p:sp>
        <p:nvSpPr>
          <p:cNvPr id="95" name="Google Shape;95;p8"/>
          <p:cNvSpPr/>
          <p:nvPr/>
        </p:nvSpPr>
        <p:spPr>
          <a:xfrm>
            <a:off x="1295401" y="2266951"/>
            <a:ext cx="2400300" cy="995209"/>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rgbClr val="D5A6BD"/>
          </a:solidFill>
          <a:ln cap="rnd" cmpd="sng" w="50800">
            <a:solidFill>
              <a:srgbClr val="D5A6B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Arial"/>
              <a:ea typeface="Arial"/>
              <a:cs typeface="Arial"/>
              <a:sym typeface="Arial"/>
            </a:endParaRPr>
          </a:p>
        </p:txBody>
      </p:sp>
      <p:sp>
        <p:nvSpPr>
          <p:cNvPr id="96" name="Google Shape;96;p8"/>
          <p:cNvSpPr/>
          <p:nvPr/>
        </p:nvSpPr>
        <p:spPr>
          <a:xfrm>
            <a:off x="1295401" y="4380442"/>
            <a:ext cx="2400300" cy="1056217"/>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rgbClr val="783F04"/>
          </a:solidFill>
          <a:ln cap="rnd" cmpd="sng" w="50800">
            <a:solidFill>
              <a:srgbClr val="783F0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Arial"/>
              <a:ea typeface="Arial"/>
              <a:cs typeface="Arial"/>
              <a:sym typeface="Arial"/>
            </a:endParaRPr>
          </a:p>
        </p:txBody>
      </p:sp>
      <p:sp>
        <p:nvSpPr>
          <p:cNvPr id="97" name="Google Shape;97;p8"/>
          <p:cNvSpPr/>
          <p:nvPr/>
        </p:nvSpPr>
        <p:spPr>
          <a:xfrm>
            <a:off x="1295401" y="2277534"/>
            <a:ext cx="2173817" cy="995209"/>
          </a:xfrm>
          <a:custGeom>
            <a:rect b="b" l="l" r="r" t="t"/>
            <a:pathLst>
              <a:path extrusionOk="0" h="838688" w="1630973">
                <a:moveTo>
                  <a:pt x="0" y="0"/>
                </a:moveTo>
                <a:cubicBezTo>
                  <a:pt x="895350" y="23446"/>
                  <a:pt x="1087315" y="46892"/>
                  <a:pt x="1630973" y="70338"/>
                </a:cubicBezTo>
                <a:lnTo>
                  <a:pt x="1630973" y="838688"/>
                </a:lnTo>
                <a:lnTo>
                  <a:pt x="87923" y="838688"/>
                </a:lnTo>
                <a:lnTo>
                  <a:pt x="0" y="0"/>
                </a:lnTo>
                <a:close/>
              </a:path>
            </a:pathLst>
          </a:cu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08</a:t>
            </a:r>
            <a:endParaRPr sz="5867">
              <a:solidFill>
                <a:schemeClr val="lt1"/>
              </a:solidFill>
              <a:latin typeface="Calibri"/>
              <a:ea typeface="Calibri"/>
              <a:cs typeface="Calibri"/>
              <a:sym typeface="Calibri"/>
            </a:endParaRPr>
          </a:p>
        </p:txBody>
      </p:sp>
      <p:sp>
        <p:nvSpPr>
          <p:cNvPr id="98" name="Google Shape;98;p8"/>
          <p:cNvSpPr txBox="1"/>
          <p:nvPr/>
        </p:nvSpPr>
        <p:spPr>
          <a:xfrm>
            <a:off x="1297517" y="4380442"/>
            <a:ext cx="2057400" cy="99520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09</a:t>
            </a:r>
            <a:endParaRPr sz="5867">
              <a:solidFill>
                <a:schemeClr val="lt1"/>
              </a:solidFill>
              <a:latin typeface="Calibri"/>
              <a:ea typeface="Calibri"/>
              <a:cs typeface="Calibri"/>
              <a:sym typeface="Calibri"/>
            </a:endParaRPr>
          </a:p>
        </p:txBody>
      </p:sp>
      <p:sp>
        <p:nvSpPr>
          <p:cNvPr id="99" name="Google Shape;99;p8"/>
          <p:cNvSpPr txBox="1"/>
          <p:nvPr/>
        </p:nvSpPr>
        <p:spPr>
          <a:xfrm>
            <a:off x="513940" y="645584"/>
            <a:ext cx="10047816" cy="63923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a:p>
        </p:txBody>
      </p:sp>
      <p:sp>
        <p:nvSpPr>
          <p:cNvPr id="100" name="Google Shape;100;p8"/>
          <p:cNvSpPr txBox="1"/>
          <p:nvPr/>
        </p:nvSpPr>
        <p:spPr>
          <a:xfrm>
            <a:off x="3983563" y="1993250"/>
            <a:ext cx="729615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Targeted Total of Time -</a:t>
            </a:r>
            <a:r>
              <a:rPr b="1"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As a developer, I want to create a targeted total of time mode which will measure how much force can be accrued in a limited amount of time</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sp>
        <p:nvSpPr>
          <p:cNvPr id="101" name="Google Shape;101;p8"/>
          <p:cNvSpPr txBox="1"/>
          <p:nvPr/>
        </p:nvSpPr>
        <p:spPr>
          <a:xfrm>
            <a:off x="3983562" y="4308385"/>
            <a:ext cx="729615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Registration Upgrade </a:t>
            </a:r>
            <a:r>
              <a:rPr b="1" lang="en-US" sz="2400">
                <a:solidFill>
                  <a:schemeClr val="lt1"/>
                </a:solidFill>
                <a:latin typeface="Calibri"/>
                <a:ea typeface="Calibri"/>
                <a:cs typeface="Calibri"/>
                <a:sym typeface="Calibri"/>
              </a:rPr>
              <a:t>- </a:t>
            </a:r>
            <a:r>
              <a:rPr lang="en-US" sz="2400">
                <a:solidFill>
                  <a:schemeClr val="lt1"/>
                </a:solidFill>
                <a:latin typeface="Calibri"/>
                <a:ea typeface="Calibri"/>
                <a:cs typeface="Calibri"/>
                <a:sym typeface="Calibri"/>
              </a:rPr>
              <a:t>As a developer, I want to create more refined registration page that is easy for users to understand</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sp>
        <p:nvSpPr>
          <p:cNvPr id="102" name="Google Shape;102;p8"/>
          <p:cNvSpPr txBox="1"/>
          <p:nvPr/>
        </p:nvSpPr>
        <p:spPr>
          <a:xfrm>
            <a:off x="425452" y="143933"/>
            <a:ext cx="10972800" cy="64981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3600">
                <a:solidFill>
                  <a:schemeClr val="lt1"/>
                </a:solidFill>
                <a:latin typeface="Arial"/>
                <a:ea typeface="Arial"/>
                <a:cs typeface="Arial"/>
                <a:sym typeface="Arial"/>
              </a:rPr>
              <a:t>Heavy Hanging Punching Bag 1.0</a:t>
            </a:r>
            <a:endParaRPr sz="3600">
              <a:solidFill>
                <a:schemeClr val="lt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0171E"/>
        </a:solidFill>
      </p:bgPr>
    </p:bg>
    <p:spTree>
      <p:nvGrpSpPr>
        <p:cNvPr id="106" name="Shape 106"/>
        <p:cNvGrpSpPr/>
        <p:nvPr/>
      </p:nvGrpSpPr>
      <p:grpSpPr>
        <a:xfrm>
          <a:off x="0" y="0"/>
          <a:ext cx="0" cy="0"/>
          <a:chOff x="0" y="0"/>
          <a:chExt cx="0" cy="0"/>
        </a:xfrm>
      </p:grpSpPr>
      <p:sp>
        <p:nvSpPr>
          <p:cNvPr id="107" name="Google Shape;107;p9"/>
          <p:cNvSpPr/>
          <p:nvPr/>
        </p:nvSpPr>
        <p:spPr>
          <a:xfrm>
            <a:off x="1206191" y="2775138"/>
            <a:ext cx="2400300" cy="995209"/>
          </a:xfrm>
          <a:custGeom>
            <a:rect b="b" l="l" r="r" t="t"/>
            <a:pathLst>
              <a:path extrusionOk="0" h="432048" w="2538446">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rgbClr val="45818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dk1"/>
              </a:solidFill>
              <a:latin typeface="Calibri"/>
              <a:ea typeface="Calibri"/>
              <a:cs typeface="Calibri"/>
              <a:sym typeface="Calibri"/>
            </a:endParaRPr>
          </a:p>
        </p:txBody>
      </p:sp>
      <p:sp>
        <p:nvSpPr>
          <p:cNvPr id="108" name="Google Shape;108;p9"/>
          <p:cNvSpPr/>
          <p:nvPr/>
        </p:nvSpPr>
        <p:spPr>
          <a:xfrm>
            <a:off x="1206191" y="2785721"/>
            <a:ext cx="2173817" cy="995209"/>
          </a:xfrm>
          <a:custGeom>
            <a:rect b="b" l="l" r="r" t="t"/>
            <a:pathLst>
              <a:path extrusionOk="0" h="838688" w="1630973">
                <a:moveTo>
                  <a:pt x="0" y="0"/>
                </a:moveTo>
                <a:cubicBezTo>
                  <a:pt x="895350" y="23446"/>
                  <a:pt x="1087315" y="46892"/>
                  <a:pt x="1630973" y="70338"/>
                </a:cubicBezTo>
                <a:lnTo>
                  <a:pt x="1630973" y="838688"/>
                </a:lnTo>
                <a:lnTo>
                  <a:pt x="87923" y="838688"/>
                </a:lnTo>
                <a:lnTo>
                  <a:pt x="0" y="0"/>
                </a:lnTo>
                <a:close/>
              </a:path>
            </a:pathLst>
          </a:cu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867">
                <a:solidFill>
                  <a:schemeClr val="lt1"/>
                </a:solidFill>
                <a:latin typeface="Calibri"/>
                <a:ea typeface="Calibri"/>
                <a:cs typeface="Calibri"/>
                <a:sym typeface="Calibri"/>
              </a:rPr>
              <a:t>10</a:t>
            </a:r>
            <a:endParaRPr/>
          </a:p>
        </p:txBody>
      </p:sp>
      <p:sp>
        <p:nvSpPr>
          <p:cNvPr id="109" name="Google Shape;109;p9"/>
          <p:cNvSpPr txBox="1"/>
          <p:nvPr/>
        </p:nvSpPr>
        <p:spPr>
          <a:xfrm>
            <a:off x="3935241" y="2487912"/>
            <a:ext cx="7296151" cy="156966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lt1"/>
                </a:solidFill>
                <a:latin typeface="Calibri"/>
                <a:ea typeface="Calibri"/>
                <a:cs typeface="Calibri"/>
                <a:sym typeface="Calibri"/>
              </a:rPr>
              <a:t>Profile Upgrade </a:t>
            </a:r>
            <a:r>
              <a:rPr lang="en-US" sz="2400">
                <a:solidFill>
                  <a:schemeClr val="lt1"/>
                </a:solidFill>
                <a:latin typeface="Calibri"/>
                <a:ea typeface="Calibri"/>
                <a:cs typeface="Calibri"/>
                <a:sym typeface="Calibri"/>
              </a:rPr>
              <a:t>-</a:t>
            </a:r>
            <a:r>
              <a:rPr b="1" lang="en-US" sz="2400">
                <a:solidFill>
                  <a:schemeClr val="lt1"/>
                </a:solidFill>
                <a:latin typeface="Calibri"/>
                <a:ea typeface="Calibri"/>
                <a:cs typeface="Calibri"/>
                <a:sym typeface="Calibri"/>
              </a:rPr>
              <a:t> </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rPr lang="en-US" sz="2400">
                <a:solidFill>
                  <a:schemeClr val="lt1"/>
                </a:solidFill>
                <a:latin typeface="Calibri"/>
                <a:ea typeface="Calibri"/>
                <a:cs typeface="Calibri"/>
                <a:sym typeface="Calibri"/>
              </a:rPr>
              <a:t>As a developer, I want to create a more refined  profile page</a:t>
            </a:r>
            <a:endParaRPr sz="24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sp>
        <p:nvSpPr>
          <p:cNvPr id="110" name="Google Shape;110;p9"/>
          <p:cNvSpPr txBox="1"/>
          <p:nvPr/>
        </p:nvSpPr>
        <p:spPr>
          <a:xfrm>
            <a:off x="513940" y="645584"/>
            <a:ext cx="10047816" cy="63923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a:p>
        </p:txBody>
      </p:sp>
      <p:sp>
        <p:nvSpPr>
          <p:cNvPr id="111" name="Google Shape;111;p9"/>
          <p:cNvSpPr txBox="1"/>
          <p:nvPr/>
        </p:nvSpPr>
        <p:spPr>
          <a:xfrm>
            <a:off x="425452" y="143933"/>
            <a:ext cx="10972800" cy="64981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3600">
                <a:solidFill>
                  <a:schemeClr val="lt1"/>
                </a:solidFill>
                <a:latin typeface="Arial"/>
                <a:ea typeface="Arial"/>
                <a:cs typeface="Arial"/>
                <a:sym typeface="Arial"/>
              </a:rPr>
              <a:t>Heavy Hanging Punching Bag 1.0</a:t>
            </a:r>
            <a:endParaRPr sz="3600">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PORTADAS">
  <a:themeElements>
    <a:clrScheme name="Personalizar 16">
      <a:dk1>
        <a:srgbClr val="003042"/>
      </a:dk1>
      <a:lt1>
        <a:srgbClr val="FFFFFF"/>
      </a:lt1>
      <a:dk2>
        <a:srgbClr val="0093B7"/>
      </a:dk2>
      <a:lt2>
        <a:srgbClr val="00EDFF"/>
      </a:lt2>
      <a:accent1>
        <a:srgbClr val="4D515A"/>
      </a:accent1>
      <a:accent2>
        <a:srgbClr val="980097"/>
      </a:accent2>
      <a:accent3>
        <a:srgbClr val="FFFE06"/>
      </a:accent3>
      <a:accent4>
        <a:srgbClr val="0FFE99"/>
      </a:accent4>
      <a:accent5>
        <a:srgbClr val="FF7B03"/>
      </a:accent5>
      <a:accent6>
        <a:srgbClr val="FE4A4A"/>
      </a:accent6>
      <a:hlink>
        <a:srgbClr val="00ECFF"/>
      </a:hlink>
      <a:folHlink>
        <a:srgbClr val="008DA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2016-07-22T07:09:30Z</dcterms:created>
  <dc:creator>Microsoft Office User</dc:creator>
</cp:coreProperties>
</file>