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7" roundtripDataSignature="AMtx7mg7JA80L9VkT+1XdFhb4amZ/ubtn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3824" orient="horz"/>
        <p:guide pos="103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1978025" y="9910763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8844488" y="16778674"/>
            <a:ext cx="37450058" cy="7406878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-6026415" y="9428946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ctrTitle"/>
          </p:nvPr>
        </p:nvSpPr>
        <p:spPr>
          <a:xfrm>
            <a:off x="2469358" y="13635320"/>
            <a:ext cx="27979686" cy="9408459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subTitle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/>
            </a:lvl1pPr>
            <a:lvl2pPr lvl="1" algn="ctr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/>
            </a:lvl2pPr>
            <a:lvl3pPr lvl="2" algn="ctr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3pPr>
            <a:lvl4pPr lvl="3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4pPr>
            <a:lvl5pPr lvl="4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5pPr>
            <a:lvl6pPr lvl="5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6pPr>
            <a:lvl7pPr lvl="6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7pPr>
            <a:lvl8pPr lvl="7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8pPr>
            <a:lvl9pPr lvl="8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2600326" y="28205209"/>
            <a:ext cx="27980879" cy="87159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" type="body"/>
          </p:nvPr>
        </p:nvSpPr>
        <p:spPr>
          <a:xfrm>
            <a:off x="2600326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34" name="Google Shape;34;p6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1645445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40" name="Google Shape;40;p7"/>
          <p:cNvSpPr txBox="1"/>
          <p:nvPr>
            <p:ph idx="2" type="body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41" name="Google Shape;41;p7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8"/>
          <p:cNvSpPr txBox="1"/>
          <p:nvPr>
            <p:ph idx="1" type="body"/>
          </p:nvPr>
        </p:nvSpPr>
        <p:spPr>
          <a:xfrm>
            <a:off x="1645444" y="9825318"/>
            <a:ext cx="14544675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47" name="Google Shape;47;p8"/>
          <p:cNvSpPr txBox="1"/>
          <p:nvPr>
            <p:ph idx="2" type="body"/>
          </p:nvPr>
        </p:nvSpPr>
        <p:spPr>
          <a:xfrm>
            <a:off x="1645444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48" name="Google Shape;48;p8"/>
          <p:cNvSpPr txBox="1"/>
          <p:nvPr>
            <p:ph idx="3" type="body"/>
          </p:nvPr>
        </p:nvSpPr>
        <p:spPr>
          <a:xfrm>
            <a:off x="16722328" y="9825318"/>
            <a:ext cx="14550628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49" name="Google Shape;49;p8"/>
          <p:cNvSpPr txBox="1"/>
          <p:nvPr>
            <p:ph idx="4" type="body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0" name="Google Shape;50;p8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1645445" y="1748118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12870656" y="1748118"/>
            <a:ext cx="18402300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1645445" y="9184341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6451999" y="30724288"/>
            <a:ext cx="19751278" cy="362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6451999" y="3922059"/>
            <a:ext cx="19751278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6451999" y="34350513"/>
            <a:ext cx="19751278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1181100" lvl="0" marL="457200" marR="0" rtl="0" algn="l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10" Type="http://schemas.openxmlformats.org/officeDocument/2006/relationships/image" Target="../media/image5.jpg"/><Relationship Id="rId9" Type="http://schemas.openxmlformats.org/officeDocument/2006/relationships/image" Target="../media/image4.png"/><Relationship Id="rId5" Type="http://schemas.openxmlformats.org/officeDocument/2006/relationships/image" Target="../media/image6.png"/><Relationship Id="rId6" Type="http://schemas.openxmlformats.org/officeDocument/2006/relationships/image" Target="../media/image2.png"/><Relationship Id="rId7" Type="http://schemas.openxmlformats.org/officeDocument/2006/relationships/image" Target="../media/image8.png"/><Relationship Id="rId8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19202400" y="859234"/>
            <a:ext cx="12649200" cy="1392279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b="0" i="0" lang="en-US" sz="28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Justin Danglade, Andrew Vigueras</a:t>
            </a:r>
            <a:endParaRPr b="0" i="0" sz="28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28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28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M.O. Thirunarayanan, </a:t>
            </a:r>
            <a:r>
              <a:rPr b="0" i="1" lang="en-US" sz="28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Associate Professor, Teaching and Learning</a:t>
            </a:r>
            <a:endParaRPr b="0" i="0" sz="2800" u="none" cap="none" strike="noStrike">
              <a:solidFill>
                <a:srgbClr val="16164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 Dr. Masoud Sadjadi, </a:t>
            </a:r>
            <a:r>
              <a:rPr b="0" i="0" lang="en-US" sz="28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0" name="Google Shape;90;p1"/>
          <p:cNvSpPr txBox="1"/>
          <p:nvPr/>
        </p:nvSpPr>
        <p:spPr>
          <a:xfrm>
            <a:off x="1219200" y="42367200"/>
            <a:ext cx="30632401" cy="102235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-493713" lvl="0" marL="493713" marR="0" rtl="0" algn="ctr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FIU and the Architecture Department. I thank Professor M.O. Thirunarayanan for assistance, cooperation and mentorship that I received throughout this process.</a:t>
            </a:r>
            <a:endParaRPr/>
          </a:p>
        </p:txBody>
      </p:sp>
      <p:sp>
        <p:nvSpPr>
          <p:cNvPr id="91" name="Google Shape;91;p1"/>
          <p:cNvSpPr/>
          <p:nvPr/>
        </p:nvSpPr>
        <p:spPr>
          <a:xfrm>
            <a:off x="914400" y="4682945"/>
            <a:ext cx="31089601" cy="36652456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4161983" y="5593290"/>
            <a:ext cx="5486400" cy="73183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</p:txBody>
      </p:sp>
      <p:sp>
        <p:nvSpPr>
          <p:cNvPr id="93" name="Google Shape;93;p1"/>
          <p:cNvSpPr/>
          <p:nvPr/>
        </p:nvSpPr>
        <p:spPr>
          <a:xfrm>
            <a:off x="914400" y="42062400"/>
            <a:ext cx="31089601" cy="13716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1192213" y="41605200"/>
            <a:ext cx="4979987" cy="730250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23071145" y="16932706"/>
            <a:ext cx="5717720" cy="73055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>
            <a:off x="4161177" y="27319656"/>
            <a:ext cx="5487206" cy="73055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4161983" y="10656089"/>
            <a:ext cx="5486400" cy="7318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  <a:endParaRPr/>
          </a:p>
        </p:txBody>
      </p:sp>
      <p:sp>
        <p:nvSpPr>
          <p:cNvPr id="98" name="Google Shape;98;p1"/>
          <p:cNvSpPr txBox="1"/>
          <p:nvPr/>
        </p:nvSpPr>
        <p:spPr>
          <a:xfrm>
            <a:off x="7924799" y="785931"/>
            <a:ext cx="11277601" cy="1538883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54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Spring 2020 Senior Design Project</a:t>
            </a:r>
            <a:endParaRPr/>
          </a:p>
        </p:txBody>
      </p:sp>
      <p:pic>
        <p:nvPicPr>
          <p:cNvPr id="99" name="Google Shape;9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0313" y="695325"/>
            <a:ext cx="3913187" cy="3876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"/>
          <p:cNvSpPr txBox="1"/>
          <p:nvPr/>
        </p:nvSpPr>
        <p:spPr>
          <a:xfrm flipH="1">
            <a:off x="1137782" y="6551281"/>
            <a:ext cx="12368334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graduation ceremony is a time of celebration for students and parents alike. A time to celebrate years of hard work and a time to celebrate the future those years of work were spent preparing for. A problem that many students face, for many reasons, is that they are not able to physically attend their own graduation. </a:t>
            </a:r>
            <a:endParaRPr/>
          </a:p>
        </p:txBody>
      </p:sp>
      <p:sp>
        <p:nvSpPr>
          <p:cNvPr id="101" name="Google Shape;101;p1"/>
          <p:cNvSpPr txBox="1"/>
          <p:nvPr/>
        </p:nvSpPr>
        <p:spPr>
          <a:xfrm>
            <a:off x="7962900" y="2555800"/>
            <a:ext cx="22767900" cy="15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600">
                <a:solidFill>
                  <a:srgbClr val="081E3F"/>
                </a:solidFill>
              </a:rPr>
              <a:t>Digital Graduations and Reunions</a:t>
            </a:r>
            <a:endParaRPr/>
          </a:p>
        </p:txBody>
      </p:sp>
      <p:sp>
        <p:nvSpPr>
          <p:cNvPr id="102" name="Google Shape;102;p1"/>
          <p:cNvSpPr txBox="1"/>
          <p:nvPr/>
        </p:nvSpPr>
        <p:spPr>
          <a:xfrm flipH="1">
            <a:off x="20226372" y="17968066"/>
            <a:ext cx="11538385" cy="68634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 launch our system presents the user with a simple list menu. The menu has items: ‘Start Ceremony’, ‘Options’, and ‘Exit Game’.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Start Ceremony: Takes the user to an interactive scene where they can control their own avatar in a preset environment.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Options: A view of several game settings.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Exit Game: Exits the program.</a:t>
            </a:r>
            <a:endParaRPr/>
          </a:p>
        </p:txBody>
      </p:sp>
      <p:sp>
        <p:nvSpPr>
          <p:cNvPr id="103" name="Google Shape;103;p1"/>
          <p:cNvSpPr txBox="1"/>
          <p:nvPr/>
        </p:nvSpPr>
        <p:spPr>
          <a:xfrm>
            <a:off x="23699430" y="31075006"/>
            <a:ext cx="7645400" cy="9941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current system that we have developed over the Spring 2020 semester –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Allows the user to control an avatar that represents a graduating student.</a:t>
            </a:r>
            <a:endParaRPr/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Allows the user the see a graduation ceremony featuring their avatar.</a:t>
            </a:r>
            <a:endParaRPr/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Allows the user to modify settings in the main menu.</a:t>
            </a:r>
            <a:endParaRPr/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Presents the user with a graduation ceremony that is branded with their specific institution.</a:t>
            </a:r>
            <a:endParaRPr/>
          </a:p>
        </p:txBody>
      </p:sp>
      <p:sp>
        <p:nvSpPr>
          <p:cNvPr id="104" name="Google Shape;104;p1"/>
          <p:cNvSpPr txBox="1"/>
          <p:nvPr/>
        </p:nvSpPr>
        <p:spPr>
          <a:xfrm>
            <a:off x="24207723" y="30025231"/>
            <a:ext cx="5717720" cy="73055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/>
          </a:p>
        </p:txBody>
      </p:sp>
      <p:sp>
        <p:nvSpPr>
          <p:cNvPr id="105" name="Google Shape;105;p1"/>
          <p:cNvSpPr txBox="1"/>
          <p:nvPr/>
        </p:nvSpPr>
        <p:spPr>
          <a:xfrm>
            <a:off x="1137782" y="11611148"/>
            <a:ext cx="12275803" cy="501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One solution to the problem of not being able to attend one's own graduation is a virtual graduation ceremony capable of: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Allow one to listen to the president’s speech.</a:t>
            </a:r>
            <a:endParaRPr/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Allowing one to celebrate their graduation at the end of the ceremony.</a:t>
            </a:r>
            <a:endParaRPr/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Allow one to chat with other graduating peers</a:t>
            </a:r>
            <a:endParaRPr/>
          </a:p>
        </p:txBody>
      </p:sp>
      <p:sp>
        <p:nvSpPr>
          <p:cNvPr id="106" name="Google Shape;106;p1"/>
          <p:cNvSpPr txBox="1"/>
          <p:nvPr/>
        </p:nvSpPr>
        <p:spPr>
          <a:xfrm>
            <a:off x="1192213" y="28221013"/>
            <a:ext cx="11604518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Online Graduation Ceremony was developed using: Unity, Mixamo, &amp; Visual Studio.</a:t>
            </a:r>
            <a:endParaRPr/>
          </a:p>
        </p:txBody>
      </p:sp>
      <p:pic>
        <p:nvPicPr>
          <p:cNvPr descr="A screenshot of a computer&#10;&#10;Description automatically generated" id="107" name="Google Shape;10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683234" y="4997033"/>
            <a:ext cx="18051115" cy="116308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08" name="Google Shape;108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53643" y="16851127"/>
            <a:ext cx="18636815" cy="991611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"/>
          <p:cNvSpPr txBox="1"/>
          <p:nvPr/>
        </p:nvSpPr>
        <p:spPr>
          <a:xfrm>
            <a:off x="1426630" y="31339072"/>
            <a:ext cx="5717720" cy="73183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Planned Features</a:t>
            </a:r>
            <a:endParaRPr/>
          </a:p>
        </p:txBody>
      </p:sp>
      <p:sp>
        <p:nvSpPr>
          <p:cNvPr id="110" name="Google Shape;110;p1"/>
          <p:cNvSpPr txBox="1"/>
          <p:nvPr/>
        </p:nvSpPr>
        <p:spPr>
          <a:xfrm>
            <a:off x="1137782" y="32390122"/>
            <a:ext cx="7168018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Next generation features include a fully functioning chat client so that students and parents attending the ceremony can chat with other individuals and in groups.</a:t>
            </a:r>
            <a:endParaRPr/>
          </a:p>
        </p:txBody>
      </p:sp>
      <p:pic>
        <p:nvPicPr>
          <p:cNvPr descr="A picture containing screenshot&#10;&#10;Description automatically generated" id="111" name="Google Shape;111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92213" y="36494988"/>
            <a:ext cx="7645400" cy="4521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photo, dark, front, sitting&#10;&#10;Description automatically generated" id="112" name="Google Shape;112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230194" y="32218281"/>
            <a:ext cx="14076653" cy="87979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13" name="Google Shape;113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875288" y="27594434"/>
            <a:ext cx="2187792" cy="21877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114" name="Google Shape;114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4875288" y="30019497"/>
            <a:ext cx="5174721" cy="18632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115" name="Google Shape;115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8291027" y="27594434"/>
            <a:ext cx="2998864" cy="1984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2012-11-19T15:27:41Z</dcterms:created>
  <dc:creator>Me</dc:creator>
</cp:coreProperties>
</file>