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8288000" cy="1028541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0" roundtripDataSignature="AMtx7min4IxghwGpgwFSIYn0gRrDj5KgR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94"/>
  </p:normalViewPr>
  <p:slideViewPr>
    <p:cSldViewPr snapToGrid="0">
      <p:cViewPr varScale="1">
        <p:scale>
          <a:sx n="80" d="100"/>
          <a:sy n="80" d="100"/>
        </p:scale>
        <p:origin x="280" y="224"/>
      </p:cViewPr>
      <p:guideLst>
        <p:guide orient="horz" pos="3240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" name="Google Shape;137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1" name="Google Shape;137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" name="Google Shape;1435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6" name="Google Shape;143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" name="Google Shape;144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3" name="Google Shape;144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" name="Google Shape;1449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0" name="Google Shape;145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" name="Google Shape;1457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8" name="Google Shape;145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9" name="Google Shape;146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" name="Google Shape;137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9" name="Google Shape;137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" name="Google Shape;138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7" name="Google Shape;138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" name="Google Shape;139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4" name="Google Shape;139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" name="Google Shape;140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1" name="Google Shape;140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" name="Google Shape;140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8" name="Google Shape;140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" name="Google Shape;141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5" name="Google Shape;141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" name="Google Shape;142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2" name="Google Shape;142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9" name="Google Shape;142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16"/>
          <p:cNvSpPr txBox="1">
            <a:spLocks noGrp="1"/>
          </p:cNvSpPr>
          <p:nvPr>
            <p:ph type="title"/>
          </p:nvPr>
        </p:nvSpPr>
        <p:spPr>
          <a:xfrm>
            <a:off x="3022600" y="3751865"/>
            <a:ext cx="4775200" cy="27816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6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6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6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6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6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6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6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6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6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6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6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" name="Google Shape;18;p16"/>
          <p:cNvSpPr txBox="1">
            <a:spLocks noGrp="1"/>
          </p:cNvSpPr>
          <p:nvPr>
            <p:ph type="body" idx="1"/>
          </p:nvPr>
        </p:nvSpPr>
        <p:spPr>
          <a:xfrm>
            <a:off x="8280401" y="1398588"/>
            <a:ext cx="6984999" cy="7478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30200" algn="l">
              <a:lnSpc>
                <a:spcPct val="160000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Noto Sans Symbols"/>
              <a:buChar char="●"/>
              <a:defRPr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 you">
  <p:cSld name="Thank you">
    <p:bg>
      <p:bgPr>
        <a:solidFill>
          <a:schemeClr val="dk1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5"/>
          <p:cNvSpPr txBox="1">
            <a:spLocks noGrp="1"/>
          </p:cNvSpPr>
          <p:nvPr>
            <p:ph type="title"/>
          </p:nvPr>
        </p:nvSpPr>
        <p:spPr>
          <a:xfrm>
            <a:off x="3022600" y="3740262"/>
            <a:ext cx="12242801" cy="1232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5"/>
          <p:cNvSpPr txBox="1">
            <a:spLocks noGrp="1"/>
          </p:cNvSpPr>
          <p:nvPr>
            <p:ph type="body" idx="1"/>
          </p:nvPr>
        </p:nvSpPr>
        <p:spPr>
          <a:xfrm>
            <a:off x="3022601" y="5141913"/>
            <a:ext cx="12242801" cy="896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25"/>
          <p:cNvSpPr txBox="1">
            <a:spLocks noGrp="1"/>
          </p:cNvSpPr>
          <p:nvPr>
            <p:ph type="body" idx="2"/>
          </p:nvPr>
        </p:nvSpPr>
        <p:spPr>
          <a:xfrm>
            <a:off x="3022601" y="7015163"/>
            <a:ext cx="12242801" cy="187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and text 1">
  <p:cSld name="Image and text 1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6"/>
          <p:cNvSpPr txBox="1">
            <a:spLocks noGrp="1"/>
          </p:cNvSpPr>
          <p:nvPr>
            <p:ph type="title"/>
          </p:nvPr>
        </p:nvSpPr>
        <p:spPr>
          <a:xfrm>
            <a:off x="1943100" y="3349172"/>
            <a:ext cx="5854700" cy="2277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6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6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89" name="Google Shape;89;p26"/>
          <p:cNvCxnSpPr/>
          <p:nvPr/>
        </p:nvCxnSpPr>
        <p:spPr>
          <a:xfrm rot="10800000">
            <a:off x="8039100" y="1"/>
            <a:ext cx="0" cy="5422899"/>
          </a:xfrm>
          <a:prstGeom prst="straightConnector1">
            <a:avLst/>
          </a:prstGeom>
          <a:noFill/>
          <a:ln w="9525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0" name="Google Shape;90;p26"/>
          <p:cNvSpPr>
            <a:spLocks noGrp="1"/>
          </p:cNvSpPr>
          <p:nvPr>
            <p:ph type="pic" idx="2"/>
          </p:nvPr>
        </p:nvSpPr>
        <p:spPr>
          <a:xfrm>
            <a:off x="8280400" y="2803525"/>
            <a:ext cx="10007600" cy="2619375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Google Shape;91;p26"/>
          <p:cNvSpPr txBox="1">
            <a:spLocks noGrp="1"/>
          </p:cNvSpPr>
          <p:nvPr>
            <p:ph type="body" idx="1"/>
          </p:nvPr>
        </p:nvSpPr>
        <p:spPr>
          <a:xfrm>
            <a:off x="8191501" y="5655510"/>
            <a:ext cx="7073899" cy="2728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ide image and text 1">
  <p:cSld name="Wide image and text 1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7"/>
          <p:cNvSpPr>
            <a:spLocks noGrp="1"/>
          </p:cNvSpPr>
          <p:nvPr>
            <p:ph type="pic" idx="2"/>
          </p:nvPr>
        </p:nvSpPr>
        <p:spPr>
          <a:xfrm>
            <a:off x="0" y="1398588"/>
            <a:ext cx="18288001" cy="3743325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4" name="Google Shape;94;p27"/>
          <p:cNvSpPr txBox="1">
            <a:spLocks noGrp="1"/>
          </p:cNvSpPr>
          <p:nvPr>
            <p:ph type="title"/>
          </p:nvPr>
        </p:nvSpPr>
        <p:spPr>
          <a:xfrm>
            <a:off x="1943100" y="3784517"/>
            <a:ext cx="14401800" cy="1357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7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7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7" name="Google Shape;97;p27"/>
          <p:cNvSpPr txBox="1">
            <a:spLocks noGrp="1"/>
          </p:cNvSpPr>
          <p:nvPr>
            <p:ph type="body" idx="1"/>
          </p:nvPr>
        </p:nvSpPr>
        <p:spPr>
          <a:xfrm>
            <a:off x="4337050" y="5549900"/>
            <a:ext cx="9613900" cy="2833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ide image and text 2">
  <p:cSld name="Wide image and text 2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8"/>
          <p:cNvSpPr>
            <a:spLocks noGrp="1"/>
          </p:cNvSpPr>
          <p:nvPr>
            <p:ph type="pic" idx="2"/>
          </p:nvPr>
        </p:nvSpPr>
        <p:spPr>
          <a:xfrm>
            <a:off x="0" y="1398588"/>
            <a:ext cx="18288001" cy="3743325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0" name="Google Shape;100;p28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8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2" name="Google Shape;102;p28"/>
          <p:cNvSpPr txBox="1">
            <a:spLocks noGrp="1"/>
          </p:cNvSpPr>
          <p:nvPr>
            <p:ph type="body" idx="1"/>
          </p:nvPr>
        </p:nvSpPr>
        <p:spPr>
          <a:xfrm>
            <a:off x="4337050" y="6669464"/>
            <a:ext cx="9613900" cy="1931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28"/>
          <p:cNvSpPr txBox="1">
            <a:spLocks noGrp="1"/>
          </p:cNvSpPr>
          <p:nvPr>
            <p:ph type="title"/>
          </p:nvPr>
        </p:nvSpPr>
        <p:spPr>
          <a:xfrm>
            <a:off x="3022600" y="5382756"/>
            <a:ext cx="12242801" cy="1141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ide image and text 3">
  <p:cSld name="Wide image and text 3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9"/>
          <p:cNvSpPr>
            <a:spLocks noGrp="1"/>
          </p:cNvSpPr>
          <p:nvPr>
            <p:ph type="pic" idx="2"/>
          </p:nvPr>
        </p:nvSpPr>
        <p:spPr>
          <a:xfrm>
            <a:off x="0" y="0"/>
            <a:ext cx="18288001" cy="701516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6" name="Google Shape;106;p29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9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8" name="Google Shape;108;p29"/>
          <p:cNvSpPr txBox="1">
            <a:spLocks noGrp="1"/>
          </p:cNvSpPr>
          <p:nvPr>
            <p:ph type="title"/>
          </p:nvPr>
        </p:nvSpPr>
        <p:spPr>
          <a:xfrm>
            <a:off x="1403350" y="7492809"/>
            <a:ext cx="5724525" cy="1054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9"/>
          <p:cNvSpPr txBox="1">
            <a:spLocks noGrp="1"/>
          </p:cNvSpPr>
          <p:nvPr>
            <p:ph type="body" idx="1"/>
          </p:nvPr>
        </p:nvSpPr>
        <p:spPr>
          <a:xfrm>
            <a:off x="7578969" y="7188201"/>
            <a:ext cx="7686431" cy="16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ide image and text 4">
  <p:cSld name="Wide image and text 4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0"/>
          <p:cNvSpPr>
            <a:spLocks noGrp="1"/>
          </p:cNvSpPr>
          <p:nvPr>
            <p:ph type="pic" idx="2"/>
          </p:nvPr>
        </p:nvSpPr>
        <p:spPr>
          <a:xfrm>
            <a:off x="0" y="1398588"/>
            <a:ext cx="18288001" cy="3743325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2" name="Google Shape;112;p30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30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4" name="Google Shape;114;p30"/>
          <p:cNvSpPr txBox="1">
            <a:spLocks noGrp="1"/>
          </p:cNvSpPr>
          <p:nvPr>
            <p:ph type="body" idx="1"/>
          </p:nvPr>
        </p:nvSpPr>
        <p:spPr>
          <a:xfrm>
            <a:off x="9626600" y="5689600"/>
            <a:ext cx="5638800" cy="2693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" name="Google Shape;115;p30"/>
          <p:cNvSpPr txBox="1">
            <a:spLocks noGrp="1"/>
          </p:cNvSpPr>
          <p:nvPr>
            <p:ph type="title"/>
          </p:nvPr>
        </p:nvSpPr>
        <p:spPr>
          <a:xfrm>
            <a:off x="3022600" y="3359151"/>
            <a:ext cx="6121400" cy="51133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ide image and 3 texts">
  <p:cSld name="Wide image and 3 texts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1"/>
          <p:cNvSpPr>
            <a:spLocks noGrp="1"/>
          </p:cNvSpPr>
          <p:nvPr>
            <p:ph type="pic" idx="2"/>
          </p:nvPr>
        </p:nvSpPr>
        <p:spPr>
          <a:xfrm>
            <a:off x="0" y="0"/>
            <a:ext cx="18288001" cy="514191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8" name="Google Shape;118;p31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31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0" name="Google Shape;120;p31"/>
          <p:cNvSpPr txBox="1">
            <a:spLocks noGrp="1"/>
          </p:cNvSpPr>
          <p:nvPr>
            <p:ph type="body" idx="1"/>
          </p:nvPr>
        </p:nvSpPr>
        <p:spPr>
          <a:xfrm>
            <a:off x="1403350" y="6633035"/>
            <a:ext cx="4207741" cy="2244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" name="Google Shape;121;p31"/>
          <p:cNvSpPr txBox="1">
            <a:spLocks noGrp="1"/>
          </p:cNvSpPr>
          <p:nvPr>
            <p:ph type="body" idx="3"/>
          </p:nvPr>
        </p:nvSpPr>
        <p:spPr>
          <a:xfrm>
            <a:off x="1403350" y="5973799"/>
            <a:ext cx="4207741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31"/>
          <p:cNvSpPr txBox="1">
            <a:spLocks noGrp="1"/>
          </p:cNvSpPr>
          <p:nvPr>
            <p:ph type="body" idx="4"/>
          </p:nvPr>
        </p:nvSpPr>
        <p:spPr>
          <a:xfrm>
            <a:off x="7040129" y="6633035"/>
            <a:ext cx="4207741" cy="2244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31"/>
          <p:cNvSpPr txBox="1">
            <a:spLocks noGrp="1"/>
          </p:cNvSpPr>
          <p:nvPr>
            <p:ph type="body" idx="5"/>
          </p:nvPr>
        </p:nvSpPr>
        <p:spPr>
          <a:xfrm>
            <a:off x="7040129" y="5973799"/>
            <a:ext cx="4207741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31"/>
          <p:cNvSpPr txBox="1">
            <a:spLocks noGrp="1"/>
          </p:cNvSpPr>
          <p:nvPr>
            <p:ph type="body" idx="6"/>
          </p:nvPr>
        </p:nvSpPr>
        <p:spPr>
          <a:xfrm>
            <a:off x="12676909" y="6633035"/>
            <a:ext cx="4207741" cy="2244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5" name="Google Shape;125;p31"/>
          <p:cNvSpPr txBox="1">
            <a:spLocks noGrp="1"/>
          </p:cNvSpPr>
          <p:nvPr>
            <p:ph type="body" idx="7"/>
          </p:nvPr>
        </p:nvSpPr>
        <p:spPr>
          <a:xfrm>
            <a:off x="12676909" y="5973799"/>
            <a:ext cx="4207741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" name="Google Shape;126;p31"/>
          <p:cNvSpPr txBox="1">
            <a:spLocks noGrp="1"/>
          </p:cNvSpPr>
          <p:nvPr>
            <p:ph type="title"/>
          </p:nvPr>
        </p:nvSpPr>
        <p:spPr>
          <a:xfrm>
            <a:off x="1943100" y="3784517"/>
            <a:ext cx="14401800" cy="1357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wide images and texts">
  <p:cSld name="2 wide images and texts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2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32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0" name="Google Shape;130;p32"/>
          <p:cNvSpPr>
            <a:spLocks noGrp="1"/>
          </p:cNvSpPr>
          <p:nvPr>
            <p:ph type="pic" idx="2"/>
          </p:nvPr>
        </p:nvSpPr>
        <p:spPr>
          <a:xfrm>
            <a:off x="0" y="1398588"/>
            <a:ext cx="9144000" cy="3743325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1" name="Google Shape;131;p32"/>
          <p:cNvSpPr>
            <a:spLocks noGrp="1"/>
          </p:cNvSpPr>
          <p:nvPr>
            <p:ph type="pic" idx="3"/>
          </p:nvPr>
        </p:nvSpPr>
        <p:spPr>
          <a:xfrm>
            <a:off x="9144000" y="5134043"/>
            <a:ext cx="9144000" cy="3743325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2" name="Google Shape;132;p32"/>
          <p:cNvSpPr txBox="1">
            <a:spLocks noGrp="1"/>
          </p:cNvSpPr>
          <p:nvPr>
            <p:ph type="body" idx="1"/>
          </p:nvPr>
        </p:nvSpPr>
        <p:spPr>
          <a:xfrm>
            <a:off x="11017250" y="2115628"/>
            <a:ext cx="5184775" cy="2244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3" name="Google Shape;133;p32"/>
          <p:cNvSpPr txBox="1">
            <a:spLocks noGrp="1"/>
          </p:cNvSpPr>
          <p:nvPr>
            <p:ph type="title"/>
          </p:nvPr>
        </p:nvSpPr>
        <p:spPr>
          <a:xfrm>
            <a:off x="1943100" y="5556343"/>
            <a:ext cx="5175250" cy="2917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file 3">
  <p:cSld name="Profile 3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3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3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7" name="Google Shape;137;p33"/>
          <p:cNvSpPr>
            <a:spLocks noGrp="1"/>
          </p:cNvSpPr>
          <p:nvPr>
            <p:ph type="pic" idx="2"/>
          </p:nvPr>
        </p:nvSpPr>
        <p:spPr>
          <a:xfrm>
            <a:off x="0" y="3270250"/>
            <a:ext cx="7127874" cy="3743325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8" name="Google Shape;138;p33"/>
          <p:cNvSpPr txBox="1">
            <a:spLocks noGrp="1"/>
          </p:cNvSpPr>
          <p:nvPr>
            <p:ph type="title"/>
          </p:nvPr>
        </p:nvSpPr>
        <p:spPr>
          <a:xfrm>
            <a:off x="9144000" y="3020365"/>
            <a:ext cx="7221904" cy="1141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33"/>
          <p:cNvSpPr txBox="1">
            <a:spLocks noGrp="1"/>
          </p:cNvSpPr>
          <p:nvPr>
            <p:ph type="body" idx="1"/>
          </p:nvPr>
        </p:nvSpPr>
        <p:spPr>
          <a:xfrm>
            <a:off x="9144000" y="5046325"/>
            <a:ext cx="7221904" cy="1968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0" name="Google Shape;140;p33"/>
          <p:cNvSpPr txBox="1">
            <a:spLocks noGrp="1"/>
          </p:cNvSpPr>
          <p:nvPr>
            <p:ph type="body" idx="3"/>
          </p:nvPr>
        </p:nvSpPr>
        <p:spPr>
          <a:xfrm>
            <a:off x="9144000" y="4040309"/>
            <a:ext cx="7221904" cy="701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quare image and text">
  <p:cSld name="Square image and text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4"/>
          <p:cNvSpPr/>
          <p:nvPr/>
        </p:nvSpPr>
        <p:spPr>
          <a:xfrm>
            <a:off x="0" y="-1588"/>
            <a:ext cx="6510634" cy="102862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34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4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5" name="Google Shape;145;p34"/>
          <p:cNvSpPr>
            <a:spLocks noGrp="1"/>
          </p:cNvSpPr>
          <p:nvPr>
            <p:ph type="pic" idx="2"/>
          </p:nvPr>
        </p:nvSpPr>
        <p:spPr>
          <a:xfrm>
            <a:off x="3022600" y="2550707"/>
            <a:ext cx="5184774" cy="518400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6" name="Google Shape;146;p34"/>
          <p:cNvSpPr txBox="1">
            <a:spLocks noGrp="1"/>
          </p:cNvSpPr>
          <p:nvPr>
            <p:ph type="title"/>
          </p:nvPr>
        </p:nvSpPr>
        <p:spPr>
          <a:xfrm>
            <a:off x="9144000" y="2393352"/>
            <a:ext cx="6121400" cy="19110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4"/>
          <p:cNvSpPr txBox="1">
            <a:spLocks noGrp="1"/>
          </p:cNvSpPr>
          <p:nvPr>
            <p:ph type="body" idx="1"/>
          </p:nvPr>
        </p:nvSpPr>
        <p:spPr>
          <a:xfrm>
            <a:off x="9144000" y="6184589"/>
            <a:ext cx="6121400" cy="1551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3302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Noto Sans Symbols"/>
              <a:buChar char="●"/>
              <a:defRPr>
                <a:solidFill>
                  <a:schemeClr val="accent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8" name="Google Shape;148;p34"/>
          <p:cNvSpPr txBox="1">
            <a:spLocks noGrp="1"/>
          </p:cNvSpPr>
          <p:nvPr>
            <p:ph type="body" idx="3"/>
          </p:nvPr>
        </p:nvSpPr>
        <p:spPr>
          <a:xfrm>
            <a:off x="9144000" y="4404471"/>
            <a:ext cx="6121400" cy="15654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Char char="●"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and long text">
  <p:cSld name="Image and long 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7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7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" name="Google Shape;22;p17"/>
          <p:cNvSpPr/>
          <p:nvPr/>
        </p:nvSpPr>
        <p:spPr>
          <a:xfrm>
            <a:off x="0" y="-1588"/>
            <a:ext cx="6510634" cy="102862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17"/>
          <p:cNvSpPr txBox="1">
            <a:spLocks noGrp="1"/>
          </p:cNvSpPr>
          <p:nvPr>
            <p:ph type="title"/>
          </p:nvPr>
        </p:nvSpPr>
        <p:spPr>
          <a:xfrm>
            <a:off x="588286" y="3633535"/>
            <a:ext cx="5334063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7"/>
          <p:cNvSpPr>
            <a:spLocks noGrp="1"/>
          </p:cNvSpPr>
          <p:nvPr>
            <p:ph type="pic" idx="2"/>
          </p:nvPr>
        </p:nvSpPr>
        <p:spPr>
          <a:xfrm>
            <a:off x="7895771" y="1433513"/>
            <a:ext cx="8988878" cy="370840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Google Shape;25;p17"/>
          <p:cNvSpPr txBox="1">
            <a:spLocks noGrp="1"/>
          </p:cNvSpPr>
          <p:nvPr>
            <p:ph type="body" idx="1"/>
          </p:nvPr>
        </p:nvSpPr>
        <p:spPr>
          <a:xfrm>
            <a:off x="7794171" y="5565640"/>
            <a:ext cx="9202058" cy="3311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ft image 1">
  <p:cSld name="Left image 1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5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35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2" name="Google Shape;152;p35"/>
          <p:cNvSpPr>
            <a:spLocks noGrp="1"/>
          </p:cNvSpPr>
          <p:nvPr>
            <p:ph type="pic" idx="2"/>
          </p:nvPr>
        </p:nvSpPr>
        <p:spPr>
          <a:xfrm>
            <a:off x="1403350" y="0"/>
            <a:ext cx="5724525" cy="1028541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3" name="Google Shape;153;p35"/>
          <p:cNvSpPr txBox="1">
            <a:spLocks noGrp="1"/>
          </p:cNvSpPr>
          <p:nvPr>
            <p:ph type="title"/>
          </p:nvPr>
        </p:nvSpPr>
        <p:spPr>
          <a:xfrm>
            <a:off x="8915204" y="2769697"/>
            <a:ext cx="7431650" cy="2277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54" name="Google Shape;154;p35"/>
          <p:cNvCxnSpPr/>
          <p:nvPr/>
        </p:nvCxnSpPr>
        <p:spPr>
          <a:xfrm>
            <a:off x="9022080" y="5141913"/>
            <a:ext cx="9265920" cy="0"/>
          </a:xfrm>
          <a:prstGeom prst="straightConnector1">
            <a:avLst/>
          </a:prstGeom>
          <a:noFill/>
          <a:ln w="9525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5" name="Google Shape;155;p35"/>
          <p:cNvSpPr txBox="1">
            <a:spLocks noGrp="1"/>
          </p:cNvSpPr>
          <p:nvPr>
            <p:ph type="body" idx="1"/>
          </p:nvPr>
        </p:nvSpPr>
        <p:spPr>
          <a:xfrm>
            <a:off x="8934254" y="5360988"/>
            <a:ext cx="7431650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ight image 1">
  <p:cSld name="Right image 1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6"/>
          <p:cNvSpPr>
            <a:spLocks noGrp="1"/>
          </p:cNvSpPr>
          <p:nvPr>
            <p:ph type="pic" idx="2"/>
          </p:nvPr>
        </p:nvSpPr>
        <p:spPr>
          <a:xfrm>
            <a:off x="11160125" y="0"/>
            <a:ext cx="5724525" cy="1028541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8" name="Google Shape;158;p36"/>
          <p:cNvSpPr txBox="1">
            <a:spLocks noGrp="1"/>
          </p:cNvSpPr>
          <p:nvPr>
            <p:ph type="title"/>
          </p:nvPr>
        </p:nvSpPr>
        <p:spPr>
          <a:xfrm>
            <a:off x="1403350" y="1398589"/>
            <a:ext cx="7431650" cy="3648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59" name="Google Shape;159;p36"/>
          <p:cNvCxnSpPr>
            <a:endCxn id="157" idx="1"/>
          </p:cNvCxnSpPr>
          <p:nvPr/>
        </p:nvCxnSpPr>
        <p:spPr>
          <a:xfrm>
            <a:off x="1517525" y="5141807"/>
            <a:ext cx="9642600" cy="900"/>
          </a:xfrm>
          <a:prstGeom prst="straightConnector1">
            <a:avLst/>
          </a:prstGeom>
          <a:noFill/>
          <a:ln w="9525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0" name="Google Shape;160;p36"/>
          <p:cNvSpPr txBox="1">
            <a:spLocks noGrp="1"/>
          </p:cNvSpPr>
          <p:nvPr>
            <p:ph type="body" idx="1"/>
          </p:nvPr>
        </p:nvSpPr>
        <p:spPr>
          <a:xfrm>
            <a:off x="1422400" y="5360988"/>
            <a:ext cx="7431650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6"/>
          <p:cNvSpPr txBox="1">
            <a:spLocks noGrp="1"/>
          </p:cNvSpPr>
          <p:nvPr>
            <p:ph type="ftr" idx="11"/>
          </p:nvPr>
        </p:nvSpPr>
        <p:spPr>
          <a:xfrm>
            <a:off x="458107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6"/>
          <p:cNvSpPr txBox="1">
            <a:spLocks noGrp="1"/>
          </p:cNvSpPr>
          <p:nvPr>
            <p:ph type="sldNum" idx="12"/>
          </p:nvPr>
        </p:nvSpPr>
        <p:spPr>
          <a:xfrm>
            <a:off x="458107" y="8877368"/>
            <a:ext cx="121920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ight image and 1 column">
  <p:cSld name="Right image and 1 column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7"/>
          <p:cNvSpPr>
            <a:spLocks noGrp="1"/>
          </p:cNvSpPr>
          <p:nvPr>
            <p:ph type="pic" idx="2"/>
          </p:nvPr>
        </p:nvSpPr>
        <p:spPr>
          <a:xfrm>
            <a:off x="13056577" y="-794"/>
            <a:ext cx="5231423" cy="1028541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5" name="Google Shape;165;p37"/>
          <p:cNvSpPr txBox="1">
            <a:spLocks noGrp="1"/>
          </p:cNvSpPr>
          <p:nvPr>
            <p:ph type="title"/>
          </p:nvPr>
        </p:nvSpPr>
        <p:spPr>
          <a:xfrm>
            <a:off x="1403350" y="3633535"/>
            <a:ext cx="4525280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37"/>
          <p:cNvSpPr/>
          <p:nvPr/>
        </p:nvSpPr>
        <p:spPr>
          <a:xfrm>
            <a:off x="6545943" y="-1588"/>
            <a:ext cx="6510634" cy="102862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37"/>
          <p:cNvSpPr txBox="1">
            <a:spLocks noGrp="1"/>
          </p:cNvSpPr>
          <p:nvPr>
            <p:ph type="body" idx="1"/>
          </p:nvPr>
        </p:nvSpPr>
        <p:spPr>
          <a:xfrm>
            <a:off x="7456073" y="4030847"/>
            <a:ext cx="4690375" cy="3264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8" name="Google Shape;168;p37"/>
          <p:cNvSpPr txBox="1">
            <a:spLocks noGrp="1"/>
          </p:cNvSpPr>
          <p:nvPr>
            <p:ph type="body" idx="3"/>
          </p:nvPr>
        </p:nvSpPr>
        <p:spPr>
          <a:xfrm>
            <a:off x="7456073" y="3314976"/>
            <a:ext cx="4690375" cy="637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9" name="Google Shape;169;p37"/>
          <p:cNvSpPr txBox="1">
            <a:spLocks noGrp="1"/>
          </p:cNvSpPr>
          <p:nvPr>
            <p:ph type="ftr" idx="11"/>
          </p:nvPr>
        </p:nvSpPr>
        <p:spPr>
          <a:xfrm>
            <a:off x="458107" y="9616425"/>
            <a:ext cx="6087836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p37"/>
          <p:cNvSpPr txBox="1">
            <a:spLocks noGrp="1"/>
          </p:cNvSpPr>
          <p:nvPr>
            <p:ph type="sldNum" idx="12"/>
          </p:nvPr>
        </p:nvSpPr>
        <p:spPr>
          <a:xfrm>
            <a:off x="458107" y="8877368"/>
            <a:ext cx="121920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ight image and 2 columns">
  <p:cSld name="Right image and 2 columns"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8"/>
          <p:cNvSpPr>
            <a:spLocks noGrp="1"/>
          </p:cNvSpPr>
          <p:nvPr>
            <p:ph type="pic" idx="2"/>
          </p:nvPr>
        </p:nvSpPr>
        <p:spPr>
          <a:xfrm>
            <a:off x="13056577" y="-794"/>
            <a:ext cx="5231423" cy="1028541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3" name="Google Shape;173;p38"/>
          <p:cNvSpPr txBox="1">
            <a:spLocks noGrp="1"/>
          </p:cNvSpPr>
          <p:nvPr>
            <p:ph type="title"/>
          </p:nvPr>
        </p:nvSpPr>
        <p:spPr>
          <a:xfrm>
            <a:off x="1403350" y="3633535"/>
            <a:ext cx="4525280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38"/>
          <p:cNvSpPr/>
          <p:nvPr/>
        </p:nvSpPr>
        <p:spPr>
          <a:xfrm>
            <a:off x="6545943" y="-1588"/>
            <a:ext cx="6510634" cy="102862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38"/>
          <p:cNvSpPr txBox="1">
            <a:spLocks noGrp="1"/>
          </p:cNvSpPr>
          <p:nvPr>
            <p:ph type="body" idx="1"/>
          </p:nvPr>
        </p:nvSpPr>
        <p:spPr>
          <a:xfrm>
            <a:off x="7456073" y="2929222"/>
            <a:ext cx="4690375" cy="2172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38"/>
          <p:cNvSpPr txBox="1">
            <a:spLocks noGrp="1"/>
          </p:cNvSpPr>
          <p:nvPr>
            <p:ph type="body" idx="3"/>
          </p:nvPr>
        </p:nvSpPr>
        <p:spPr>
          <a:xfrm>
            <a:off x="7456073" y="2206169"/>
            <a:ext cx="4690375" cy="644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38"/>
          <p:cNvSpPr txBox="1">
            <a:spLocks noGrp="1"/>
          </p:cNvSpPr>
          <p:nvPr>
            <p:ph type="ftr" idx="11"/>
          </p:nvPr>
        </p:nvSpPr>
        <p:spPr>
          <a:xfrm>
            <a:off x="458107" y="9616425"/>
            <a:ext cx="6087836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38"/>
          <p:cNvSpPr txBox="1">
            <a:spLocks noGrp="1"/>
          </p:cNvSpPr>
          <p:nvPr>
            <p:ph type="sldNum" idx="12"/>
          </p:nvPr>
        </p:nvSpPr>
        <p:spPr>
          <a:xfrm>
            <a:off x="458107" y="8877368"/>
            <a:ext cx="121920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9" name="Google Shape;179;p38"/>
          <p:cNvSpPr txBox="1">
            <a:spLocks noGrp="1"/>
          </p:cNvSpPr>
          <p:nvPr>
            <p:ph type="body" idx="4"/>
          </p:nvPr>
        </p:nvSpPr>
        <p:spPr>
          <a:xfrm>
            <a:off x="7456073" y="6212852"/>
            <a:ext cx="4690375" cy="2172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0" name="Google Shape;180;p38"/>
          <p:cNvSpPr txBox="1">
            <a:spLocks noGrp="1"/>
          </p:cNvSpPr>
          <p:nvPr>
            <p:ph type="body" idx="5"/>
          </p:nvPr>
        </p:nvSpPr>
        <p:spPr>
          <a:xfrm>
            <a:off x="7456073" y="5489799"/>
            <a:ext cx="4690375" cy="644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ed list - 5 items">
  <p:cSld name="Numbered list - 5 items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9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39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4" name="Google Shape;184;p39"/>
          <p:cNvSpPr/>
          <p:nvPr/>
        </p:nvSpPr>
        <p:spPr>
          <a:xfrm>
            <a:off x="0" y="-1588"/>
            <a:ext cx="6510634" cy="102862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39"/>
          <p:cNvSpPr txBox="1">
            <a:spLocks noGrp="1"/>
          </p:cNvSpPr>
          <p:nvPr>
            <p:ph type="title"/>
          </p:nvPr>
        </p:nvSpPr>
        <p:spPr>
          <a:xfrm>
            <a:off x="588286" y="3633535"/>
            <a:ext cx="5334063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86" name="Google Shape;186;p39"/>
          <p:cNvGrpSpPr/>
          <p:nvPr/>
        </p:nvGrpSpPr>
        <p:grpSpPr>
          <a:xfrm>
            <a:off x="9144000" y="1433513"/>
            <a:ext cx="1052493" cy="1052493"/>
            <a:chOff x="9144000" y="1433513"/>
            <a:chExt cx="1408161" cy="1408161"/>
          </a:xfrm>
        </p:grpSpPr>
        <p:sp>
          <p:nvSpPr>
            <p:cNvPr id="187" name="Google Shape;187;p39"/>
            <p:cNvSpPr/>
            <p:nvPr/>
          </p:nvSpPr>
          <p:spPr>
            <a:xfrm>
              <a:off x="9144000" y="1433513"/>
              <a:ext cx="1408161" cy="1408161"/>
            </a:xfrm>
            <a:prstGeom prst="rect">
              <a:avLst/>
            </a:prstGeom>
            <a:solidFill>
              <a:srgbClr val="DFE8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39"/>
            <p:cNvSpPr/>
            <p:nvPr/>
          </p:nvSpPr>
          <p:spPr>
            <a:xfrm>
              <a:off x="9361573" y="1651086"/>
              <a:ext cx="973015" cy="97301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9" name="Google Shape;189;p39"/>
          <p:cNvSpPr txBox="1">
            <a:spLocks noGrp="1"/>
          </p:cNvSpPr>
          <p:nvPr>
            <p:ph type="body" idx="1"/>
          </p:nvPr>
        </p:nvSpPr>
        <p:spPr>
          <a:xfrm>
            <a:off x="9306619" y="1504594"/>
            <a:ext cx="724962" cy="910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39"/>
          <p:cNvSpPr txBox="1">
            <a:spLocks noGrp="1"/>
          </p:cNvSpPr>
          <p:nvPr>
            <p:ph type="body" idx="2"/>
          </p:nvPr>
        </p:nvSpPr>
        <p:spPr>
          <a:xfrm>
            <a:off x="10389421" y="2003053"/>
            <a:ext cx="4875979" cy="337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39"/>
          <p:cNvSpPr txBox="1">
            <a:spLocks noGrp="1"/>
          </p:cNvSpPr>
          <p:nvPr>
            <p:ph type="body" idx="3"/>
          </p:nvPr>
        </p:nvSpPr>
        <p:spPr>
          <a:xfrm>
            <a:off x="10389421" y="1433513"/>
            <a:ext cx="4875979" cy="604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92" name="Google Shape;192;p39"/>
          <p:cNvGrpSpPr/>
          <p:nvPr/>
        </p:nvGrpSpPr>
        <p:grpSpPr>
          <a:xfrm>
            <a:off x="9144000" y="3026857"/>
            <a:ext cx="1052493" cy="1052493"/>
            <a:chOff x="9144000" y="1433513"/>
            <a:chExt cx="1408161" cy="1408161"/>
          </a:xfrm>
        </p:grpSpPr>
        <p:sp>
          <p:nvSpPr>
            <p:cNvPr id="193" name="Google Shape;193;p39"/>
            <p:cNvSpPr/>
            <p:nvPr/>
          </p:nvSpPr>
          <p:spPr>
            <a:xfrm>
              <a:off x="9144000" y="1433513"/>
              <a:ext cx="1408161" cy="1408161"/>
            </a:xfrm>
            <a:prstGeom prst="rect">
              <a:avLst/>
            </a:prstGeom>
            <a:solidFill>
              <a:srgbClr val="DFE8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39"/>
            <p:cNvSpPr/>
            <p:nvPr/>
          </p:nvSpPr>
          <p:spPr>
            <a:xfrm>
              <a:off x="9361573" y="1651086"/>
              <a:ext cx="973015" cy="97301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5" name="Google Shape;195;p39"/>
          <p:cNvSpPr txBox="1">
            <a:spLocks noGrp="1"/>
          </p:cNvSpPr>
          <p:nvPr>
            <p:ph type="body" idx="4"/>
          </p:nvPr>
        </p:nvSpPr>
        <p:spPr>
          <a:xfrm>
            <a:off x="9306619" y="3097938"/>
            <a:ext cx="724962" cy="910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6" name="Google Shape;196;p39"/>
          <p:cNvSpPr txBox="1">
            <a:spLocks noGrp="1"/>
          </p:cNvSpPr>
          <p:nvPr>
            <p:ph type="body" idx="5"/>
          </p:nvPr>
        </p:nvSpPr>
        <p:spPr>
          <a:xfrm>
            <a:off x="10389421" y="3596397"/>
            <a:ext cx="4875979" cy="337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7" name="Google Shape;197;p39"/>
          <p:cNvSpPr txBox="1">
            <a:spLocks noGrp="1"/>
          </p:cNvSpPr>
          <p:nvPr>
            <p:ph type="body" idx="6"/>
          </p:nvPr>
        </p:nvSpPr>
        <p:spPr>
          <a:xfrm>
            <a:off x="10389421" y="3026857"/>
            <a:ext cx="4875979" cy="604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98" name="Google Shape;198;p39"/>
          <p:cNvGrpSpPr/>
          <p:nvPr/>
        </p:nvGrpSpPr>
        <p:grpSpPr>
          <a:xfrm>
            <a:off x="9144000" y="4620200"/>
            <a:ext cx="1052493" cy="1052493"/>
            <a:chOff x="9144000" y="1433513"/>
            <a:chExt cx="1408161" cy="1408161"/>
          </a:xfrm>
        </p:grpSpPr>
        <p:sp>
          <p:nvSpPr>
            <p:cNvPr id="199" name="Google Shape;199;p39"/>
            <p:cNvSpPr/>
            <p:nvPr/>
          </p:nvSpPr>
          <p:spPr>
            <a:xfrm>
              <a:off x="9144000" y="1433513"/>
              <a:ext cx="1408161" cy="1408161"/>
            </a:xfrm>
            <a:prstGeom prst="rect">
              <a:avLst/>
            </a:prstGeom>
            <a:solidFill>
              <a:srgbClr val="DFE8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39"/>
            <p:cNvSpPr/>
            <p:nvPr/>
          </p:nvSpPr>
          <p:spPr>
            <a:xfrm>
              <a:off x="9361573" y="1651086"/>
              <a:ext cx="973015" cy="97301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1" name="Google Shape;201;p39"/>
          <p:cNvSpPr txBox="1">
            <a:spLocks noGrp="1"/>
          </p:cNvSpPr>
          <p:nvPr>
            <p:ph type="body" idx="7"/>
          </p:nvPr>
        </p:nvSpPr>
        <p:spPr>
          <a:xfrm>
            <a:off x="9306619" y="4691281"/>
            <a:ext cx="724962" cy="910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2" name="Google Shape;202;p39"/>
          <p:cNvSpPr txBox="1">
            <a:spLocks noGrp="1"/>
          </p:cNvSpPr>
          <p:nvPr>
            <p:ph type="body" idx="8"/>
          </p:nvPr>
        </p:nvSpPr>
        <p:spPr>
          <a:xfrm>
            <a:off x="10389421" y="5189740"/>
            <a:ext cx="4875979" cy="337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3" name="Google Shape;203;p39"/>
          <p:cNvSpPr txBox="1">
            <a:spLocks noGrp="1"/>
          </p:cNvSpPr>
          <p:nvPr>
            <p:ph type="body" idx="9"/>
          </p:nvPr>
        </p:nvSpPr>
        <p:spPr>
          <a:xfrm>
            <a:off x="10389421" y="4620200"/>
            <a:ext cx="4875979" cy="604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204" name="Google Shape;204;p39"/>
          <p:cNvGrpSpPr/>
          <p:nvPr/>
        </p:nvGrpSpPr>
        <p:grpSpPr>
          <a:xfrm>
            <a:off x="9144000" y="6213543"/>
            <a:ext cx="1052493" cy="1052493"/>
            <a:chOff x="9144000" y="1433513"/>
            <a:chExt cx="1408161" cy="1408161"/>
          </a:xfrm>
        </p:grpSpPr>
        <p:sp>
          <p:nvSpPr>
            <p:cNvPr id="205" name="Google Shape;205;p39"/>
            <p:cNvSpPr/>
            <p:nvPr/>
          </p:nvSpPr>
          <p:spPr>
            <a:xfrm>
              <a:off x="9144000" y="1433513"/>
              <a:ext cx="1408161" cy="1408161"/>
            </a:xfrm>
            <a:prstGeom prst="rect">
              <a:avLst/>
            </a:prstGeom>
            <a:solidFill>
              <a:srgbClr val="DFE8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39"/>
            <p:cNvSpPr/>
            <p:nvPr/>
          </p:nvSpPr>
          <p:spPr>
            <a:xfrm>
              <a:off x="9361573" y="1651086"/>
              <a:ext cx="973015" cy="97301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7" name="Google Shape;207;p39"/>
          <p:cNvSpPr txBox="1">
            <a:spLocks noGrp="1"/>
          </p:cNvSpPr>
          <p:nvPr>
            <p:ph type="body" idx="13"/>
          </p:nvPr>
        </p:nvSpPr>
        <p:spPr>
          <a:xfrm>
            <a:off x="9306619" y="6284624"/>
            <a:ext cx="724962" cy="910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8" name="Google Shape;208;p39"/>
          <p:cNvSpPr txBox="1">
            <a:spLocks noGrp="1"/>
          </p:cNvSpPr>
          <p:nvPr>
            <p:ph type="body" idx="14"/>
          </p:nvPr>
        </p:nvSpPr>
        <p:spPr>
          <a:xfrm>
            <a:off x="10389421" y="6783083"/>
            <a:ext cx="4875979" cy="337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9" name="Google Shape;209;p39"/>
          <p:cNvSpPr txBox="1">
            <a:spLocks noGrp="1"/>
          </p:cNvSpPr>
          <p:nvPr>
            <p:ph type="body" idx="15"/>
          </p:nvPr>
        </p:nvSpPr>
        <p:spPr>
          <a:xfrm>
            <a:off x="10389421" y="6213543"/>
            <a:ext cx="4875979" cy="604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210" name="Google Shape;210;p39"/>
          <p:cNvGrpSpPr/>
          <p:nvPr/>
        </p:nvGrpSpPr>
        <p:grpSpPr>
          <a:xfrm>
            <a:off x="9144000" y="7806887"/>
            <a:ext cx="1052493" cy="1052493"/>
            <a:chOff x="9144000" y="1433513"/>
            <a:chExt cx="1408161" cy="1408161"/>
          </a:xfrm>
        </p:grpSpPr>
        <p:sp>
          <p:nvSpPr>
            <p:cNvPr id="211" name="Google Shape;211;p39"/>
            <p:cNvSpPr/>
            <p:nvPr/>
          </p:nvSpPr>
          <p:spPr>
            <a:xfrm>
              <a:off x="9144000" y="1433513"/>
              <a:ext cx="1408161" cy="1408161"/>
            </a:xfrm>
            <a:prstGeom prst="rect">
              <a:avLst/>
            </a:prstGeom>
            <a:solidFill>
              <a:srgbClr val="DFE8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39"/>
            <p:cNvSpPr/>
            <p:nvPr/>
          </p:nvSpPr>
          <p:spPr>
            <a:xfrm>
              <a:off x="9361573" y="1651086"/>
              <a:ext cx="973015" cy="97301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3" name="Google Shape;213;p39"/>
          <p:cNvSpPr txBox="1">
            <a:spLocks noGrp="1"/>
          </p:cNvSpPr>
          <p:nvPr>
            <p:ph type="body" idx="16"/>
          </p:nvPr>
        </p:nvSpPr>
        <p:spPr>
          <a:xfrm>
            <a:off x="9306619" y="7877968"/>
            <a:ext cx="724962" cy="910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4" name="Google Shape;214;p39"/>
          <p:cNvSpPr txBox="1">
            <a:spLocks noGrp="1"/>
          </p:cNvSpPr>
          <p:nvPr>
            <p:ph type="body" idx="17"/>
          </p:nvPr>
        </p:nvSpPr>
        <p:spPr>
          <a:xfrm>
            <a:off x="10389421" y="8376427"/>
            <a:ext cx="4875979" cy="337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5" name="Google Shape;215;p39"/>
          <p:cNvSpPr txBox="1">
            <a:spLocks noGrp="1"/>
          </p:cNvSpPr>
          <p:nvPr>
            <p:ph type="body" idx="18"/>
          </p:nvPr>
        </p:nvSpPr>
        <p:spPr>
          <a:xfrm>
            <a:off x="10389421" y="7806887"/>
            <a:ext cx="4875979" cy="604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1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1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1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500"/>
                            </p:stCondLst>
                            <p:childTnLst>
                              <p:par>
                                <p:cTn id="8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50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/>
                                        <p:tgtEl>
                                          <p:spTgt spid="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500"/>
                            </p:stCondLst>
                            <p:childTnLst>
                              <p:par>
                                <p:cTn id="9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/>
                                        <p:tgtEl>
                                          <p:spTgt spid="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/>
                                        <p:tgtEl>
                                          <p:spTgt spid="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/>
                                        <p:tgtEl>
                                          <p:spTgt spid="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/>
                                        <p:tgtEl>
                                          <p:spTgt spid="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/>
                                        <p:tgtEl>
                                          <p:spTgt spid="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7500"/>
                            </p:stCondLst>
                            <p:childTnLst>
                              <p:par>
                                <p:cTn id="1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/>
                                        <p:tgtEl>
                                          <p:spTgt spid="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8500"/>
                            </p:stCondLst>
                            <p:childTnLst>
                              <p:par>
                                <p:cTn id="1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/>
                                        <p:tgtEl>
                                          <p:spTgt spid="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10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000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16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1000"/>
                                        <p:tgtEl>
                                          <p:spTgt spid="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2000"/>
                            </p:stCondLst>
                            <p:childTnLst>
                              <p:par>
                                <p:cTn id="1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000"/>
                                        <p:tgtEl>
                                          <p:spTgt spid="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3000"/>
                            </p:stCondLst>
                            <p:childTnLst>
                              <p:par>
                                <p:cTn id="17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1000"/>
                                        <p:tgtEl>
                                          <p:spTgt spid="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4000"/>
                            </p:stCondLst>
                            <p:childTnLst>
                              <p:par>
                                <p:cTn id="18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1000"/>
                                        <p:tgtEl>
                                          <p:spTgt spid="2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5000"/>
                            </p:stCondLst>
                            <p:childTnLst>
                              <p:par>
                                <p:cTn id="18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000"/>
                                        <p:tgtEl>
                                          <p:spTgt spid="2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6000"/>
                            </p:stCondLst>
                            <p:childTnLst>
                              <p:par>
                                <p:cTn id="18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1000"/>
                                        <p:tgtEl>
                                          <p:spTgt spid="2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7000"/>
                            </p:stCondLst>
                            <p:childTnLst>
                              <p:par>
                                <p:cTn id="1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1000"/>
                                        <p:tgtEl>
                                          <p:spTgt spid="2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8000"/>
                            </p:stCondLst>
                            <p:childTnLst>
                              <p:par>
                                <p:cTn id="19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1000"/>
                                        <p:tgtEl>
                                          <p:spTgt spid="2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10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2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2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2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2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2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9000"/>
                            </p:stCondLst>
                            <p:childTnLst>
                              <p:par>
                                <p:cTn id="2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9500"/>
                            </p:stCondLst>
                            <p:childTnLst>
                              <p:par>
                                <p:cTn id="2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1000"/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30500"/>
                            </p:stCondLst>
                            <p:childTnLst>
                              <p:par>
                                <p:cTn id="2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1000"/>
                                        <p:tgtEl>
                                          <p:spTgt spid="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31500"/>
                            </p:stCondLst>
                            <p:childTnLst>
                              <p:par>
                                <p:cTn id="2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1000"/>
                                        <p:tgtEl>
                                          <p:spTgt spid="2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32500"/>
                            </p:stCondLst>
                            <p:childTnLst>
                              <p:par>
                                <p:cTn id="2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1000"/>
                                        <p:tgtEl>
                                          <p:spTgt spid="2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33500"/>
                            </p:stCondLst>
                            <p:childTnLst>
                              <p:par>
                                <p:cTn id="2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1000"/>
                                        <p:tgtEl>
                                          <p:spTgt spid="2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34500"/>
                            </p:stCondLst>
                            <p:childTnLst>
                              <p:par>
                                <p:cTn id="2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1000"/>
                                        <p:tgtEl>
                                          <p:spTgt spid="2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35500"/>
                            </p:stCondLst>
                            <p:childTnLst>
                              <p:par>
                                <p:cTn id="26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1000"/>
                                        <p:tgtEl>
                                          <p:spTgt spid="2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36500"/>
                            </p:stCondLst>
                            <p:childTnLst>
                              <p:par>
                                <p:cTn id="26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0" dur="1000"/>
                                        <p:tgtEl>
                                          <p:spTgt spid="2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37500"/>
                            </p:stCondLst>
                            <p:childTnLst>
                              <p:par>
                                <p:cTn id="2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1000"/>
                                        <p:tgtEl>
                                          <p:spTgt spid="2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10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1000"/>
                                        <p:tgtEl>
                                          <p:spTgt spid="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2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2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2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1000"/>
                                        <p:tgtEl>
                                          <p:spTgt spid="2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1000"/>
                                        <p:tgtEl>
                                          <p:spTgt spid="2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2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1000"/>
                                        <p:tgtEl>
                                          <p:spTgt spid="2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38500"/>
                            </p:stCondLst>
                            <p:childTnLst>
                              <p:par>
                                <p:cTn id="3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39000"/>
                            </p:stCondLst>
                            <p:childTnLst>
                              <p:par>
                                <p:cTn id="3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8" dur="1000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40000"/>
                            </p:stCondLst>
                            <p:childTnLst>
                              <p:par>
                                <p:cTn id="3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1000"/>
                                        <p:tgtEl>
                                          <p:spTgt spid="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41000"/>
                            </p:stCondLst>
                            <p:childTnLst>
                              <p:par>
                                <p:cTn id="3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6" dur="1000"/>
                                        <p:tgtEl>
                                          <p:spTgt spid="2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42000"/>
                            </p:stCondLst>
                            <p:childTnLst>
                              <p:par>
                                <p:cTn id="3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0" dur="1000"/>
                                        <p:tgtEl>
                                          <p:spTgt spid="2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43000"/>
                            </p:stCondLst>
                            <p:childTnLst>
                              <p:par>
                                <p:cTn id="3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4" dur="1000"/>
                                        <p:tgtEl>
                                          <p:spTgt spid="2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44000"/>
                            </p:stCondLst>
                            <p:childTnLst>
                              <p:par>
                                <p:cTn id="3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8" dur="1000"/>
                                        <p:tgtEl>
                                          <p:spTgt spid="2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3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2" dur="1000"/>
                                        <p:tgtEl>
                                          <p:spTgt spid="2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46000"/>
                            </p:stCondLst>
                            <p:childTnLst>
                              <p:par>
                                <p:cTn id="3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6" dur="1000"/>
                                        <p:tgtEl>
                                          <p:spTgt spid="2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47000"/>
                            </p:stCondLst>
                            <p:childTnLst>
                              <p:par>
                                <p:cTn id="3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0" dur="1000"/>
                                        <p:tgtEl>
                                          <p:spTgt spid="2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3" dur="10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1000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9" dur="1000"/>
                                        <p:tgtEl>
                                          <p:spTgt spid="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2" dur="1000"/>
                                        <p:tgtEl>
                                          <p:spTgt spid="2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1000"/>
                                        <p:tgtEl>
                                          <p:spTgt spid="2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1000"/>
                                        <p:tgtEl>
                                          <p:spTgt spid="2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1000"/>
                                        <p:tgtEl>
                                          <p:spTgt spid="2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4" dur="1000"/>
                                        <p:tgtEl>
                                          <p:spTgt spid="2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1000"/>
                                        <p:tgtEl>
                                          <p:spTgt spid="2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1000"/>
                                        <p:tgtEl>
                                          <p:spTgt spid="2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3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48000"/>
                            </p:stCondLst>
                            <p:childTnLst>
                              <p:par>
                                <p:cTn id="3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ed list - 6 items">
  <p:cSld name="Numbered list - 6 items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40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40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9" name="Google Shape;219;p40"/>
          <p:cNvSpPr/>
          <p:nvPr/>
        </p:nvSpPr>
        <p:spPr>
          <a:xfrm>
            <a:off x="0" y="-1588"/>
            <a:ext cx="6510634" cy="102862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40"/>
          <p:cNvSpPr txBox="1">
            <a:spLocks noGrp="1"/>
          </p:cNvSpPr>
          <p:nvPr>
            <p:ph type="title"/>
          </p:nvPr>
        </p:nvSpPr>
        <p:spPr>
          <a:xfrm>
            <a:off x="588286" y="3633535"/>
            <a:ext cx="5334063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21" name="Google Shape;221;p40"/>
          <p:cNvGrpSpPr/>
          <p:nvPr/>
        </p:nvGrpSpPr>
        <p:grpSpPr>
          <a:xfrm>
            <a:off x="7673979" y="3025884"/>
            <a:ext cx="1052493" cy="1052493"/>
            <a:chOff x="9144000" y="1433513"/>
            <a:chExt cx="1408161" cy="1408161"/>
          </a:xfrm>
        </p:grpSpPr>
        <p:sp>
          <p:nvSpPr>
            <p:cNvPr id="222" name="Google Shape;222;p40"/>
            <p:cNvSpPr/>
            <p:nvPr/>
          </p:nvSpPr>
          <p:spPr>
            <a:xfrm>
              <a:off x="9144000" y="1433513"/>
              <a:ext cx="1408161" cy="1408161"/>
            </a:xfrm>
            <a:prstGeom prst="rect">
              <a:avLst/>
            </a:prstGeom>
            <a:solidFill>
              <a:srgbClr val="DFE8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40"/>
            <p:cNvSpPr/>
            <p:nvPr/>
          </p:nvSpPr>
          <p:spPr>
            <a:xfrm>
              <a:off x="9361573" y="1651086"/>
              <a:ext cx="973015" cy="97301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4" name="Google Shape;224;p40"/>
          <p:cNvSpPr txBox="1">
            <a:spLocks noGrp="1"/>
          </p:cNvSpPr>
          <p:nvPr>
            <p:ph type="body" idx="1"/>
          </p:nvPr>
        </p:nvSpPr>
        <p:spPr>
          <a:xfrm>
            <a:off x="7836598" y="3096965"/>
            <a:ext cx="724962" cy="910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5" name="Google Shape;225;p40"/>
          <p:cNvSpPr txBox="1">
            <a:spLocks noGrp="1"/>
          </p:cNvSpPr>
          <p:nvPr>
            <p:ph type="body" idx="2"/>
          </p:nvPr>
        </p:nvSpPr>
        <p:spPr>
          <a:xfrm>
            <a:off x="8919401" y="3595424"/>
            <a:ext cx="3127722" cy="337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6" name="Google Shape;226;p40"/>
          <p:cNvSpPr txBox="1">
            <a:spLocks noGrp="1"/>
          </p:cNvSpPr>
          <p:nvPr>
            <p:ph type="body" idx="3"/>
          </p:nvPr>
        </p:nvSpPr>
        <p:spPr>
          <a:xfrm>
            <a:off x="8919401" y="3025884"/>
            <a:ext cx="3127722" cy="604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227" name="Google Shape;227;p40"/>
          <p:cNvGrpSpPr/>
          <p:nvPr/>
        </p:nvGrpSpPr>
        <p:grpSpPr>
          <a:xfrm>
            <a:off x="7673979" y="4619228"/>
            <a:ext cx="1052493" cy="1052493"/>
            <a:chOff x="9144000" y="1433513"/>
            <a:chExt cx="1408161" cy="1408161"/>
          </a:xfrm>
        </p:grpSpPr>
        <p:sp>
          <p:nvSpPr>
            <p:cNvPr id="228" name="Google Shape;228;p40"/>
            <p:cNvSpPr/>
            <p:nvPr/>
          </p:nvSpPr>
          <p:spPr>
            <a:xfrm>
              <a:off x="9144000" y="1433513"/>
              <a:ext cx="1408161" cy="1408161"/>
            </a:xfrm>
            <a:prstGeom prst="rect">
              <a:avLst/>
            </a:prstGeom>
            <a:solidFill>
              <a:srgbClr val="DFE8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40"/>
            <p:cNvSpPr/>
            <p:nvPr/>
          </p:nvSpPr>
          <p:spPr>
            <a:xfrm>
              <a:off x="9361573" y="1651086"/>
              <a:ext cx="973015" cy="97301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0" name="Google Shape;230;p40"/>
          <p:cNvSpPr txBox="1">
            <a:spLocks noGrp="1"/>
          </p:cNvSpPr>
          <p:nvPr>
            <p:ph type="body" idx="4"/>
          </p:nvPr>
        </p:nvSpPr>
        <p:spPr>
          <a:xfrm>
            <a:off x="7836598" y="4690309"/>
            <a:ext cx="724962" cy="910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1" name="Google Shape;231;p40"/>
          <p:cNvSpPr txBox="1">
            <a:spLocks noGrp="1"/>
          </p:cNvSpPr>
          <p:nvPr>
            <p:ph type="body" idx="5"/>
          </p:nvPr>
        </p:nvSpPr>
        <p:spPr>
          <a:xfrm>
            <a:off x="8919401" y="5188768"/>
            <a:ext cx="3127722" cy="337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2" name="Google Shape;232;p40"/>
          <p:cNvSpPr txBox="1">
            <a:spLocks noGrp="1"/>
          </p:cNvSpPr>
          <p:nvPr>
            <p:ph type="body" idx="6"/>
          </p:nvPr>
        </p:nvSpPr>
        <p:spPr>
          <a:xfrm>
            <a:off x="8919401" y="4619228"/>
            <a:ext cx="3127722" cy="604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233" name="Google Shape;233;p40"/>
          <p:cNvGrpSpPr/>
          <p:nvPr/>
        </p:nvGrpSpPr>
        <p:grpSpPr>
          <a:xfrm>
            <a:off x="7673979" y="6212571"/>
            <a:ext cx="1052493" cy="1052493"/>
            <a:chOff x="9144000" y="1433513"/>
            <a:chExt cx="1408161" cy="1408161"/>
          </a:xfrm>
        </p:grpSpPr>
        <p:sp>
          <p:nvSpPr>
            <p:cNvPr id="234" name="Google Shape;234;p40"/>
            <p:cNvSpPr/>
            <p:nvPr/>
          </p:nvSpPr>
          <p:spPr>
            <a:xfrm>
              <a:off x="9144000" y="1433513"/>
              <a:ext cx="1408161" cy="1408161"/>
            </a:xfrm>
            <a:prstGeom prst="rect">
              <a:avLst/>
            </a:prstGeom>
            <a:solidFill>
              <a:srgbClr val="DFE8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40"/>
            <p:cNvSpPr/>
            <p:nvPr/>
          </p:nvSpPr>
          <p:spPr>
            <a:xfrm>
              <a:off x="9361573" y="1651086"/>
              <a:ext cx="973015" cy="97301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6" name="Google Shape;236;p40"/>
          <p:cNvSpPr txBox="1">
            <a:spLocks noGrp="1"/>
          </p:cNvSpPr>
          <p:nvPr>
            <p:ph type="body" idx="7"/>
          </p:nvPr>
        </p:nvSpPr>
        <p:spPr>
          <a:xfrm>
            <a:off x="7836598" y="6283652"/>
            <a:ext cx="724962" cy="910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7" name="Google Shape;237;p40"/>
          <p:cNvSpPr txBox="1">
            <a:spLocks noGrp="1"/>
          </p:cNvSpPr>
          <p:nvPr>
            <p:ph type="body" idx="8"/>
          </p:nvPr>
        </p:nvSpPr>
        <p:spPr>
          <a:xfrm>
            <a:off x="8919401" y="6782111"/>
            <a:ext cx="3127722" cy="337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8" name="Google Shape;238;p40"/>
          <p:cNvSpPr txBox="1">
            <a:spLocks noGrp="1"/>
          </p:cNvSpPr>
          <p:nvPr>
            <p:ph type="body" idx="9"/>
          </p:nvPr>
        </p:nvSpPr>
        <p:spPr>
          <a:xfrm>
            <a:off x="8919401" y="6212571"/>
            <a:ext cx="3127722" cy="604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239" name="Google Shape;239;p40"/>
          <p:cNvGrpSpPr/>
          <p:nvPr/>
        </p:nvGrpSpPr>
        <p:grpSpPr>
          <a:xfrm>
            <a:off x="12511506" y="3025884"/>
            <a:ext cx="1052493" cy="1052493"/>
            <a:chOff x="9144000" y="1433513"/>
            <a:chExt cx="1408161" cy="1408161"/>
          </a:xfrm>
        </p:grpSpPr>
        <p:sp>
          <p:nvSpPr>
            <p:cNvPr id="240" name="Google Shape;240;p40"/>
            <p:cNvSpPr/>
            <p:nvPr/>
          </p:nvSpPr>
          <p:spPr>
            <a:xfrm>
              <a:off x="9144000" y="1433513"/>
              <a:ext cx="1408161" cy="1408161"/>
            </a:xfrm>
            <a:prstGeom prst="rect">
              <a:avLst/>
            </a:prstGeom>
            <a:solidFill>
              <a:srgbClr val="DFE8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40"/>
            <p:cNvSpPr/>
            <p:nvPr/>
          </p:nvSpPr>
          <p:spPr>
            <a:xfrm>
              <a:off x="9361573" y="1651086"/>
              <a:ext cx="973015" cy="97301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2" name="Google Shape;242;p40"/>
          <p:cNvSpPr txBox="1">
            <a:spLocks noGrp="1"/>
          </p:cNvSpPr>
          <p:nvPr>
            <p:ph type="body" idx="13"/>
          </p:nvPr>
        </p:nvSpPr>
        <p:spPr>
          <a:xfrm>
            <a:off x="12674125" y="3096965"/>
            <a:ext cx="724962" cy="910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3" name="Google Shape;243;p40"/>
          <p:cNvSpPr txBox="1">
            <a:spLocks noGrp="1"/>
          </p:cNvSpPr>
          <p:nvPr>
            <p:ph type="body" idx="14"/>
          </p:nvPr>
        </p:nvSpPr>
        <p:spPr>
          <a:xfrm>
            <a:off x="13756928" y="3595424"/>
            <a:ext cx="3127722" cy="337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4" name="Google Shape;244;p40"/>
          <p:cNvSpPr txBox="1">
            <a:spLocks noGrp="1"/>
          </p:cNvSpPr>
          <p:nvPr>
            <p:ph type="body" idx="15"/>
          </p:nvPr>
        </p:nvSpPr>
        <p:spPr>
          <a:xfrm>
            <a:off x="13756928" y="3025884"/>
            <a:ext cx="3127722" cy="604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245" name="Google Shape;245;p40"/>
          <p:cNvGrpSpPr/>
          <p:nvPr/>
        </p:nvGrpSpPr>
        <p:grpSpPr>
          <a:xfrm>
            <a:off x="12511506" y="4619228"/>
            <a:ext cx="1052493" cy="1052493"/>
            <a:chOff x="9144000" y="1433513"/>
            <a:chExt cx="1408161" cy="1408161"/>
          </a:xfrm>
        </p:grpSpPr>
        <p:sp>
          <p:nvSpPr>
            <p:cNvPr id="246" name="Google Shape;246;p40"/>
            <p:cNvSpPr/>
            <p:nvPr/>
          </p:nvSpPr>
          <p:spPr>
            <a:xfrm>
              <a:off x="9144000" y="1433513"/>
              <a:ext cx="1408161" cy="1408161"/>
            </a:xfrm>
            <a:prstGeom prst="rect">
              <a:avLst/>
            </a:prstGeom>
            <a:solidFill>
              <a:srgbClr val="DFE8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40"/>
            <p:cNvSpPr/>
            <p:nvPr/>
          </p:nvSpPr>
          <p:spPr>
            <a:xfrm>
              <a:off x="9361573" y="1651086"/>
              <a:ext cx="973015" cy="97301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8" name="Google Shape;248;p40"/>
          <p:cNvSpPr txBox="1">
            <a:spLocks noGrp="1"/>
          </p:cNvSpPr>
          <p:nvPr>
            <p:ph type="body" idx="16"/>
          </p:nvPr>
        </p:nvSpPr>
        <p:spPr>
          <a:xfrm>
            <a:off x="12674125" y="4690309"/>
            <a:ext cx="724962" cy="910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9" name="Google Shape;249;p40"/>
          <p:cNvSpPr txBox="1">
            <a:spLocks noGrp="1"/>
          </p:cNvSpPr>
          <p:nvPr>
            <p:ph type="body" idx="17"/>
          </p:nvPr>
        </p:nvSpPr>
        <p:spPr>
          <a:xfrm>
            <a:off x="13756928" y="5188768"/>
            <a:ext cx="3127722" cy="337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0" name="Google Shape;250;p40"/>
          <p:cNvSpPr txBox="1">
            <a:spLocks noGrp="1"/>
          </p:cNvSpPr>
          <p:nvPr>
            <p:ph type="body" idx="18"/>
          </p:nvPr>
        </p:nvSpPr>
        <p:spPr>
          <a:xfrm>
            <a:off x="13756928" y="4619228"/>
            <a:ext cx="3127722" cy="604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251" name="Google Shape;251;p40"/>
          <p:cNvGrpSpPr/>
          <p:nvPr/>
        </p:nvGrpSpPr>
        <p:grpSpPr>
          <a:xfrm>
            <a:off x="12511506" y="6212571"/>
            <a:ext cx="1052493" cy="1052493"/>
            <a:chOff x="9144000" y="1433513"/>
            <a:chExt cx="1408161" cy="1408161"/>
          </a:xfrm>
        </p:grpSpPr>
        <p:sp>
          <p:nvSpPr>
            <p:cNvPr id="252" name="Google Shape;252;p40"/>
            <p:cNvSpPr/>
            <p:nvPr/>
          </p:nvSpPr>
          <p:spPr>
            <a:xfrm>
              <a:off x="9144000" y="1433513"/>
              <a:ext cx="1408161" cy="1408161"/>
            </a:xfrm>
            <a:prstGeom prst="rect">
              <a:avLst/>
            </a:prstGeom>
            <a:solidFill>
              <a:srgbClr val="DFE8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40"/>
            <p:cNvSpPr/>
            <p:nvPr/>
          </p:nvSpPr>
          <p:spPr>
            <a:xfrm>
              <a:off x="9361573" y="1651086"/>
              <a:ext cx="973015" cy="97301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54" name="Google Shape;254;p40"/>
          <p:cNvSpPr txBox="1">
            <a:spLocks noGrp="1"/>
          </p:cNvSpPr>
          <p:nvPr>
            <p:ph type="body" idx="19"/>
          </p:nvPr>
        </p:nvSpPr>
        <p:spPr>
          <a:xfrm>
            <a:off x="12674125" y="6283652"/>
            <a:ext cx="724962" cy="910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5" name="Google Shape;255;p40"/>
          <p:cNvSpPr txBox="1">
            <a:spLocks noGrp="1"/>
          </p:cNvSpPr>
          <p:nvPr>
            <p:ph type="body" idx="20"/>
          </p:nvPr>
        </p:nvSpPr>
        <p:spPr>
          <a:xfrm>
            <a:off x="13756928" y="6782111"/>
            <a:ext cx="3127722" cy="337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6" name="Google Shape;256;p40"/>
          <p:cNvSpPr txBox="1">
            <a:spLocks noGrp="1"/>
          </p:cNvSpPr>
          <p:nvPr>
            <p:ph type="body" idx="21"/>
          </p:nvPr>
        </p:nvSpPr>
        <p:spPr>
          <a:xfrm>
            <a:off x="13756928" y="6212571"/>
            <a:ext cx="3127722" cy="604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2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2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2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2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2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2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500"/>
                            </p:stCondLst>
                            <p:childTnLst>
                              <p:par>
                                <p:cTn id="8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50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/>
                                        <p:tgtEl>
                                          <p:spTgt spid="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500"/>
                            </p:stCondLst>
                            <p:childTnLst>
                              <p:par>
                                <p:cTn id="9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/>
                                        <p:tgtEl>
                                          <p:spTgt spid="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/>
                                        <p:tgtEl>
                                          <p:spTgt spid="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/>
                                        <p:tgtEl>
                                          <p:spTgt spid="2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/>
                                        <p:tgtEl>
                                          <p:spTgt spid="2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/>
                                        <p:tgtEl>
                                          <p:spTgt spid="2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7500"/>
                            </p:stCondLst>
                            <p:childTnLst>
                              <p:par>
                                <p:cTn id="1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/>
                                        <p:tgtEl>
                                          <p:spTgt spid="2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8500"/>
                            </p:stCondLst>
                            <p:childTnLst>
                              <p:par>
                                <p:cTn id="1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/>
                                        <p:tgtEl>
                                          <p:spTgt spid="2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1000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000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16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1000"/>
                                        <p:tgtEl>
                                          <p:spTgt spid="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2000"/>
                            </p:stCondLst>
                            <p:childTnLst>
                              <p:par>
                                <p:cTn id="1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000"/>
                                        <p:tgtEl>
                                          <p:spTgt spid="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3000"/>
                            </p:stCondLst>
                            <p:childTnLst>
                              <p:par>
                                <p:cTn id="17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1000"/>
                                        <p:tgtEl>
                                          <p:spTgt spid="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4000"/>
                            </p:stCondLst>
                            <p:childTnLst>
                              <p:par>
                                <p:cTn id="18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1000"/>
                                        <p:tgtEl>
                                          <p:spTgt spid="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5000"/>
                            </p:stCondLst>
                            <p:childTnLst>
                              <p:par>
                                <p:cTn id="18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000"/>
                                        <p:tgtEl>
                                          <p:spTgt spid="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6000"/>
                            </p:stCondLst>
                            <p:childTnLst>
                              <p:par>
                                <p:cTn id="18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1000"/>
                                        <p:tgtEl>
                                          <p:spTgt spid="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7000"/>
                            </p:stCondLst>
                            <p:childTnLst>
                              <p:par>
                                <p:cTn id="1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1000"/>
                                        <p:tgtEl>
                                          <p:spTgt spid="2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8000"/>
                            </p:stCondLst>
                            <p:childTnLst>
                              <p:par>
                                <p:cTn id="19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1000"/>
                                        <p:tgtEl>
                                          <p:spTgt spid="2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10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2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2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9000"/>
                            </p:stCondLst>
                            <p:childTnLst>
                              <p:par>
                                <p:cTn id="2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9500"/>
                            </p:stCondLst>
                            <p:childTnLst>
                              <p:par>
                                <p:cTn id="2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1000"/>
                                        <p:tgtEl>
                                          <p:spTgt spid="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30500"/>
                            </p:stCondLst>
                            <p:childTnLst>
                              <p:par>
                                <p:cTn id="2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1000"/>
                                        <p:tgtEl>
                                          <p:spTgt spid="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31500"/>
                            </p:stCondLst>
                            <p:childTnLst>
                              <p:par>
                                <p:cTn id="2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1000"/>
                                        <p:tgtEl>
                                          <p:spTgt spid="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32500"/>
                            </p:stCondLst>
                            <p:childTnLst>
                              <p:par>
                                <p:cTn id="2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1000"/>
                                        <p:tgtEl>
                                          <p:spTgt spid="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33500"/>
                            </p:stCondLst>
                            <p:childTnLst>
                              <p:par>
                                <p:cTn id="2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1000"/>
                                        <p:tgtEl>
                                          <p:spTgt spid="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34500"/>
                            </p:stCondLst>
                            <p:childTnLst>
                              <p:par>
                                <p:cTn id="2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1000"/>
                                        <p:tgtEl>
                                          <p:spTgt spid="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35500"/>
                            </p:stCondLst>
                            <p:childTnLst>
                              <p:par>
                                <p:cTn id="26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1000"/>
                                        <p:tgtEl>
                                          <p:spTgt spid="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36500"/>
                            </p:stCondLst>
                            <p:childTnLst>
                              <p:par>
                                <p:cTn id="26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0" dur="1000"/>
                                        <p:tgtEl>
                                          <p:spTgt spid="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37500"/>
                            </p:stCondLst>
                            <p:childTnLst>
                              <p:par>
                                <p:cTn id="2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1000"/>
                                        <p:tgtEl>
                                          <p:spTgt spid="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1000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1000"/>
                                        <p:tgtEl>
                                          <p:spTgt spid="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1000"/>
                                        <p:tgtEl>
                                          <p:spTgt spid="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1000"/>
                                        <p:tgtEl>
                                          <p:spTgt spid="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1000"/>
                                        <p:tgtEl>
                                          <p:spTgt spid="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38500"/>
                            </p:stCondLst>
                            <p:childTnLst>
                              <p:par>
                                <p:cTn id="3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39000"/>
                            </p:stCondLst>
                            <p:childTnLst>
                              <p:par>
                                <p:cTn id="3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8" dur="1000"/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40000"/>
                            </p:stCondLst>
                            <p:childTnLst>
                              <p:par>
                                <p:cTn id="3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1000"/>
                                        <p:tgtEl>
                                          <p:spTgt spid="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41000"/>
                            </p:stCondLst>
                            <p:childTnLst>
                              <p:par>
                                <p:cTn id="3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6" dur="1000"/>
                                        <p:tgtEl>
                                          <p:spTgt spid="2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42000"/>
                            </p:stCondLst>
                            <p:childTnLst>
                              <p:par>
                                <p:cTn id="3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0" dur="1000"/>
                                        <p:tgtEl>
                                          <p:spTgt spid="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43000"/>
                            </p:stCondLst>
                            <p:childTnLst>
                              <p:par>
                                <p:cTn id="3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4" dur="1000"/>
                                        <p:tgtEl>
                                          <p:spTgt spid="2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44000"/>
                            </p:stCondLst>
                            <p:childTnLst>
                              <p:par>
                                <p:cTn id="3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8" dur="1000"/>
                                        <p:tgtEl>
                                          <p:spTgt spid="2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3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2" dur="1000"/>
                                        <p:tgtEl>
                                          <p:spTgt spid="2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46000"/>
                            </p:stCondLst>
                            <p:childTnLst>
                              <p:par>
                                <p:cTn id="3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6" dur="1000"/>
                                        <p:tgtEl>
                                          <p:spTgt spid="2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47000"/>
                            </p:stCondLst>
                            <p:childTnLst>
                              <p:par>
                                <p:cTn id="3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0" dur="1000"/>
                                        <p:tgtEl>
                                          <p:spTgt spid="2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3" dur="10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1000"/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9" dur="1000"/>
                                        <p:tgtEl>
                                          <p:spTgt spid="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2" dur="1000"/>
                                        <p:tgtEl>
                                          <p:spTgt spid="2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1000"/>
                                        <p:tgtEl>
                                          <p:spTgt spid="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1000"/>
                                        <p:tgtEl>
                                          <p:spTgt spid="2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1000"/>
                                        <p:tgtEl>
                                          <p:spTgt spid="2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4" dur="1000"/>
                                        <p:tgtEl>
                                          <p:spTgt spid="2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1000"/>
                                        <p:tgtEl>
                                          <p:spTgt spid="2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1000"/>
                                        <p:tgtEl>
                                          <p:spTgt spid="2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3"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48000"/>
                            </p:stCondLst>
                            <p:childTnLst>
                              <p:par>
                                <p:cTn id="3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48500"/>
                            </p:stCondLst>
                            <p:childTnLst>
                              <p:par>
                                <p:cTn id="3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4" dur="1000"/>
                                        <p:tgtEl>
                                          <p:spTgt spid="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49500"/>
                            </p:stCondLst>
                            <p:childTnLst>
                              <p:par>
                                <p:cTn id="39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8" dur="1000"/>
                                        <p:tgtEl>
                                          <p:spTgt spid="2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50500"/>
                            </p:stCondLst>
                            <p:childTnLst>
                              <p:par>
                                <p:cTn id="40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2" dur="1000"/>
                                        <p:tgtEl>
                                          <p:spTgt spid="2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51500"/>
                            </p:stCondLst>
                            <p:childTnLst>
                              <p:par>
                                <p:cTn id="40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6" dur="1000"/>
                                        <p:tgtEl>
                                          <p:spTgt spid="2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52500"/>
                            </p:stCondLst>
                            <p:childTnLst>
                              <p:par>
                                <p:cTn id="40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0" dur="1000"/>
                                        <p:tgtEl>
                                          <p:spTgt spid="2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53500"/>
                            </p:stCondLst>
                            <p:childTnLst>
                              <p:par>
                                <p:cTn id="4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4" dur="1000"/>
                                        <p:tgtEl>
                                          <p:spTgt spid="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54500"/>
                            </p:stCondLst>
                            <p:childTnLst>
                              <p:par>
                                <p:cTn id="4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8" dur="1000"/>
                                        <p:tgtEl>
                                          <p:spTgt spid="2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55500"/>
                            </p:stCondLst>
                            <p:childTnLst>
                              <p:par>
                                <p:cTn id="4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2" dur="1000"/>
                                        <p:tgtEl>
                                          <p:spTgt spid="2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>
                            <p:stCondLst>
                              <p:cond delay="56500"/>
                            </p:stCondLst>
                            <p:childTnLst>
                              <p:par>
                                <p:cTn id="4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6" dur="1000"/>
                                        <p:tgtEl>
                                          <p:spTgt spid="2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9" dur="10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2" dur="1000"/>
                                        <p:tgtEl>
                                          <p:spTgt spid="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1000"/>
                                        <p:tgtEl>
                                          <p:spTgt spid="2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1000"/>
                                        <p:tgtEl>
                                          <p:spTgt spid="2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1" dur="1000"/>
                                        <p:tgtEl>
                                          <p:spTgt spid="2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4" dur="1000"/>
                                        <p:tgtEl>
                                          <p:spTgt spid="2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7" dur="1000"/>
                                        <p:tgtEl>
                                          <p:spTgt spid="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0" dur="1000"/>
                                        <p:tgtEl>
                                          <p:spTgt spid="2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3" dur="1000"/>
                                        <p:tgtEl>
                                          <p:spTgt spid="2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1000"/>
                                        <p:tgtEl>
                                          <p:spTgt spid="2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1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57500"/>
                            </p:stCondLst>
                            <p:childTnLst>
                              <p:par>
                                <p:cTn id="4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1 column">
  <p:cSld name="Title and 1 column"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1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9" name="Google Shape;259;p41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0" name="Google Shape;260;p41"/>
          <p:cNvSpPr/>
          <p:nvPr/>
        </p:nvSpPr>
        <p:spPr>
          <a:xfrm>
            <a:off x="0" y="-1588"/>
            <a:ext cx="9144000" cy="102862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41"/>
          <p:cNvSpPr txBox="1">
            <a:spLocks noGrp="1"/>
          </p:cNvSpPr>
          <p:nvPr>
            <p:ph type="title"/>
          </p:nvPr>
        </p:nvSpPr>
        <p:spPr>
          <a:xfrm>
            <a:off x="1403870" y="2086656"/>
            <a:ext cx="6100016" cy="6110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p41"/>
          <p:cNvSpPr txBox="1">
            <a:spLocks noGrp="1"/>
          </p:cNvSpPr>
          <p:nvPr>
            <p:ph type="body" idx="1"/>
          </p:nvPr>
        </p:nvSpPr>
        <p:spPr>
          <a:xfrm>
            <a:off x="11169649" y="4034971"/>
            <a:ext cx="5175251" cy="3051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3" name="Google Shape;263;p41"/>
          <p:cNvSpPr txBox="1">
            <a:spLocks noGrp="1"/>
          </p:cNvSpPr>
          <p:nvPr>
            <p:ph type="body" idx="2"/>
          </p:nvPr>
        </p:nvSpPr>
        <p:spPr>
          <a:xfrm>
            <a:off x="11169650" y="2719235"/>
            <a:ext cx="5175250" cy="11466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file 1">
  <p:cSld name="Profile 1">
    <p:bg>
      <p:bgPr>
        <a:solidFill>
          <a:schemeClr val="dk1"/>
        </a:solidFill>
        <a:effectLst/>
      </p:bgPr>
    </p:bg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42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6" name="Google Shape;266;p42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7" name="Google Shape;267;p42"/>
          <p:cNvSpPr>
            <a:spLocks noGrp="1"/>
          </p:cNvSpPr>
          <p:nvPr>
            <p:ph type="pic" idx="2"/>
          </p:nvPr>
        </p:nvSpPr>
        <p:spPr>
          <a:xfrm>
            <a:off x="1403350" y="-1"/>
            <a:ext cx="5724525" cy="1028541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8" name="Google Shape;268;p42"/>
          <p:cNvSpPr txBox="1">
            <a:spLocks noGrp="1"/>
          </p:cNvSpPr>
          <p:nvPr>
            <p:ph type="title"/>
          </p:nvPr>
        </p:nvSpPr>
        <p:spPr>
          <a:xfrm>
            <a:off x="9144000" y="2292005"/>
            <a:ext cx="7740650" cy="1141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9" name="Google Shape;269;p42"/>
          <p:cNvSpPr txBox="1">
            <a:spLocks noGrp="1"/>
          </p:cNvSpPr>
          <p:nvPr>
            <p:ph type="body" idx="1"/>
          </p:nvPr>
        </p:nvSpPr>
        <p:spPr>
          <a:xfrm>
            <a:off x="9144000" y="4435579"/>
            <a:ext cx="7221904" cy="2496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0" name="Google Shape;270;p42"/>
          <p:cNvSpPr txBox="1">
            <a:spLocks noGrp="1"/>
          </p:cNvSpPr>
          <p:nvPr>
            <p:ph type="body" idx="3"/>
          </p:nvPr>
        </p:nvSpPr>
        <p:spPr>
          <a:xfrm>
            <a:off x="9144000" y="3311949"/>
            <a:ext cx="7740650" cy="701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  <a:defRPr sz="2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271" name="Google Shape;271;p42"/>
          <p:cNvCxnSpPr/>
          <p:nvPr/>
        </p:nvCxnSpPr>
        <p:spPr>
          <a:xfrm rot="10800000" flipH="1">
            <a:off x="9225281" y="4163666"/>
            <a:ext cx="9062719" cy="3856"/>
          </a:xfrm>
          <a:prstGeom prst="straightConnector1">
            <a:avLst/>
          </a:prstGeom>
          <a:noFill/>
          <a:ln w="9525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72" name="Google Shape;272;p42"/>
          <p:cNvSpPr txBox="1">
            <a:spLocks noGrp="1"/>
          </p:cNvSpPr>
          <p:nvPr>
            <p:ph type="body" idx="4"/>
          </p:nvPr>
        </p:nvSpPr>
        <p:spPr>
          <a:xfrm>
            <a:off x="9144000" y="7086600"/>
            <a:ext cx="7221904" cy="1800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3175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Noto Sans Symbols"/>
              <a:buChar char="●"/>
              <a:defRPr sz="1400"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file 2">
  <p:cSld name="Profile 2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3"/>
          <p:cNvSpPr>
            <a:spLocks noGrp="1"/>
          </p:cNvSpPr>
          <p:nvPr>
            <p:ph type="pic" idx="2"/>
          </p:nvPr>
        </p:nvSpPr>
        <p:spPr>
          <a:xfrm>
            <a:off x="11160124" y="-1"/>
            <a:ext cx="5724525" cy="1028541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5" name="Google Shape;275;p43"/>
          <p:cNvSpPr txBox="1">
            <a:spLocks noGrp="1"/>
          </p:cNvSpPr>
          <p:nvPr>
            <p:ph type="ftr" idx="11"/>
          </p:nvPr>
        </p:nvSpPr>
        <p:spPr>
          <a:xfrm>
            <a:off x="458107" y="9616425"/>
            <a:ext cx="6087836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6" name="Google Shape;276;p43"/>
          <p:cNvSpPr txBox="1">
            <a:spLocks noGrp="1"/>
          </p:cNvSpPr>
          <p:nvPr>
            <p:ph type="sldNum" idx="12"/>
          </p:nvPr>
        </p:nvSpPr>
        <p:spPr>
          <a:xfrm>
            <a:off x="458107" y="8877368"/>
            <a:ext cx="121920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l">
              <a:spcBef>
                <a:spcPts val="0"/>
              </a:spcBef>
              <a:buNone/>
              <a:defRPr sz="6000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7" name="Google Shape;277;p43"/>
          <p:cNvSpPr txBox="1">
            <a:spLocks noGrp="1"/>
          </p:cNvSpPr>
          <p:nvPr>
            <p:ph type="title"/>
          </p:nvPr>
        </p:nvSpPr>
        <p:spPr>
          <a:xfrm>
            <a:off x="1403350" y="1398588"/>
            <a:ext cx="7740650" cy="1141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8" name="Google Shape;278;p43"/>
          <p:cNvSpPr txBox="1">
            <a:spLocks noGrp="1"/>
          </p:cNvSpPr>
          <p:nvPr>
            <p:ph type="body" idx="1"/>
          </p:nvPr>
        </p:nvSpPr>
        <p:spPr>
          <a:xfrm>
            <a:off x="1403350" y="6155103"/>
            <a:ext cx="7221904" cy="2496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9" name="Google Shape;279;p43"/>
          <p:cNvSpPr txBox="1">
            <a:spLocks noGrp="1"/>
          </p:cNvSpPr>
          <p:nvPr>
            <p:ph type="body" idx="3"/>
          </p:nvPr>
        </p:nvSpPr>
        <p:spPr>
          <a:xfrm>
            <a:off x="1403350" y="4061731"/>
            <a:ext cx="7221904" cy="2024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0" name="Google Shape;280;p43"/>
          <p:cNvSpPr txBox="1">
            <a:spLocks noGrp="1"/>
          </p:cNvSpPr>
          <p:nvPr>
            <p:ph type="body" idx="4"/>
          </p:nvPr>
        </p:nvSpPr>
        <p:spPr>
          <a:xfrm>
            <a:off x="1403350" y="2257867"/>
            <a:ext cx="7740650" cy="839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9B9797"/>
              </a:buClr>
              <a:buSzPts val="3600"/>
              <a:buFont typeface="Arial"/>
              <a:buNone/>
              <a:defRPr sz="3600">
                <a:solidFill>
                  <a:srgbClr val="9B979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images">
  <p:cSld name="3 images"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4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3" name="Google Shape;283;p44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84" name="Google Shape;284;p44"/>
          <p:cNvSpPr txBox="1">
            <a:spLocks noGrp="1"/>
          </p:cNvSpPr>
          <p:nvPr>
            <p:ph type="title"/>
          </p:nvPr>
        </p:nvSpPr>
        <p:spPr>
          <a:xfrm>
            <a:off x="3022600" y="1250122"/>
            <a:ext cx="12242801" cy="1042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5" name="Google Shape;285;p44"/>
          <p:cNvSpPr>
            <a:spLocks noGrp="1"/>
          </p:cNvSpPr>
          <p:nvPr>
            <p:ph type="pic" idx="2"/>
          </p:nvPr>
        </p:nvSpPr>
        <p:spPr>
          <a:xfrm>
            <a:off x="2118157" y="3125257"/>
            <a:ext cx="2778125" cy="2778125"/>
          </a:xfrm>
          <a:prstGeom prst="ellipse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6" name="Google Shape;286;p44"/>
          <p:cNvSpPr txBox="1">
            <a:spLocks noGrp="1"/>
          </p:cNvSpPr>
          <p:nvPr>
            <p:ph type="body" idx="1"/>
          </p:nvPr>
        </p:nvSpPr>
        <p:spPr>
          <a:xfrm>
            <a:off x="1403350" y="7097212"/>
            <a:ext cx="4207741" cy="1789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7" name="Google Shape;287;p44"/>
          <p:cNvSpPr txBox="1">
            <a:spLocks noGrp="1"/>
          </p:cNvSpPr>
          <p:nvPr>
            <p:ph type="body" idx="3"/>
          </p:nvPr>
        </p:nvSpPr>
        <p:spPr>
          <a:xfrm>
            <a:off x="1403350" y="5987867"/>
            <a:ext cx="4207741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8" name="Google Shape;288;p44"/>
          <p:cNvSpPr txBox="1">
            <a:spLocks noGrp="1"/>
          </p:cNvSpPr>
          <p:nvPr>
            <p:ph type="body" idx="4"/>
          </p:nvPr>
        </p:nvSpPr>
        <p:spPr>
          <a:xfrm>
            <a:off x="3022601" y="2293030"/>
            <a:ext cx="12242801" cy="440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9" name="Google Shape;289;p44"/>
          <p:cNvSpPr>
            <a:spLocks noGrp="1"/>
          </p:cNvSpPr>
          <p:nvPr>
            <p:ph type="pic" idx="5"/>
          </p:nvPr>
        </p:nvSpPr>
        <p:spPr>
          <a:xfrm>
            <a:off x="7754936" y="3125257"/>
            <a:ext cx="2778125" cy="2778125"/>
          </a:xfrm>
          <a:prstGeom prst="ellipse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0" name="Google Shape;290;p44"/>
          <p:cNvSpPr txBox="1">
            <a:spLocks noGrp="1"/>
          </p:cNvSpPr>
          <p:nvPr>
            <p:ph type="body" idx="6"/>
          </p:nvPr>
        </p:nvSpPr>
        <p:spPr>
          <a:xfrm>
            <a:off x="7040129" y="7097212"/>
            <a:ext cx="4207741" cy="1789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1" name="Google Shape;291;p44"/>
          <p:cNvSpPr txBox="1">
            <a:spLocks noGrp="1"/>
          </p:cNvSpPr>
          <p:nvPr>
            <p:ph type="body" idx="7"/>
          </p:nvPr>
        </p:nvSpPr>
        <p:spPr>
          <a:xfrm>
            <a:off x="7040129" y="5987867"/>
            <a:ext cx="4207741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2" name="Google Shape;292;p44"/>
          <p:cNvSpPr>
            <a:spLocks noGrp="1"/>
          </p:cNvSpPr>
          <p:nvPr>
            <p:ph type="pic" idx="8"/>
          </p:nvPr>
        </p:nvSpPr>
        <p:spPr>
          <a:xfrm>
            <a:off x="13391716" y="3125257"/>
            <a:ext cx="2778125" cy="2778125"/>
          </a:xfrm>
          <a:prstGeom prst="ellipse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3" name="Google Shape;293;p44"/>
          <p:cNvSpPr txBox="1">
            <a:spLocks noGrp="1"/>
          </p:cNvSpPr>
          <p:nvPr>
            <p:ph type="body" idx="9"/>
          </p:nvPr>
        </p:nvSpPr>
        <p:spPr>
          <a:xfrm>
            <a:off x="12676909" y="7097212"/>
            <a:ext cx="4207741" cy="1789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4" name="Google Shape;294;p44"/>
          <p:cNvSpPr txBox="1">
            <a:spLocks noGrp="1"/>
          </p:cNvSpPr>
          <p:nvPr>
            <p:ph type="body" idx="13"/>
          </p:nvPr>
        </p:nvSpPr>
        <p:spPr>
          <a:xfrm>
            <a:off x="12676909" y="5987867"/>
            <a:ext cx="4207741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5" name="Google Shape;295;p44"/>
          <p:cNvSpPr txBox="1">
            <a:spLocks noGrp="1"/>
          </p:cNvSpPr>
          <p:nvPr>
            <p:ph type="body" idx="14"/>
          </p:nvPr>
        </p:nvSpPr>
        <p:spPr>
          <a:xfrm>
            <a:off x="1403350" y="6612349"/>
            <a:ext cx="4207741" cy="440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797"/>
              </a:buClr>
              <a:buSzPts val="2000"/>
              <a:buFont typeface="Arial"/>
              <a:buNone/>
              <a:defRPr sz="2000">
                <a:solidFill>
                  <a:srgbClr val="9B979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6" name="Google Shape;296;p44"/>
          <p:cNvSpPr txBox="1">
            <a:spLocks noGrp="1"/>
          </p:cNvSpPr>
          <p:nvPr>
            <p:ph type="body" idx="15"/>
          </p:nvPr>
        </p:nvSpPr>
        <p:spPr>
          <a:xfrm>
            <a:off x="7040129" y="6612349"/>
            <a:ext cx="4207741" cy="440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797"/>
              </a:buClr>
              <a:buSzPts val="2000"/>
              <a:buFont typeface="Arial"/>
              <a:buNone/>
              <a:defRPr sz="2000">
                <a:solidFill>
                  <a:srgbClr val="9B979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7" name="Google Shape;297;p44"/>
          <p:cNvSpPr txBox="1">
            <a:spLocks noGrp="1"/>
          </p:cNvSpPr>
          <p:nvPr>
            <p:ph type="body" idx="16"/>
          </p:nvPr>
        </p:nvSpPr>
        <p:spPr>
          <a:xfrm>
            <a:off x="12676909" y="6612349"/>
            <a:ext cx="4207741" cy="440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797"/>
              </a:buClr>
              <a:buSzPts val="2000"/>
              <a:buFont typeface="Arial"/>
              <a:buNone/>
              <a:defRPr sz="2000">
                <a:solidFill>
                  <a:srgbClr val="9B979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left image and text">
  <p:cSld name="Big left image and tex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8"/>
          <p:cNvSpPr>
            <a:spLocks noGrp="1"/>
          </p:cNvSpPr>
          <p:nvPr>
            <p:ph type="pic" idx="2"/>
          </p:nvPr>
        </p:nvSpPr>
        <p:spPr>
          <a:xfrm>
            <a:off x="1412875" y="1398588"/>
            <a:ext cx="9756775" cy="747878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Google Shape;28;p18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8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0" name="Google Shape;30;p18"/>
          <p:cNvSpPr txBox="1">
            <a:spLocks noGrp="1"/>
          </p:cNvSpPr>
          <p:nvPr>
            <p:ph type="title"/>
          </p:nvPr>
        </p:nvSpPr>
        <p:spPr>
          <a:xfrm>
            <a:off x="12366170" y="2116810"/>
            <a:ext cx="4518479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8"/>
          <p:cNvSpPr txBox="1">
            <a:spLocks noGrp="1"/>
          </p:cNvSpPr>
          <p:nvPr>
            <p:ph type="body" idx="1"/>
          </p:nvPr>
        </p:nvSpPr>
        <p:spPr>
          <a:xfrm>
            <a:off x="12366170" y="5365094"/>
            <a:ext cx="4518480" cy="3512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images">
  <p:cSld name="2 images"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5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0" name="Google Shape;300;p45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01" name="Google Shape;301;p45"/>
          <p:cNvSpPr>
            <a:spLocks noGrp="1"/>
          </p:cNvSpPr>
          <p:nvPr>
            <p:ph type="pic" idx="2"/>
          </p:nvPr>
        </p:nvSpPr>
        <p:spPr>
          <a:xfrm>
            <a:off x="7754936" y="2244472"/>
            <a:ext cx="2778125" cy="2778125"/>
          </a:xfrm>
          <a:prstGeom prst="ellipse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2" name="Google Shape;302;p45"/>
          <p:cNvSpPr txBox="1">
            <a:spLocks noGrp="1"/>
          </p:cNvSpPr>
          <p:nvPr>
            <p:ph type="body" idx="1"/>
          </p:nvPr>
        </p:nvSpPr>
        <p:spPr>
          <a:xfrm>
            <a:off x="7040129" y="6216427"/>
            <a:ext cx="4207741" cy="1789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3" name="Google Shape;303;p45"/>
          <p:cNvSpPr txBox="1">
            <a:spLocks noGrp="1"/>
          </p:cNvSpPr>
          <p:nvPr>
            <p:ph type="body" idx="3"/>
          </p:nvPr>
        </p:nvSpPr>
        <p:spPr>
          <a:xfrm>
            <a:off x="7040129" y="5107082"/>
            <a:ext cx="4207741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4" name="Google Shape;304;p45"/>
          <p:cNvSpPr>
            <a:spLocks noGrp="1"/>
          </p:cNvSpPr>
          <p:nvPr>
            <p:ph type="pic" idx="4"/>
          </p:nvPr>
        </p:nvSpPr>
        <p:spPr>
          <a:xfrm>
            <a:off x="13391716" y="2244472"/>
            <a:ext cx="2778125" cy="2778125"/>
          </a:xfrm>
          <a:prstGeom prst="ellipse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5" name="Google Shape;305;p45"/>
          <p:cNvSpPr txBox="1">
            <a:spLocks noGrp="1"/>
          </p:cNvSpPr>
          <p:nvPr>
            <p:ph type="body" idx="5"/>
          </p:nvPr>
        </p:nvSpPr>
        <p:spPr>
          <a:xfrm>
            <a:off x="12676909" y="6216427"/>
            <a:ext cx="4207741" cy="1789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6" name="Google Shape;306;p45"/>
          <p:cNvSpPr txBox="1">
            <a:spLocks noGrp="1"/>
          </p:cNvSpPr>
          <p:nvPr>
            <p:ph type="body" idx="6"/>
          </p:nvPr>
        </p:nvSpPr>
        <p:spPr>
          <a:xfrm>
            <a:off x="12676909" y="5107082"/>
            <a:ext cx="4207741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7" name="Google Shape;307;p45"/>
          <p:cNvSpPr txBox="1">
            <a:spLocks noGrp="1"/>
          </p:cNvSpPr>
          <p:nvPr>
            <p:ph type="body" idx="7"/>
          </p:nvPr>
        </p:nvSpPr>
        <p:spPr>
          <a:xfrm>
            <a:off x="7040129" y="5731564"/>
            <a:ext cx="4207741" cy="440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797"/>
              </a:buClr>
              <a:buSzPts val="2000"/>
              <a:buFont typeface="Arial"/>
              <a:buNone/>
              <a:defRPr sz="2000">
                <a:solidFill>
                  <a:srgbClr val="9B979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8" name="Google Shape;308;p45"/>
          <p:cNvSpPr txBox="1">
            <a:spLocks noGrp="1"/>
          </p:cNvSpPr>
          <p:nvPr>
            <p:ph type="body" idx="8"/>
          </p:nvPr>
        </p:nvSpPr>
        <p:spPr>
          <a:xfrm>
            <a:off x="12676909" y="5731564"/>
            <a:ext cx="4207741" cy="440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797"/>
              </a:buClr>
              <a:buSzPts val="2000"/>
              <a:buFont typeface="Arial"/>
              <a:buNone/>
              <a:defRPr sz="2000">
                <a:solidFill>
                  <a:srgbClr val="9B979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9" name="Google Shape;309;p45"/>
          <p:cNvSpPr txBox="1">
            <a:spLocks noGrp="1"/>
          </p:cNvSpPr>
          <p:nvPr>
            <p:ph type="title"/>
          </p:nvPr>
        </p:nvSpPr>
        <p:spPr>
          <a:xfrm>
            <a:off x="1403349" y="2116810"/>
            <a:ext cx="4518479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0" name="Google Shape;310;p45"/>
          <p:cNvSpPr txBox="1">
            <a:spLocks noGrp="1"/>
          </p:cNvSpPr>
          <p:nvPr>
            <p:ph type="body" idx="9"/>
          </p:nvPr>
        </p:nvSpPr>
        <p:spPr>
          <a:xfrm>
            <a:off x="1403349" y="5365094"/>
            <a:ext cx="4518480" cy="3512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images">
  <p:cSld name="4 images"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46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3" name="Google Shape;313;p46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14" name="Google Shape;314;p46"/>
          <p:cNvSpPr txBox="1">
            <a:spLocks noGrp="1"/>
          </p:cNvSpPr>
          <p:nvPr>
            <p:ph type="title"/>
          </p:nvPr>
        </p:nvSpPr>
        <p:spPr>
          <a:xfrm>
            <a:off x="1403349" y="2116810"/>
            <a:ext cx="4518479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5" name="Google Shape;315;p46"/>
          <p:cNvSpPr txBox="1">
            <a:spLocks noGrp="1"/>
          </p:cNvSpPr>
          <p:nvPr>
            <p:ph type="body" idx="1"/>
          </p:nvPr>
        </p:nvSpPr>
        <p:spPr>
          <a:xfrm>
            <a:off x="1403349" y="5365094"/>
            <a:ext cx="4518480" cy="3512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6" name="Google Shape;316;p46"/>
          <p:cNvSpPr>
            <a:spLocks noGrp="1"/>
          </p:cNvSpPr>
          <p:nvPr>
            <p:ph type="pic" idx="2"/>
          </p:nvPr>
        </p:nvSpPr>
        <p:spPr>
          <a:xfrm>
            <a:off x="7980383" y="1433930"/>
            <a:ext cx="2327234" cy="2327234"/>
          </a:xfrm>
          <a:prstGeom prst="ellipse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7" name="Google Shape;317;p46"/>
          <p:cNvSpPr txBox="1">
            <a:spLocks noGrp="1"/>
          </p:cNvSpPr>
          <p:nvPr>
            <p:ph type="body" idx="3"/>
          </p:nvPr>
        </p:nvSpPr>
        <p:spPr>
          <a:xfrm>
            <a:off x="7496370" y="4500221"/>
            <a:ext cx="3295260" cy="480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8" name="Google Shape;318;p46"/>
          <p:cNvSpPr txBox="1">
            <a:spLocks noGrp="1"/>
          </p:cNvSpPr>
          <p:nvPr>
            <p:ph type="body" idx="4"/>
          </p:nvPr>
        </p:nvSpPr>
        <p:spPr>
          <a:xfrm>
            <a:off x="7496370" y="3965159"/>
            <a:ext cx="3295260" cy="535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9" name="Google Shape;319;p46"/>
          <p:cNvSpPr>
            <a:spLocks noGrp="1"/>
          </p:cNvSpPr>
          <p:nvPr>
            <p:ph type="pic" idx="5"/>
          </p:nvPr>
        </p:nvSpPr>
        <p:spPr>
          <a:xfrm>
            <a:off x="12454153" y="1433930"/>
            <a:ext cx="2327234" cy="2327234"/>
          </a:xfrm>
          <a:prstGeom prst="ellipse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0" name="Google Shape;320;p46"/>
          <p:cNvSpPr txBox="1">
            <a:spLocks noGrp="1"/>
          </p:cNvSpPr>
          <p:nvPr>
            <p:ph type="body" idx="6"/>
          </p:nvPr>
        </p:nvSpPr>
        <p:spPr>
          <a:xfrm>
            <a:off x="11970140" y="4500221"/>
            <a:ext cx="3295260" cy="480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1" name="Google Shape;321;p46"/>
          <p:cNvSpPr txBox="1">
            <a:spLocks noGrp="1"/>
          </p:cNvSpPr>
          <p:nvPr>
            <p:ph type="body" idx="7"/>
          </p:nvPr>
        </p:nvSpPr>
        <p:spPr>
          <a:xfrm>
            <a:off x="11970140" y="3965159"/>
            <a:ext cx="3295260" cy="535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2" name="Google Shape;322;p46"/>
          <p:cNvSpPr>
            <a:spLocks noGrp="1"/>
          </p:cNvSpPr>
          <p:nvPr>
            <p:ph type="pic" idx="8"/>
          </p:nvPr>
        </p:nvSpPr>
        <p:spPr>
          <a:xfrm>
            <a:off x="7980383" y="5330936"/>
            <a:ext cx="2327234" cy="2327234"/>
          </a:xfrm>
          <a:prstGeom prst="ellipse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3" name="Google Shape;323;p46"/>
          <p:cNvSpPr txBox="1">
            <a:spLocks noGrp="1"/>
          </p:cNvSpPr>
          <p:nvPr>
            <p:ph type="body" idx="9"/>
          </p:nvPr>
        </p:nvSpPr>
        <p:spPr>
          <a:xfrm>
            <a:off x="7496370" y="8397227"/>
            <a:ext cx="3295260" cy="480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4" name="Google Shape;324;p46"/>
          <p:cNvSpPr txBox="1">
            <a:spLocks noGrp="1"/>
          </p:cNvSpPr>
          <p:nvPr>
            <p:ph type="body" idx="13"/>
          </p:nvPr>
        </p:nvSpPr>
        <p:spPr>
          <a:xfrm>
            <a:off x="7496370" y="7862165"/>
            <a:ext cx="3295260" cy="535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5" name="Google Shape;325;p46"/>
          <p:cNvSpPr>
            <a:spLocks noGrp="1"/>
          </p:cNvSpPr>
          <p:nvPr>
            <p:ph type="pic" idx="14"/>
          </p:nvPr>
        </p:nvSpPr>
        <p:spPr>
          <a:xfrm>
            <a:off x="12454153" y="5330936"/>
            <a:ext cx="2327234" cy="2327234"/>
          </a:xfrm>
          <a:prstGeom prst="ellipse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6" name="Google Shape;326;p46"/>
          <p:cNvSpPr txBox="1">
            <a:spLocks noGrp="1"/>
          </p:cNvSpPr>
          <p:nvPr>
            <p:ph type="body" idx="15"/>
          </p:nvPr>
        </p:nvSpPr>
        <p:spPr>
          <a:xfrm>
            <a:off x="11970140" y="8397227"/>
            <a:ext cx="3295260" cy="480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7" name="Google Shape;327;p46"/>
          <p:cNvSpPr txBox="1">
            <a:spLocks noGrp="1"/>
          </p:cNvSpPr>
          <p:nvPr>
            <p:ph type="body" idx="16"/>
          </p:nvPr>
        </p:nvSpPr>
        <p:spPr>
          <a:xfrm>
            <a:off x="11970140" y="7862165"/>
            <a:ext cx="3295260" cy="535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10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2500"/>
                            </p:stCondLst>
                            <p:childTnLst>
                              <p:par>
                                <p:cTn id="1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3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 images">
  <p:cSld name="6 images"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47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0" name="Google Shape;330;p47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31" name="Google Shape;331;p47"/>
          <p:cNvSpPr>
            <a:spLocks noGrp="1"/>
          </p:cNvSpPr>
          <p:nvPr>
            <p:ph type="pic" idx="2"/>
          </p:nvPr>
        </p:nvSpPr>
        <p:spPr>
          <a:xfrm>
            <a:off x="6816766" y="1433930"/>
            <a:ext cx="2327234" cy="2327234"/>
          </a:xfrm>
          <a:prstGeom prst="ellipse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2" name="Google Shape;332;p47"/>
          <p:cNvSpPr txBox="1">
            <a:spLocks noGrp="1"/>
          </p:cNvSpPr>
          <p:nvPr>
            <p:ph type="body" idx="1"/>
          </p:nvPr>
        </p:nvSpPr>
        <p:spPr>
          <a:xfrm>
            <a:off x="6332753" y="4500221"/>
            <a:ext cx="3295260" cy="480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3" name="Google Shape;333;p47"/>
          <p:cNvSpPr txBox="1">
            <a:spLocks noGrp="1"/>
          </p:cNvSpPr>
          <p:nvPr>
            <p:ph type="body" idx="3"/>
          </p:nvPr>
        </p:nvSpPr>
        <p:spPr>
          <a:xfrm>
            <a:off x="6332753" y="3965159"/>
            <a:ext cx="3295260" cy="535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4" name="Google Shape;334;p47"/>
          <p:cNvSpPr>
            <a:spLocks noGrp="1"/>
          </p:cNvSpPr>
          <p:nvPr>
            <p:ph type="pic" idx="4"/>
          </p:nvPr>
        </p:nvSpPr>
        <p:spPr>
          <a:xfrm>
            <a:off x="10445084" y="1433930"/>
            <a:ext cx="2327234" cy="2327234"/>
          </a:xfrm>
          <a:prstGeom prst="ellipse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5" name="Google Shape;335;p47"/>
          <p:cNvSpPr txBox="1">
            <a:spLocks noGrp="1"/>
          </p:cNvSpPr>
          <p:nvPr>
            <p:ph type="body" idx="5"/>
          </p:nvPr>
        </p:nvSpPr>
        <p:spPr>
          <a:xfrm>
            <a:off x="9961071" y="4500221"/>
            <a:ext cx="3295260" cy="480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6" name="Google Shape;336;p47"/>
          <p:cNvSpPr txBox="1">
            <a:spLocks noGrp="1"/>
          </p:cNvSpPr>
          <p:nvPr>
            <p:ph type="body" idx="6"/>
          </p:nvPr>
        </p:nvSpPr>
        <p:spPr>
          <a:xfrm>
            <a:off x="9961071" y="3965159"/>
            <a:ext cx="3295260" cy="535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7" name="Google Shape;337;p47"/>
          <p:cNvSpPr>
            <a:spLocks noGrp="1"/>
          </p:cNvSpPr>
          <p:nvPr>
            <p:ph type="pic" idx="7"/>
          </p:nvPr>
        </p:nvSpPr>
        <p:spPr>
          <a:xfrm>
            <a:off x="14073403" y="1433930"/>
            <a:ext cx="2327234" cy="2327234"/>
          </a:xfrm>
          <a:prstGeom prst="ellipse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8" name="Google Shape;338;p47"/>
          <p:cNvSpPr txBox="1">
            <a:spLocks noGrp="1"/>
          </p:cNvSpPr>
          <p:nvPr>
            <p:ph type="body" idx="8"/>
          </p:nvPr>
        </p:nvSpPr>
        <p:spPr>
          <a:xfrm>
            <a:off x="13589391" y="4500221"/>
            <a:ext cx="3295260" cy="480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9" name="Google Shape;339;p47"/>
          <p:cNvSpPr txBox="1">
            <a:spLocks noGrp="1"/>
          </p:cNvSpPr>
          <p:nvPr>
            <p:ph type="body" idx="9"/>
          </p:nvPr>
        </p:nvSpPr>
        <p:spPr>
          <a:xfrm>
            <a:off x="13589391" y="3965159"/>
            <a:ext cx="3295260" cy="535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0" name="Google Shape;340;p47"/>
          <p:cNvSpPr>
            <a:spLocks noGrp="1"/>
          </p:cNvSpPr>
          <p:nvPr>
            <p:ph type="pic" idx="13"/>
          </p:nvPr>
        </p:nvSpPr>
        <p:spPr>
          <a:xfrm>
            <a:off x="6816766" y="5330936"/>
            <a:ext cx="2327234" cy="2327234"/>
          </a:xfrm>
          <a:prstGeom prst="ellipse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1" name="Google Shape;341;p47"/>
          <p:cNvSpPr txBox="1">
            <a:spLocks noGrp="1"/>
          </p:cNvSpPr>
          <p:nvPr>
            <p:ph type="body" idx="14"/>
          </p:nvPr>
        </p:nvSpPr>
        <p:spPr>
          <a:xfrm>
            <a:off x="6332753" y="8397227"/>
            <a:ext cx="3295260" cy="480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2" name="Google Shape;342;p47"/>
          <p:cNvSpPr txBox="1">
            <a:spLocks noGrp="1"/>
          </p:cNvSpPr>
          <p:nvPr>
            <p:ph type="body" idx="15"/>
          </p:nvPr>
        </p:nvSpPr>
        <p:spPr>
          <a:xfrm>
            <a:off x="6332753" y="7862165"/>
            <a:ext cx="3295260" cy="535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3" name="Google Shape;343;p47"/>
          <p:cNvSpPr>
            <a:spLocks noGrp="1"/>
          </p:cNvSpPr>
          <p:nvPr>
            <p:ph type="pic" idx="16"/>
          </p:nvPr>
        </p:nvSpPr>
        <p:spPr>
          <a:xfrm>
            <a:off x="10445084" y="5330936"/>
            <a:ext cx="2327234" cy="2327234"/>
          </a:xfrm>
          <a:prstGeom prst="ellipse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4" name="Google Shape;344;p47"/>
          <p:cNvSpPr txBox="1">
            <a:spLocks noGrp="1"/>
          </p:cNvSpPr>
          <p:nvPr>
            <p:ph type="body" idx="17"/>
          </p:nvPr>
        </p:nvSpPr>
        <p:spPr>
          <a:xfrm>
            <a:off x="9961071" y="8397227"/>
            <a:ext cx="3295260" cy="480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5" name="Google Shape;345;p47"/>
          <p:cNvSpPr txBox="1">
            <a:spLocks noGrp="1"/>
          </p:cNvSpPr>
          <p:nvPr>
            <p:ph type="body" idx="18"/>
          </p:nvPr>
        </p:nvSpPr>
        <p:spPr>
          <a:xfrm>
            <a:off x="9961071" y="7862165"/>
            <a:ext cx="3295260" cy="535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6" name="Google Shape;346;p47"/>
          <p:cNvSpPr>
            <a:spLocks noGrp="1"/>
          </p:cNvSpPr>
          <p:nvPr>
            <p:ph type="pic" idx="19"/>
          </p:nvPr>
        </p:nvSpPr>
        <p:spPr>
          <a:xfrm>
            <a:off x="14073403" y="5330936"/>
            <a:ext cx="2327234" cy="2327234"/>
          </a:xfrm>
          <a:prstGeom prst="ellipse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7" name="Google Shape;347;p47"/>
          <p:cNvSpPr txBox="1">
            <a:spLocks noGrp="1"/>
          </p:cNvSpPr>
          <p:nvPr>
            <p:ph type="body" idx="20"/>
          </p:nvPr>
        </p:nvSpPr>
        <p:spPr>
          <a:xfrm>
            <a:off x="13589391" y="8397227"/>
            <a:ext cx="3295260" cy="480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8" name="Google Shape;348;p47"/>
          <p:cNvSpPr txBox="1">
            <a:spLocks noGrp="1"/>
          </p:cNvSpPr>
          <p:nvPr>
            <p:ph type="body" idx="21"/>
          </p:nvPr>
        </p:nvSpPr>
        <p:spPr>
          <a:xfrm>
            <a:off x="13589391" y="7862165"/>
            <a:ext cx="3295260" cy="535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9" name="Google Shape;349;p47"/>
          <p:cNvSpPr txBox="1">
            <a:spLocks noGrp="1"/>
          </p:cNvSpPr>
          <p:nvPr>
            <p:ph type="title"/>
          </p:nvPr>
        </p:nvSpPr>
        <p:spPr>
          <a:xfrm>
            <a:off x="1403349" y="2116810"/>
            <a:ext cx="4518479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0" name="Google Shape;350;p47"/>
          <p:cNvSpPr txBox="1">
            <a:spLocks noGrp="1"/>
          </p:cNvSpPr>
          <p:nvPr>
            <p:ph type="body" idx="22"/>
          </p:nvPr>
        </p:nvSpPr>
        <p:spPr>
          <a:xfrm>
            <a:off x="1403349" y="5365094"/>
            <a:ext cx="4518480" cy="3512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10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2500"/>
                            </p:stCondLst>
                            <p:childTnLst>
                              <p:par>
                                <p:cTn id="1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3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3500"/>
                            </p:stCondLst>
                            <p:childTnLst>
                              <p:par>
                                <p:cTn id="18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40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4500"/>
                            </p:stCondLst>
                            <p:childTnLst>
                              <p:par>
                                <p:cTn id="1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3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5000"/>
                            </p:stCondLst>
                            <p:childTnLst>
                              <p:par>
                                <p:cTn id="2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5500"/>
                            </p:stCondLst>
                            <p:childTnLst>
                              <p:par>
                                <p:cTn id="2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3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2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3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6500"/>
                            </p:stCondLst>
                            <p:childTnLst>
                              <p:par>
                                <p:cTn id="2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3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7000"/>
                            </p:stCondLst>
                            <p:childTnLst>
                              <p:par>
                                <p:cTn id="2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3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7500"/>
                            </p:stCondLst>
                            <p:childTnLst>
                              <p:par>
                                <p:cTn id="2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3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8000"/>
                            </p:stCondLst>
                            <p:childTnLst>
                              <p:par>
                                <p:cTn id="2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3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8500"/>
                            </p:stCondLst>
                            <p:childTnLst>
                              <p:par>
                                <p:cTn id="22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9000"/>
                            </p:stCondLst>
                            <p:childTnLst>
                              <p:par>
                                <p:cTn id="23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9500"/>
                            </p:stCondLst>
                            <p:childTnLst>
                              <p:par>
                                <p:cTn id="2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30000"/>
                            </p:stCondLst>
                            <p:childTnLst>
                              <p:par>
                                <p:cTn id="2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30500"/>
                            </p:stCondLst>
                            <p:childTnLst>
                              <p:par>
                                <p:cTn id="2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31000"/>
                            </p:stCondLst>
                            <p:childTnLst>
                              <p:par>
                                <p:cTn id="2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3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31500"/>
                            </p:stCondLst>
                            <p:childTnLst>
                              <p:par>
                                <p:cTn id="2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3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32000"/>
                            </p:stCondLst>
                            <p:childTnLst>
                              <p:par>
                                <p:cTn id="2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3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32500"/>
                            </p:stCondLst>
                            <p:childTnLst>
                              <p:par>
                                <p:cTn id="2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3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33000"/>
                            </p:stCondLst>
                            <p:childTnLst>
                              <p:par>
                                <p:cTn id="2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3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33500"/>
                            </p:stCondLst>
                            <p:childTnLst>
                              <p:par>
                                <p:cTn id="2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3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34000"/>
                            </p:stCondLst>
                            <p:childTnLst>
                              <p:par>
                                <p:cTn id="27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images and texts">
  <p:cSld name="2 images and texts"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8"/>
          <p:cNvSpPr txBox="1">
            <a:spLocks noGrp="1"/>
          </p:cNvSpPr>
          <p:nvPr>
            <p:ph type="title"/>
          </p:nvPr>
        </p:nvSpPr>
        <p:spPr>
          <a:xfrm>
            <a:off x="1403350" y="3633535"/>
            <a:ext cx="4525280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3" name="Google Shape;353;p48"/>
          <p:cNvSpPr/>
          <p:nvPr/>
        </p:nvSpPr>
        <p:spPr>
          <a:xfrm>
            <a:off x="11699099" y="-1588"/>
            <a:ext cx="5185551" cy="51435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4" name="Google Shape;354;p48"/>
          <p:cNvSpPr>
            <a:spLocks noGrp="1"/>
          </p:cNvSpPr>
          <p:nvPr>
            <p:ph type="pic" idx="2"/>
          </p:nvPr>
        </p:nvSpPr>
        <p:spPr>
          <a:xfrm>
            <a:off x="6515099" y="0"/>
            <a:ext cx="5184000" cy="5141914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5" name="Google Shape;355;p48"/>
          <p:cNvSpPr>
            <a:spLocks noGrp="1"/>
          </p:cNvSpPr>
          <p:nvPr>
            <p:ph type="pic" idx="3"/>
          </p:nvPr>
        </p:nvSpPr>
        <p:spPr>
          <a:xfrm>
            <a:off x="11700650" y="5141515"/>
            <a:ext cx="5184000" cy="5141914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6" name="Google Shape;356;p48"/>
          <p:cNvSpPr/>
          <p:nvPr/>
        </p:nvSpPr>
        <p:spPr>
          <a:xfrm>
            <a:off x="6515099" y="5141913"/>
            <a:ext cx="5185551" cy="51435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48"/>
          <p:cNvSpPr txBox="1">
            <a:spLocks noGrp="1"/>
          </p:cNvSpPr>
          <p:nvPr>
            <p:ph type="body" idx="1"/>
          </p:nvPr>
        </p:nvSpPr>
        <p:spPr>
          <a:xfrm>
            <a:off x="12496800" y="1973417"/>
            <a:ext cx="3666978" cy="2007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8" name="Google Shape;358;p48"/>
          <p:cNvSpPr txBox="1">
            <a:spLocks noGrp="1"/>
          </p:cNvSpPr>
          <p:nvPr>
            <p:ph type="body" idx="4"/>
          </p:nvPr>
        </p:nvSpPr>
        <p:spPr>
          <a:xfrm>
            <a:off x="12496800" y="1314180"/>
            <a:ext cx="3666978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9" name="Google Shape;359;p48"/>
          <p:cNvSpPr txBox="1">
            <a:spLocks noGrp="1"/>
          </p:cNvSpPr>
          <p:nvPr>
            <p:ph type="body" idx="5"/>
          </p:nvPr>
        </p:nvSpPr>
        <p:spPr>
          <a:xfrm>
            <a:off x="7302522" y="7014529"/>
            <a:ext cx="3666978" cy="2007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0" name="Google Shape;360;p48"/>
          <p:cNvSpPr txBox="1">
            <a:spLocks noGrp="1"/>
          </p:cNvSpPr>
          <p:nvPr>
            <p:ph type="body" idx="6"/>
          </p:nvPr>
        </p:nvSpPr>
        <p:spPr>
          <a:xfrm>
            <a:off x="7302522" y="6355292"/>
            <a:ext cx="3666978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images and text">
  <p:cSld name="3 images and text"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49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3" name="Google Shape;363;p49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64" name="Google Shape;364;p49"/>
          <p:cNvSpPr>
            <a:spLocks noGrp="1"/>
          </p:cNvSpPr>
          <p:nvPr>
            <p:ph type="pic" idx="2"/>
          </p:nvPr>
        </p:nvSpPr>
        <p:spPr>
          <a:xfrm>
            <a:off x="1403350" y="5191943"/>
            <a:ext cx="4222750" cy="3685425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5" name="Google Shape;365;p49"/>
          <p:cNvSpPr>
            <a:spLocks noGrp="1"/>
          </p:cNvSpPr>
          <p:nvPr>
            <p:ph type="pic" idx="3"/>
          </p:nvPr>
        </p:nvSpPr>
        <p:spPr>
          <a:xfrm>
            <a:off x="1403350" y="1398588"/>
            <a:ext cx="4222750" cy="3685425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6" name="Google Shape;366;p49"/>
          <p:cNvSpPr>
            <a:spLocks noGrp="1"/>
          </p:cNvSpPr>
          <p:nvPr>
            <p:ph type="pic" idx="4"/>
          </p:nvPr>
        </p:nvSpPr>
        <p:spPr>
          <a:xfrm>
            <a:off x="5748803" y="1398587"/>
            <a:ext cx="3395197" cy="7488238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7" name="Google Shape;367;p49"/>
          <p:cNvSpPr txBox="1">
            <a:spLocks noGrp="1"/>
          </p:cNvSpPr>
          <p:nvPr>
            <p:ph type="title"/>
          </p:nvPr>
        </p:nvSpPr>
        <p:spPr>
          <a:xfrm>
            <a:off x="11169650" y="1398589"/>
            <a:ext cx="5175250" cy="3648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8" name="Google Shape;368;p49"/>
          <p:cNvSpPr txBox="1">
            <a:spLocks noGrp="1"/>
          </p:cNvSpPr>
          <p:nvPr>
            <p:ph type="body" idx="1"/>
          </p:nvPr>
        </p:nvSpPr>
        <p:spPr>
          <a:xfrm>
            <a:off x="11188700" y="5360988"/>
            <a:ext cx="5175250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369" name="Google Shape;369;p49"/>
          <p:cNvCxnSpPr/>
          <p:nvPr/>
        </p:nvCxnSpPr>
        <p:spPr>
          <a:xfrm>
            <a:off x="11267147" y="5141913"/>
            <a:ext cx="7020853" cy="793"/>
          </a:xfrm>
          <a:prstGeom prst="straightConnector1">
            <a:avLst/>
          </a:prstGeom>
          <a:noFill/>
          <a:ln w="9525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images and text 2">
  <p:cSld name="4 images and text 2"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50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2" name="Google Shape;372;p50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3" name="Google Shape;373;p50"/>
          <p:cNvSpPr>
            <a:spLocks noGrp="1"/>
          </p:cNvSpPr>
          <p:nvPr>
            <p:ph type="pic" idx="2"/>
          </p:nvPr>
        </p:nvSpPr>
        <p:spPr>
          <a:xfrm>
            <a:off x="1403350" y="1398588"/>
            <a:ext cx="5372594" cy="747878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4" name="Google Shape;374;p50"/>
          <p:cNvSpPr>
            <a:spLocks noGrp="1"/>
          </p:cNvSpPr>
          <p:nvPr>
            <p:ph type="pic" idx="3"/>
          </p:nvPr>
        </p:nvSpPr>
        <p:spPr>
          <a:xfrm>
            <a:off x="6905033" y="5492818"/>
            <a:ext cx="3240480" cy="338455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5" name="Google Shape;375;p50"/>
          <p:cNvSpPr>
            <a:spLocks noGrp="1"/>
          </p:cNvSpPr>
          <p:nvPr>
            <p:ph type="pic" idx="4"/>
          </p:nvPr>
        </p:nvSpPr>
        <p:spPr>
          <a:xfrm>
            <a:off x="10274602" y="5492818"/>
            <a:ext cx="3240480" cy="338455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6" name="Google Shape;376;p50"/>
          <p:cNvSpPr>
            <a:spLocks noGrp="1"/>
          </p:cNvSpPr>
          <p:nvPr>
            <p:ph type="pic" idx="5"/>
          </p:nvPr>
        </p:nvSpPr>
        <p:spPr>
          <a:xfrm>
            <a:off x="13644170" y="5492818"/>
            <a:ext cx="3240480" cy="338455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7" name="Google Shape;377;p50"/>
          <p:cNvSpPr txBox="1">
            <a:spLocks noGrp="1"/>
          </p:cNvSpPr>
          <p:nvPr>
            <p:ph type="title"/>
          </p:nvPr>
        </p:nvSpPr>
        <p:spPr>
          <a:xfrm>
            <a:off x="7127875" y="1398589"/>
            <a:ext cx="4041775" cy="3648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8" name="Google Shape;378;p50"/>
          <p:cNvSpPr txBox="1">
            <a:spLocks noGrp="1"/>
          </p:cNvSpPr>
          <p:nvPr>
            <p:ph type="body" idx="1"/>
          </p:nvPr>
        </p:nvSpPr>
        <p:spPr>
          <a:xfrm>
            <a:off x="11788726" y="1398588"/>
            <a:ext cx="5095924" cy="3648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images and text 3">
  <p:cSld name="4 images and text 3"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51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1" name="Google Shape;381;p51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82" name="Google Shape;382;p51"/>
          <p:cNvSpPr txBox="1">
            <a:spLocks noGrp="1"/>
          </p:cNvSpPr>
          <p:nvPr>
            <p:ph type="title"/>
          </p:nvPr>
        </p:nvSpPr>
        <p:spPr>
          <a:xfrm>
            <a:off x="3022600" y="1250122"/>
            <a:ext cx="12242801" cy="1042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3" name="Google Shape;383;p51"/>
          <p:cNvSpPr txBox="1">
            <a:spLocks noGrp="1"/>
          </p:cNvSpPr>
          <p:nvPr>
            <p:ph type="body" idx="1"/>
          </p:nvPr>
        </p:nvSpPr>
        <p:spPr>
          <a:xfrm>
            <a:off x="3022601" y="2293030"/>
            <a:ext cx="12242801" cy="440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4" name="Google Shape;384;p51"/>
          <p:cNvSpPr>
            <a:spLocks noGrp="1"/>
          </p:cNvSpPr>
          <p:nvPr>
            <p:ph type="pic" idx="2"/>
          </p:nvPr>
        </p:nvSpPr>
        <p:spPr>
          <a:xfrm>
            <a:off x="6515100" y="3633899"/>
            <a:ext cx="2331583" cy="233158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5" name="Google Shape;385;p51"/>
          <p:cNvSpPr txBox="1">
            <a:spLocks noGrp="1"/>
          </p:cNvSpPr>
          <p:nvPr>
            <p:ph type="body" idx="3"/>
          </p:nvPr>
        </p:nvSpPr>
        <p:spPr>
          <a:xfrm>
            <a:off x="1403350" y="4442002"/>
            <a:ext cx="4377104" cy="1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6" name="Google Shape;386;p51"/>
          <p:cNvSpPr txBox="1">
            <a:spLocks noGrp="1"/>
          </p:cNvSpPr>
          <p:nvPr>
            <p:ph type="body" idx="4"/>
          </p:nvPr>
        </p:nvSpPr>
        <p:spPr>
          <a:xfrm>
            <a:off x="1403350" y="3782765"/>
            <a:ext cx="437710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7" name="Google Shape;387;p51"/>
          <p:cNvSpPr>
            <a:spLocks noGrp="1"/>
          </p:cNvSpPr>
          <p:nvPr>
            <p:ph type="pic" idx="5"/>
          </p:nvPr>
        </p:nvSpPr>
        <p:spPr>
          <a:xfrm>
            <a:off x="9446987" y="3633899"/>
            <a:ext cx="2331583" cy="233158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8" name="Google Shape;388;p51"/>
          <p:cNvSpPr txBox="1">
            <a:spLocks noGrp="1"/>
          </p:cNvSpPr>
          <p:nvPr>
            <p:ph type="body" idx="6"/>
          </p:nvPr>
        </p:nvSpPr>
        <p:spPr>
          <a:xfrm>
            <a:off x="12507546" y="4442002"/>
            <a:ext cx="4377104" cy="1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9" name="Google Shape;389;p51"/>
          <p:cNvSpPr txBox="1">
            <a:spLocks noGrp="1"/>
          </p:cNvSpPr>
          <p:nvPr>
            <p:ph type="body" idx="7"/>
          </p:nvPr>
        </p:nvSpPr>
        <p:spPr>
          <a:xfrm>
            <a:off x="12507546" y="3782765"/>
            <a:ext cx="437710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0" name="Google Shape;390;p51"/>
          <p:cNvSpPr>
            <a:spLocks noGrp="1"/>
          </p:cNvSpPr>
          <p:nvPr>
            <p:ph type="pic" idx="8"/>
          </p:nvPr>
        </p:nvSpPr>
        <p:spPr>
          <a:xfrm>
            <a:off x="6515100" y="6545785"/>
            <a:ext cx="2331583" cy="233158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1" name="Google Shape;391;p51"/>
          <p:cNvSpPr txBox="1">
            <a:spLocks noGrp="1"/>
          </p:cNvSpPr>
          <p:nvPr>
            <p:ph type="body" idx="9"/>
          </p:nvPr>
        </p:nvSpPr>
        <p:spPr>
          <a:xfrm>
            <a:off x="1403350" y="7353888"/>
            <a:ext cx="4377104" cy="1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2" name="Google Shape;392;p51"/>
          <p:cNvSpPr txBox="1">
            <a:spLocks noGrp="1"/>
          </p:cNvSpPr>
          <p:nvPr>
            <p:ph type="body" idx="13"/>
          </p:nvPr>
        </p:nvSpPr>
        <p:spPr>
          <a:xfrm>
            <a:off x="1403350" y="6694651"/>
            <a:ext cx="437710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3" name="Google Shape;393;p51"/>
          <p:cNvSpPr>
            <a:spLocks noGrp="1"/>
          </p:cNvSpPr>
          <p:nvPr>
            <p:ph type="pic" idx="14"/>
          </p:nvPr>
        </p:nvSpPr>
        <p:spPr>
          <a:xfrm>
            <a:off x="9446987" y="6545785"/>
            <a:ext cx="2331583" cy="233158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4" name="Google Shape;394;p51"/>
          <p:cNvSpPr txBox="1">
            <a:spLocks noGrp="1"/>
          </p:cNvSpPr>
          <p:nvPr>
            <p:ph type="body" idx="15"/>
          </p:nvPr>
        </p:nvSpPr>
        <p:spPr>
          <a:xfrm>
            <a:off x="12507546" y="7353888"/>
            <a:ext cx="4377104" cy="1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5" name="Google Shape;395;p51"/>
          <p:cNvSpPr txBox="1">
            <a:spLocks noGrp="1"/>
          </p:cNvSpPr>
          <p:nvPr>
            <p:ph type="body" idx="16"/>
          </p:nvPr>
        </p:nvSpPr>
        <p:spPr>
          <a:xfrm>
            <a:off x="12507546" y="6694651"/>
            <a:ext cx="437710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10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7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2500"/>
                            </p:stCondLst>
                            <p:childTnLst>
                              <p:par>
                                <p:cTn id="18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images and text 4">
  <p:cSld name="4 images and text 4"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52"/>
          <p:cNvSpPr>
            <a:spLocks noGrp="1"/>
          </p:cNvSpPr>
          <p:nvPr>
            <p:ph type="pic" idx="2"/>
          </p:nvPr>
        </p:nvSpPr>
        <p:spPr>
          <a:xfrm>
            <a:off x="13024270" y="5556738"/>
            <a:ext cx="3320630" cy="332063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8" name="Google Shape;398;p52"/>
          <p:cNvSpPr>
            <a:spLocks noGrp="1"/>
          </p:cNvSpPr>
          <p:nvPr>
            <p:ph type="pic" idx="3"/>
          </p:nvPr>
        </p:nvSpPr>
        <p:spPr>
          <a:xfrm>
            <a:off x="13024270" y="2775858"/>
            <a:ext cx="2780880" cy="278088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9" name="Google Shape;399;p52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0" name="Google Shape;400;p52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01" name="Google Shape;401;p52"/>
          <p:cNvSpPr>
            <a:spLocks noGrp="1"/>
          </p:cNvSpPr>
          <p:nvPr>
            <p:ph type="pic" idx="4"/>
          </p:nvPr>
        </p:nvSpPr>
        <p:spPr>
          <a:xfrm>
            <a:off x="8866119" y="1398587"/>
            <a:ext cx="4158151" cy="4158151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2" name="Google Shape;402;p52"/>
          <p:cNvSpPr>
            <a:spLocks noGrp="1"/>
          </p:cNvSpPr>
          <p:nvPr>
            <p:ph type="pic" idx="5"/>
          </p:nvPr>
        </p:nvSpPr>
        <p:spPr>
          <a:xfrm>
            <a:off x="10243390" y="5543569"/>
            <a:ext cx="2780880" cy="278088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403" name="Google Shape;403;p52"/>
          <p:cNvCxnSpPr/>
          <p:nvPr/>
        </p:nvCxnSpPr>
        <p:spPr>
          <a:xfrm>
            <a:off x="1517651" y="5141913"/>
            <a:ext cx="7348468" cy="0"/>
          </a:xfrm>
          <a:prstGeom prst="straightConnector1">
            <a:avLst/>
          </a:prstGeom>
          <a:noFill/>
          <a:ln w="9525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04" name="Google Shape;404;p52"/>
          <p:cNvSpPr txBox="1">
            <a:spLocks noGrp="1"/>
          </p:cNvSpPr>
          <p:nvPr>
            <p:ph type="title"/>
          </p:nvPr>
        </p:nvSpPr>
        <p:spPr>
          <a:xfrm>
            <a:off x="1403351" y="1398589"/>
            <a:ext cx="5111750" cy="3648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5" name="Google Shape;405;p52"/>
          <p:cNvSpPr txBox="1">
            <a:spLocks noGrp="1"/>
          </p:cNvSpPr>
          <p:nvPr>
            <p:ph type="body" idx="1"/>
          </p:nvPr>
        </p:nvSpPr>
        <p:spPr>
          <a:xfrm>
            <a:off x="1422400" y="5360988"/>
            <a:ext cx="5092700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images and text 2">
  <p:cSld name="3 images and text 2"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53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8" name="Google Shape;408;p53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09" name="Google Shape;409;p53"/>
          <p:cNvSpPr>
            <a:spLocks noGrp="1"/>
          </p:cNvSpPr>
          <p:nvPr>
            <p:ph type="pic" idx="2"/>
          </p:nvPr>
        </p:nvSpPr>
        <p:spPr>
          <a:xfrm>
            <a:off x="1403350" y="2508781"/>
            <a:ext cx="5076000" cy="2633132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0" name="Google Shape;410;p53"/>
          <p:cNvSpPr txBox="1">
            <a:spLocks noGrp="1"/>
          </p:cNvSpPr>
          <p:nvPr>
            <p:ph type="body" idx="1"/>
          </p:nvPr>
        </p:nvSpPr>
        <p:spPr>
          <a:xfrm>
            <a:off x="1403350" y="5226398"/>
            <a:ext cx="5076000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1" name="Google Shape;411;p53"/>
          <p:cNvSpPr>
            <a:spLocks noGrp="1"/>
          </p:cNvSpPr>
          <p:nvPr>
            <p:ph type="pic" idx="3"/>
          </p:nvPr>
        </p:nvSpPr>
        <p:spPr>
          <a:xfrm>
            <a:off x="6606000" y="2508781"/>
            <a:ext cx="5076000" cy="2633132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2" name="Google Shape;412;p53"/>
          <p:cNvSpPr txBox="1">
            <a:spLocks noGrp="1"/>
          </p:cNvSpPr>
          <p:nvPr>
            <p:ph type="body" idx="4"/>
          </p:nvPr>
        </p:nvSpPr>
        <p:spPr>
          <a:xfrm>
            <a:off x="6606000" y="5226398"/>
            <a:ext cx="5076000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3" name="Google Shape;413;p53"/>
          <p:cNvSpPr>
            <a:spLocks noGrp="1"/>
          </p:cNvSpPr>
          <p:nvPr>
            <p:ph type="pic" idx="5"/>
          </p:nvPr>
        </p:nvSpPr>
        <p:spPr>
          <a:xfrm>
            <a:off x="11808650" y="2508781"/>
            <a:ext cx="5076000" cy="2633132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4" name="Google Shape;414;p53"/>
          <p:cNvSpPr txBox="1">
            <a:spLocks noGrp="1"/>
          </p:cNvSpPr>
          <p:nvPr>
            <p:ph type="body" idx="6"/>
          </p:nvPr>
        </p:nvSpPr>
        <p:spPr>
          <a:xfrm>
            <a:off x="11808650" y="5226398"/>
            <a:ext cx="5076000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5" name="Google Shape;415;p53"/>
          <p:cNvSpPr txBox="1">
            <a:spLocks noGrp="1"/>
          </p:cNvSpPr>
          <p:nvPr>
            <p:ph type="title"/>
          </p:nvPr>
        </p:nvSpPr>
        <p:spPr>
          <a:xfrm>
            <a:off x="1403350" y="6312877"/>
            <a:ext cx="5724525" cy="2539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6" name="Google Shape;416;p53"/>
          <p:cNvSpPr txBox="1">
            <a:spLocks noGrp="1"/>
          </p:cNvSpPr>
          <p:nvPr>
            <p:ph type="body" idx="7"/>
          </p:nvPr>
        </p:nvSpPr>
        <p:spPr>
          <a:xfrm>
            <a:off x="7702063" y="6312877"/>
            <a:ext cx="7563338" cy="2539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right image and text">
  <p:cSld name="Big right image and text"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54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9" name="Google Shape;419;p54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20" name="Google Shape;420;p54"/>
          <p:cNvSpPr txBox="1">
            <a:spLocks noGrp="1"/>
          </p:cNvSpPr>
          <p:nvPr>
            <p:ph type="title"/>
          </p:nvPr>
        </p:nvSpPr>
        <p:spPr>
          <a:xfrm>
            <a:off x="1403349" y="2116810"/>
            <a:ext cx="4518479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1" name="Google Shape;421;p54"/>
          <p:cNvSpPr txBox="1">
            <a:spLocks noGrp="1"/>
          </p:cNvSpPr>
          <p:nvPr>
            <p:ph type="body" idx="1"/>
          </p:nvPr>
        </p:nvSpPr>
        <p:spPr>
          <a:xfrm>
            <a:off x="1403349" y="5365094"/>
            <a:ext cx="4518480" cy="3512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2" name="Google Shape;422;p54"/>
          <p:cNvSpPr>
            <a:spLocks noGrp="1"/>
          </p:cNvSpPr>
          <p:nvPr>
            <p:ph type="pic" idx="2"/>
          </p:nvPr>
        </p:nvSpPr>
        <p:spPr>
          <a:xfrm>
            <a:off x="7127874" y="1398588"/>
            <a:ext cx="9756775" cy="747878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2 columns">
  <p:cSld name="Title and 2 column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9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9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5" name="Google Shape;35;p19"/>
          <p:cNvSpPr/>
          <p:nvPr/>
        </p:nvSpPr>
        <p:spPr>
          <a:xfrm>
            <a:off x="0" y="-1588"/>
            <a:ext cx="9144000" cy="102862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19"/>
          <p:cNvSpPr txBox="1">
            <a:spLocks noGrp="1"/>
          </p:cNvSpPr>
          <p:nvPr>
            <p:ph type="title"/>
          </p:nvPr>
        </p:nvSpPr>
        <p:spPr>
          <a:xfrm>
            <a:off x="1403870" y="2086656"/>
            <a:ext cx="6100016" cy="6110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9"/>
          <p:cNvSpPr txBox="1">
            <a:spLocks noGrp="1"/>
          </p:cNvSpPr>
          <p:nvPr>
            <p:ph type="body" idx="1"/>
          </p:nvPr>
        </p:nvSpPr>
        <p:spPr>
          <a:xfrm>
            <a:off x="11169649" y="2918733"/>
            <a:ext cx="5175251" cy="2107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19"/>
          <p:cNvSpPr txBox="1">
            <a:spLocks noGrp="1"/>
          </p:cNvSpPr>
          <p:nvPr>
            <p:ph type="body" idx="2"/>
          </p:nvPr>
        </p:nvSpPr>
        <p:spPr>
          <a:xfrm>
            <a:off x="11169650" y="2154012"/>
            <a:ext cx="5175250" cy="59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19"/>
          <p:cNvSpPr txBox="1">
            <a:spLocks noGrp="1"/>
          </p:cNvSpPr>
          <p:nvPr>
            <p:ph type="body" idx="3"/>
          </p:nvPr>
        </p:nvSpPr>
        <p:spPr>
          <a:xfrm>
            <a:off x="11169649" y="5973990"/>
            <a:ext cx="5175251" cy="2107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9"/>
          <p:cNvSpPr txBox="1">
            <a:spLocks noGrp="1"/>
          </p:cNvSpPr>
          <p:nvPr>
            <p:ph type="body" idx="4"/>
          </p:nvPr>
        </p:nvSpPr>
        <p:spPr>
          <a:xfrm>
            <a:off x="11169650" y="5209269"/>
            <a:ext cx="5175250" cy="59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left image and text 2">
  <p:cSld name="Big left image and text 2"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55"/>
          <p:cNvSpPr>
            <a:spLocks noGrp="1"/>
          </p:cNvSpPr>
          <p:nvPr>
            <p:ph type="pic" idx="2"/>
          </p:nvPr>
        </p:nvSpPr>
        <p:spPr>
          <a:xfrm>
            <a:off x="0" y="-1"/>
            <a:ext cx="11777366" cy="10285414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5" name="Google Shape;425;p55"/>
          <p:cNvSpPr/>
          <p:nvPr/>
        </p:nvSpPr>
        <p:spPr>
          <a:xfrm>
            <a:off x="11777366" y="-1588"/>
            <a:ext cx="6510634" cy="102862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" name="Google Shape;426;p55"/>
          <p:cNvSpPr txBox="1">
            <a:spLocks noGrp="1"/>
          </p:cNvSpPr>
          <p:nvPr>
            <p:ph type="title"/>
          </p:nvPr>
        </p:nvSpPr>
        <p:spPr>
          <a:xfrm>
            <a:off x="13007033" y="1398589"/>
            <a:ext cx="4032250" cy="3648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7" name="Google Shape;427;p55"/>
          <p:cNvSpPr txBox="1">
            <a:spLocks noGrp="1"/>
          </p:cNvSpPr>
          <p:nvPr>
            <p:ph type="body" idx="1"/>
          </p:nvPr>
        </p:nvSpPr>
        <p:spPr>
          <a:xfrm>
            <a:off x="13026083" y="5360987"/>
            <a:ext cx="4032250" cy="352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 images">
  <p:cSld name="12 images"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56"/>
          <p:cNvSpPr>
            <a:spLocks noGrp="1"/>
          </p:cNvSpPr>
          <p:nvPr>
            <p:ph type="pic" idx="2"/>
          </p:nvPr>
        </p:nvSpPr>
        <p:spPr>
          <a:xfrm>
            <a:off x="0" y="0"/>
            <a:ext cx="3049200" cy="514191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0" name="Google Shape;430;p56"/>
          <p:cNvSpPr>
            <a:spLocks noGrp="1"/>
          </p:cNvSpPr>
          <p:nvPr>
            <p:ph type="pic" idx="3"/>
          </p:nvPr>
        </p:nvSpPr>
        <p:spPr>
          <a:xfrm>
            <a:off x="3047760" y="0"/>
            <a:ext cx="3049200" cy="514191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1" name="Google Shape;431;p56"/>
          <p:cNvSpPr>
            <a:spLocks noGrp="1"/>
          </p:cNvSpPr>
          <p:nvPr>
            <p:ph type="pic" idx="4"/>
          </p:nvPr>
        </p:nvSpPr>
        <p:spPr>
          <a:xfrm>
            <a:off x="9143280" y="0"/>
            <a:ext cx="3049200" cy="514191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2" name="Google Shape;432;p56"/>
          <p:cNvSpPr>
            <a:spLocks noGrp="1"/>
          </p:cNvSpPr>
          <p:nvPr>
            <p:ph type="pic" idx="5"/>
          </p:nvPr>
        </p:nvSpPr>
        <p:spPr>
          <a:xfrm>
            <a:off x="12191040" y="0"/>
            <a:ext cx="3049200" cy="514191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3" name="Google Shape;433;p56"/>
          <p:cNvSpPr>
            <a:spLocks noGrp="1"/>
          </p:cNvSpPr>
          <p:nvPr>
            <p:ph type="pic" idx="6"/>
          </p:nvPr>
        </p:nvSpPr>
        <p:spPr>
          <a:xfrm>
            <a:off x="6095520" y="0"/>
            <a:ext cx="3049200" cy="514191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4" name="Google Shape;434;p56"/>
          <p:cNvSpPr>
            <a:spLocks noGrp="1"/>
          </p:cNvSpPr>
          <p:nvPr>
            <p:ph type="pic" idx="7"/>
          </p:nvPr>
        </p:nvSpPr>
        <p:spPr>
          <a:xfrm>
            <a:off x="15238800" y="0"/>
            <a:ext cx="3049200" cy="514191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5" name="Google Shape;435;p56"/>
          <p:cNvSpPr>
            <a:spLocks noGrp="1"/>
          </p:cNvSpPr>
          <p:nvPr>
            <p:ph type="pic" idx="8"/>
          </p:nvPr>
        </p:nvSpPr>
        <p:spPr>
          <a:xfrm>
            <a:off x="0" y="5141913"/>
            <a:ext cx="3049200" cy="514350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6" name="Google Shape;436;p56"/>
          <p:cNvSpPr>
            <a:spLocks noGrp="1"/>
          </p:cNvSpPr>
          <p:nvPr>
            <p:ph type="pic" idx="9"/>
          </p:nvPr>
        </p:nvSpPr>
        <p:spPr>
          <a:xfrm>
            <a:off x="3047760" y="5141913"/>
            <a:ext cx="3049200" cy="514350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7" name="Google Shape;437;p56"/>
          <p:cNvSpPr>
            <a:spLocks noGrp="1"/>
          </p:cNvSpPr>
          <p:nvPr>
            <p:ph type="pic" idx="13"/>
          </p:nvPr>
        </p:nvSpPr>
        <p:spPr>
          <a:xfrm>
            <a:off x="9143280" y="5141913"/>
            <a:ext cx="3049200" cy="514350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8" name="Google Shape;438;p56"/>
          <p:cNvSpPr>
            <a:spLocks noGrp="1"/>
          </p:cNvSpPr>
          <p:nvPr>
            <p:ph type="pic" idx="14"/>
          </p:nvPr>
        </p:nvSpPr>
        <p:spPr>
          <a:xfrm>
            <a:off x="12191040" y="5141913"/>
            <a:ext cx="3049200" cy="514350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9" name="Google Shape;439;p56"/>
          <p:cNvSpPr>
            <a:spLocks noGrp="1"/>
          </p:cNvSpPr>
          <p:nvPr>
            <p:ph type="pic" idx="15"/>
          </p:nvPr>
        </p:nvSpPr>
        <p:spPr>
          <a:xfrm>
            <a:off x="6095520" y="5141913"/>
            <a:ext cx="3049200" cy="514350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0" name="Google Shape;440;p56"/>
          <p:cNvSpPr>
            <a:spLocks noGrp="1"/>
          </p:cNvSpPr>
          <p:nvPr>
            <p:ph type="pic" idx="16"/>
          </p:nvPr>
        </p:nvSpPr>
        <p:spPr>
          <a:xfrm>
            <a:off x="15238800" y="5141913"/>
            <a:ext cx="3049200" cy="514350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wide images">
  <p:cSld name="2 wide images"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57"/>
          <p:cNvSpPr>
            <a:spLocks noGrp="1"/>
          </p:cNvSpPr>
          <p:nvPr>
            <p:ph type="pic" idx="2"/>
          </p:nvPr>
        </p:nvSpPr>
        <p:spPr>
          <a:xfrm>
            <a:off x="0" y="-1"/>
            <a:ext cx="18288001" cy="514191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3" name="Google Shape;443;p57"/>
          <p:cNvSpPr>
            <a:spLocks noGrp="1"/>
          </p:cNvSpPr>
          <p:nvPr>
            <p:ph type="pic" idx="3"/>
          </p:nvPr>
        </p:nvSpPr>
        <p:spPr>
          <a:xfrm>
            <a:off x="0" y="5141912"/>
            <a:ext cx="18288001" cy="514191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4" name="Google Shape;444;p57"/>
          <p:cNvSpPr txBox="1">
            <a:spLocks noGrp="1"/>
          </p:cNvSpPr>
          <p:nvPr>
            <p:ph type="body" idx="1"/>
          </p:nvPr>
        </p:nvSpPr>
        <p:spPr>
          <a:xfrm>
            <a:off x="1943100" y="3270249"/>
            <a:ext cx="14401800" cy="3744913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5" name="Google Shape;445;p57"/>
          <p:cNvSpPr txBox="1">
            <a:spLocks noGrp="1"/>
          </p:cNvSpPr>
          <p:nvPr>
            <p:ph type="title"/>
          </p:nvPr>
        </p:nvSpPr>
        <p:spPr>
          <a:xfrm>
            <a:off x="3022600" y="3663399"/>
            <a:ext cx="4105275" cy="2957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6" name="Google Shape;446;p57"/>
          <p:cNvSpPr txBox="1">
            <a:spLocks noGrp="1"/>
          </p:cNvSpPr>
          <p:nvPr>
            <p:ph type="body" idx="4"/>
          </p:nvPr>
        </p:nvSpPr>
        <p:spPr>
          <a:xfrm>
            <a:off x="7702063" y="3663399"/>
            <a:ext cx="6852137" cy="2957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images and text 2">
  <p:cSld name="2 images and text 2"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58"/>
          <p:cNvSpPr>
            <a:spLocks noGrp="1"/>
          </p:cNvSpPr>
          <p:nvPr>
            <p:ph type="pic" idx="2"/>
          </p:nvPr>
        </p:nvSpPr>
        <p:spPr>
          <a:xfrm>
            <a:off x="0" y="-1"/>
            <a:ext cx="9144000" cy="10285414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9" name="Google Shape;449;p58"/>
          <p:cNvSpPr>
            <a:spLocks noGrp="1"/>
          </p:cNvSpPr>
          <p:nvPr>
            <p:ph type="pic" idx="3"/>
          </p:nvPr>
        </p:nvSpPr>
        <p:spPr>
          <a:xfrm>
            <a:off x="9144000" y="-1"/>
            <a:ext cx="9144000" cy="10285414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0" name="Google Shape;450;p58"/>
          <p:cNvSpPr txBox="1">
            <a:spLocks noGrp="1"/>
          </p:cNvSpPr>
          <p:nvPr>
            <p:ph type="body" idx="1"/>
          </p:nvPr>
        </p:nvSpPr>
        <p:spPr>
          <a:xfrm>
            <a:off x="6200775" y="1398588"/>
            <a:ext cx="5886450" cy="748823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1" name="Google Shape;451;p58"/>
          <p:cNvSpPr txBox="1">
            <a:spLocks noGrp="1"/>
          </p:cNvSpPr>
          <p:nvPr>
            <p:ph type="title"/>
          </p:nvPr>
        </p:nvSpPr>
        <p:spPr>
          <a:xfrm>
            <a:off x="7127875" y="2209799"/>
            <a:ext cx="4032250" cy="28372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2" name="Google Shape;452;p58"/>
          <p:cNvSpPr txBox="1">
            <a:spLocks noGrp="1"/>
          </p:cNvSpPr>
          <p:nvPr>
            <p:ph type="body" idx="4"/>
          </p:nvPr>
        </p:nvSpPr>
        <p:spPr>
          <a:xfrm>
            <a:off x="7146925" y="5360987"/>
            <a:ext cx="4032250" cy="2817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 images and text">
  <p:cSld name="8 images and text">
    <p:bg>
      <p:bgPr>
        <a:solidFill>
          <a:schemeClr val="dk1"/>
        </a:solidFill>
        <a:effectLst/>
      </p:bgPr>
    </p:bg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59"/>
          <p:cNvSpPr>
            <a:spLocks noGrp="1"/>
          </p:cNvSpPr>
          <p:nvPr>
            <p:ph type="pic" idx="2"/>
          </p:nvPr>
        </p:nvSpPr>
        <p:spPr>
          <a:xfrm>
            <a:off x="0" y="0"/>
            <a:ext cx="3049200" cy="514191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5" name="Google Shape;455;p59"/>
          <p:cNvSpPr>
            <a:spLocks noGrp="1"/>
          </p:cNvSpPr>
          <p:nvPr>
            <p:ph type="pic" idx="3"/>
          </p:nvPr>
        </p:nvSpPr>
        <p:spPr>
          <a:xfrm>
            <a:off x="3047760" y="0"/>
            <a:ext cx="3049200" cy="514191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6" name="Google Shape;456;p59"/>
          <p:cNvSpPr>
            <a:spLocks noGrp="1"/>
          </p:cNvSpPr>
          <p:nvPr>
            <p:ph type="pic" idx="4"/>
          </p:nvPr>
        </p:nvSpPr>
        <p:spPr>
          <a:xfrm>
            <a:off x="12191040" y="0"/>
            <a:ext cx="3049200" cy="514191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7" name="Google Shape;457;p59"/>
          <p:cNvSpPr>
            <a:spLocks noGrp="1"/>
          </p:cNvSpPr>
          <p:nvPr>
            <p:ph type="pic" idx="5"/>
          </p:nvPr>
        </p:nvSpPr>
        <p:spPr>
          <a:xfrm>
            <a:off x="15238800" y="0"/>
            <a:ext cx="3049200" cy="514191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8" name="Google Shape;458;p59"/>
          <p:cNvSpPr>
            <a:spLocks noGrp="1"/>
          </p:cNvSpPr>
          <p:nvPr>
            <p:ph type="pic" idx="6"/>
          </p:nvPr>
        </p:nvSpPr>
        <p:spPr>
          <a:xfrm>
            <a:off x="0" y="5141913"/>
            <a:ext cx="3049200" cy="514350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9" name="Google Shape;459;p59"/>
          <p:cNvSpPr>
            <a:spLocks noGrp="1"/>
          </p:cNvSpPr>
          <p:nvPr>
            <p:ph type="pic" idx="7"/>
          </p:nvPr>
        </p:nvSpPr>
        <p:spPr>
          <a:xfrm>
            <a:off x="3047760" y="5141913"/>
            <a:ext cx="3049200" cy="514350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0" name="Google Shape;460;p59"/>
          <p:cNvSpPr>
            <a:spLocks noGrp="1"/>
          </p:cNvSpPr>
          <p:nvPr>
            <p:ph type="pic" idx="8"/>
          </p:nvPr>
        </p:nvSpPr>
        <p:spPr>
          <a:xfrm>
            <a:off x="12191040" y="5141913"/>
            <a:ext cx="3049200" cy="514350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1" name="Google Shape;461;p59"/>
          <p:cNvSpPr>
            <a:spLocks noGrp="1"/>
          </p:cNvSpPr>
          <p:nvPr>
            <p:ph type="pic" idx="9"/>
          </p:nvPr>
        </p:nvSpPr>
        <p:spPr>
          <a:xfrm>
            <a:off x="15238800" y="5141913"/>
            <a:ext cx="3049200" cy="514350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2" name="Google Shape;462;p59"/>
          <p:cNvSpPr txBox="1">
            <a:spLocks noGrp="1"/>
          </p:cNvSpPr>
          <p:nvPr>
            <p:ph type="title"/>
          </p:nvPr>
        </p:nvSpPr>
        <p:spPr>
          <a:xfrm>
            <a:off x="7127875" y="1398589"/>
            <a:ext cx="4032250" cy="3648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3" name="Google Shape;463;p59"/>
          <p:cNvSpPr txBox="1">
            <a:spLocks noGrp="1"/>
          </p:cNvSpPr>
          <p:nvPr>
            <p:ph type="body" idx="1"/>
          </p:nvPr>
        </p:nvSpPr>
        <p:spPr>
          <a:xfrm>
            <a:off x="7146925" y="5360987"/>
            <a:ext cx="4032250" cy="352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images and text">
  <p:cSld name="4 images and text">
    <p:bg>
      <p:bgPr>
        <a:solidFill>
          <a:schemeClr val="dk1"/>
        </a:solidFill>
        <a:effectLst/>
      </p:bgPr>
    </p:bg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60"/>
          <p:cNvSpPr txBox="1">
            <a:spLocks noGrp="1"/>
          </p:cNvSpPr>
          <p:nvPr>
            <p:ph type="ftr" idx="11"/>
          </p:nvPr>
        </p:nvSpPr>
        <p:spPr>
          <a:xfrm>
            <a:off x="458107" y="9616425"/>
            <a:ext cx="6087836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6" name="Google Shape;466;p60"/>
          <p:cNvSpPr txBox="1">
            <a:spLocks noGrp="1"/>
          </p:cNvSpPr>
          <p:nvPr>
            <p:ph type="sldNum" idx="12"/>
          </p:nvPr>
        </p:nvSpPr>
        <p:spPr>
          <a:xfrm>
            <a:off x="458107" y="8877368"/>
            <a:ext cx="121920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l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l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l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l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l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l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l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l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67" name="Google Shape;467;p60"/>
          <p:cNvSpPr>
            <a:spLocks noGrp="1"/>
          </p:cNvSpPr>
          <p:nvPr>
            <p:ph type="pic" idx="2"/>
          </p:nvPr>
        </p:nvSpPr>
        <p:spPr>
          <a:xfrm>
            <a:off x="9144001" y="-1"/>
            <a:ext cx="3816000" cy="4133851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8" name="Google Shape;468;p60"/>
          <p:cNvSpPr>
            <a:spLocks noGrp="1"/>
          </p:cNvSpPr>
          <p:nvPr>
            <p:ph type="pic" idx="3"/>
          </p:nvPr>
        </p:nvSpPr>
        <p:spPr>
          <a:xfrm>
            <a:off x="9144000" y="4232324"/>
            <a:ext cx="3816000" cy="6053089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9" name="Google Shape;469;p60"/>
          <p:cNvSpPr>
            <a:spLocks noGrp="1"/>
          </p:cNvSpPr>
          <p:nvPr>
            <p:ph type="pic" idx="4"/>
          </p:nvPr>
        </p:nvSpPr>
        <p:spPr>
          <a:xfrm>
            <a:off x="13068650" y="0"/>
            <a:ext cx="3816000" cy="6053089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0" name="Google Shape;470;p60"/>
          <p:cNvSpPr>
            <a:spLocks noGrp="1"/>
          </p:cNvSpPr>
          <p:nvPr>
            <p:ph type="pic" idx="5"/>
          </p:nvPr>
        </p:nvSpPr>
        <p:spPr>
          <a:xfrm>
            <a:off x="13068649" y="6151562"/>
            <a:ext cx="3816000" cy="4133851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1" name="Google Shape;471;p60"/>
          <p:cNvSpPr txBox="1">
            <a:spLocks noGrp="1"/>
          </p:cNvSpPr>
          <p:nvPr>
            <p:ph type="title"/>
          </p:nvPr>
        </p:nvSpPr>
        <p:spPr>
          <a:xfrm>
            <a:off x="1403350" y="1398589"/>
            <a:ext cx="6357257" cy="3648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472" name="Google Shape;472;p60"/>
          <p:cNvCxnSpPr/>
          <p:nvPr/>
        </p:nvCxnSpPr>
        <p:spPr>
          <a:xfrm>
            <a:off x="1517651" y="5141913"/>
            <a:ext cx="7626349" cy="0"/>
          </a:xfrm>
          <a:prstGeom prst="straightConnector1">
            <a:avLst/>
          </a:prstGeom>
          <a:noFill/>
          <a:ln w="9525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73" name="Google Shape;473;p60"/>
          <p:cNvSpPr txBox="1">
            <a:spLocks noGrp="1"/>
          </p:cNvSpPr>
          <p:nvPr>
            <p:ph type="body" idx="1"/>
          </p:nvPr>
        </p:nvSpPr>
        <p:spPr>
          <a:xfrm>
            <a:off x="1422400" y="5360988"/>
            <a:ext cx="6357257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images and text">
  <p:cSld name="2 images and text">
    <p:bg>
      <p:bgPr>
        <a:solidFill>
          <a:schemeClr val="dk1"/>
        </a:solidFill>
        <a:effectLst/>
      </p:bgPr>
    </p:bg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61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6" name="Google Shape;476;p61"/>
          <p:cNvSpPr txBox="1">
            <a:spLocks noGrp="1"/>
          </p:cNvSpPr>
          <p:nvPr>
            <p:ph type="sldNum" idx="12"/>
          </p:nvPr>
        </p:nvSpPr>
        <p:spPr>
          <a:xfrm>
            <a:off x="16757650" y="8877368"/>
            <a:ext cx="121920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77" name="Google Shape;477;p61"/>
          <p:cNvSpPr>
            <a:spLocks noGrp="1"/>
          </p:cNvSpPr>
          <p:nvPr>
            <p:ph type="pic" idx="2"/>
          </p:nvPr>
        </p:nvSpPr>
        <p:spPr>
          <a:xfrm>
            <a:off x="1433439" y="0"/>
            <a:ext cx="3816000" cy="701516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8" name="Google Shape;478;p61"/>
          <p:cNvSpPr>
            <a:spLocks noGrp="1"/>
          </p:cNvSpPr>
          <p:nvPr>
            <p:ph type="pic" idx="3"/>
          </p:nvPr>
        </p:nvSpPr>
        <p:spPr>
          <a:xfrm>
            <a:off x="5358089" y="3270250"/>
            <a:ext cx="3816000" cy="7015164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9" name="Google Shape;479;p61"/>
          <p:cNvSpPr txBox="1">
            <a:spLocks noGrp="1"/>
          </p:cNvSpPr>
          <p:nvPr>
            <p:ph type="title"/>
          </p:nvPr>
        </p:nvSpPr>
        <p:spPr>
          <a:xfrm>
            <a:off x="11169650" y="1398589"/>
            <a:ext cx="5695950" cy="3648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480" name="Google Shape;480;p61"/>
          <p:cNvCxnSpPr/>
          <p:nvPr/>
        </p:nvCxnSpPr>
        <p:spPr>
          <a:xfrm>
            <a:off x="11283951" y="5141913"/>
            <a:ext cx="7004049" cy="0"/>
          </a:xfrm>
          <a:prstGeom prst="straightConnector1">
            <a:avLst/>
          </a:prstGeom>
          <a:noFill/>
          <a:ln w="9525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81" name="Google Shape;481;p61"/>
          <p:cNvSpPr txBox="1">
            <a:spLocks noGrp="1"/>
          </p:cNvSpPr>
          <p:nvPr>
            <p:ph type="body" idx="1"/>
          </p:nvPr>
        </p:nvSpPr>
        <p:spPr>
          <a:xfrm>
            <a:off x="11188700" y="5360988"/>
            <a:ext cx="5695950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2" name="Google Shape;482;p61"/>
          <p:cNvSpPr txBox="1">
            <a:spLocks noGrp="1"/>
          </p:cNvSpPr>
          <p:nvPr>
            <p:ph type="body" idx="4"/>
          </p:nvPr>
        </p:nvSpPr>
        <p:spPr>
          <a:xfrm>
            <a:off x="1433440" y="7182615"/>
            <a:ext cx="3816000" cy="644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3" name="Google Shape;483;p61"/>
          <p:cNvSpPr txBox="1">
            <a:spLocks noGrp="1"/>
          </p:cNvSpPr>
          <p:nvPr>
            <p:ph type="body" idx="5"/>
          </p:nvPr>
        </p:nvSpPr>
        <p:spPr>
          <a:xfrm>
            <a:off x="5358089" y="2428907"/>
            <a:ext cx="3816000" cy="644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columns">
  <p:cSld name="2 columns"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62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6" name="Google Shape;486;p62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87" name="Google Shape;487;p62"/>
          <p:cNvSpPr txBox="1">
            <a:spLocks noGrp="1"/>
          </p:cNvSpPr>
          <p:nvPr>
            <p:ph type="title"/>
          </p:nvPr>
        </p:nvSpPr>
        <p:spPr>
          <a:xfrm>
            <a:off x="1403350" y="3633535"/>
            <a:ext cx="5724525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8" name="Google Shape;488;p62"/>
          <p:cNvSpPr txBox="1">
            <a:spLocks noGrp="1"/>
          </p:cNvSpPr>
          <p:nvPr>
            <p:ph type="body" idx="1"/>
          </p:nvPr>
        </p:nvSpPr>
        <p:spPr>
          <a:xfrm>
            <a:off x="9144000" y="2545889"/>
            <a:ext cx="6121400" cy="2420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9" name="Google Shape;489;p62"/>
          <p:cNvSpPr txBox="1">
            <a:spLocks noGrp="1"/>
          </p:cNvSpPr>
          <p:nvPr>
            <p:ph type="body" idx="2"/>
          </p:nvPr>
        </p:nvSpPr>
        <p:spPr>
          <a:xfrm>
            <a:off x="9144000" y="1886652"/>
            <a:ext cx="6121400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0" name="Google Shape;490;p62"/>
          <p:cNvSpPr txBox="1">
            <a:spLocks noGrp="1"/>
          </p:cNvSpPr>
          <p:nvPr>
            <p:ph type="body" idx="3"/>
          </p:nvPr>
        </p:nvSpPr>
        <p:spPr>
          <a:xfrm>
            <a:off x="9144000" y="6025858"/>
            <a:ext cx="6121400" cy="2420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1" name="Google Shape;491;p62"/>
          <p:cNvSpPr txBox="1">
            <a:spLocks noGrp="1"/>
          </p:cNvSpPr>
          <p:nvPr>
            <p:ph type="body" idx="4"/>
          </p:nvPr>
        </p:nvSpPr>
        <p:spPr>
          <a:xfrm>
            <a:off x="9144000" y="5366621"/>
            <a:ext cx="6121400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lumns">
  <p:cSld name="3 columns"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63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4" name="Google Shape;494;p63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95" name="Google Shape;495;p63"/>
          <p:cNvSpPr txBox="1">
            <a:spLocks noGrp="1"/>
          </p:cNvSpPr>
          <p:nvPr>
            <p:ph type="title"/>
          </p:nvPr>
        </p:nvSpPr>
        <p:spPr>
          <a:xfrm>
            <a:off x="1403350" y="3633535"/>
            <a:ext cx="5724525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6" name="Google Shape;496;p63"/>
          <p:cNvSpPr txBox="1">
            <a:spLocks noGrp="1"/>
          </p:cNvSpPr>
          <p:nvPr>
            <p:ph type="body" idx="1"/>
          </p:nvPr>
        </p:nvSpPr>
        <p:spPr>
          <a:xfrm>
            <a:off x="9144000" y="1997249"/>
            <a:ext cx="6121400" cy="1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7" name="Google Shape;497;p63"/>
          <p:cNvSpPr txBox="1">
            <a:spLocks noGrp="1"/>
          </p:cNvSpPr>
          <p:nvPr>
            <p:ph type="body" idx="2"/>
          </p:nvPr>
        </p:nvSpPr>
        <p:spPr>
          <a:xfrm>
            <a:off x="9144000" y="1338012"/>
            <a:ext cx="6121400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8" name="Google Shape;498;p63"/>
          <p:cNvSpPr txBox="1">
            <a:spLocks noGrp="1"/>
          </p:cNvSpPr>
          <p:nvPr>
            <p:ph type="body" idx="3"/>
          </p:nvPr>
        </p:nvSpPr>
        <p:spPr>
          <a:xfrm>
            <a:off x="9144000" y="4731437"/>
            <a:ext cx="6121400" cy="1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9" name="Google Shape;499;p63"/>
          <p:cNvSpPr txBox="1">
            <a:spLocks noGrp="1"/>
          </p:cNvSpPr>
          <p:nvPr>
            <p:ph type="body" idx="4"/>
          </p:nvPr>
        </p:nvSpPr>
        <p:spPr>
          <a:xfrm>
            <a:off x="9144000" y="4072200"/>
            <a:ext cx="6121400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0" name="Google Shape;500;p63"/>
          <p:cNvSpPr txBox="1">
            <a:spLocks noGrp="1"/>
          </p:cNvSpPr>
          <p:nvPr>
            <p:ph type="body" idx="5"/>
          </p:nvPr>
        </p:nvSpPr>
        <p:spPr>
          <a:xfrm>
            <a:off x="9144000" y="7465625"/>
            <a:ext cx="6121400" cy="1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1" name="Google Shape;501;p63"/>
          <p:cNvSpPr txBox="1">
            <a:spLocks noGrp="1"/>
          </p:cNvSpPr>
          <p:nvPr>
            <p:ph type="body" idx="6"/>
          </p:nvPr>
        </p:nvSpPr>
        <p:spPr>
          <a:xfrm>
            <a:off x="9144000" y="6806388"/>
            <a:ext cx="6121400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lumns and image">
  <p:cSld name="3 columns and image"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64"/>
          <p:cNvSpPr>
            <a:spLocks noGrp="1"/>
          </p:cNvSpPr>
          <p:nvPr>
            <p:ph type="pic" idx="2"/>
          </p:nvPr>
        </p:nvSpPr>
        <p:spPr>
          <a:xfrm>
            <a:off x="5488440" y="-1"/>
            <a:ext cx="5655810" cy="102854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4" name="Google Shape;504;p64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5" name="Google Shape;505;p64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06" name="Google Shape;506;p64"/>
          <p:cNvSpPr txBox="1">
            <a:spLocks noGrp="1"/>
          </p:cNvSpPr>
          <p:nvPr>
            <p:ph type="body" idx="1"/>
          </p:nvPr>
        </p:nvSpPr>
        <p:spPr>
          <a:xfrm>
            <a:off x="11169650" y="1997249"/>
            <a:ext cx="5716954" cy="1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7" name="Google Shape;507;p64"/>
          <p:cNvSpPr txBox="1">
            <a:spLocks noGrp="1"/>
          </p:cNvSpPr>
          <p:nvPr>
            <p:ph type="body" idx="3"/>
          </p:nvPr>
        </p:nvSpPr>
        <p:spPr>
          <a:xfrm>
            <a:off x="11169650" y="1338012"/>
            <a:ext cx="571695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8" name="Google Shape;508;p64"/>
          <p:cNvSpPr txBox="1">
            <a:spLocks noGrp="1"/>
          </p:cNvSpPr>
          <p:nvPr>
            <p:ph type="body" idx="4"/>
          </p:nvPr>
        </p:nvSpPr>
        <p:spPr>
          <a:xfrm>
            <a:off x="11169650" y="4731437"/>
            <a:ext cx="5716954" cy="1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9" name="Google Shape;509;p64"/>
          <p:cNvSpPr txBox="1">
            <a:spLocks noGrp="1"/>
          </p:cNvSpPr>
          <p:nvPr>
            <p:ph type="body" idx="5"/>
          </p:nvPr>
        </p:nvSpPr>
        <p:spPr>
          <a:xfrm>
            <a:off x="11169650" y="4072200"/>
            <a:ext cx="571695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0" name="Google Shape;510;p64"/>
          <p:cNvSpPr txBox="1">
            <a:spLocks noGrp="1"/>
          </p:cNvSpPr>
          <p:nvPr>
            <p:ph type="body" idx="6"/>
          </p:nvPr>
        </p:nvSpPr>
        <p:spPr>
          <a:xfrm>
            <a:off x="11169650" y="7465625"/>
            <a:ext cx="5716954" cy="1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1" name="Google Shape;511;p64"/>
          <p:cNvSpPr txBox="1">
            <a:spLocks noGrp="1"/>
          </p:cNvSpPr>
          <p:nvPr>
            <p:ph type="body" idx="7"/>
          </p:nvPr>
        </p:nvSpPr>
        <p:spPr>
          <a:xfrm>
            <a:off x="11169650" y="6806388"/>
            <a:ext cx="571695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2" name="Google Shape;512;p64"/>
          <p:cNvSpPr txBox="1">
            <a:spLocks noGrp="1"/>
          </p:cNvSpPr>
          <p:nvPr>
            <p:ph type="title"/>
          </p:nvPr>
        </p:nvSpPr>
        <p:spPr>
          <a:xfrm>
            <a:off x="1403350" y="3633535"/>
            <a:ext cx="4525280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 columns">
  <p:cSld name="6 columns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0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0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4" name="Google Shape;44;p20"/>
          <p:cNvSpPr txBox="1">
            <a:spLocks noGrp="1"/>
          </p:cNvSpPr>
          <p:nvPr>
            <p:ph type="body" idx="1"/>
          </p:nvPr>
        </p:nvSpPr>
        <p:spPr>
          <a:xfrm>
            <a:off x="6531403" y="1997249"/>
            <a:ext cx="4867324" cy="1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20"/>
          <p:cNvSpPr txBox="1">
            <a:spLocks noGrp="1"/>
          </p:cNvSpPr>
          <p:nvPr>
            <p:ph type="body" idx="2"/>
          </p:nvPr>
        </p:nvSpPr>
        <p:spPr>
          <a:xfrm>
            <a:off x="6531403" y="1338012"/>
            <a:ext cx="486732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0"/>
          <p:cNvSpPr txBox="1">
            <a:spLocks noGrp="1"/>
          </p:cNvSpPr>
          <p:nvPr>
            <p:ph type="body" idx="3"/>
          </p:nvPr>
        </p:nvSpPr>
        <p:spPr>
          <a:xfrm>
            <a:off x="6531403" y="4731437"/>
            <a:ext cx="4867324" cy="1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20"/>
          <p:cNvSpPr txBox="1">
            <a:spLocks noGrp="1"/>
          </p:cNvSpPr>
          <p:nvPr>
            <p:ph type="body" idx="4"/>
          </p:nvPr>
        </p:nvSpPr>
        <p:spPr>
          <a:xfrm>
            <a:off x="6531403" y="4072200"/>
            <a:ext cx="486732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0"/>
          <p:cNvSpPr txBox="1">
            <a:spLocks noGrp="1"/>
          </p:cNvSpPr>
          <p:nvPr>
            <p:ph type="body" idx="5"/>
          </p:nvPr>
        </p:nvSpPr>
        <p:spPr>
          <a:xfrm>
            <a:off x="6531403" y="7465625"/>
            <a:ext cx="4867324" cy="1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20"/>
          <p:cNvSpPr txBox="1">
            <a:spLocks noGrp="1"/>
          </p:cNvSpPr>
          <p:nvPr>
            <p:ph type="body" idx="6"/>
          </p:nvPr>
        </p:nvSpPr>
        <p:spPr>
          <a:xfrm>
            <a:off x="6531403" y="6806388"/>
            <a:ext cx="486732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0"/>
          <p:cNvSpPr txBox="1">
            <a:spLocks noGrp="1"/>
          </p:cNvSpPr>
          <p:nvPr>
            <p:ph type="title"/>
          </p:nvPr>
        </p:nvSpPr>
        <p:spPr>
          <a:xfrm>
            <a:off x="1403350" y="3633535"/>
            <a:ext cx="4525280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0"/>
          <p:cNvSpPr txBox="1">
            <a:spLocks noGrp="1"/>
          </p:cNvSpPr>
          <p:nvPr>
            <p:ph type="body" idx="7"/>
          </p:nvPr>
        </p:nvSpPr>
        <p:spPr>
          <a:xfrm>
            <a:off x="12001500" y="1997249"/>
            <a:ext cx="4867324" cy="1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20"/>
          <p:cNvSpPr txBox="1">
            <a:spLocks noGrp="1"/>
          </p:cNvSpPr>
          <p:nvPr>
            <p:ph type="body" idx="8"/>
          </p:nvPr>
        </p:nvSpPr>
        <p:spPr>
          <a:xfrm>
            <a:off x="12001500" y="1338012"/>
            <a:ext cx="486732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20"/>
          <p:cNvSpPr txBox="1">
            <a:spLocks noGrp="1"/>
          </p:cNvSpPr>
          <p:nvPr>
            <p:ph type="body" idx="9"/>
          </p:nvPr>
        </p:nvSpPr>
        <p:spPr>
          <a:xfrm>
            <a:off x="12001500" y="4731437"/>
            <a:ext cx="4867324" cy="1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20"/>
          <p:cNvSpPr txBox="1">
            <a:spLocks noGrp="1"/>
          </p:cNvSpPr>
          <p:nvPr>
            <p:ph type="body" idx="13"/>
          </p:nvPr>
        </p:nvSpPr>
        <p:spPr>
          <a:xfrm>
            <a:off x="12001500" y="4072200"/>
            <a:ext cx="486732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20"/>
          <p:cNvSpPr txBox="1">
            <a:spLocks noGrp="1"/>
          </p:cNvSpPr>
          <p:nvPr>
            <p:ph type="body" idx="14"/>
          </p:nvPr>
        </p:nvSpPr>
        <p:spPr>
          <a:xfrm>
            <a:off x="12001500" y="7465625"/>
            <a:ext cx="4867324" cy="1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20"/>
          <p:cNvSpPr txBox="1">
            <a:spLocks noGrp="1"/>
          </p:cNvSpPr>
          <p:nvPr>
            <p:ph type="body" idx="15"/>
          </p:nvPr>
        </p:nvSpPr>
        <p:spPr>
          <a:xfrm>
            <a:off x="12001500" y="6806388"/>
            <a:ext cx="486732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10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2500"/>
                            </p:stCondLst>
                            <p:childTnLst>
                              <p:par>
                                <p:cTn id="1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3500"/>
                            </p:stCondLst>
                            <p:childTnLst>
                              <p:par>
                                <p:cTn id="1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40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4500"/>
                            </p:stCondLst>
                            <p:childTnLst>
                              <p:par>
                                <p:cTn id="1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5000"/>
                            </p:stCondLst>
                            <p:childTnLst>
                              <p:par>
                                <p:cTn id="2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5500"/>
                            </p:stCondLst>
                            <p:childTnLst>
                              <p:par>
                                <p:cTn id="20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2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6500"/>
                            </p:stCondLst>
                            <p:childTnLst>
                              <p:par>
                                <p:cTn id="2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7000"/>
                            </p:stCondLst>
                            <p:childTnLst>
                              <p:par>
                                <p:cTn id="2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7500"/>
                            </p:stCondLst>
                            <p:childTnLst>
                              <p:par>
                                <p:cTn id="2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8000"/>
                            </p:stCondLst>
                            <p:childTnLst>
                              <p:par>
                                <p:cTn id="2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8500"/>
                            </p:stCondLst>
                            <p:childTnLst>
                              <p:par>
                                <p:cTn id="2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9000"/>
                            </p:stCondLst>
                            <p:childTnLst>
                              <p:par>
                                <p:cTn id="2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9500"/>
                            </p:stCondLst>
                            <p:childTnLst>
                              <p:par>
                                <p:cTn id="2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30000"/>
                            </p:stCondLst>
                            <p:childTnLst>
                              <p:par>
                                <p:cTn id="2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30500"/>
                            </p:stCondLst>
                            <p:childTnLst>
                              <p:par>
                                <p:cTn id="24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lumns 2">
  <p:cSld name="3 columns 2"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65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5" name="Google Shape;515;p65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16" name="Google Shape;516;p65"/>
          <p:cNvSpPr txBox="1">
            <a:spLocks noGrp="1"/>
          </p:cNvSpPr>
          <p:nvPr>
            <p:ph type="body" idx="1"/>
          </p:nvPr>
        </p:nvSpPr>
        <p:spPr>
          <a:xfrm>
            <a:off x="9144000" y="1997249"/>
            <a:ext cx="6121400" cy="1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7" name="Google Shape;517;p65"/>
          <p:cNvSpPr txBox="1">
            <a:spLocks noGrp="1"/>
          </p:cNvSpPr>
          <p:nvPr>
            <p:ph type="body" idx="2"/>
          </p:nvPr>
        </p:nvSpPr>
        <p:spPr>
          <a:xfrm>
            <a:off x="9144000" y="1338012"/>
            <a:ext cx="6121400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8" name="Google Shape;518;p65"/>
          <p:cNvSpPr txBox="1">
            <a:spLocks noGrp="1"/>
          </p:cNvSpPr>
          <p:nvPr>
            <p:ph type="body" idx="3"/>
          </p:nvPr>
        </p:nvSpPr>
        <p:spPr>
          <a:xfrm>
            <a:off x="9144000" y="4731437"/>
            <a:ext cx="6121400" cy="1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9" name="Google Shape;519;p65"/>
          <p:cNvSpPr txBox="1">
            <a:spLocks noGrp="1"/>
          </p:cNvSpPr>
          <p:nvPr>
            <p:ph type="body" idx="4"/>
          </p:nvPr>
        </p:nvSpPr>
        <p:spPr>
          <a:xfrm>
            <a:off x="9144000" y="4072200"/>
            <a:ext cx="6121400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0" name="Google Shape;520;p65"/>
          <p:cNvSpPr txBox="1">
            <a:spLocks noGrp="1"/>
          </p:cNvSpPr>
          <p:nvPr>
            <p:ph type="body" idx="5"/>
          </p:nvPr>
        </p:nvSpPr>
        <p:spPr>
          <a:xfrm>
            <a:off x="9144000" y="7465625"/>
            <a:ext cx="6121400" cy="1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1" name="Google Shape;521;p65"/>
          <p:cNvSpPr txBox="1">
            <a:spLocks noGrp="1"/>
          </p:cNvSpPr>
          <p:nvPr>
            <p:ph type="body" idx="6"/>
          </p:nvPr>
        </p:nvSpPr>
        <p:spPr>
          <a:xfrm>
            <a:off x="9144000" y="6806388"/>
            <a:ext cx="6121400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2" name="Google Shape;522;p65"/>
          <p:cNvSpPr/>
          <p:nvPr/>
        </p:nvSpPr>
        <p:spPr>
          <a:xfrm>
            <a:off x="0" y="-1588"/>
            <a:ext cx="6510634" cy="102862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3" name="Google Shape;523;p65"/>
          <p:cNvSpPr txBox="1">
            <a:spLocks noGrp="1"/>
          </p:cNvSpPr>
          <p:nvPr>
            <p:ph type="title"/>
          </p:nvPr>
        </p:nvSpPr>
        <p:spPr>
          <a:xfrm>
            <a:off x="588286" y="3633535"/>
            <a:ext cx="5334063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meline start">
  <p:cSld name="Timeline start"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66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6" name="Google Shape;526;p66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27" name="Google Shape;527;p66"/>
          <p:cNvSpPr/>
          <p:nvPr/>
        </p:nvSpPr>
        <p:spPr>
          <a:xfrm>
            <a:off x="9033163" y="2670763"/>
            <a:ext cx="221673" cy="221673"/>
          </a:xfrm>
          <a:prstGeom prst="ellipse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8" name="Google Shape;528;p66"/>
          <p:cNvSpPr/>
          <p:nvPr/>
        </p:nvSpPr>
        <p:spPr>
          <a:xfrm>
            <a:off x="9033163" y="5041086"/>
            <a:ext cx="221673" cy="221673"/>
          </a:xfrm>
          <a:prstGeom prst="ellipse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" name="Google Shape;529;p66"/>
          <p:cNvSpPr/>
          <p:nvPr/>
        </p:nvSpPr>
        <p:spPr>
          <a:xfrm>
            <a:off x="9033163" y="7404423"/>
            <a:ext cx="221673" cy="221673"/>
          </a:xfrm>
          <a:prstGeom prst="ellipse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30" name="Google Shape;530;p66"/>
          <p:cNvCxnSpPr>
            <a:stCxn id="527" idx="4"/>
            <a:endCxn id="528" idx="0"/>
          </p:cNvCxnSpPr>
          <p:nvPr/>
        </p:nvCxnSpPr>
        <p:spPr>
          <a:xfrm>
            <a:off x="9144000" y="2892436"/>
            <a:ext cx="0" cy="214860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31" name="Google Shape;531;p66"/>
          <p:cNvCxnSpPr>
            <a:stCxn id="529" idx="0"/>
            <a:endCxn id="528" idx="4"/>
          </p:cNvCxnSpPr>
          <p:nvPr/>
        </p:nvCxnSpPr>
        <p:spPr>
          <a:xfrm rot="10800000">
            <a:off x="9144000" y="5262723"/>
            <a:ext cx="0" cy="214170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32" name="Google Shape;532;p66"/>
          <p:cNvCxnSpPr>
            <a:endCxn id="529" idx="4"/>
          </p:cNvCxnSpPr>
          <p:nvPr/>
        </p:nvCxnSpPr>
        <p:spPr>
          <a:xfrm rot="10800000">
            <a:off x="9144000" y="7626096"/>
            <a:ext cx="0" cy="265920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33" name="Google Shape;533;p66"/>
          <p:cNvSpPr txBox="1">
            <a:spLocks noGrp="1"/>
          </p:cNvSpPr>
          <p:nvPr>
            <p:ph type="body" idx="1"/>
          </p:nvPr>
        </p:nvSpPr>
        <p:spPr>
          <a:xfrm>
            <a:off x="9621984" y="3091580"/>
            <a:ext cx="5643416" cy="1045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4" name="Google Shape;534;p66"/>
          <p:cNvSpPr txBox="1">
            <a:spLocks noGrp="1"/>
          </p:cNvSpPr>
          <p:nvPr>
            <p:ph type="body" idx="2"/>
          </p:nvPr>
        </p:nvSpPr>
        <p:spPr>
          <a:xfrm>
            <a:off x="9621984" y="2432343"/>
            <a:ext cx="5643416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5" name="Google Shape;535;p66"/>
          <p:cNvSpPr txBox="1">
            <a:spLocks noGrp="1"/>
          </p:cNvSpPr>
          <p:nvPr>
            <p:ph type="body" idx="3"/>
          </p:nvPr>
        </p:nvSpPr>
        <p:spPr>
          <a:xfrm>
            <a:off x="9621984" y="5465148"/>
            <a:ext cx="5643416" cy="1045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6" name="Google Shape;536;p66"/>
          <p:cNvSpPr txBox="1">
            <a:spLocks noGrp="1"/>
          </p:cNvSpPr>
          <p:nvPr>
            <p:ph type="body" idx="4"/>
          </p:nvPr>
        </p:nvSpPr>
        <p:spPr>
          <a:xfrm>
            <a:off x="9621984" y="4805911"/>
            <a:ext cx="5643416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7" name="Google Shape;537;p66"/>
          <p:cNvSpPr txBox="1">
            <a:spLocks noGrp="1"/>
          </p:cNvSpPr>
          <p:nvPr>
            <p:ph type="body" idx="5"/>
          </p:nvPr>
        </p:nvSpPr>
        <p:spPr>
          <a:xfrm>
            <a:off x="9621984" y="7831336"/>
            <a:ext cx="5643416" cy="1045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8" name="Google Shape;538;p66"/>
          <p:cNvSpPr txBox="1">
            <a:spLocks noGrp="1"/>
          </p:cNvSpPr>
          <p:nvPr>
            <p:ph type="body" idx="6"/>
          </p:nvPr>
        </p:nvSpPr>
        <p:spPr>
          <a:xfrm>
            <a:off x="9621984" y="7172099"/>
            <a:ext cx="5643416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9" name="Google Shape;539;p66"/>
          <p:cNvSpPr txBox="1">
            <a:spLocks noGrp="1"/>
          </p:cNvSpPr>
          <p:nvPr>
            <p:ph type="title"/>
          </p:nvPr>
        </p:nvSpPr>
        <p:spPr>
          <a:xfrm>
            <a:off x="1403350" y="2116810"/>
            <a:ext cx="4789632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0" name="Google Shape;540;p66"/>
          <p:cNvSpPr txBox="1">
            <a:spLocks noGrp="1"/>
          </p:cNvSpPr>
          <p:nvPr>
            <p:ph type="body" idx="7"/>
          </p:nvPr>
        </p:nvSpPr>
        <p:spPr>
          <a:xfrm>
            <a:off x="1403349" y="5365094"/>
            <a:ext cx="4789633" cy="3512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1" name="Google Shape;541;p66"/>
          <p:cNvSpPr txBox="1">
            <a:spLocks noGrp="1"/>
          </p:cNvSpPr>
          <p:nvPr>
            <p:ph type="body" idx="8"/>
          </p:nvPr>
        </p:nvSpPr>
        <p:spPr>
          <a:xfrm>
            <a:off x="6984995" y="2479939"/>
            <a:ext cx="1538142" cy="5862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2" name="Google Shape;542;p66"/>
          <p:cNvSpPr txBox="1">
            <a:spLocks noGrp="1"/>
          </p:cNvSpPr>
          <p:nvPr>
            <p:ph type="body" idx="9"/>
          </p:nvPr>
        </p:nvSpPr>
        <p:spPr>
          <a:xfrm>
            <a:off x="6984995" y="4853507"/>
            <a:ext cx="1538142" cy="5862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3" name="Google Shape;543;p66"/>
          <p:cNvSpPr txBox="1">
            <a:spLocks noGrp="1"/>
          </p:cNvSpPr>
          <p:nvPr>
            <p:ph type="body" idx="13"/>
          </p:nvPr>
        </p:nvSpPr>
        <p:spPr>
          <a:xfrm>
            <a:off x="6984995" y="7229220"/>
            <a:ext cx="1538142" cy="5862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5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0500"/>
                            </p:stCondLst>
                            <p:childTnLst>
                              <p:par>
                                <p:cTn id="1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22000"/>
                            </p:stCondLst>
                            <p:childTnLst>
                              <p:par>
                                <p:cTn id="1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2500"/>
                            </p:stCondLst>
                            <p:childTnLst>
                              <p:par>
                                <p:cTn id="1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3000"/>
                            </p:stCondLst>
                            <p:childTnLst>
                              <p:par>
                                <p:cTn id="1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23500"/>
                            </p:stCondLst>
                            <p:childTnLst>
                              <p:par>
                                <p:cTn id="1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5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4000"/>
                            </p:stCondLst>
                            <p:childTnLst>
                              <p:par>
                                <p:cTn id="2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5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4500"/>
                            </p:stCondLst>
                            <p:childTnLst>
                              <p:par>
                                <p:cTn id="2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5000"/>
                            </p:stCondLst>
                            <p:childTnLst>
                              <p:par>
                                <p:cTn id="2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5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5500"/>
                            </p:stCondLst>
                            <p:childTnLst>
                              <p:par>
                                <p:cTn id="2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5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6000"/>
                            </p:stCondLst>
                            <p:childTnLst>
                              <p:par>
                                <p:cTn id="2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5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26500"/>
                            </p:stCondLst>
                            <p:childTnLst>
                              <p:par>
                                <p:cTn id="2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27000"/>
                            </p:stCondLst>
                            <p:childTnLst>
                              <p:par>
                                <p:cTn id="2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5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7500"/>
                            </p:stCondLst>
                            <p:childTnLst>
                              <p:par>
                                <p:cTn id="2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5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8000"/>
                            </p:stCondLst>
                            <p:childTnLst>
                              <p:par>
                                <p:cTn id="2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5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28500"/>
                            </p:stCondLst>
                            <p:childTnLst>
                              <p:par>
                                <p:cTn id="2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5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29000"/>
                            </p:stCondLst>
                            <p:childTnLst>
                              <p:par>
                                <p:cTn id="2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5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29500"/>
                            </p:stCondLst>
                            <p:childTnLst>
                              <p:par>
                                <p:cTn id="2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5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30000"/>
                            </p:stCondLst>
                            <p:childTnLst>
                              <p:par>
                                <p:cTn id="2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5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30500"/>
                            </p:stCondLst>
                            <p:childTnLst>
                              <p:par>
                                <p:cTn id="2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5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31000"/>
                            </p:stCondLst>
                            <p:childTnLst>
                              <p:par>
                                <p:cTn id="2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meline middle">
  <p:cSld name="Timeline middle"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67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6" name="Google Shape;546;p67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47" name="Google Shape;547;p67"/>
          <p:cNvSpPr/>
          <p:nvPr/>
        </p:nvSpPr>
        <p:spPr>
          <a:xfrm>
            <a:off x="9033163" y="2670763"/>
            <a:ext cx="221673" cy="221673"/>
          </a:xfrm>
          <a:prstGeom prst="ellipse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8" name="Google Shape;548;p67"/>
          <p:cNvSpPr/>
          <p:nvPr/>
        </p:nvSpPr>
        <p:spPr>
          <a:xfrm>
            <a:off x="9033163" y="5041086"/>
            <a:ext cx="221673" cy="221673"/>
          </a:xfrm>
          <a:prstGeom prst="ellipse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p67"/>
          <p:cNvSpPr/>
          <p:nvPr/>
        </p:nvSpPr>
        <p:spPr>
          <a:xfrm>
            <a:off x="9033163" y="7404423"/>
            <a:ext cx="221673" cy="221673"/>
          </a:xfrm>
          <a:prstGeom prst="ellipse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50" name="Google Shape;550;p67"/>
          <p:cNvCxnSpPr>
            <a:stCxn id="547" idx="4"/>
            <a:endCxn id="548" idx="0"/>
          </p:cNvCxnSpPr>
          <p:nvPr/>
        </p:nvCxnSpPr>
        <p:spPr>
          <a:xfrm>
            <a:off x="9144000" y="2892436"/>
            <a:ext cx="0" cy="214860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51" name="Google Shape;551;p67"/>
          <p:cNvCxnSpPr>
            <a:stCxn id="549" idx="0"/>
            <a:endCxn id="548" idx="4"/>
          </p:cNvCxnSpPr>
          <p:nvPr/>
        </p:nvCxnSpPr>
        <p:spPr>
          <a:xfrm rot="10800000">
            <a:off x="9144000" y="5262723"/>
            <a:ext cx="0" cy="214170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52" name="Google Shape;552;p67"/>
          <p:cNvSpPr txBox="1">
            <a:spLocks noGrp="1"/>
          </p:cNvSpPr>
          <p:nvPr>
            <p:ph type="body" idx="1"/>
          </p:nvPr>
        </p:nvSpPr>
        <p:spPr>
          <a:xfrm>
            <a:off x="9621984" y="3091580"/>
            <a:ext cx="5643416" cy="1045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3" name="Google Shape;553;p67"/>
          <p:cNvSpPr txBox="1">
            <a:spLocks noGrp="1"/>
          </p:cNvSpPr>
          <p:nvPr>
            <p:ph type="body" idx="2"/>
          </p:nvPr>
        </p:nvSpPr>
        <p:spPr>
          <a:xfrm>
            <a:off x="9621984" y="2432343"/>
            <a:ext cx="5643416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4" name="Google Shape;554;p67"/>
          <p:cNvSpPr txBox="1">
            <a:spLocks noGrp="1"/>
          </p:cNvSpPr>
          <p:nvPr>
            <p:ph type="body" idx="3"/>
          </p:nvPr>
        </p:nvSpPr>
        <p:spPr>
          <a:xfrm>
            <a:off x="9621984" y="5465148"/>
            <a:ext cx="5643416" cy="1045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5" name="Google Shape;555;p67"/>
          <p:cNvSpPr txBox="1">
            <a:spLocks noGrp="1"/>
          </p:cNvSpPr>
          <p:nvPr>
            <p:ph type="body" idx="4"/>
          </p:nvPr>
        </p:nvSpPr>
        <p:spPr>
          <a:xfrm>
            <a:off x="9621984" y="4805911"/>
            <a:ext cx="5643416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6" name="Google Shape;556;p67"/>
          <p:cNvSpPr txBox="1">
            <a:spLocks noGrp="1"/>
          </p:cNvSpPr>
          <p:nvPr>
            <p:ph type="body" idx="5"/>
          </p:nvPr>
        </p:nvSpPr>
        <p:spPr>
          <a:xfrm>
            <a:off x="9621984" y="7831336"/>
            <a:ext cx="5643416" cy="1045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7" name="Google Shape;557;p67"/>
          <p:cNvSpPr txBox="1">
            <a:spLocks noGrp="1"/>
          </p:cNvSpPr>
          <p:nvPr>
            <p:ph type="body" idx="6"/>
          </p:nvPr>
        </p:nvSpPr>
        <p:spPr>
          <a:xfrm>
            <a:off x="9621984" y="7172099"/>
            <a:ext cx="5643416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558" name="Google Shape;558;p67"/>
          <p:cNvCxnSpPr>
            <a:endCxn id="547" idx="0"/>
          </p:cNvCxnSpPr>
          <p:nvPr/>
        </p:nvCxnSpPr>
        <p:spPr>
          <a:xfrm>
            <a:off x="9144000" y="-137"/>
            <a:ext cx="0" cy="267090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59" name="Google Shape;559;p67"/>
          <p:cNvCxnSpPr>
            <a:endCxn id="549" idx="4"/>
          </p:cNvCxnSpPr>
          <p:nvPr/>
        </p:nvCxnSpPr>
        <p:spPr>
          <a:xfrm rot="10800000">
            <a:off x="9144000" y="7626096"/>
            <a:ext cx="0" cy="265920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60" name="Google Shape;560;p67"/>
          <p:cNvSpPr txBox="1">
            <a:spLocks noGrp="1"/>
          </p:cNvSpPr>
          <p:nvPr>
            <p:ph type="body" idx="7"/>
          </p:nvPr>
        </p:nvSpPr>
        <p:spPr>
          <a:xfrm>
            <a:off x="6984995" y="2479939"/>
            <a:ext cx="1538142" cy="5862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1" name="Google Shape;561;p67"/>
          <p:cNvSpPr txBox="1">
            <a:spLocks noGrp="1"/>
          </p:cNvSpPr>
          <p:nvPr>
            <p:ph type="body" idx="8"/>
          </p:nvPr>
        </p:nvSpPr>
        <p:spPr>
          <a:xfrm>
            <a:off x="6984995" y="4853507"/>
            <a:ext cx="1538142" cy="5862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2" name="Google Shape;562;p67"/>
          <p:cNvSpPr txBox="1">
            <a:spLocks noGrp="1"/>
          </p:cNvSpPr>
          <p:nvPr>
            <p:ph type="body" idx="9"/>
          </p:nvPr>
        </p:nvSpPr>
        <p:spPr>
          <a:xfrm>
            <a:off x="6984995" y="7229220"/>
            <a:ext cx="1538142" cy="5862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7500"/>
                            </p:stCondLst>
                            <p:childTnLst>
                              <p:par>
                                <p:cTn id="1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9000"/>
                            </p:stCondLst>
                            <p:childTnLst>
                              <p:par>
                                <p:cTn id="1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5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0500"/>
                            </p:stCondLst>
                            <p:childTnLst>
                              <p:par>
                                <p:cTn id="1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1000"/>
                            </p:stCondLst>
                            <p:childTnLst>
                              <p:par>
                                <p:cTn id="1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21500"/>
                            </p:stCondLst>
                            <p:childTnLst>
                              <p:par>
                                <p:cTn id="1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2000"/>
                            </p:stCondLst>
                            <p:childTnLst>
                              <p:par>
                                <p:cTn id="1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2500"/>
                            </p:stCondLst>
                            <p:childTnLst>
                              <p:par>
                                <p:cTn id="1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5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23000"/>
                            </p:stCondLst>
                            <p:childTnLst>
                              <p:par>
                                <p:cTn id="1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5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3500"/>
                            </p:stCondLst>
                            <p:childTnLst>
                              <p:par>
                                <p:cTn id="2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5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4000"/>
                            </p:stCondLst>
                            <p:childTnLst>
                              <p:par>
                                <p:cTn id="2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4500"/>
                            </p:stCondLst>
                            <p:childTnLst>
                              <p:par>
                                <p:cTn id="2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5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5000"/>
                            </p:stCondLst>
                            <p:childTnLst>
                              <p:par>
                                <p:cTn id="2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5500"/>
                            </p:stCondLst>
                            <p:childTnLst>
                              <p:par>
                                <p:cTn id="2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26000"/>
                            </p:stCondLst>
                            <p:childTnLst>
                              <p:par>
                                <p:cTn id="2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26500"/>
                            </p:stCondLst>
                            <p:childTnLst>
                              <p:par>
                                <p:cTn id="2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7000"/>
                            </p:stCondLst>
                            <p:childTnLst>
                              <p:par>
                                <p:cTn id="2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7500"/>
                            </p:stCondLst>
                            <p:childTnLst>
                              <p:par>
                                <p:cTn id="2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28000"/>
                            </p:stCondLst>
                            <p:childTnLst>
                              <p:par>
                                <p:cTn id="2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5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28500"/>
                            </p:stCondLst>
                            <p:childTnLst>
                              <p:par>
                                <p:cTn id="2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5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29000"/>
                            </p:stCondLst>
                            <p:childTnLst>
                              <p:par>
                                <p:cTn id="2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5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29500"/>
                            </p:stCondLst>
                            <p:childTnLst>
                              <p:par>
                                <p:cTn id="2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meline end">
  <p:cSld name="Timeline end"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68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5" name="Google Shape;565;p68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66" name="Google Shape;566;p68"/>
          <p:cNvSpPr/>
          <p:nvPr/>
        </p:nvSpPr>
        <p:spPr>
          <a:xfrm>
            <a:off x="9033163" y="2670763"/>
            <a:ext cx="221673" cy="221673"/>
          </a:xfrm>
          <a:prstGeom prst="ellipse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7" name="Google Shape;567;p68"/>
          <p:cNvSpPr/>
          <p:nvPr/>
        </p:nvSpPr>
        <p:spPr>
          <a:xfrm>
            <a:off x="9033163" y="5041086"/>
            <a:ext cx="221673" cy="221673"/>
          </a:xfrm>
          <a:prstGeom prst="ellipse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8" name="Google Shape;568;p68"/>
          <p:cNvSpPr/>
          <p:nvPr/>
        </p:nvSpPr>
        <p:spPr>
          <a:xfrm>
            <a:off x="9033163" y="7404423"/>
            <a:ext cx="221673" cy="221673"/>
          </a:xfrm>
          <a:prstGeom prst="ellipse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69" name="Google Shape;569;p68"/>
          <p:cNvCxnSpPr>
            <a:stCxn id="566" idx="4"/>
            <a:endCxn id="567" idx="0"/>
          </p:cNvCxnSpPr>
          <p:nvPr/>
        </p:nvCxnSpPr>
        <p:spPr>
          <a:xfrm>
            <a:off x="9144000" y="2892436"/>
            <a:ext cx="0" cy="214860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70" name="Google Shape;570;p68"/>
          <p:cNvCxnSpPr>
            <a:stCxn id="568" idx="0"/>
            <a:endCxn id="567" idx="4"/>
          </p:cNvCxnSpPr>
          <p:nvPr/>
        </p:nvCxnSpPr>
        <p:spPr>
          <a:xfrm rot="10800000">
            <a:off x="9144000" y="5262723"/>
            <a:ext cx="0" cy="214170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71" name="Google Shape;571;p68"/>
          <p:cNvSpPr txBox="1">
            <a:spLocks noGrp="1"/>
          </p:cNvSpPr>
          <p:nvPr>
            <p:ph type="body" idx="1"/>
          </p:nvPr>
        </p:nvSpPr>
        <p:spPr>
          <a:xfrm>
            <a:off x="9621984" y="3091580"/>
            <a:ext cx="5643416" cy="1045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2" name="Google Shape;572;p68"/>
          <p:cNvSpPr txBox="1">
            <a:spLocks noGrp="1"/>
          </p:cNvSpPr>
          <p:nvPr>
            <p:ph type="body" idx="2"/>
          </p:nvPr>
        </p:nvSpPr>
        <p:spPr>
          <a:xfrm>
            <a:off x="9621984" y="2432343"/>
            <a:ext cx="5643416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3" name="Google Shape;573;p68"/>
          <p:cNvSpPr txBox="1">
            <a:spLocks noGrp="1"/>
          </p:cNvSpPr>
          <p:nvPr>
            <p:ph type="body" idx="3"/>
          </p:nvPr>
        </p:nvSpPr>
        <p:spPr>
          <a:xfrm>
            <a:off x="9621984" y="5465148"/>
            <a:ext cx="5643416" cy="1045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4" name="Google Shape;574;p68"/>
          <p:cNvSpPr txBox="1">
            <a:spLocks noGrp="1"/>
          </p:cNvSpPr>
          <p:nvPr>
            <p:ph type="body" idx="4"/>
          </p:nvPr>
        </p:nvSpPr>
        <p:spPr>
          <a:xfrm>
            <a:off x="9621984" y="4805911"/>
            <a:ext cx="5643416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5" name="Google Shape;575;p68"/>
          <p:cNvSpPr txBox="1">
            <a:spLocks noGrp="1"/>
          </p:cNvSpPr>
          <p:nvPr>
            <p:ph type="body" idx="5"/>
          </p:nvPr>
        </p:nvSpPr>
        <p:spPr>
          <a:xfrm>
            <a:off x="9621984" y="7831336"/>
            <a:ext cx="5643416" cy="1045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6" name="Google Shape;576;p68"/>
          <p:cNvSpPr txBox="1">
            <a:spLocks noGrp="1"/>
          </p:cNvSpPr>
          <p:nvPr>
            <p:ph type="body" idx="6"/>
          </p:nvPr>
        </p:nvSpPr>
        <p:spPr>
          <a:xfrm>
            <a:off x="9621984" y="7172099"/>
            <a:ext cx="5643416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7" name="Google Shape;577;p68"/>
          <p:cNvSpPr txBox="1">
            <a:spLocks noGrp="1"/>
          </p:cNvSpPr>
          <p:nvPr>
            <p:ph type="body" idx="7"/>
          </p:nvPr>
        </p:nvSpPr>
        <p:spPr>
          <a:xfrm>
            <a:off x="6984995" y="2479939"/>
            <a:ext cx="1538142" cy="5862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8" name="Google Shape;578;p68"/>
          <p:cNvSpPr txBox="1">
            <a:spLocks noGrp="1"/>
          </p:cNvSpPr>
          <p:nvPr>
            <p:ph type="body" idx="8"/>
          </p:nvPr>
        </p:nvSpPr>
        <p:spPr>
          <a:xfrm>
            <a:off x="6984995" y="4853507"/>
            <a:ext cx="1538142" cy="5862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9" name="Google Shape;579;p68"/>
          <p:cNvSpPr txBox="1">
            <a:spLocks noGrp="1"/>
          </p:cNvSpPr>
          <p:nvPr>
            <p:ph type="body" idx="9"/>
          </p:nvPr>
        </p:nvSpPr>
        <p:spPr>
          <a:xfrm>
            <a:off x="6984995" y="7229220"/>
            <a:ext cx="1538142" cy="5862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0" name="Google Shape;580;p68"/>
          <p:cNvSpPr txBox="1">
            <a:spLocks noGrp="1"/>
          </p:cNvSpPr>
          <p:nvPr>
            <p:ph type="title"/>
          </p:nvPr>
        </p:nvSpPr>
        <p:spPr>
          <a:xfrm>
            <a:off x="1403350" y="3633535"/>
            <a:ext cx="4525280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581" name="Google Shape;581;p68"/>
          <p:cNvCxnSpPr>
            <a:endCxn id="566" idx="0"/>
          </p:cNvCxnSpPr>
          <p:nvPr/>
        </p:nvCxnSpPr>
        <p:spPr>
          <a:xfrm>
            <a:off x="9144000" y="-137"/>
            <a:ext cx="0" cy="267090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7500"/>
                            </p:stCondLst>
                            <p:childTnLst>
                              <p:par>
                                <p:cTn id="1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9000"/>
                            </p:stCondLst>
                            <p:childTnLst>
                              <p:par>
                                <p:cTn id="1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5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0500"/>
                            </p:stCondLst>
                            <p:childTnLst>
                              <p:par>
                                <p:cTn id="1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5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1000"/>
                            </p:stCondLst>
                            <p:childTnLst>
                              <p:par>
                                <p:cTn id="1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21500"/>
                            </p:stCondLst>
                            <p:childTnLst>
                              <p:par>
                                <p:cTn id="1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2000"/>
                            </p:stCondLst>
                            <p:childTnLst>
                              <p:par>
                                <p:cTn id="1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5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2500"/>
                            </p:stCondLst>
                            <p:childTnLst>
                              <p:par>
                                <p:cTn id="1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5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23000"/>
                            </p:stCondLst>
                            <p:childTnLst>
                              <p:par>
                                <p:cTn id="1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5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3500"/>
                            </p:stCondLst>
                            <p:childTnLst>
                              <p:par>
                                <p:cTn id="2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5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4000"/>
                            </p:stCondLst>
                            <p:childTnLst>
                              <p:par>
                                <p:cTn id="2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4500"/>
                            </p:stCondLst>
                            <p:childTnLst>
                              <p:par>
                                <p:cTn id="2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5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5000"/>
                            </p:stCondLst>
                            <p:childTnLst>
                              <p:par>
                                <p:cTn id="2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5500"/>
                            </p:stCondLst>
                            <p:childTnLst>
                              <p:par>
                                <p:cTn id="2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5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26000"/>
                            </p:stCondLst>
                            <p:childTnLst>
                              <p:par>
                                <p:cTn id="2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5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26500"/>
                            </p:stCondLst>
                            <p:childTnLst>
                              <p:par>
                                <p:cTn id="2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5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7000"/>
                            </p:stCondLst>
                            <p:childTnLst>
                              <p:par>
                                <p:cTn id="2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5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7500"/>
                            </p:stCondLst>
                            <p:childTnLst>
                              <p:par>
                                <p:cTn id="2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5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28000"/>
                            </p:stCondLst>
                            <p:childTnLst>
                              <p:par>
                                <p:cTn id="2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5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28500"/>
                            </p:stCondLst>
                            <p:childTnLst>
                              <p:par>
                                <p:cTn id="2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5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29000"/>
                            </p:stCondLst>
                            <p:childTnLst>
                              <p:par>
                                <p:cTn id="2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5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29500"/>
                            </p:stCondLst>
                            <p:childTnLst>
                              <p:par>
                                <p:cTn id="2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1000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69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4" name="Google Shape;584;p69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585" name="Google Shape;585;p69"/>
          <p:cNvGrpSpPr/>
          <p:nvPr/>
        </p:nvGrpSpPr>
        <p:grpSpPr>
          <a:xfrm>
            <a:off x="6924854" y="7424748"/>
            <a:ext cx="1052493" cy="1052493"/>
            <a:chOff x="9144000" y="1433513"/>
            <a:chExt cx="1408161" cy="1408161"/>
          </a:xfrm>
        </p:grpSpPr>
        <p:sp>
          <p:nvSpPr>
            <p:cNvPr id="586" name="Google Shape;586;p69"/>
            <p:cNvSpPr/>
            <p:nvPr/>
          </p:nvSpPr>
          <p:spPr>
            <a:xfrm>
              <a:off x="9144000" y="1433513"/>
              <a:ext cx="1408161" cy="1408161"/>
            </a:xfrm>
            <a:prstGeom prst="rect">
              <a:avLst/>
            </a:prstGeom>
            <a:solidFill>
              <a:srgbClr val="DFE8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7" name="Google Shape;587;p69"/>
            <p:cNvSpPr/>
            <p:nvPr/>
          </p:nvSpPr>
          <p:spPr>
            <a:xfrm>
              <a:off x="9361573" y="1651086"/>
              <a:ext cx="973015" cy="97301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88" name="Google Shape;588;p69"/>
          <p:cNvSpPr txBox="1">
            <a:spLocks noGrp="1"/>
          </p:cNvSpPr>
          <p:nvPr>
            <p:ph type="body" idx="1"/>
          </p:nvPr>
        </p:nvSpPr>
        <p:spPr>
          <a:xfrm>
            <a:off x="7088619" y="7495829"/>
            <a:ext cx="724962" cy="910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589" name="Google Shape;589;p69"/>
          <p:cNvCxnSpPr/>
          <p:nvPr/>
        </p:nvCxnSpPr>
        <p:spPr>
          <a:xfrm>
            <a:off x="0" y="8877368"/>
            <a:ext cx="6515100" cy="9457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90" name="Google Shape;590;p69"/>
          <p:cNvCxnSpPr/>
          <p:nvPr/>
        </p:nvCxnSpPr>
        <p:spPr>
          <a:xfrm rot="10800000">
            <a:off x="6515100" y="7015163"/>
            <a:ext cx="0" cy="1871662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91" name="Google Shape;591;p69"/>
          <p:cNvCxnSpPr/>
          <p:nvPr/>
        </p:nvCxnSpPr>
        <p:spPr>
          <a:xfrm rot="10800000">
            <a:off x="6515100" y="7015163"/>
            <a:ext cx="1872000" cy="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92" name="Google Shape;592;p69"/>
          <p:cNvCxnSpPr/>
          <p:nvPr/>
        </p:nvCxnSpPr>
        <p:spPr>
          <a:xfrm rot="10800000">
            <a:off x="8387100" y="5143501"/>
            <a:ext cx="0" cy="1871662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93" name="Google Shape;593;p69"/>
          <p:cNvCxnSpPr/>
          <p:nvPr/>
        </p:nvCxnSpPr>
        <p:spPr>
          <a:xfrm rot="10800000">
            <a:off x="8387100" y="5143501"/>
            <a:ext cx="1872000" cy="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94" name="Google Shape;594;p69"/>
          <p:cNvCxnSpPr/>
          <p:nvPr/>
        </p:nvCxnSpPr>
        <p:spPr>
          <a:xfrm rot="10800000">
            <a:off x="10275765" y="3270250"/>
            <a:ext cx="0" cy="1871662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95" name="Google Shape;595;p69"/>
          <p:cNvCxnSpPr/>
          <p:nvPr/>
        </p:nvCxnSpPr>
        <p:spPr>
          <a:xfrm rot="10800000">
            <a:off x="10275765" y="3270250"/>
            <a:ext cx="8012235" cy="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596" name="Google Shape;596;p69"/>
          <p:cNvGrpSpPr/>
          <p:nvPr/>
        </p:nvGrpSpPr>
        <p:grpSpPr>
          <a:xfrm>
            <a:off x="8796854" y="5553086"/>
            <a:ext cx="1052493" cy="1052493"/>
            <a:chOff x="9144000" y="1433513"/>
            <a:chExt cx="1408161" cy="1408161"/>
          </a:xfrm>
        </p:grpSpPr>
        <p:sp>
          <p:nvSpPr>
            <p:cNvPr id="597" name="Google Shape;597;p69"/>
            <p:cNvSpPr/>
            <p:nvPr/>
          </p:nvSpPr>
          <p:spPr>
            <a:xfrm>
              <a:off x="9144000" y="1433513"/>
              <a:ext cx="1408161" cy="1408161"/>
            </a:xfrm>
            <a:prstGeom prst="rect">
              <a:avLst/>
            </a:prstGeom>
            <a:solidFill>
              <a:srgbClr val="DFE8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8" name="Google Shape;598;p69"/>
            <p:cNvSpPr/>
            <p:nvPr/>
          </p:nvSpPr>
          <p:spPr>
            <a:xfrm>
              <a:off x="9361573" y="1651086"/>
              <a:ext cx="973015" cy="97301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99" name="Google Shape;599;p69"/>
          <p:cNvSpPr txBox="1">
            <a:spLocks noGrp="1"/>
          </p:cNvSpPr>
          <p:nvPr>
            <p:ph type="body" idx="2"/>
          </p:nvPr>
        </p:nvSpPr>
        <p:spPr>
          <a:xfrm>
            <a:off x="8960619" y="5624167"/>
            <a:ext cx="724962" cy="910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600" name="Google Shape;600;p69"/>
          <p:cNvGrpSpPr/>
          <p:nvPr/>
        </p:nvGrpSpPr>
        <p:grpSpPr>
          <a:xfrm>
            <a:off x="10685519" y="3679835"/>
            <a:ext cx="1052493" cy="1052493"/>
            <a:chOff x="9144000" y="1433513"/>
            <a:chExt cx="1408161" cy="1408161"/>
          </a:xfrm>
        </p:grpSpPr>
        <p:sp>
          <p:nvSpPr>
            <p:cNvPr id="601" name="Google Shape;601;p69"/>
            <p:cNvSpPr/>
            <p:nvPr/>
          </p:nvSpPr>
          <p:spPr>
            <a:xfrm>
              <a:off x="9144000" y="1433513"/>
              <a:ext cx="1408161" cy="1408161"/>
            </a:xfrm>
            <a:prstGeom prst="rect">
              <a:avLst/>
            </a:prstGeom>
            <a:solidFill>
              <a:srgbClr val="DFE8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2" name="Google Shape;602;p69"/>
            <p:cNvSpPr/>
            <p:nvPr/>
          </p:nvSpPr>
          <p:spPr>
            <a:xfrm>
              <a:off x="9361573" y="1651086"/>
              <a:ext cx="973015" cy="97301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3" name="Google Shape;603;p69"/>
          <p:cNvSpPr txBox="1">
            <a:spLocks noGrp="1"/>
          </p:cNvSpPr>
          <p:nvPr>
            <p:ph type="body" idx="3"/>
          </p:nvPr>
        </p:nvSpPr>
        <p:spPr>
          <a:xfrm>
            <a:off x="10849284" y="3750916"/>
            <a:ext cx="724962" cy="910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4" name="Google Shape;604;p69"/>
          <p:cNvSpPr txBox="1">
            <a:spLocks noGrp="1"/>
          </p:cNvSpPr>
          <p:nvPr>
            <p:ph type="body" idx="4"/>
          </p:nvPr>
        </p:nvSpPr>
        <p:spPr>
          <a:xfrm>
            <a:off x="8189178" y="7396544"/>
            <a:ext cx="4913679" cy="1045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5" name="Google Shape;605;p69"/>
          <p:cNvSpPr txBox="1">
            <a:spLocks noGrp="1"/>
          </p:cNvSpPr>
          <p:nvPr>
            <p:ph type="body" idx="5"/>
          </p:nvPr>
        </p:nvSpPr>
        <p:spPr>
          <a:xfrm>
            <a:off x="1943100" y="7630714"/>
            <a:ext cx="4160501" cy="657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6" name="Google Shape;606;p69"/>
          <p:cNvSpPr txBox="1">
            <a:spLocks noGrp="1"/>
          </p:cNvSpPr>
          <p:nvPr>
            <p:ph type="body" idx="6"/>
          </p:nvPr>
        </p:nvSpPr>
        <p:spPr>
          <a:xfrm>
            <a:off x="3824499" y="5769282"/>
            <a:ext cx="4160501" cy="657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7" name="Google Shape;607;p69"/>
          <p:cNvSpPr txBox="1">
            <a:spLocks noGrp="1"/>
          </p:cNvSpPr>
          <p:nvPr>
            <p:ph type="body" idx="7"/>
          </p:nvPr>
        </p:nvSpPr>
        <p:spPr>
          <a:xfrm>
            <a:off x="5727490" y="3893782"/>
            <a:ext cx="4160501" cy="657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8" name="Google Shape;608;p69"/>
          <p:cNvSpPr txBox="1">
            <a:spLocks noGrp="1"/>
          </p:cNvSpPr>
          <p:nvPr>
            <p:ph type="body" idx="8"/>
          </p:nvPr>
        </p:nvSpPr>
        <p:spPr>
          <a:xfrm>
            <a:off x="10064721" y="5518987"/>
            <a:ext cx="4913679" cy="1045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9" name="Google Shape;609;p69"/>
          <p:cNvSpPr txBox="1">
            <a:spLocks noGrp="1"/>
          </p:cNvSpPr>
          <p:nvPr>
            <p:ph type="body" idx="9"/>
          </p:nvPr>
        </p:nvSpPr>
        <p:spPr>
          <a:xfrm>
            <a:off x="11970971" y="3645736"/>
            <a:ext cx="4913679" cy="1045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0" name="Google Shape;610;p69"/>
          <p:cNvSpPr txBox="1">
            <a:spLocks noGrp="1"/>
          </p:cNvSpPr>
          <p:nvPr>
            <p:ph type="title"/>
          </p:nvPr>
        </p:nvSpPr>
        <p:spPr>
          <a:xfrm>
            <a:off x="3022600" y="1250122"/>
            <a:ext cx="12242801" cy="1042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1" name="Google Shape;611;p69"/>
          <p:cNvSpPr txBox="1">
            <a:spLocks noGrp="1"/>
          </p:cNvSpPr>
          <p:nvPr>
            <p:ph type="body" idx="13"/>
          </p:nvPr>
        </p:nvSpPr>
        <p:spPr>
          <a:xfrm>
            <a:off x="3022601" y="2293030"/>
            <a:ext cx="12242801" cy="440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25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75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25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75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25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75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25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75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25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75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25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75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25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75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125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175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225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5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5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3250"/>
                            </p:stCondLst>
                            <p:childTnLst>
                              <p:par>
                                <p:cTn id="1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3750"/>
                            </p:stCondLst>
                            <p:childTnLst>
                              <p:par>
                                <p:cTn id="1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4250"/>
                            </p:stCondLst>
                            <p:childTnLst>
                              <p:par>
                                <p:cTn id="1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4750"/>
                            </p:stCondLst>
                            <p:childTnLst>
                              <p:par>
                                <p:cTn id="1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6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5750"/>
                            </p:stCondLst>
                            <p:childTnLst>
                              <p:par>
                                <p:cTn id="1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6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6250"/>
                            </p:stCondLst>
                            <p:childTnLst>
                              <p:par>
                                <p:cTn id="1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6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6750"/>
                            </p:stCondLst>
                            <p:childTnLst>
                              <p:par>
                                <p:cTn id="2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6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7250"/>
                            </p:stCondLst>
                            <p:childTnLst>
                              <p:par>
                                <p:cTn id="2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6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7750"/>
                            </p:stCondLst>
                            <p:childTnLst>
                              <p:par>
                                <p:cTn id="2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8250"/>
                            </p:stCondLst>
                            <p:childTnLst>
                              <p:par>
                                <p:cTn id="2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6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8750"/>
                            </p:stCondLst>
                            <p:childTnLst>
                              <p:par>
                                <p:cTn id="2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6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9250"/>
                            </p:stCondLst>
                            <p:childTnLst>
                              <p:par>
                                <p:cTn id="2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6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9750"/>
                            </p:stCondLst>
                            <p:childTnLst>
                              <p:par>
                                <p:cTn id="2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6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0250"/>
                            </p:stCondLst>
                            <p:childTnLst>
                              <p:par>
                                <p:cTn id="2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6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20750"/>
                            </p:stCondLst>
                            <p:childTnLst>
                              <p:par>
                                <p:cTn id="2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6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21250"/>
                            </p:stCondLst>
                            <p:childTnLst>
                              <p:par>
                                <p:cTn id="2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6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1750"/>
                            </p:stCondLst>
                            <p:childTnLst>
                              <p:par>
                                <p:cTn id="2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6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2250"/>
                            </p:stCondLst>
                            <p:childTnLst>
                              <p:par>
                                <p:cTn id="24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22750"/>
                            </p:stCondLst>
                            <p:childTnLst>
                              <p:par>
                                <p:cTn id="2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23250"/>
                            </p:stCondLst>
                            <p:childTnLst>
                              <p:par>
                                <p:cTn id="2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6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3750"/>
                            </p:stCondLst>
                            <p:childTnLst>
                              <p:par>
                                <p:cTn id="2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6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24250"/>
                            </p:stCondLst>
                            <p:childTnLst>
                              <p:par>
                                <p:cTn id="2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6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24750"/>
                            </p:stCondLst>
                            <p:childTnLst>
                              <p:par>
                                <p:cTn id="2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6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25250"/>
                            </p:stCondLst>
                            <p:childTnLst>
                              <p:par>
                                <p:cTn id="2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6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25750"/>
                            </p:stCondLst>
                            <p:childTnLst>
                              <p:par>
                                <p:cTn id="3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6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26250"/>
                            </p:stCondLst>
                            <p:childTnLst>
                              <p:par>
                                <p:cTn id="3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6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26750"/>
                            </p:stCondLst>
                            <p:childTnLst>
                              <p:par>
                                <p:cTn id="3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6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27250"/>
                            </p:stCondLst>
                            <p:childTnLst>
                              <p:par>
                                <p:cTn id="3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27750"/>
                            </p:stCondLst>
                            <p:childTnLst>
                              <p:par>
                                <p:cTn id="3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28250"/>
                            </p:stCondLst>
                            <p:childTnLst>
                              <p:par>
                                <p:cTn id="3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28750"/>
                            </p:stCondLst>
                            <p:childTnLst>
                              <p:par>
                                <p:cTn id="3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6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29250"/>
                            </p:stCondLst>
                            <p:childTnLst>
                              <p:par>
                                <p:cTn id="3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6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29750"/>
                            </p:stCondLst>
                            <p:childTnLst>
                              <p:par>
                                <p:cTn id="3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6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30250"/>
                            </p:stCondLst>
                            <p:childTnLst>
                              <p:par>
                                <p:cTn id="3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6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30750"/>
                            </p:stCondLst>
                            <p:childTnLst>
                              <p:par>
                                <p:cTn id="3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6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31250"/>
                            </p:stCondLst>
                            <p:childTnLst>
                              <p:par>
                                <p:cTn id="3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6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ne white 1">
  <p:cSld name="Phone white 1"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70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4" name="Google Shape;614;p70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615" name="Google Shape;615;p70"/>
          <p:cNvGrpSpPr/>
          <p:nvPr/>
        </p:nvGrpSpPr>
        <p:grpSpPr>
          <a:xfrm>
            <a:off x="3544795" y="1398587"/>
            <a:ext cx="3583080" cy="7478781"/>
            <a:chOff x="2791402" y="1050114"/>
            <a:chExt cx="3909098" cy="8159261"/>
          </a:xfrm>
        </p:grpSpPr>
        <p:sp>
          <p:nvSpPr>
            <p:cNvPr id="616" name="Google Shape;616;p70"/>
            <p:cNvSpPr/>
            <p:nvPr/>
          </p:nvSpPr>
          <p:spPr>
            <a:xfrm>
              <a:off x="2791402" y="2914753"/>
              <a:ext cx="128588" cy="508715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7" name="Google Shape;617;p70"/>
            <p:cNvSpPr/>
            <p:nvPr/>
          </p:nvSpPr>
          <p:spPr>
            <a:xfrm>
              <a:off x="2791402" y="2157516"/>
              <a:ext cx="128588" cy="508715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8" name="Google Shape;618;p70"/>
            <p:cNvSpPr/>
            <p:nvPr/>
          </p:nvSpPr>
          <p:spPr>
            <a:xfrm>
              <a:off x="2831885" y="1050114"/>
              <a:ext cx="3868615" cy="8159261"/>
            </a:xfrm>
            <a:prstGeom prst="roundRect">
              <a:avLst>
                <a:gd name="adj" fmla="val 13394"/>
              </a:avLst>
            </a:prstGeom>
            <a:solidFill>
              <a:srgbClr val="F8F8F8"/>
            </a:solidFill>
            <a:ln w="12700" cap="flat" cmpd="sng">
              <a:solidFill>
                <a:srgbClr val="9B979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9" name="Google Shape;619;p70"/>
            <p:cNvSpPr/>
            <p:nvPr/>
          </p:nvSpPr>
          <p:spPr>
            <a:xfrm>
              <a:off x="3102492" y="2157516"/>
              <a:ext cx="3327400" cy="5920122"/>
            </a:xfrm>
            <a:prstGeom prst="roundRect">
              <a:avLst>
                <a:gd name="adj" fmla="val 1400"/>
              </a:avLst>
            </a:prstGeom>
            <a:solidFill>
              <a:srgbClr val="333333"/>
            </a:solidFill>
            <a:ln w="12700" cap="flat" cmpd="sng">
              <a:solidFill>
                <a:srgbClr val="7777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0" name="Google Shape;620;p70"/>
            <p:cNvSpPr/>
            <p:nvPr/>
          </p:nvSpPr>
          <p:spPr>
            <a:xfrm>
              <a:off x="4348798" y="1694059"/>
              <a:ext cx="95103" cy="95103"/>
            </a:xfrm>
            <a:prstGeom prst="ellipse">
              <a:avLst/>
            </a:prstGeom>
            <a:solidFill>
              <a:srgbClr val="DDDBD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1" name="Google Shape;621;p70"/>
            <p:cNvSpPr/>
            <p:nvPr/>
          </p:nvSpPr>
          <p:spPr>
            <a:xfrm rot="10800000" flipH="1">
              <a:off x="4538816" y="1701266"/>
              <a:ext cx="644770" cy="81083"/>
            </a:xfrm>
            <a:prstGeom prst="roundRect">
              <a:avLst>
                <a:gd name="adj" fmla="val 50000"/>
              </a:avLst>
            </a:prstGeom>
            <a:solidFill>
              <a:srgbClr val="DDDBD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2" name="Google Shape;622;p70"/>
            <p:cNvSpPr/>
            <p:nvPr/>
          </p:nvSpPr>
          <p:spPr>
            <a:xfrm>
              <a:off x="4699591" y="1373161"/>
              <a:ext cx="133203" cy="133203"/>
            </a:xfrm>
            <a:prstGeom prst="ellipse">
              <a:avLst/>
            </a:prstGeom>
            <a:solidFill>
              <a:srgbClr val="DDDBD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3" name="Google Shape;623;p70"/>
            <p:cNvSpPr/>
            <p:nvPr/>
          </p:nvSpPr>
          <p:spPr>
            <a:xfrm>
              <a:off x="4420522" y="8297836"/>
              <a:ext cx="691341" cy="691341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24" name="Google Shape;624;p70"/>
          <p:cNvSpPr>
            <a:spLocks noGrp="1"/>
          </p:cNvSpPr>
          <p:nvPr>
            <p:ph type="pic" idx="2"/>
          </p:nvPr>
        </p:nvSpPr>
        <p:spPr>
          <a:xfrm>
            <a:off x="3848989" y="2440002"/>
            <a:ext cx="3018145" cy="5380966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5" name="Google Shape;625;p70"/>
          <p:cNvSpPr txBox="1">
            <a:spLocks noGrp="1"/>
          </p:cNvSpPr>
          <p:nvPr>
            <p:ph type="title"/>
          </p:nvPr>
        </p:nvSpPr>
        <p:spPr>
          <a:xfrm>
            <a:off x="8915204" y="2020829"/>
            <a:ext cx="7431650" cy="3026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26" name="Google Shape;626;p70"/>
          <p:cNvCxnSpPr/>
          <p:nvPr/>
        </p:nvCxnSpPr>
        <p:spPr>
          <a:xfrm>
            <a:off x="9022080" y="5141913"/>
            <a:ext cx="9265920" cy="0"/>
          </a:xfrm>
          <a:prstGeom prst="straightConnector1">
            <a:avLst/>
          </a:prstGeom>
          <a:noFill/>
          <a:ln w="9525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27" name="Google Shape;627;p70"/>
          <p:cNvSpPr txBox="1">
            <a:spLocks noGrp="1"/>
          </p:cNvSpPr>
          <p:nvPr>
            <p:ph type="body" idx="1"/>
          </p:nvPr>
        </p:nvSpPr>
        <p:spPr>
          <a:xfrm>
            <a:off x="8934254" y="5360988"/>
            <a:ext cx="7431650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ne white 2">
  <p:cSld name="Phone white 2">
    <p:spTree>
      <p:nvGrpSpPr>
        <p:cNvPr id="1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71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0" name="Google Shape;630;p71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631" name="Google Shape;631;p71"/>
          <p:cNvGrpSpPr/>
          <p:nvPr/>
        </p:nvGrpSpPr>
        <p:grpSpPr>
          <a:xfrm>
            <a:off x="1887889" y="1398589"/>
            <a:ext cx="5331279" cy="8886825"/>
            <a:chOff x="1887889" y="1398589"/>
            <a:chExt cx="5331279" cy="8886825"/>
          </a:xfrm>
        </p:grpSpPr>
        <p:sp>
          <p:nvSpPr>
            <p:cNvPr id="632" name="Google Shape;632;p71"/>
            <p:cNvSpPr/>
            <p:nvPr/>
          </p:nvSpPr>
          <p:spPr>
            <a:xfrm>
              <a:off x="1887889" y="3941607"/>
              <a:ext cx="175370" cy="693792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3" name="Google Shape;633;p71"/>
            <p:cNvSpPr/>
            <p:nvPr/>
          </p:nvSpPr>
          <p:spPr>
            <a:xfrm>
              <a:off x="1887889" y="2908877"/>
              <a:ext cx="175370" cy="693792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4" name="Google Shape;634;p71"/>
            <p:cNvSpPr/>
            <p:nvPr/>
          </p:nvSpPr>
          <p:spPr>
            <a:xfrm>
              <a:off x="1943100" y="1398589"/>
              <a:ext cx="5276068" cy="8886825"/>
            </a:xfrm>
            <a:custGeom>
              <a:avLst/>
              <a:gdLst/>
              <a:ahLst/>
              <a:cxnLst/>
              <a:rect l="l" t="t" r="r" b="b"/>
              <a:pathLst>
                <a:path w="5276068" h="8886825" extrusionOk="0">
                  <a:moveTo>
                    <a:pt x="706677" y="0"/>
                  </a:moveTo>
                  <a:lnTo>
                    <a:pt x="4569391" y="0"/>
                  </a:lnTo>
                  <a:cubicBezTo>
                    <a:pt x="4959678" y="0"/>
                    <a:pt x="5276068" y="316390"/>
                    <a:pt x="5276068" y="706677"/>
                  </a:cubicBezTo>
                  <a:lnTo>
                    <a:pt x="5276068" y="8886825"/>
                  </a:lnTo>
                  <a:lnTo>
                    <a:pt x="0" y="8886825"/>
                  </a:lnTo>
                  <a:lnTo>
                    <a:pt x="0" y="706677"/>
                  </a:lnTo>
                  <a:cubicBezTo>
                    <a:pt x="0" y="316390"/>
                    <a:pt x="316390" y="0"/>
                    <a:pt x="706677" y="0"/>
                  </a:cubicBezTo>
                  <a:close/>
                </a:path>
              </a:pathLst>
            </a:custGeom>
            <a:solidFill>
              <a:srgbClr val="F8F8F8"/>
            </a:solidFill>
            <a:ln w="12700" cap="flat" cmpd="sng">
              <a:solidFill>
                <a:srgbClr val="9B979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5" name="Google Shape;635;p71"/>
            <p:cNvSpPr/>
            <p:nvPr/>
          </p:nvSpPr>
          <p:spPr>
            <a:xfrm>
              <a:off x="2312158" y="2908877"/>
              <a:ext cx="4537952" cy="7376536"/>
            </a:xfrm>
            <a:custGeom>
              <a:avLst/>
              <a:gdLst/>
              <a:ahLst/>
              <a:cxnLst/>
              <a:rect l="l" t="t" r="r" b="b"/>
              <a:pathLst>
                <a:path w="4537952" h="7376536" extrusionOk="0">
                  <a:moveTo>
                    <a:pt x="63531" y="0"/>
                  </a:moveTo>
                  <a:lnTo>
                    <a:pt x="4474421" y="0"/>
                  </a:lnTo>
                  <a:cubicBezTo>
                    <a:pt x="4509508" y="0"/>
                    <a:pt x="4537952" y="28444"/>
                    <a:pt x="4537952" y="63531"/>
                  </a:cubicBezTo>
                  <a:lnTo>
                    <a:pt x="4537952" y="7376536"/>
                  </a:lnTo>
                  <a:lnTo>
                    <a:pt x="0" y="7376536"/>
                  </a:lnTo>
                  <a:lnTo>
                    <a:pt x="0" y="63531"/>
                  </a:lnTo>
                  <a:cubicBezTo>
                    <a:pt x="0" y="28444"/>
                    <a:pt x="28444" y="0"/>
                    <a:pt x="63531" y="0"/>
                  </a:cubicBezTo>
                  <a:close/>
                </a:path>
              </a:pathLst>
            </a:custGeom>
            <a:solidFill>
              <a:srgbClr val="333333"/>
            </a:solidFill>
            <a:ln w="12700" cap="flat" cmpd="sng">
              <a:solidFill>
                <a:srgbClr val="7777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6" name="Google Shape;636;p71"/>
            <p:cNvSpPr/>
            <p:nvPr/>
          </p:nvSpPr>
          <p:spPr>
            <a:xfrm>
              <a:off x="4011886" y="2276809"/>
              <a:ext cx="129703" cy="129703"/>
            </a:xfrm>
            <a:prstGeom prst="ellipse">
              <a:avLst/>
            </a:prstGeom>
            <a:solidFill>
              <a:srgbClr val="DDDBD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7" name="Google Shape;637;p71"/>
            <p:cNvSpPr/>
            <p:nvPr/>
          </p:nvSpPr>
          <p:spPr>
            <a:xfrm rot="10800000" flipH="1">
              <a:off x="4271035" y="2286638"/>
              <a:ext cx="879346" cy="110582"/>
            </a:xfrm>
            <a:prstGeom prst="roundRect">
              <a:avLst>
                <a:gd name="adj" fmla="val 50000"/>
              </a:avLst>
            </a:prstGeom>
            <a:solidFill>
              <a:srgbClr val="DDDBD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8" name="Google Shape;638;p71"/>
            <p:cNvSpPr/>
            <p:nvPr/>
          </p:nvSpPr>
          <p:spPr>
            <a:xfrm>
              <a:off x="4490302" y="1839164"/>
              <a:ext cx="181664" cy="181664"/>
            </a:xfrm>
            <a:prstGeom prst="ellipse">
              <a:avLst/>
            </a:prstGeom>
            <a:solidFill>
              <a:srgbClr val="DDDBD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39" name="Google Shape;639;p71"/>
          <p:cNvSpPr txBox="1">
            <a:spLocks noGrp="1"/>
          </p:cNvSpPr>
          <p:nvPr>
            <p:ph type="title"/>
          </p:nvPr>
        </p:nvSpPr>
        <p:spPr>
          <a:xfrm>
            <a:off x="8915204" y="2020829"/>
            <a:ext cx="7431650" cy="3026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40" name="Google Shape;640;p71"/>
          <p:cNvCxnSpPr/>
          <p:nvPr/>
        </p:nvCxnSpPr>
        <p:spPr>
          <a:xfrm>
            <a:off x="9022080" y="5141913"/>
            <a:ext cx="9265920" cy="0"/>
          </a:xfrm>
          <a:prstGeom prst="straightConnector1">
            <a:avLst/>
          </a:prstGeom>
          <a:noFill/>
          <a:ln w="9525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41" name="Google Shape;641;p71"/>
          <p:cNvSpPr txBox="1">
            <a:spLocks noGrp="1"/>
          </p:cNvSpPr>
          <p:nvPr>
            <p:ph type="body" idx="1"/>
          </p:nvPr>
        </p:nvSpPr>
        <p:spPr>
          <a:xfrm>
            <a:off x="8934254" y="5360988"/>
            <a:ext cx="7431650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2" name="Google Shape;642;p71"/>
          <p:cNvSpPr>
            <a:spLocks noGrp="1"/>
          </p:cNvSpPr>
          <p:nvPr>
            <p:ph type="pic" idx="2"/>
          </p:nvPr>
        </p:nvSpPr>
        <p:spPr>
          <a:xfrm>
            <a:off x="2342584" y="2947197"/>
            <a:ext cx="4500000" cy="7338216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ne black 1">
  <p:cSld name="Phone black 1"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72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5" name="Google Shape;645;p72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646" name="Google Shape;646;p72"/>
          <p:cNvGrpSpPr/>
          <p:nvPr/>
        </p:nvGrpSpPr>
        <p:grpSpPr>
          <a:xfrm>
            <a:off x="3544795" y="1398587"/>
            <a:ext cx="3583080" cy="7478781"/>
            <a:chOff x="2791402" y="1050114"/>
            <a:chExt cx="3909098" cy="8159261"/>
          </a:xfrm>
        </p:grpSpPr>
        <p:sp>
          <p:nvSpPr>
            <p:cNvPr id="647" name="Google Shape;647;p72"/>
            <p:cNvSpPr/>
            <p:nvPr/>
          </p:nvSpPr>
          <p:spPr>
            <a:xfrm>
              <a:off x="2791402" y="2914753"/>
              <a:ext cx="128588" cy="508715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8" name="Google Shape;648;p72"/>
            <p:cNvSpPr/>
            <p:nvPr/>
          </p:nvSpPr>
          <p:spPr>
            <a:xfrm>
              <a:off x="2791402" y="2157516"/>
              <a:ext cx="128588" cy="508715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9" name="Google Shape;649;p72"/>
            <p:cNvSpPr/>
            <p:nvPr/>
          </p:nvSpPr>
          <p:spPr>
            <a:xfrm>
              <a:off x="2831885" y="1050114"/>
              <a:ext cx="3868615" cy="8159261"/>
            </a:xfrm>
            <a:prstGeom prst="roundRect">
              <a:avLst>
                <a:gd name="adj" fmla="val 13394"/>
              </a:avLst>
            </a:prstGeom>
            <a:solidFill>
              <a:schemeClr val="dk1"/>
            </a:solidFill>
            <a:ln w="12700" cap="flat" cmpd="sng">
              <a:solidFill>
                <a:srgbClr val="9B979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0" name="Google Shape;650;p72"/>
            <p:cNvSpPr/>
            <p:nvPr/>
          </p:nvSpPr>
          <p:spPr>
            <a:xfrm>
              <a:off x="3102492" y="2157516"/>
              <a:ext cx="3327400" cy="5920122"/>
            </a:xfrm>
            <a:prstGeom prst="roundRect">
              <a:avLst>
                <a:gd name="adj" fmla="val 1400"/>
              </a:avLst>
            </a:prstGeom>
            <a:solidFill>
              <a:srgbClr val="333333"/>
            </a:solidFill>
            <a:ln w="12700" cap="flat" cmpd="sng">
              <a:solidFill>
                <a:srgbClr val="7777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1" name="Google Shape;651;p72"/>
            <p:cNvSpPr/>
            <p:nvPr/>
          </p:nvSpPr>
          <p:spPr>
            <a:xfrm>
              <a:off x="4348798" y="1694059"/>
              <a:ext cx="95103" cy="951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2" name="Google Shape;652;p72"/>
            <p:cNvSpPr/>
            <p:nvPr/>
          </p:nvSpPr>
          <p:spPr>
            <a:xfrm rot="10800000" flipH="1">
              <a:off x="4538816" y="1701266"/>
              <a:ext cx="644770" cy="8108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3" name="Google Shape;653;p72"/>
            <p:cNvSpPr/>
            <p:nvPr/>
          </p:nvSpPr>
          <p:spPr>
            <a:xfrm>
              <a:off x="4699591" y="1373161"/>
              <a:ext cx="133203" cy="1332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4" name="Google Shape;654;p72"/>
            <p:cNvSpPr/>
            <p:nvPr/>
          </p:nvSpPr>
          <p:spPr>
            <a:xfrm>
              <a:off x="4420522" y="8297836"/>
              <a:ext cx="691341" cy="69134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55" name="Google Shape;655;p72"/>
          <p:cNvSpPr>
            <a:spLocks noGrp="1"/>
          </p:cNvSpPr>
          <p:nvPr>
            <p:ph type="pic" idx="2"/>
          </p:nvPr>
        </p:nvSpPr>
        <p:spPr>
          <a:xfrm>
            <a:off x="3848989" y="2440002"/>
            <a:ext cx="3018145" cy="5380966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6" name="Google Shape;656;p72"/>
          <p:cNvSpPr txBox="1">
            <a:spLocks noGrp="1"/>
          </p:cNvSpPr>
          <p:nvPr>
            <p:ph type="title"/>
          </p:nvPr>
        </p:nvSpPr>
        <p:spPr>
          <a:xfrm>
            <a:off x="8915204" y="2020829"/>
            <a:ext cx="7431650" cy="3026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57" name="Google Shape;657;p72"/>
          <p:cNvCxnSpPr/>
          <p:nvPr/>
        </p:nvCxnSpPr>
        <p:spPr>
          <a:xfrm>
            <a:off x="9022080" y="5141913"/>
            <a:ext cx="9265920" cy="0"/>
          </a:xfrm>
          <a:prstGeom prst="straightConnector1">
            <a:avLst/>
          </a:prstGeom>
          <a:noFill/>
          <a:ln w="9525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58" name="Google Shape;658;p72"/>
          <p:cNvSpPr txBox="1">
            <a:spLocks noGrp="1"/>
          </p:cNvSpPr>
          <p:nvPr>
            <p:ph type="body" idx="1"/>
          </p:nvPr>
        </p:nvSpPr>
        <p:spPr>
          <a:xfrm>
            <a:off x="8934254" y="5360988"/>
            <a:ext cx="7431650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ne black 2">
  <p:cSld name="Phone black 2"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73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1" name="Google Shape;661;p73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662" name="Google Shape;662;p73"/>
          <p:cNvGrpSpPr/>
          <p:nvPr/>
        </p:nvGrpSpPr>
        <p:grpSpPr>
          <a:xfrm>
            <a:off x="1887889" y="1398589"/>
            <a:ext cx="5331279" cy="8886825"/>
            <a:chOff x="1887889" y="1398589"/>
            <a:chExt cx="5331279" cy="8886825"/>
          </a:xfrm>
        </p:grpSpPr>
        <p:sp>
          <p:nvSpPr>
            <p:cNvPr id="663" name="Google Shape;663;p73"/>
            <p:cNvSpPr/>
            <p:nvPr/>
          </p:nvSpPr>
          <p:spPr>
            <a:xfrm>
              <a:off x="1887889" y="3941607"/>
              <a:ext cx="175370" cy="693792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4" name="Google Shape;664;p73"/>
            <p:cNvSpPr/>
            <p:nvPr/>
          </p:nvSpPr>
          <p:spPr>
            <a:xfrm>
              <a:off x="1887889" y="2908877"/>
              <a:ext cx="175370" cy="693792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5" name="Google Shape;665;p73"/>
            <p:cNvSpPr/>
            <p:nvPr/>
          </p:nvSpPr>
          <p:spPr>
            <a:xfrm>
              <a:off x="1943100" y="1398589"/>
              <a:ext cx="5276068" cy="8886825"/>
            </a:xfrm>
            <a:custGeom>
              <a:avLst/>
              <a:gdLst/>
              <a:ahLst/>
              <a:cxnLst/>
              <a:rect l="l" t="t" r="r" b="b"/>
              <a:pathLst>
                <a:path w="5276068" h="8886825" extrusionOk="0">
                  <a:moveTo>
                    <a:pt x="706677" y="0"/>
                  </a:moveTo>
                  <a:lnTo>
                    <a:pt x="4569391" y="0"/>
                  </a:lnTo>
                  <a:cubicBezTo>
                    <a:pt x="4959678" y="0"/>
                    <a:pt x="5276068" y="316390"/>
                    <a:pt x="5276068" y="706677"/>
                  </a:cubicBezTo>
                  <a:lnTo>
                    <a:pt x="5276068" y="8886825"/>
                  </a:lnTo>
                  <a:lnTo>
                    <a:pt x="0" y="8886825"/>
                  </a:lnTo>
                  <a:lnTo>
                    <a:pt x="0" y="706677"/>
                  </a:lnTo>
                  <a:cubicBezTo>
                    <a:pt x="0" y="316390"/>
                    <a:pt x="316390" y="0"/>
                    <a:pt x="706677" y="0"/>
                  </a:cubicBezTo>
                  <a:close/>
                </a:path>
              </a:pathLst>
            </a:custGeom>
            <a:solidFill>
              <a:schemeClr val="dk1"/>
            </a:solidFill>
            <a:ln w="12700" cap="flat" cmpd="sng">
              <a:solidFill>
                <a:srgbClr val="9B979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6" name="Google Shape;666;p73"/>
            <p:cNvSpPr/>
            <p:nvPr/>
          </p:nvSpPr>
          <p:spPr>
            <a:xfrm>
              <a:off x="2312158" y="2908877"/>
              <a:ext cx="4537952" cy="7376536"/>
            </a:xfrm>
            <a:custGeom>
              <a:avLst/>
              <a:gdLst/>
              <a:ahLst/>
              <a:cxnLst/>
              <a:rect l="l" t="t" r="r" b="b"/>
              <a:pathLst>
                <a:path w="4537952" h="7376536" extrusionOk="0">
                  <a:moveTo>
                    <a:pt x="63531" y="0"/>
                  </a:moveTo>
                  <a:lnTo>
                    <a:pt x="4474421" y="0"/>
                  </a:lnTo>
                  <a:cubicBezTo>
                    <a:pt x="4509508" y="0"/>
                    <a:pt x="4537952" y="28444"/>
                    <a:pt x="4537952" y="63531"/>
                  </a:cubicBezTo>
                  <a:lnTo>
                    <a:pt x="4537952" y="7376536"/>
                  </a:lnTo>
                  <a:lnTo>
                    <a:pt x="0" y="7376536"/>
                  </a:lnTo>
                  <a:lnTo>
                    <a:pt x="0" y="63531"/>
                  </a:lnTo>
                  <a:cubicBezTo>
                    <a:pt x="0" y="28444"/>
                    <a:pt x="28444" y="0"/>
                    <a:pt x="63531" y="0"/>
                  </a:cubicBezTo>
                  <a:close/>
                </a:path>
              </a:pathLst>
            </a:custGeom>
            <a:solidFill>
              <a:srgbClr val="333333"/>
            </a:solidFill>
            <a:ln w="12700" cap="flat" cmpd="sng">
              <a:solidFill>
                <a:srgbClr val="7777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7" name="Google Shape;667;p73"/>
            <p:cNvSpPr/>
            <p:nvPr/>
          </p:nvSpPr>
          <p:spPr>
            <a:xfrm>
              <a:off x="4011886" y="2276809"/>
              <a:ext cx="129703" cy="129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8" name="Google Shape;668;p73"/>
            <p:cNvSpPr/>
            <p:nvPr/>
          </p:nvSpPr>
          <p:spPr>
            <a:xfrm rot="10800000" flipH="1">
              <a:off x="4271035" y="2286638"/>
              <a:ext cx="879346" cy="11058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9" name="Google Shape;669;p73"/>
            <p:cNvSpPr/>
            <p:nvPr/>
          </p:nvSpPr>
          <p:spPr>
            <a:xfrm>
              <a:off x="4490302" y="1839164"/>
              <a:ext cx="181664" cy="1816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70" name="Google Shape;670;p73"/>
          <p:cNvSpPr txBox="1">
            <a:spLocks noGrp="1"/>
          </p:cNvSpPr>
          <p:nvPr>
            <p:ph type="title"/>
          </p:nvPr>
        </p:nvSpPr>
        <p:spPr>
          <a:xfrm>
            <a:off x="8915204" y="2020829"/>
            <a:ext cx="7431650" cy="3026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71" name="Google Shape;671;p73"/>
          <p:cNvCxnSpPr/>
          <p:nvPr/>
        </p:nvCxnSpPr>
        <p:spPr>
          <a:xfrm>
            <a:off x="9022080" y="5141913"/>
            <a:ext cx="9265920" cy="0"/>
          </a:xfrm>
          <a:prstGeom prst="straightConnector1">
            <a:avLst/>
          </a:prstGeom>
          <a:noFill/>
          <a:ln w="9525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72" name="Google Shape;672;p73"/>
          <p:cNvSpPr txBox="1">
            <a:spLocks noGrp="1"/>
          </p:cNvSpPr>
          <p:nvPr>
            <p:ph type="body" idx="1"/>
          </p:nvPr>
        </p:nvSpPr>
        <p:spPr>
          <a:xfrm>
            <a:off x="8934254" y="5360988"/>
            <a:ext cx="7431650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3" name="Google Shape;673;p73"/>
          <p:cNvSpPr>
            <a:spLocks noGrp="1"/>
          </p:cNvSpPr>
          <p:nvPr>
            <p:ph type="pic" idx="2"/>
          </p:nvPr>
        </p:nvSpPr>
        <p:spPr>
          <a:xfrm>
            <a:off x="2342584" y="2947197"/>
            <a:ext cx="4500000" cy="7338216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74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6" name="Google Shape;676;p74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677" name="Google Shape;677;p74"/>
          <p:cNvGrpSpPr/>
          <p:nvPr/>
        </p:nvGrpSpPr>
        <p:grpSpPr>
          <a:xfrm>
            <a:off x="1956324" y="1418560"/>
            <a:ext cx="5261219" cy="7468265"/>
            <a:chOff x="3004457" y="476891"/>
            <a:chExt cx="5937704" cy="8428531"/>
          </a:xfrm>
        </p:grpSpPr>
        <p:sp>
          <p:nvSpPr>
            <p:cNvPr id="678" name="Google Shape;678;p74"/>
            <p:cNvSpPr/>
            <p:nvPr/>
          </p:nvSpPr>
          <p:spPr>
            <a:xfrm>
              <a:off x="3004457" y="476891"/>
              <a:ext cx="5937704" cy="8428531"/>
            </a:xfrm>
            <a:prstGeom prst="roundRect">
              <a:avLst>
                <a:gd name="adj" fmla="val 5816"/>
              </a:avLst>
            </a:prstGeom>
            <a:solidFill>
              <a:srgbClr val="F8F8F8"/>
            </a:solidFill>
            <a:ln w="12700" cap="flat" cmpd="sng">
              <a:solidFill>
                <a:srgbClr val="7777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9" name="Google Shape;679;p74"/>
            <p:cNvSpPr/>
            <p:nvPr/>
          </p:nvSpPr>
          <p:spPr>
            <a:xfrm>
              <a:off x="5920703" y="774152"/>
              <a:ext cx="105212" cy="105212"/>
            </a:xfrm>
            <a:prstGeom prst="ellipse">
              <a:avLst/>
            </a:prstGeom>
            <a:solidFill>
              <a:srgbClr val="B2B2B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0" name="Google Shape;680;p74"/>
            <p:cNvSpPr/>
            <p:nvPr/>
          </p:nvSpPr>
          <p:spPr>
            <a:xfrm>
              <a:off x="5796194" y="8303721"/>
              <a:ext cx="354231" cy="354231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1" name="Google Shape;681;p74"/>
            <p:cNvSpPr/>
            <p:nvPr/>
          </p:nvSpPr>
          <p:spPr>
            <a:xfrm>
              <a:off x="3358458" y="1202411"/>
              <a:ext cx="5229703" cy="6969132"/>
            </a:xfrm>
            <a:prstGeom prst="roundRect">
              <a:avLst>
                <a:gd name="adj" fmla="val 1400"/>
              </a:avLst>
            </a:prstGeom>
            <a:solidFill>
              <a:srgbClr val="333333"/>
            </a:solidFill>
            <a:ln w="12700" cap="flat" cmpd="sng">
              <a:solidFill>
                <a:srgbClr val="7777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82" name="Google Shape;682;p74"/>
          <p:cNvSpPr txBox="1">
            <a:spLocks noGrp="1"/>
          </p:cNvSpPr>
          <p:nvPr>
            <p:ph type="title"/>
          </p:nvPr>
        </p:nvSpPr>
        <p:spPr>
          <a:xfrm>
            <a:off x="8915204" y="2104573"/>
            <a:ext cx="7431650" cy="2942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83" name="Google Shape;683;p74"/>
          <p:cNvCxnSpPr/>
          <p:nvPr/>
        </p:nvCxnSpPr>
        <p:spPr>
          <a:xfrm>
            <a:off x="9022080" y="5141913"/>
            <a:ext cx="9265920" cy="0"/>
          </a:xfrm>
          <a:prstGeom prst="straightConnector1">
            <a:avLst/>
          </a:prstGeom>
          <a:noFill/>
          <a:ln w="9525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84" name="Google Shape;684;p74"/>
          <p:cNvSpPr txBox="1">
            <a:spLocks noGrp="1"/>
          </p:cNvSpPr>
          <p:nvPr>
            <p:ph type="body" idx="1"/>
          </p:nvPr>
        </p:nvSpPr>
        <p:spPr>
          <a:xfrm>
            <a:off x="8934254" y="5360988"/>
            <a:ext cx="7431650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5" name="Google Shape;685;p74"/>
          <p:cNvSpPr>
            <a:spLocks noGrp="1"/>
          </p:cNvSpPr>
          <p:nvPr>
            <p:ph type="pic" idx="2"/>
          </p:nvPr>
        </p:nvSpPr>
        <p:spPr>
          <a:xfrm>
            <a:off x="2306240" y="2104573"/>
            <a:ext cx="4572000" cy="608400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ft image 2">
  <p:cSld name="Left image 2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1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1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0" name="Google Shape;60;p21"/>
          <p:cNvSpPr>
            <a:spLocks noGrp="1"/>
          </p:cNvSpPr>
          <p:nvPr>
            <p:ph type="pic" idx="2"/>
          </p:nvPr>
        </p:nvSpPr>
        <p:spPr>
          <a:xfrm>
            <a:off x="0" y="-794"/>
            <a:ext cx="5231423" cy="1028541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21"/>
          <p:cNvSpPr txBox="1">
            <a:spLocks noGrp="1"/>
          </p:cNvSpPr>
          <p:nvPr>
            <p:ph type="title"/>
          </p:nvPr>
        </p:nvSpPr>
        <p:spPr>
          <a:xfrm>
            <a:off x="12347442" y="2730374"/>
            <a:ext cx="4537208" cy="4823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1"/>
          <p:cNvSpPr/>
          <p:nvPr/>
        </p:nvSpPr>
        <p:spPr>
          <a:xfrm>
            <a:off x="5231423" y="-1588"/>
            <a:ext cx="6510634" cy="102862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21"/>
          <p:cNvSpPr txBox="1">
            <a:spLocks noGrp="1"/>
          </p:cNvSpPr>
          <p:nvPr>
            <p:ph type="body" idx="1"/>
          </p:nvPr>
        </p:nvSpPr>
        <p:spPr>
          <a:xfrm>
            <a:off x="6127603" y="4199298"/>
            <a:ext cx="4718273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21"/>
          <p:cNvSpPr txBox="1">
            <a:spLocks noGrp="1"/>
          </p:cNvSpPr>
          <p:nvPr>
            <p:ph type="body" idx="3"/>
          </p:nvPr>
        </p:nvSpPr>
        <p:spPr>
          <a:xfrm>
            <a:off x="6127603" y="3483427"/>
            <a:ext cx="4718273" cy="637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ne and tablet 1">
  <p:cSld name="Phone and tablet 1"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7" name="Google Shape;687;p75"/>
          <p:cNvCxnSpPr/>
          <p:nvPr/>
        </p:nvCxnSpPr>
        <p:spPr>
          <a:xfrm>
            <a:off x="1517651" y="5141913"/>
            <a:ext cx="7182707" cy="0"/>
          </a:xfrm>
          <a:prstGeom prst="straightConnector1">
            <a:avLst/>
          </a:prstGeom>
          <a:noFill/>
          <a:ln w="9525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88" name="Google Shape;688;p75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9" name="Google Shape;689;p75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690" name="Google Shape;690;p75"/>
          <p:cNvGrpSpPr/>
          <p:nvPr/>
        </p:nvGrpSpPr>
        <p:grpSpPr>
          <a:xfrm>
            <a:off x="11083681" y="1398588"/>
            <a:ext cx="5261219" cy="7468265"/>
            <a:chOff x="3004457" y="476891"/>
            <a:chExt cx="5937704" cy="8428531"/>
          </a:xfrm>
        </p:grpSpPr>
        <p:sp>
          <p:nvSpPr>
            <p:cNvPr id="691" name="Google Shape;691;p75"/>
            <p:cNvSpPr/>
            <p:nvPr/>
          </p:nvSpPr>
          <p:spPr>
            <a:xfrm>
              <a:off x="3004457" y="476891"/>
              <a:ext cx="5937704" cy="8428531"/>
            </a:xfrm>
            <a:prstGeom prst="roundRect">
              <a:avLst>
                <a:gd name="adj" fmla="val 5816"/>
              </a:avLst>
            </a:prstGeom>
            <a:solidFill>
              <a:srgbClr val="F8F8F8"/>
            </a:solidFill>
            <a:ln w="12700" cap="flat" cmpd="sng">
              <a:solidFill>
                <a:srgbClr val="7777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2" name="Google Shape;692;p75"/>
            <p:cNvSpPr/>
            <p:nvPr/>
          </p:nvSpPr>
          <p:spPr>
            <a:xfrm>
              <a:off x="5920703" y="774152"/>
              <a:ext cx="105212" cy="105212"/>
            </a:xfrm>
            <a:prstGeom prst="ellipse">
              <a:avLst/>
            </a:prstGeom>
            <a:solidFill>
              <a:srgbClr val="B2B2B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3" name="Google Shape;693;p75"/>
            <p:cNvSpPr/>
            <p:nvPr/>
          </p:nvSpPr>
          <p:spPr>
            <a:xfrm>
              <a:off x="5796194" y="8303721"/>
              <a:ext cx="354231" cy="354231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4" name="Google Shape;694;p75"/>
            <p:cNvSpPr/>
            <p:nvPr/>
          </p:nvSpPr>
          <p:spPr>
            <a:xfrm>
              <a:off x="3358458" y="1202411"/>
              <a:ext cx="5229703" cy="6969132"/>
            </a:xfrm>
            <a:prstGeom prst="roundRect">
              <a:avLst>
                <a:gd name="adj" fmla="val 1400"/>
              </a:avLst>
            </a:prstGeom>
            <a:solidFill>
              <a:srgbClr val="333333"/>
            </a:solidFill>
            <a:ln w="12700" cap="flat" cmpd="sng">
              <a:solidFill>
                <a:srgbClr val="7777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95" name="Google Shape;695;p75"/>
          <p:cNvGrpSpPr/>
          <p:nvPr/>
        </p:nvGrpSpPr>
        <p:grpSpPr>
          <a:xfrm>
            <a:off x="8700358" y="3270250"/>
            <a:ext cx="2690898" cy="5616575"/>
            <a:chOff x="2791402" y="1050114"/>
            <a:chExt cx="3909098" cy="8159261"/>
          </a:xfrm>
        </p:grpSpPr>
        <p:sp>
          <p:nvSpPr>
            <p:cNvPr id="696" name="Google Shape;696;p75"/>
            <p:cNvSpPr/>
            <p:nvPr/>
          </p:nvSpPr>
          <p:spPr>
            <a:xfrm>
              <a:off x="2791402" y="2914753"/>
              <a:ext cx="128588" cy="508715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7" name="Google Shape;697;p75"/>
            <p:cNvSpPr/>
            <p:nvPr/>
          </p:nvSpPr>
          <p:spPr>
            <a:xfrm>
              <a:off x="2791402" y="2157516"/>
              <a:ext cx="128588" cy="508715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8" name="Google Shape;698;p75"/>
            <p:cNvSpPr/>
            <p:nvPr/>
          </p:nvSpPr>
          <p:spPr>
            <a:xfrm>
              <a:off x="2831885" y="1050114"/>
              <a:ext cx="3868615" cy="8159261"/>
            </a:xfrm>
            <a:prstGeom prst="roundRect">
              <a:avLst>
                <a:gd name="adj" fmla="val 13394"/>
              </a:avLst>
            </a:prstGeom>
            <a:solidFill>
              <a:srgbClr val="F8F8F8"/>
            </a:solidFill>
            <a:ln w="12700" cap="flat" cmpd="sng">
              <a:solidFill>
                <a:srgbClr val="9B979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9" name="Google Shape;699;p75"/>
            <p:cNvSpPr/>
            <p:nvPr/>
          </p:nvSpPr>
          <p:spPr>
            <a:xfrm>
              <a:off x="3102492" y="2157516"/>
              <a:ext cx="3327400" cy="5920122"/>
            </a:xfrm>
            <a:prstGeom prst="roundRect">
              <a:avLst>
                <a:gd name="adj" fmla="val 1400"/>
              </a:avLst>
            </a:prstGeom>
            <a:solidFill>
              <a:srgbClr val="333333"/>
            </a:solidFill>
            <a:ln w="12700" cap="flat" cmpd="sng">
              <a:solidFill>
                <a:srgbClr val="7777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0" name="Google Shape;700;p75"/>
            <p:cNvSpPr/>
            <p:nvPr/>
          </p:nvSpPr>
          <p:spPr>
            <a:xfrm>
              <a:off x="4348798" y="1694059"/>
              <a:ext cx="95103" cy="95103"/>
            </a:xfrm>
            <a:prstGeom prst="ellipse">
              <a:avLst/>
            </a:prstGeom>
            <a:solidFill>
              <a:srgbClr val="DDDBD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1" name="Google Shape;701;p75"/>
            <p:cNvSpPr/>
            <p:nvPr/>
          </p:nvSpPr>
          <p:spPr>
            <a:xfrm rot="10800000" flipH="1">
              <a:off x="4538816" y="1701266"/>
              <a:ext cx="644770" cy="81083"/>
            </a:xfrm>
            <a:prstGeom prst="roundRect">
              <a:avLst>
                <a:gd name="adj" fmla="val 50000"/>
              </a:avLst>
            </a:prstGeom>
            <a:solidFill>
              <a:srgbClr val="DDDBD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2" name="Google Shape;702;p75"/>
            <p:cNvSpPr/>
            <p:nvPr/>
          </p:nvSpPr>
          <p:spPr>
            <a:xfrm>
              <a:off x="4699591" y="1373161"/>
              <a:ext cx="133203" cy="133203"/>
            </a:xfrm>
            <a:prstGeom prst="ellipse">
              <a:avLst/>
            </a:prstGeom>
            <a:solidFill>
              <a:srgbClr val="DDDBD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3" name="Google Shape;703;p75"/>
            <p:cNvSpPr/>
            <p:nvPr/>
          </p:nvSpPr>
          <p:spPr>
            <a:xfrm>
              <a:off x="4420522" y="8297836"/>
              <a:ext cx="691341" cy="691341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04" name="Google Shape;704;p75"/>
          <p:cNvSpPr txBox="1">
            <a:spLocks noGrp="1"/>
          </p:cNvSpPr>
          <p:nvPr>
            <p:ph type="title"/>
          </p:nvPr>
        </p:nvSpPr>
        <p:spPr>
          <a:xfrm>
            <a:off x="1403351" y="1398589"/>
            <a:ext cx="5111750" cy="3648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5" name="Google Shape;705;p75"/>
          <p:cNvSpPr txBox="1">
            <a:spLocks noGrp="1"/>
          </p:cNvSpPr>
          <p:nvPr>
            <p:ph type="body" idx="1"/>
          </p:nvPr>
        </p:nvSpPr>
        <p:spPr>
          <a:xfrm>
            <a:off x="1422400" y="5360988"/>
            <a:ext cx="5092700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6" name="Google Shape;706;p75"/>
          <p:cNvSpPr>
            <a:spLocks noGrp="1"/>
          </p:cNvSpPr>
          <p:nvPr>
            <p:ph type="pic" idx="2"/>
          </p:nvPr>
        </p:nvSpPr>
        <p:spPr>
          <a:xfrm>
            <a:off x="11445875" y="2104573"/>
            <a:ext cx="4572000" cy="608400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7" name="Google Shape;707;p75"/>
          <p:cNvSpPr>
            <a:spLocks noGrp="1"/>
          </p:cNvSpPr>
          <p:nvPr>
            <p:ph type="pic" idx="3"/>
          </p:nvPr>
        </p:nvSpPr>
        <p:spPr>
          <a:xfrm>
            <a:off x="8939982" y="4062573"/>
            <a:ext cx="2220143" cy="4027615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ne and tablet 2">
  <p:cSld name="Phone and tablet 2">
    <p:bg>
      <p:bgPr>
        <a:solidFill>
          <a:schemeClr val="dk1"/>
        </a:solidFill>
        <a:effectLst/>
      </p:bgPr>
    </p:bg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76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0" name="Google Shape;710;p76"/>
          <p:cNvSpPr txBox="1">
            <a:spLocks noGrp="1"/>
          </p:cNvSpPr>
          <p:nvPr>
            <p:ph type="sldNum" idx="12"/>
          </p:nvPr>
        </p:nvSpPr>
        <p:spPr>
          <a:xfrm>
            <a:off x="16757650" y="8877368"/>
            <a:ext cx="121920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711" name="Google Shape;711;p76"/>
          <p:cNvCxnSpPr/>
          <p:nvPr/>
        </p:nvCxnSpPr>
        <p:spPr>
          <a:xfrm>
            <a:off x="1517651" y="5141913"/>
            <a:ext cx="7210574" cy="0"/>
          </a:xfrm>
          <a:prstGeom prst="straightConnector1">
            <a:avLst/>
          </a:prstGeom>
          <a:noFill/>
          <a:ln w="9525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712" name="Google Shape;712;p76"/>
          <p:cNvGrpSpPr/>
          <p:nvPr/>
        </p:nvGrpSpPr>
        <p:grpSpPr>
          <a:xfrm>
            <a:off x="11083681" y="1398588"/>
            <a:ext cx="5261219" cy="7468265"/>
            <a:chOff x="3004457" y="476891"/>
            <a:chExt cx="5937704" cy="8428531"/>
          </a:xfrm>
        </p:grpSpPr>
        <p:sp>
          <p:nvSpPr>
            <p:cNvPr id="713" name="Google Shape;713;p76"/>
            <p:cNvSpPr/>
            <p:nvPr/>
          </p:nvSpPr>
          <p:spPr>
            <a:xfrm>
              <a:off x="3004457" y="476891"/>
              <a:ext cx="5937704" cy="8428531"/>
            </a:xfrm>
            <a:prstGeom prst="roundRect">
              <a:avLst>
                <a:gd name="adj" fmla="val 5816"/>
              </a:avLst>
            </a:prstGeom>
            <a:solidFill>
              <a:srgbClr val="F8F8F8"/>
            </a:solidFill>
            <a:ln w="12700" cap="flat" cmpd="sng">
              <a:solidFill>
                <a:srgbClr val="7777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4" name="Google Shape;714;p76"/>
            <p:cNvSpPr/>
            <p:nvPr/>
          </p:nvSpPr>
          <p:spPr>
            <a:xfrm>
              <a:off x="5920703" y="774152"/>
              <a:ext cx="105212" cy="105212"/>
            </a:xfrm>
            <a:prstGeom prst="ellipse">
              <a:avLst/>
            </a:prstGeom>
            <a:solidFill>
              <a:srgbClr val="B2B2B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5" name="Google Shape;715;p76"/>
            <p:cNvSpPr/>
            <p:nvPr/>
          </p:nvSpPr>
          <p:spPr>
            <a:xfrm>
              <a:off x="5796194" y="8303721"/>
              <a:ext cx="354231" cy="354231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6" name="Google Shape;716;p76"/>
            <p:cNvSpPr/>
            <p:nvPr/>
          </p:nvSpPr>
          <p:spPr>
            <a:xfrm>
              <a:off x="3358458" y="1202411"/>
              <a:ext cx="5229703" cy="6969132"/>
            </a:xfrm>
            <a:prstGeom prst="roundRect">
              <a:avLst>
                <a:gd name="adj" fmla="val 1400"/>
              </a:avLst>
            </a:prstGeom>
            <a:solidFill>
              <a:srgbClr val="333333"/>
            </a:solidFill>
            <a:ln w="12700" cap="flat" cmpd="sng">
              <a:solidFill>
                <a:srgbClr val="7777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17" name="Google Shape;717;p76"/>
          <p:cNvGrpSpPr/>
          <p:nvPr/>
        </p:nvGrpSpPr>
        <p:grpSpPr>
          <a:xfrm>
            <a:off x="8700358" y="3270250"/>
            <a:ext cx="2690898" cy="5616575"/>
            <a:chOff x="2791402" y="1050114"/>
            <a:chExt cx="3909098" cy="8159261"/>
          </a:xfrm>
        </p:grpSpPr>
        <p:sp>
          <p:nvSpPr>
            <p:cNvPr id="718" name="Google Shape;718;p76"/>
            <p:cNvSpPr/>
            <p:nvPr/>
          </p:nvSpPr>
          <p:spPr>
            <a:xfrm>
              <a:off x="2791402" y="2914753"/>
              <a:ext cx="128588" cy="508715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9" name="Google Shape;719;p76"/>
            <p:cNvSpPr/>
            <p:nvPr/>
          </p:nvSpPr>
          <p:spPr>
            <a:xfrm>
              <a:off x="2791402" y="2157516"/>
              <a:ext cx="128588" cy="508715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0" name="Google Shape;720;p76"/>
            <p:cNvSpPr/>
            <p:nvPr/>
          </p:nvSpPr>
          <p:spPr>
            <a:xfrm>
              <a:off x="2831885" y="1050114"/>
              <a:ext cx="3868615" cy="8159261"/>
            </a:xfrm>
            <a:prstGeom prst="roundRect">
              <a:avLst>
                <a:gd name="adj" fmla="val 13394"/>
              </a:avLst>
            </a:prstGeom>
            <a:solidFill>
              <a:srgbClr val="F8F8F8"/>
            </a:solidFill>
            <a:ln w="12700" cap="flat" cmpd="sng">
              <a:solidFill>
                <a:srgbClr val="9B979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1" name="Google Shape;721;p76"/>
            <p:cNvSpPr/>
            <p:nvPr/>
          </p:nvSpPr>
          <p:spPr>
            <a:xfrm>
              <a:off x="3102492" y="2157516"/>
              <a:ext cx="3327400" cy="5920122"/>
            </a:xfrm>
            <a:prstGeom prst="roundRect">
              <a:avLst>
                <a:gd name="adj" fmla="val 1400"/>
              </a:avLst>
            </a:prstGeom>
            <a:solidFill>
              <a:srgbClr val="333333"/>
            </a:solidFill>
            <a:ln w="12700" cap="flat" cmpd="sng">
              <a:solidFill>
                <a:srgbClr val="7777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2" name="Google Shape;722;p76"/>
            <p:cNvSpPr/>
            <p:nvPr/>
          </p:nvSpPr>
          <p:spPr>
            <a:xfrm>
              <a:off x="4348798" y="1694059"/>
              <a:ext cx="95103" cy="95103"/>
            </a:xfrm>
            <a:prstGeom prst="ellipse">
              <a:avLst/>
            </a:prstGeom>
            <a:solidFill>
              <a:srgbClr val="DDDBD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3" name="Google Shape;723;p76"/>
            <p:cNvSpPr/>
            <p:nvPr/>
          </p:nvSpPr>
          <p:spPr>
            <a:xfrm rot="10800000" flipH="1">
              <a:off x="4538816" y="1701266"/>
              <a:ext cx="644770" cy="81083"/>
            </a:xfrm>
            <a:prstGeom prst="roundRect">
              <a:avLst>
                <a:gd name="adj" fmla="val 50000"/>
              </a:avLst>
            </a:prstGeom>
            <a:solidFill>
              <a:srgbClr val="DDDBD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4" name="Google Shape;724;p76"/>
            <p:cNvSpPr/>
            <p:nvPr/>
          </p:nvSpPr>
          <p:spPr>
            <a:xfrm>
              <a:off x="4699591" y="1373161"/>
              <a:ext cx="133203" cy="133203"/>
            </a:xfrm>
            <a:prstGeom prst="ellipse">
              <a:avLst/>
            </a:prstGeom>
            <a:solidFill>
              <a:srgbClr val="DDDBD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5" name="Google Shape;725;p76"/>
            <p:cNvSpPr/>
            <p:nvPr/>
          </p:nvSpPr>
          <p:spPr>
            <a:xfrm>
              <a:off x="4420522" y="8297836"/>
              <a:ext cx="691341" cy="691341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26" name="Google Shape;726;p76"/>
          <p:cNvSpPr txBox="1">
            <a:spLocks noGrp="1"/>
          </p:cNvSpPr>
          <p:nvPr>
            <p:ph type="title"/>
          </p:nvPr>
        </p:nvSpPr>
        <p:spPr>
          <a:xfrm>
            <a:off x="1403351" y="1398589"/>
            <a:ext cx="5111750" cy="3648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7" name="Google Shape;727;p76"/>
          <p:cNvSpPr txBox="1">
            <a:spLocks noGrp="1"/>
          </p:cNvSpPr>
          <p:nvPr>
            <p:ph type="body" idx="1"/>
          </p:nvPr>
        </p:nvSpPr>
        <p:spPr>
          <a:xfrm>
            <a:off x="1422400" y="5360988"/>
            <a:ext cx="5092700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8" name="Google Shape;728;p76"/>
          <p:cNvSpPr>
            <a:spLocks noGrp="1"/>
          </p:cNvSpPr>
          <p:nvPr>
            <p:ph type="pic" idx="2"/>
          </p:nvPr>
        </p:nvSpPr>
        <p:spPr>
          <a:xfrm>
            <a:off x="11445875" y="2104573"/>
            <a:ext cx="4572000" cy="608400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9" name="Google Shape;729;p76"/>
          <p:cNvSpPr>
            <a:spLocks noGrp="1"/>
          </p:cNvSpPr>
          <p:nvPr>
            <p:ph type="pic" idx="3"/>
          </p:nvPr>
        </p:nvSpPr>
        <p:spPr>
          <a:xfrm>
            <a:off x="8939982" y="4062573"/>
            <a:ext cx="2220143" cy="4027615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ptop 1">
  <p:cSld name="laptop 1">
    <p:spTree>
      <p:nvGrpSpPr>
        <p:cNvPr id="1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77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2" name="Google Shape;732;p77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733" name="Google Shape;733;p77"/>
          <p:cNvGrpSpPr/>
          <p:nvPr/>
        </p:nvGrpSpPr>
        <p:grpSpPr>
          <a:xfrm>
            <a:off x="1403350" y="2556257"/>
            <a:ext cx="9050416" cy="5171312"/>
            <a:chOff x="1320800" y="1790165"/>
            <a:chExt cx="10669666" cy="6096534"/>
          </a:xfrm>
        </p:grpSpPr>
        <p:sp>
          <p:nvSpPr>
            <p:cNvPr id="734" name="Google Shape;734;p77"/>
            <p:cNvSpPr/>
            <p:nvPr/>
          </p:nvSpPr>
          <p:spPr>
            <a:xfrm>
              <a:off x="2342657" y="1790165"/>
              <a:ext cx="8635566" cy="6071101"/>
            </a:xfrm>
            <a:prstGeom prst="roundRect">
              <a:avLst>
                <a:gd name="adj" fmla="val 4479"/>
              </a:avLst>
            </a:prstGeom>
            <a:solidFill>
              <a:srgbClr val="1C1C1C"/>
            </a:solidFill>
            <a:ln w="12700" cap="flat" cmpd="sng">
              <a:solidFill>
                <a:srgbClr val="7777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5" name="Google Shape;735;p77"/>
            <p:cNvSpPr/>
            <p:nvPr/>
          </p:nvSpPr>
          <p:spPr>
            <a:xfrm>
              <a:off x="1321705" y="7765770"/>
              <a:ext cx="10667856" cy="120929"/>
            </a:xfrm>
            <a:custGeom>
              <a:avLst/>
              <a:gdLst/>
              <a:ahLst/>
              <a:cxnLst/>
              <a:rect l="l" t="t" r="r" b="b"/>
              <a:pathLst>
                <a:path w="12407609" h="140651" extrusionOk="0">
                  <a:moveTo>
                    <a:pt x="0" y="0"/>
                  </a:moveTo>
                  <a:lnTo>
                    <a:pt x="54798" y="2767"/>
                  </a:lnTo>
                  <a:lnTo>
                    <a:pt x="12407609" y="2767"/>
                  </a:lnTo>
                  <a:lnTo>
                    <a:pt x="12326342" y="41916"/>
                  </a:lnTo>
                  <a:cubicBezTo>
                    <a:pt x="12176026" y="105494"/>
                    <a:pt x="12010762" y="140651"/>
                    <a:pt x="11837287" y="140651"/>
                  </a:cubicBezTo>
                  <a:lnTo>
                    <a:pt x="576066" y="140651"/>
                  </a:lnTo>
                  <a:cubicBezTo>
                    <a:pt x="402591" y="140651"/>
                    <a:pt x="237327" y="105494"/>
                    <a:pt x="87012" y="41916"/>
                  </a:cubicBez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6" name="Google Shape;736;p77"/>
            <p:cNvSpPr/>
            <p:nvPr/>
          </p:nvSpPr>
          <p:spPr>
            <a:xfrm>
              <a:off x="1320800" y="7666147"/>
              <a:ext cx="10669666" cy="102001"/>
            </a:xfrm>
            <a:prstGeom prst="roundRect">
              <a:avLst>
                <a:gd name="adj" fmla="val 16667"/>
              </a:avLst>
            </a:prstGeom>
            <a:solidFill>
              <a:srgbClr val="B2B2B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7" name="Google Shape;737;p77"/>
            <p:cNvSpPr/>
            <p:nvPr/>
          </p:nvSpPr>
          <p:spPr>
            <a:xfrm>
              <a:off x="5830616" y="7666148"/>
              <a:ext cx="1650037" cy="71543"/>
            </a:xfrm>
            <a:custGeom>
              <a:avLst/>
              <a:gdLst/>
              <a:ahLst/>
              <a:cxnLst/>
              <a:rect l="l" t="t" r="r" b="b"/>
              <a:pathLst>
                <a:path w="1919131" h="83211" extrusionOk="0">
                  <a:moveTo>
                    <a:pt x="0" y="0"/>
                  </a:moveTo>
                  <a:lnTo>
                    <a:pt x="1919131" y="0"/>
                  </a:lnTo>
                  <a:lnTo>
                    <a:pt x="1916033" y="15344"/>
                  </a:lnTo>
                  <a:cubicBezTo>
                    <a:pt x="1899164" y="55227"/>
                    <a:pt x="1859673" y="83211"/>
                    <a:pt x="1813646" y="83211"/>
                  </a:cubicBezTo>
                  <a:lnTo>
                    <a:pt x="105484" y="83211"/>
                  </a:lnTo>
                  <a:cubicBezTo>
                    <a:pt x="59458" y="83211"/>
                    <a:pt x="19967" y="55227"/>
                    <a:pt x="3098" y="15344"/>
                  </a:cubicBez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8" name="Google Shape;738;p77"/>
            <p:cNvSpPr/>
            <p:nvPr/>
          </p:nvSpPr>
          <p:spPr>
            <a:xfrm>
              <a:off x="2654660" y="2200716"/>
              <a:ext cx="8019384" cy="5003836"/>
            </a:xfrm>
            <a:prstGeom prst="roundRect">
              <a:avLst>
                <a:gd name="adj" fmla="val 595"/>
              </a:avLst>
            </a:prstGeom>
            <a:solidFill>
              <a:srgbClr val="333333"/>
            </a:solidFill>
            <a:ln w="12700" cap="flat" cmpd="sng">
              <a:solidFill>
                <a:srgbClr val="7777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39" name="Google Shape;739;p77"/>
          <p:cNvSpPr txBox="1">
            <a:spLocks noGrp="1"/>
          </p:cNvSpPr>
          <p:nvPr>
            <p:ph type="title"/>
          </p:nvPr>
        </p:nvSpPr>
        <p:spPr>
          <a:xfrm>
            <a:off x="11160125" y="2235201"/>
            <a:ext cx="5165725" cy="2811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40" name="Google Shape;740;p77"/>
          <p:cNvCxnSpPr/>
          <p:nvPr/>
        </p:nvCxnSpPr>
        <p:spPr>
          <a:xfrm>
            <a:off x="11267001" y="5141913"/>
            <a:ext cx="7020999" cy="0"/>
          </a:xfrm>
          <a:prstGeom prst="straightConnector1">
            <a:avLst/>
          </a:prstGeom>
          <a:noFill/>
          <a:ln w="9525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41" name="Google Shape;741;p77"/>
          <p:cNvSpPr txBox="1">
            <a:spLocks noGrp="1"/>
          </p:cNvSpPr>
          <p:nvPr>
            <p:ph type="body" idx="1"/>
          </p:nvPr>
        </p:nvSpPr>
        <p:spPr>
          <a:xfrm>
            <a:off x="11179175" y="5360988"/>
            <a:ext cx="5165725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2" name="Google Shape;742;p77"/>
          <p:cNvSpPr>
            <a:spLocks noGrp="1"/>
          </p:cNvSpPr>
          <p:nvPr>
            <p:ph type="pic" idx="2"/>
          </p:nvPr>
        </p:nvSpPr>
        <p:spPr>
          <a:xfrm>
            <a:off x="2561991" y="2939672"/>
            <a:ext cx="6775136" cy="4209274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ptop and phone 1">
  <p:cSld name="laptop and phone 1"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" name="Google Shape;744;p78"/>
          <p:cNvGrpSpPr/>
          <p:nvPr/>
        </p:nvGrpSpPr>
        <p:grpSpPr>
          <a:xfrm>
            <a:off x="11832678" y="2222865"/>
            <a:ext cx="2109987" cy="4404069"/>
            <a:chOff x="2791402" y="1050114"/>
            <a:chExt cx="3909098" cy="8159261"/>
          </a:xfrm>
        </p:grpSpPr>
        <p:sp>
          <p:nvSpPr>
            <p:cNvPr id="745" name="Google Shape;745;p78"/>
            <p:cNvSpPr/>
            <p:nvPr/>
          </p:nvSpPr>
          <p:spPr>
            <a:xfrm>
              <a:off x="2791402" y="2914753"/>
              <a:ext cx="128588" cy="508715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6" name="Google Shape;746;p78"/>
            <p:cNvSpPr/>
            <p:nvPr/>
          </p:nvSpPr>
          <p:spPr>
            <a:xfrm>
              <a:off x="2791402" y="2157516"/>
              <a:ext cx="128588" cy="508715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7" name="Google Shape;747;p78"/>
            <p:cNvSpPr/>
            <p:nvPr/>
          </p:nvSpPr>
          <p:spPr>
            <a:xfrm>
              <a:off x="2831885" y="1050114"/>
              <a:ext cx="3868615" cy="8159261"/>
            </a:xfrm>
            <a:prstGeom prst="roundRect">
              <a:avLst>
                <a:gd name="adj" fmla="val 13394"/>
              </a:avLst>
            </a:prstGeom>
            <a:solidFill>
              <a:schemeClr val="dk1"/>
            </a:solidFill>
            <a:ln w="12700" cap="flat" cmpd="sng">
              <a:solidFill>
                <a:srgbClr val="9B979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8" name="Google Shape;748;p78"/>
            <p:cNvSpPr/>
            <p:nvPr/>
          </p:nvSpPr>
          <p:spPr>
            <a:xfrm>
              <a:off x="3102492" y="2157516"/>
              <a:ext cx="3327400" cy="5920122"/>
            </a:xfrm>
            <a:prstGeom prst="roundRect">
              <a:avLst>
                <a:gd name="adj" fmla="val 1400"/>
              </a:avLst>
            </a:prstGeom>
            <a:solidFill>
              <a:srgbClr val="333333"/>
            </a:solidFill>
            <a:ln w="12700" cap="flat" cmpd="sng">
              <a:solidFill>
                <a:srgbClr val="7777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9" name="Google Shape;749;p78"/>
            <p:cNvSpPr/>
            <p:nvPr/>
          </p:nvSpPr>
          <p:spPr>
            <a:xfrm>
              <a:off x="4348798" y="1694059"/>
              <a:ext cx="95103" cy="95103"/>
            </a:xfrm>
            <a:prstGeom prst="ellipse">
              <a:avLst/>
            </a:prstGeom>
            <a:solidFill>
              <a:srgbClr val="DDDBD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0" name="Google Shape;750;p78"/>
            <p:cNvSpPr/>
            <p:nvPr/>
          </p:nvSpPr>
          <p:spPr>
            <a:xfrm rot="10800000" flipH="1">
              <a:off x="4538816" y="1701266"/>
              <a:ext cx="644770" cy="81083"/>
            </a:xfrm>
            <a:prstGeom prst="roundRect">
              <a:avLst>
                <a:gd name="adj" fmla="val 50000"/>
              </a:avLst>
            </a:prstGeom>
            <a:solidFill>
              <a:srgbClr val="DDDBD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1" name="Google Shape;751;p78"/>
            <p:cNvSpPr/>
            <p:nvPr/>
          </p:nvSpPr>
          <p:spPr>
            <a:xfrm>
              <a:off x="4699591" y="1373161"/>
              <a:ext cx="133203" cy="133203"/>
            </a:xfrm>
            <a:prstGeom prst="ellipse">
              <a:avLst/>
            </a:prstGeom>
            <a:solidFill>
              <a:srgbClr val="DDDBD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2" name="Google Shape;752;p78"/>
            <p:cNvSpPr/>
            <p:nvPr/>
          </p:nvSpPr>
          <p:spPr>
            <a:xfrm>
              <a:off x="4420522" y="8297836"/>
              <a:ext cx="691341" cy="691341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53" name="Google Shape;753;p78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4" name="Google Shape;754;p78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755" name="Google Shape;755;p78"/>
          <p:cNvGrpSpPr/>
          <p:nvPr/>
        </p:nvGrpSpPr>
        <p:grpSpPr>
          <a:xfrm>
            <a:off x="3584809" y="1477195"/>
            <a:ext cx="9050416" cy="5171312"/>
            <a:chOff x="1320800" y="1790165"/>
            <a:chExt cx="10669666" cy="6096534"/>
          </a:xfrm>
        </p:grpSpPr>
        <p:sp>
          <p:nvSpPr>
            <p:cNvPr id="756" name="Google Shape;756;p78"/>
            <p:cNvSpPr/>
            <p:nvPr/>
          </p:nvSpPr>
          <p:spPr>
            <a:xfrm>
              <a:off x="2342657" y="1790165"/>
              <a:ext cx="8635566" cy="6071101"/>
            </a:xfrm>
            <a:prstGeom prst="roundRect">
              <a:avLst>
                <a:gd name="adj" fmla="val 4479"/>
              </a:avLst>
            </a:prstGeom>
            <a:solidFill>
              <a:schemeClr val="dk1"/>
            </a:solidFill>
            <a:ln w="12700" cap="flat" cmpd="sng">
              <a:solidFill>
                <a:srgbClr val="7777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7" name="Google Shape;757;p78"/>
            <p:cNvSpPr/>
            <p:nvPr/>
          </p:nvSpPr>
          <p:spPr>
            <a:xfrm>
              <a:off x="1321705" y="7765770"/>
              <a:ext cx="10667856" cy="120929"/>
            </a:xfrm>
            <a:custGeom>
              <a:avLst/>
              <a:gdLst/>
              <a:ahLst/>
              <a:cxnLst/>
              <a:rect l="l" t="t" r="r" b="b"/>
              <a:pathLst>
                <a:path w="12407609" h="140651" extrusionOk="0">
                  <a:moveTo>
                    <a:pt x="0" y="0"/>
                  </a:moveTo>
                  <a:lnTo>
                    <a:pt x="54798" y="2767"/>
                  </a:lnTo>
                  <a:lnTo>
                    <a:pt x="12407609" y="2767"/>
                  </a:lnTo>
                  <a:lnTo>
                    <a:pt x="12326342" y="41916"/>
                  </a:lnTo>
                  <a:cubicBezTo>
                    <a:pt x="12176026" y="105494"/>
                    <a:pt x="12010762" y="140651"/>
                    <a:pt x="11837287" y="140651"/>
                  </a:cubicBezTo>
                  <a:lnTo>
                    <a:pt x="576066" y="140651"/>
                  </a:lnTo>
                  <a:cubicBezTo>
                    <a:pt x="402591" y="140651"/>
                    <a:pt x="237327" y="105494"/>
                    <a:pt x="87012" y="41916"/>
                  </a:cubicBez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8" name="Google Shape;758;p78"/>
            <p:cNvSpPr/>
            <p:nvPr/>
          </p:nvSpPr>
          <p:spPr>
            <a:xfrm>
              <a:off x="1320800" y="7666147"/>
              <a:ext cx="10669666" cy="102001"/>
            </a:xfrm>
            <a:prstGeom prst="roundRect">
              <a:avLst>
                <a:gd name="adj" fmla="val 16667"/>
              </a:avLst>
            </a:prstGeom>
            <a:solidFill>
              <a:srgbClr val="B2B2B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9" name="Google Shape;759;p78"/>
            <p:cNvSpPr/>
            <p:nvPr/>
          </p:nvSpPr>
          <p:spPr>
            <a:xfrm>
              <a:off x="5830616" y="7666148"/>
              <a:ext cx="1650037" cy="71543"/>
            </a:xfrm>
            <a:custGeom>
              <a:avLst/>
              <a:gdLst/>
              <a:ahLst/>
              <a:cxnLst/>
              <a:rect l="l" t="t" r="r" b="b"/>
              <a:pathLst>
                <a:path w="1919131" h="83211" extrusionOk="0">
                  <a:moveTo>
                    <a:pt x="0" y="0"/>
                  </a:moveTo>
                  <a:lnTo>
                    <a:pt x="1919131" y="0"/>
                  </a:lnTo>
                  <a:lnTo>
                    <a:pt x="1916033" y="15344"/>
                  </a:lnTo>
                  <a:cubicBezTo>
                    <a:pt x="1899164" y="55227"/>
                    <a:pt x="1859673" y="83211"/>
                    <a:pt x="1813646" y="83211"/>
                  </a:cubicBezTo>
                  <a:lnTo>
                    <a:pt x="105484" y="83211"/>
                  </a:lnTo>
                  <a:cubicBezTo>
                    <a:pt x="59458" y="83211"/>
                    <a:pt x="19967" y="55227"/>
                    <a:pt x="3098" y="15344"/>
                  </a:cubicBez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0" name="Google Shape;760;p78"/>
            <p:cNvSpPr/>
            <p:nvPr/>
          </p:nvSpPr>
          <p:spPr>
            <a:xfrm>
              <a:off x="2654660" y="2200716"/>
              <a:ext cx="8019384" cy="5003836"/>
            </a:xfrm>
            <a:prstGeom prst="roundRect">
              <a:avLst>
                <a:gd name="adj" fmla="val 595"/>
              </a:avLst>
            </a:prstGeom>
            <a:solidFill>
              <a:srgbClr val="333333"/>
            </a:solidFill>
            <a:ln w="12700" cap="flat" cmpd="sng">
              <a:solidFill>
                <a:srgbClr val="7777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61" name="Google Shape;761;p78"/>
          <p:cNvSpPr>
            <a:spLocks noGrp="1"/>
          </p:cNvSpPr>
          <p:nvPr>
            <p:ph type="pic" idx="2"/>
          </p:nvPr>
        </p:nvSpPr>
        <p:spPr>
          <a:xfrm>
            <a:off x="4743450" y="1860610"/>
            <a:ext cx="6775136" cy="4209274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2" name="Google Shape;762;p78"/>
          <p:cNvSpPr>
            <a:spLocks noGrp="1"/>
          </p:cNvSpPr>
          <p:nvPr>
            <p:ph type="pic" idx="3"/>
          </p:nvPr>
        </p:nvSpPr>
        <p:spPr>
          <a:xfrm>
            <a:off x="12029781" y="2835760"/>
            <a:ext cx="1740859" cy="3158134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3" name="Google Shape;763;p78"/>
          <p:cNvSpPr txBox="1">
            <a:spLocks noGrp="1"/>
          </p:cNvSpPr>
          <p:nvPr>
            <p:ph type="title"/>
          </p:nvPr>
        </p:nvSpPr>
        <p:spPr>
          <a:xfrm>
            <a:off x="1403350" y="7000825"/>
            <a:ext cx="5724525" cy="204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4" name="Google Shape;764;p78"/>
          <p:cNvSpPr txBox="1">
            <a:spLocks noGrp="1"/>
          </p:cNvSpPr>
          <p:nvPr>
            <p:ph type="body" idx="1"/>
          </p:nvPr>
        </p:nvSpPr>
        <p:spPr>
          <a:xfrm>
            <a:off x="7578969" y="7188201"/>
            <a:ext cx="7686431" cy="16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ptop 2">
  <p:cSld name="laptop 2">
    <p:spTree>
      <p:nvGrpSpPr>
        <p:cNvPr id="1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66" name="Google Shape;766;p79"/>
          <p:cNvCxnSpPr/>
          <p:nvPr/>
        </p:nvCxnSpPr>
        <p:spPr>
          <a:xfrm>
            <a:off x="1517651" y="5141913"/>
            <a:ext cx="7379606" cy="0"/>
          </a:xfrm>
          <a:prstGeom prst="straightConnector1">
            <a:avLst/>
          </a:prstGeom>
          <a:noFill/>
          <a:ln w="9525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67" name="Google Shape;767;p79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8" name="Google Shape;768;p79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69" name="Google Shape;769;p79"/>
          <p:cNvPicPr preferRelativeResize="0"/>
          <p:nvPr/>
        </p:nvPicPr>
        <p:blipFill rotWithShape="1">
          <a:blip r:embed="rId2">
            <a:alphaModFix/>
          </a:blip>
          <a:srcRect t="10211" r="35458"/>
          <a:stretch/>
        </p:blipFill>
        <p:spPr>
          <a:xfrm>
            <a:off x="7127875" y="0"/>
            <a:ext cx="11160125" cy="8877369"/>
          </a:xfrm>
          <a:prstGeom prst="rect">
            <a:avLst/>
          </a:prstGeom>
          <a:noFill/>
          <a:ln>
            <a:noFill/>
          </a:ln>
        </p:spPr>
      </p:pic>
      <p:sp>
        <p:nvSpPr>
          <p:cNvPr id="770" name="Google Shape;770;p79"/>
          <p:cNvSpPr>
            <a:spLocks noGrp="1"/>
          </p:cNvSpPr>
          <p:nvPr>
            <p:ph type="pic" idx="2"/>
          </p:nvPr>
        </p:nvSpPr>
        <p:spPr>
          <a:xfrm>
            <a:off x="9318625" y="0"/>
            <a:ext cx="8969376" cy="771525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1" name="Google Shape;771;p79"/>
          <p:cNvSpPr txBox="1">
            <a:spLocks noGrp="1"/>
          </p:cNvSpPr>
          <p:nvPr>
            <p:ph type="title"/>
          </p:nvPr>
        </p:nvSpPr>
        <p:spPr>
          <a:xfrm>
            <a:off x="1403351" y="1398589"/>
            <a:ext cx="5111750" cy="3648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2" name="Google Shape;772;p79"/>
          <p:cNvSpPr txBox="1">
            <a:spLocks noGrp="1"/>
          </p:cNvSpPr>
          <p:nvPr>
            <p:ph type="body" idx="1"/>
          </p:nvPr>
        </p:nvSpPr>
        <p:spPr>
          <a:xfrm>
            <a:off x="1422400" y="5360988"/>
            <a:ext cx="5092700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sktop">
  <p:cSld name="Desktop"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80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5" name="Google Shape;775;p80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776" name="Google Shape;776;p80"/>
          <p:cNvGrpSpPr/>
          <p:nvPr/>
        </p:nvGrpSpPr>
        <p:grpSpPr>
          <a:xfrm>
            <a:off x="1943100" y="2177141"/>
            <a:ext cx="7661474" cy="6219281"/>
            <a:chOff x="2198478" y="1402730"/>
            <a:chExt cx="8912404" cy="7234736"/>
          </a:xfrm>
        </p:grpSpPr>
        <p:grpSp>
          <p:nvGrpSpPr>
            <p:cNvPr id="777" name="Google Shape;777;p80"/>
            <p:cNvGrpSpPr/>
            <p:nvPr/>
          </p:nvGrpSpPr>
          <p:grpSpPr>
            <a:xfrm>
              <a:off x="5152347" y="7666807"/>
              <a:ext cx="3002317" cy="970659"/>
              <a:chOff x="5152347" y="7666807"/>
              <a:chExt cx="3002317" cy="970659"/>
            </a:xfrm>
          </p:grpSpPr>
          <p:sp>
            <p:nvSpPr>
              <p:cNvPr id="778" name="Google Shape;778;p80"/>
              <p:cNvSpPr/>
              <p:nvPr/>
            </p:nvSpPr>
            <p:spPr>
              <a:xfrm>
                <a:off x="5152347" y="7666807"/>
                <a:ext cx="3002317" cy="970659"/>
              </a:xfrm>
              <a:custGeom>
                <a:avLst/>
                <a:gdLst/>
                <a:ahLst/>
                <a:cxnLst/>
                <a:rect l="l" t="t" r="r" b="b"/>
                <a:pathLst>
                  <a:path w="3002317" h="970659" extrusionOk="0">
                    <a:moveTo>
                      <a:pt x="566240" y="0"/>
                    </a:moveTo>
                    <a:lnTo>
                      <a:pt x="2432360" y="0"/>
                    </a:lnTo>
                    <a:lnTo>
                      <a:pt x="2444712" y="153415"/>
                    </a:lnTo>
                    <a:cubicBezTo>
                      <a:pt x="2455725" y="340027"/>
                      <a:pt x="2464059" y="517933"/>
                      <a:pt x="2558119" y="661012"/>
                    </a:cubicBezTo>
                    <a:cubicBezTo>
                      <a:pt x="2648607" y="770549"/>
                      <a:pt x="2858156" y="775312"/>
                      <a:pt x="2962931" y="837224"/>
                    </a:cubicBezTo>
                    <a:lnTo>
                      <a:pt x="2956436" y="837224"/>
                    </a:lnTo>
                    <a:lnTo>
                      <a:pt x="2960140" y="837972"/>
                    </a:lnTo>
                    <a:cubicBezTo>
                      <a:pt x="2984926" y="848455"/>
                      <a:pt x="3002317" y="872998"/>
                      <a:pt x="3002317" y="901602"/>
                    </a:cubicBezTo>
                    <a:lnTo>
                      <a:pt x="3002316" y="901602"/>
                    </a:lnTo>
                    <a:cubicBezTo>
                      <a:pt x="3002316" y="939741"/>
                      <a:pt x="2971398" y="970659"/>
                      <a:pt x="2933259" y="970659"/>
                    </a:cubicBezTo>
                    <a:lnTo>
                      <a:pt x="69057" y="970658"/>
                    </a:lnTo>
                    <a:cubicBezTo>
                      <a:pt x="49987" y="970658"/>
                      <a:pt x="32723" y="962928"/>
                      <a:pt x="20226" y="950432"/>
                    </a:cubicBezTo>
                    <a:lnTo>
                      <a:pt x="0" y="901601"/>
                    </a:lnTo>
                    <a:lnTo>
                      <a:pt x="20226" y="852771"/>
                    </a:lnTo>
                    <a:lnTo>
                      <a:pt x="36097" y="842071"/>
                    </a:lnTo>
                    <a:lnTo>
                      <a:pt x="35278" y="842071"/>
                    </a:lnTo>
                    <a:lnTo>
                      <a:pt x="37319" y="841247"/>
                    </a:lnTo>
                    <a:lnTo>
                      <a:pt x="42177" y="837972"/>
                    </a:lnTo>
                    <a:lnTo>
                      <a:pt x="48684" y="836658"/>
                    </a:lnTo>
                    <a:lnTo>
                      <a:pt x="130007" y="803822"/>
                    </a:lnTo>
                    <a:cubicBezTo>
                      <a:pt x="237386" y="771229"/>
                      <a:pt x="372224" y="748012"/>
                      <a:pt x="440090" y="665859"/>
                    </a:cubicBezTo>
                    <a:cubicBezTo>
                      <a:pt x="534150" y="522780"/>
                      <a:pt x="542484" y="344874"/>
                      <a:pt x="553498" y="158262"/>
                    </a:cubicBezTo>
                    <a:close/>
                  </a:path>
                </a:pathLst>
              </a:custGeom>
              <a:solidFill>
                <a:srgbClr val="C5C5C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9" name="Google Shape;779;p80"/>
              <p:cNvSpPr/>
              <p:nvPr/>
            </p:nvSpPr>
            <p:spPr>
              <a:xfrm>
                <a:off x="5713861" y="7666807"/>
                <a:ext cx="1879289" cy="81781"/>
              </a:xfrm>
              <a:custGeom>
                <a:avLst/>
                <a:gdLst/>
                <a:ahLst/>
                <a:cxnLst/>
                <a:rect l="l" t="t" r="r" b="b"/>
                <a:pathLst>
                  <a:path w="1879289" h="81781" extrusionOk="0">
                    <a:moveTo>
                      <a:pt x="6584" y="0"/>
                    </a:moveTo>
                    <a:lnTo>
                      <a:pt x="1872704" y="0"/>
                    </a:lnTo>
                    <a:lnTo>
                      <a:pt x="1879289" y="81781"/>
                    </a:lnTo>
                    <a:lnTo>
                      <a:pt x="0" y="81781"/>
                    </a:lnTo>
                    <a:close/>
                  </a:path>
                </a:pathLst>
              </a:custGeom>
              <a:solidFill>
                <a:srgbClr val="A8A8A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80" name="Google Shape;780;p80"/>
            <p:cNvSpPr/>
            <p:nvPr/>
          </p:nvSpPr>
          <p:spPr>
            <a:xfrm>
              <a:off x="2200826" y="1402814"/>
              <a:ext cx="8910056" cy="6264077"/>
            </a:xfrm>
            <a:prstGeom prst="roundRect">
              <a:avLst>
                <a:gd name="adj" fmla="val 4479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1" name="Google Shape;781;p80"/>
            <p:cNvSpPr/>
            <p:nvPr/>
          </p:nvSpPr>
          <p:spPr>
            <a:xfrm>
              <a:off x="2520212" y="1784336"/>
              <a:ext cx="8271284" cy="4652597"/>
            </a:xfrm>
            <a:prstGeom prst="roundRect">
              <a:avLst>
                <a:gd name="adj" fmla="val 595"/>
              </a:avLst>
            </a:prstGeom>
            <a:solidFill>
              <a:srgbClr val="333333"/>
            </a:solidFill>
            <a:ln w="12700" cap="flat" cmpd="sng">
              <a:solidFill>
                <a:srgbClr val="7777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82" name="Google Shape;782;p80"/>
            <p:cNvGrpSpPr/>
            <p:nvPr/>
          </p:nvGrpSpPr>
          <p:grpSpPr>
            <a:xfrm>
              <a:off x="2198478" y="1402730"/>
              <a:ext cx="8910056" cy="6264077"/>
              <a:chOff x="2198478" y="1402730"/>
              <a:chExt cx="8910056" cy="6264077"/>
            </a:xfrm>
          </p:grpSpPr>
          <p:sp>
            <p:nvSpPr>
              <p:cNvPr id="783" name="Google Shape;783;p80"/>
              <p:cNvSpPr/>
              <p:nvPr/>
            </p:nvSpPr>
            <p:spPr>
              <a:xfrm>
                <a:off x="2198478" y="6797053"/>
                <a:ext cx="8910056" cy="869754"/>
              </a:xfrm>
              <a:custGeom>
                <a:avLst/>
                <a:gdLst/>
                <a:ahLst/>
                <a:cxnLst/>
                <a:rect l="l" t="t" r="r" b="b"/>
                <a:pathLst>
                  <a:path w="8910056" h="869754" extrusionOk="0">
                    <a:moveTo>
                      <a:pt x="0" y="0"/>
                    </a:moveTo>
                    <a:lnTo>
                      <a:pt x="8910056" y="0"/>
                    </a:lnTo>
                    <a:lnTo>
                      <a:pt x="8910056" y="589186"/>
                    </a:lnTo>
                    <a:cubicBezTo>
                      <a:pt x="8910056" y="744139"/>
                      <a:pt x="8784441" y="869754"/>
                      <a:pt x="8629488" y="869754"/>
                    </a:cubicBezTo>
                    <a:lnTo>
                      <a:pt x="280568" y="869754"/>
                    </a:lnTo>
                    <a:cubicBezTo>
                      <a:pt x="125615" y="869754"/>
                      <a:pt x="0" y="744139"/>
                      <a:pt x="0" y="589186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4" name="Google Shape;784;p80"/>
              <p:cNvSpPr/>
              <p:nvPr/>
            </p:nvSpPr>
            <p:spPr>
              <a:xfrm>
                <a:off x="2198478" y="1402730"/>
                <a:ext cx="8910056" cy="6264077"/>
              </a:xfrm>
              <a:prstGeom prst="roundRect">
                <a:avLst>
                  <a:gd name="adj" fmla="val 4479"/>
                </a:avLst>
              </a:prstGeom>
              <a:noFill/>
              <a:ln w="12700" cap="flat" cmpd="sng">
                <a:solidFill>
                  <a:srgbClr val="777777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785" name="Google Shape;785;p80"/>
          <p:cNvSpPr txBox="1">
            <a:spLocks noGrp="1"/>
          </p:cNvSpPr>
          <p:nvPr>
            <p:ph type="title"/>
          </p:nvPr>
        </p:nvSpPr>
        <p:spPr>
          <a:xfrm>
            <a:off x="11160125" y="2177141"/>
            <a:ext cx="5165725" cy="2869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86" name="Google Shape;786;p80"/>
          <p:cNvCxnSpPr/>
          <p:nvPr/>
        </p:nvCxnSpPr>
        <p:spPr>
          <a:xfrm>
            <a:off x="11267001" y="5141913"/>
            <a:ext cx="7020999" cy="0"/>
          </a:xfrm>
          <a:prstGeom prst="straightConnector1">
            <a:avLst/>
          </a:prstGeom>
          <a:noFill/>
          <a:ln w="9525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87" name="Google Shape;787;p80"/>
          <p:cNvSpPr txBox="1">
            <a:spLocks noGrp="1"/>
          </p:cNvSpPr>
          <p:nvPr>
            <p:ph type="body" idx="1"/>
          </p:nvPr>
        </p:nvSpPr>
        <p:spPr>
          <a:xfrm>
            <a:off x="11179175" y="5360988"/>
            <a:ext cx="5165725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8" name="Google Shape;788;p80"/>
          <p:cNvSpPr>
            <a:spLocks noGrp="1"/>
          </p:cNvSpPr>
          <p:nvPr>
            <p:ph type="pic" idx="2"/>
          </p:nvPr>
        </p:nvSpPr>
        <p:spPr>
          <a:xfrm>
            <a:off x="2245837" y="2543447"/>
            <a:ext cx="7056000" cy="3961305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points">
  <p:cSld name="3 points"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Google Shape;790;p81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1" name="Google Shape;791;p81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92" name="Google Shape;792;p81"/>
          <p:cNvSpPr/>
          <p:nvPr/>
        </p:nvSpPr>
        <p:spPr>
          <a:xfrm>
            <a:off x="7127875" y="2939844"/>
            <a:ext cx="1831612" cy="2114891"/>
          </a:xfrm>
          <a:custGeom>
            <a:avLst/>
            <a:gdLst/>
            <a:ahLst/>
            <a:cxnLst/>
            <a:rect l="l" t="t" r="r" b="b"/>
            <a:pathLst>
              <a:path w="1831612" h="2114891" extrusionOk="0">
                <a:moveTo>
                  <a:pt x="0" y="0"/>
                </a:moveTo>
                <a:lnTo>
                  <a:pt x="176053" y="8890"/>
                </a:lnTo>
                <a:cubicBezTo>
                  <a:pt x="842715" y="76593"/>
                  <a:pt x="1421520" y="441485"/>
                  <a:pt x="1777898" y="968994"/>
                </a:cubicBezTo>
                <a:lnTo>
                  <a:pt x="1831612" y="1057409"/>
                </a:lnTo>
                <a:lnTo>
                  <a:pt x="0" y="2114891"/>
                </a:lnTo>
                <a:lnTo>
                  <a:pt x="0" y="0"/>
                </a:lnTo>
                <a:close/>
              </a:path>
            </a:pathLst>
          </a:cu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3" name="Google Shape;793;p81"/>
          <p:cNvSpPr/>
          <p:nvPr/>
        </p:nvSpPr>
        <p:spPr>
          <a:xfrm>
            <a:off x="7176426" y="4081434"/>
            <a:ext cx="2105662" cy="2118160"/>
          </a:xfrm>
          <a:custGeom>
            <a:avLst/>
            <a:gdLst/>
            <a:ahLst/>
            <a:cxnLst/>
            <a:rect l="l" t="t" r="r" b="b"/>
            <a:pathLst>
              <a:path w="2105662" h="2118160" extrusionOk="0">
                <a:moveTo>
                  <a:pt x="1834203" y="0"/>
                </a:moveTo>
                <a:lnTo>
                  <a:pt x="1839718" y="9078"/>
                </a:lnTo>
                <a:cubicBezTo>
                  <a:pt x="2009322" y="321292"/>
                  <a:pt x="2105662" y="679082"/>
                  <a:pt x="2105662" y="1059373"/>
                </a:cubicBezTo>
                <a:cubicBezTo>
                  <a:pt x="2105662" y="1439664"/>
                  <a:pt x="2009322" y="1797454"/>
                  <a:pt x="1839718" y="2109668"/>
                </a:cubicBezTo>
                <a:lnTo>
                  <a:pt x="1834559" y="2118160"/>
                </a:lnTo>
                <a:lnTo>
                  <a:pt x="0" y="1058977"/>
                </a:lnTo>
                <a:lnTo>
                  <a:pt x="1834203" y="0"/>
                </a:lnTo>
                <a:close/>
              </a:path>
            </a:pathLst>
          </a:custGeom>
          <a:solidFill>
            <a:srgbClr val="D1D1D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4" name="Google Shape;794;p81"/>
          <p:cNvSpPr/>
          <p:nvPr/>
        </p:nvSpPr>
        <p:spPr>
          <a:xfrm>
            <a:off x="7127875" y="5226089"/>
            <a:ext cx="1831968" cy="2115683"/>
          </a:xfrm>
          <a:custGeom>
            <a:avLst/>
            <a:gdLst/>
            <a:ahLst/>
            <a:cxnLst/>
            <a:rect l="l" t="t" r="r" b="b"/>
            <a:pathLst>
              <a:path w="1831968" h="2115683" extrusionOk="0">
                <a:moveTo>
                  <a:pt x="0" y="0"/>
                </a:moveTo>
                <a:lnTo>
                  <a:pt x="1831968" y="1057687"/>
                </a:lnTo>
                <a:lnTo>
                  <a:pt x="1777898" y="1146689"/>
                </a:lnTo>
                <a:cubicBezTo>
                  <a:pt x="1421520" y="1674199"/>
                  <a:pt x="842715" y="2039090"/>
                  <a:pt x="176053" y="2106793"/>
                </a:cubicBezTo>
                <a:lnTo>
                  <a:pt x="0" y="2115683"/>
                </a:lnTo>
                <a:lnTo>
                  <a:pt x="0" y="0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5" name="Google Shape;795;p81"/>
          <p:cNvSpPr txBox="1">
            <a:spLocks noGrp="1"/>
          </p:cNvSpPr>
          <p:nvPr>
            <p:ph type="body" idx="1"/>
          </p:nvPr>
        </p:nvSpPr>
        <p:spPr>
          <a:xfrm>
            <a:off x="7453495" y="3508010"/>
            <a:ext cx="724962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6" name="Google Shape;796;p81"/>
          <p:cNvSpPr txBox="1">
            <a:spLocks noGrp="1"/>
          </p:cNvSpPr>
          <p:nvPr>
            <p:ph type="body" idx="2"/>
          </p:nvPr>
        </p:nvSpPr>
        <p:spPr>
          <a:xfrm>
            <a:off x="7453495" y="6063016"/>
            <a:ext cx="724962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7" name="Google Shape;797;p81"/>
          <p:cNvSpPr txBox="1">
            <a:spLocks noGrp="1"/>
          </p:cNvSpPr>
          <p:nvPr>
            <p:ph type="body" idx="3"/>
          </p:nvPr>
        </p:nvSpPr>
        <p:spPr>
          <a:xfrm>
            <a:off x="8229257" y="4834752"/>
            <a:ext cx="724962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8" name="Google Shape;798;p81"/>
          <p:cNvSpPr txBox="1">
            <a:spLocks noGrp="1"/>
          </p:cNvSpPr>
          <p:nvPr>
            <p:ph type="body" idx="4"/>
          </p:nvPr>
        </p:nvSpPr>
        <p:spPr>
          <a:xfrm>
            <a:off x="11160124" y="2057825"/>
            <a:ext cx="5184775" cy="1651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9" name="Google Shape;799;p81"/>
          <p:cNvSpPr txBox="1">
            <a:spLocks noGrp="1"/>
          </p:cNvSpPr>
          <p:nvPr>
            <p:ph type="body" idx="5"/>
          </p:nvPr>
        </p:nvSpPr>
        <p:spPr>
          <a:xfrm>
            <a:off x="11160124" y="1398588"/>
            <a:ext cx="5184775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0" name="Google Shape;800;p81"/>
          <p:cNvSpPr txBox="1">
            <a:spLocks noGrp="1"/>
          </p:cNvSpPr>
          <p:nvPr>
            <p:ph type="body" idx="6"/>
          </p:nvPr>
        </p:nvSpPr>
        <p:spPr>
          <a:xfrm>
            <a:off x="11160124" y="4641679"/>
            <a:ext cx="5184775" cy="1651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1" name="Google Shape;801;p81"/>
          <p:cNvSpPr txBox="1">
            <a:spLocks noGrp="1"/>
          </p:cNvSpPr>
          <p:nvPr>
            <p:ph type="body" idx="7"/>
          </p:nvPr>
        </p:nvSpPr>
        <p:spPr>
          <a:xfrm>
            <a:off x="11160124" y="3982442"/>
            <a:ext cx="5184775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2" name="Google Shape;802;p81"/>
          <p:cNvSpPr txBox="1">
            <a:spLocks noGrp="1"/>
          </p:cNvSpPr>
          <p:nvPr>
            <p:ph type="body" idx="8"/>
          </p:nvPr>
        </p:nvSpPr>
        <p:spPr>
          <a:xfrm>
            <a:off x="11160124" y="7225532"/>
            <a:ext cx="5184775" cy="1651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3" name="Google Shape;803;p81"/>
          <p:cNvSpPr txBox="1">
            <a:spLocks noGrp="1"/>
          </p:cNvSpPr>
          <p:nvPr>
            <p:ph type="body" idx="9"/>
          </p:nvPr>
        </p:nvSpPr>
        <p:spPr>
          <a:xfrm>
            <a:off x="11160124" y="6566295"/>
            <a:ext cx="5184775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804" name="Google Shape;804;p81"/>
          <p:cNvCxnSpPr>
            <a:stCxn id="795" idx="3"/>
            <a:endCxn id="799" idx="1"/>
          </p:cNvCxnSpPr>
          <p:nvPr/>
        </p:nvCxnSpPr>
        <p:spPr>
          <a:xfrm rot="10800000" flipH="1">
            <a:off x="8178457" y="1691572"/>
            <a:ext cx="2981700" cy="2122200"/>
          </a:xfrm>
          <a:prstGeom prst="bentConnector3">
            <a:avLst>
              <a:gd name="adj1" fmla="val 49999"/>
            </a:avLst>
          </a:prstGeom>
          <a:noFill/>
          <a:ln w="12700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805" name="Google Shape;805;p81"/>
          <p:cNvCxnSpPr>
            <a:stCxn id="801" idx="1"/>
          </p:cNvCxnSpPr>
          <p:nvPr/>
        </p:nvCxnSpPr>
        <p:spPr>
          <a:xfrm flipH="1">
            <a:off x="8954224" y="4275563"/>
            <a:ext cx="2205900" cy="866400"/>
          </a:xfrm>
          <a:prstGeom prst="bentConnector3">
            <a:avLst>
              <a:gd name="adj1" fmla="val 50000"/>
            </a:avLst>
          </a:prstGeom>
          <a:noFill/>
          <a:ln w="12700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806" name="Google Shape;806;p81"/>
          <p:cNvCxnSpPr>
            <a:stCxn id="803" idx="1"/>
            <a:endCxn id="796" idx="3"/>
          </p:cNvCxnSpPr>
          <p:nvPr/>
        </p:nvCxnSpPr>
        <p:spPr>
          <a:xfrm rot="10800000">
            <a:off x="8178424" y="6368916"/>
            <a:ext cx="2981700" cy="490500"/>
          </a:xfrm>
          <a:prstGeom prst="bentConnector3">
            <a:avLst>
              <a:gd name="adj1" fmla="val 49999"/>
            </a:avLst>
          </a:prstGeom>
          <a:noFill/>
          <a:ln w="12700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07" name="Google Shape;807;p81"/>
          <p:cNvSpPr txBox="1">
            <a:spLocks noGrp="1"/>
          </p:cNvSpPr>
          <p:nvPr>
            <p:ph type="title"/>
          </p:nvPr>
        </p:nvSpPr>
        <p:spPr>
          <a:xfrm>
            <a:off x="1403351" y="3633535"/>
            <a:ext cx="5111750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/>
                                        <p:tgtEl>
                                          <p:spTgt spid="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/>
                                        <p:tgtEl>
                                          <p:spTgt spid="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7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/>
                                        <p:tgtEl>
                                          <p:spTgt spid="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/>
                                        <p:tgtEl>
                                          <p:spTgt spid="7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/>
                                        <p:tgtEl>
                                          <p:spTgt spid="7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/>
                                        <p:tgtEl>
                                          <p:spTgt spid="7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/>
                                        <p:tgtEl>
                                          <p:spTgt spid="7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/>
                                        <p:tgtEl>
                                          <p:spTgt spid="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/>
                                        <p:tgtEl>
                                          <p:spTgt spid="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/>
                                        <p:tgtEl>
                                          <p:spTgt spid="7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/>
                                        <p:tgtEl>
                                          <p:spTgt spid="7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/>
                                        <p:tgtEl>
                                          <p:spTgt spid="7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7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/>
                                        <p:tgtEl>
                                          <p:spTgt spid="7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7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7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7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7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7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7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7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7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7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7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000"/>
                            </p:stCondLst>
                            <p:childTnLst>
                              <p:par>
                                <p:cTn id="19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500"/>
                            </p:stCondLst>
                            <p:childTnLst>
                              <p:par>
                                <p:cTn id="1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3000"/>
                            </p:stCondLst>
                            <p:childTnLst>
                              <p:par>
                                <p:cTn id="1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500"/>
                            </p:stCondLst>
                            <p:childTnLst>
                              <p:par>
                                <p:cTn id="2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7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4000"/>
                            </p:stCondLst>
                            <p:childTnLst>
                              <p:par>
                                <p:cTn id="2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7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4500"/>
                            </p:stCondLst>
                            <p:childTnLst>
                              <p:par>
                                <p:cTn id="2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7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5000"/>
                            </p:stCondLst>
                            <p:childTnLst>
                              <p:par>
                                <p:cTn id="2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7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500"/>
                            </p:stCondLst>
                            <p:childTnLst>
                              <p:par>
                                <p:cTn id="2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7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7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7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000"/>
                            </p:stCondLst>
                            <p:childTnLst>
                              <p:par>
                                <p:cTn id="2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7500"/>
                            </p:stCondLst>
                            <p:childTnLst>
                              <p:par>
                                <p:cTn id="2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8000"/>
                            </p:stCondLst>
                            <p:childTnLst>
                              <p:par>
                                <p:cTn id="2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8500"/>
                            </p:stCondLst>
                            <p:childTnLst>
                              <p:par>
                                <p:cTn id="2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7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9000"/>
                            </p:stCondLst>
                            <p:childTnLst>
                              <p:par>
                                <p:cTn id="2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7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9500"/>
                            </p:stCondLst>
                            <p:childTnLst>
                              <p:par>
                                <p:cTn id="2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7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7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0500"/>
                            </p:stCondLst>
                            <p:childTnLst>
                              <p:par>
                                <p:cTn id="2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7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7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11500"/>
                            </p:stCondLst>
                            <p:childTnLst>
                              <p:par>
                                <p:cTn id="26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12500"/>
                            </p:stCondLst>
                            <p:childTnLst>
                              <p:par>
                                <p:cTn id="2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8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13000"/>
                            </p:stCondLst>
                            <p:childTnLst>
                              <p:par>
                                <p:cTn id="2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8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13500"/>
                            </p:stCondLst>
                            <p:childTnLst>
                              <p:par>
                                <p:cTn id="2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8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14000"/>
                            </p:stCondLst>
                            <p:childTnLst>
                              <p:par>
                                <p:cTn id="2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8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14500"/>
                            </p:stCondLst>
                            <p:childTnLst>
                              <p:par>
                                <p:cTn id="2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8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8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15500"/>
                            </p:stCondLst>
                            <p:childTnLst>
                              <p:par>
                                <p:cTn id="2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8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16000"/>
                            </p:stCondLst>
                            <p:childTnLst>
                              <p:par>
                                <p:cTn id="3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8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16500"/>
                            </p:stCondLst>
                            <p:childTnLst>
                              <p:par>
                                <p:cTn id="3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17000"/>
                            </p:stCondLst>
                            <p:childTnLst>
                              <p:par>
                                <p:cTn id="3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7500"/>
                            </p:stCondLst>
                            <p:childTnLst>
                              <p:par>
                                <p:cTn id="3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8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18000"/>
                            </p:stCondLst>
                            <p:childTnLst>
                              <p:par>
                                <p:cTn id="3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8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18500"/>
                            </p:stCondLst>
                            <p:childTnLst>
                              <p:par>
                                <p:cTn id="3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8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9000"/>
                            </p:stCondLst>
                            <p:childTnLst>
                              <p:par>
                                <p:cTn id="3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8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19500"/>
                            </p:stCondLst>
                            <p:childTnLst>
                              <p:par>
                                <p:cTn id="3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8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20000"/>
                            </p:stCondLst>
                            <p:childTnLst>
                              <p:par>
                                <p:cTn id="3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8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20500"/>
                            </p:stCondLst>
                            <p:childTnLst>
                              <p:par>
                                <p:cTn id="3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8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21000"/>
                            </p:stCondLst>
                            <p:childTnLst>
                              <p:par>
                                <p:cTn id="34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21500"/>
                            </p:stCondLst>
                            <p:childTnLst>
                              <p:par>
                                <p:cTn id="3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22000"/>
                            </p:stCondLst>
                            <p:childTnLst>
                              <p:par>
                                <p:cTn id="3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22500"/>
                            </p:stCondLst>
                            <p:childTnLst>
                              <p:par>
                                <p:cTn id="3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23000"/>
                            </p:stCondLst>
                            <p:childTnLst>
                              <p:par>
                                <p:cTn id="3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23500"/>
                            </p:stCondLst>
                            <p:childTnLst>
                              <p:par>
                                <p:cTn id="3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24000"/>
                            </p:stCondLst>
                            <p:childTnLst>
                              <p:par>
                                <p:cTn id="3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500"/>
                                        <p:tgtEl>
                                          <p:spTgt spid="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24500"/>
                            </p:stCondLst>
                            <p:childTnLst>
                              <p:par>
                                <p:cTn id="3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25000"/>
                            </p:stCondLst>
                            <p:childTnLst>
                              <p:par>
                                <p:cTn id="3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8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25500"/>
                            </p:stCondLst>
                            <p:childTnLst>
                              <p:par>
                                <p:cTn id="3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500"/>
                                        <p:tgtEl>
                                          <p:spTgt spid="8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26000"/>
                            </p:stCondLst>
                            <p:childTnLst>
                              <p:par>
                                <p:cTn id="3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26500"/>
                            </p:stCondLst>
                            <p:childTnLst>
                              <p:par>
                                <p:cTn id="3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27000"/>
                            </p:stCondLst>
                            <p:childTnLst>
                              <p:par>
                                <p:cTn id="3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500"/>
                                        <p:tgtEl>
                                          <p:spTgt spid="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27500"/>
                            </p:stCondLst>
                            <p:childTnLst>
                              <p:par>
                                <p:cTn id="3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500"/>
                                        <p:tgtEl>
                                          <p:spTgt spid="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28000"/>
                            </p:stCondLst>
                            <p:childTnLst>
                              <p:par>
                                <p:cTn id="3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28500"/>
                            </p:stCondLst>
                            <p:childTnLst>
                              <p:par>
                                <p:cTn id="4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4" dur="500"/>
                                        <p:tgtEl>
                                          <p:spTgt spid="8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29000"/>
                            </p:stCondLst>
                            <p:childTnLst>
                              <p:par>
                                <p:cTn id="4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8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29500"/>
                            </p:stCondLst>
                            <p:childTnLst>
                              <p:par>
                                <p:cTn id="4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8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30000"/>
                            </p:stCondLst>
                            <p:childTnLst>
                              <p:par>
                                <p:cTn id="4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500"/>
                                        <p:tgtEl>
                                          <p:spTgt spid="8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 points">
  <p:cSld name="6 points">
    <p:spTree>
      <p:nvGrpSpPr>
        <p:cNvPr id="1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82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0" name="Google Shape;810;p82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11" name="Google Shape;811;p82"/>
          <p:cNvSpPr/>
          <p:nvPr/>
        </p:nvSpPr>
        <p:spPr>
          <a:xfrm>
            <a:off x="7262795" y="3601025"/>
            <a:ext cx="1831968" cy="2115683"/>
          </a:xfrm>
          <a:custGeom>
            <a:avLst/>
            <a:gdLst/>
            <a:ahLst/>
            <a:cxnLst/>
            <a:rect l="l" t="t" r="r" b="b"/>
            <a:pathLst>
              <a:path w="1831968" h="2115683" extrusionOk="0">
                <a:moveTo>
                  <a:pt x="1831968" y="0"/>
                </a:moveTo>
                <a:lnTo>
                  <a:pt x="1831968" y="2115683"/>
                </a:lnTo>
                <a:lnTo>
                  <a:pt x="0" y="1057996"/>
                </a:lnTo>
                <a:lnTo>
                  <a:pt x="54070" y="968994"/>
                </a:lnTo>
                <a:cubicBezTo>
                  <a:pt x="410448" y="441485"/>
                  <a:pt x="989253" y="76593"/>
                  <a:pt x="1655915" y="8890"/>
                </a:cubicBezTo>
                <a:lnTo>
                  <a:pt x="1831968" y="0"/>
                </a:lnTo>
                <a:close/>
              </a:path>
            </a:pathLst>
          </a:custGeom>
          <a:solidFill>
            <a:srgbClr val="BABA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2" name="Google Shape;812;p82"/>
          <p:cNvSpPr/>
          <p:nvPr/>
        </p:nvSpPr>
        <p:spPr>
          <a:xfrm>
            <a:off x="9193237" y="3601025"/>
            <a:ext cx="1831612" cy="2114891"/>
          </a:xfrm>
          <a:custGeom>
            <a:avLst/>
            <a:gdLst/>
            <a:ahLst/>
            <a:cxnLst/>
            <a:rect l="l" t="t" r="r" b="b"/>
            <a:pathLst>
              <a:path w="1831612" h="2114891" extrusionOk="0">
                <a:moveTo>
                  <a:pt x="0" y="0"/>
                </a:moveTo>
                <a:lnTo>
                  <a:pt x="176053" y="8890"/>
                </a:lnTo>
                <a:cubicBezTo>
                  <a:pt x="842715" y="76593"/>
                  <a:pt x="1421520" y="441485"/>
                  <a:pt x="1777898" y="968994"/>
                </a:cubicBezTo>
                <a:lnTo>
                  <a:pt x="1831612" y="1057409"/>
                </a:lnTo>
                <a:lnTo>
                  <a:pt x="0" y="2114891"/>
                </a:lnTo>
                <a:lnTo>
                  <a:pt x="0" y="0"/>
                </a:lnTo>
                <a:close/>
              </a:path>
            </a:pathLst>
          </a:cu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3" name="Google Shape;813;p82"/>
          <p:cNvSpPr/>
          <p:nvPr/>
        </p:nvSpPr>
        <p:spPr>
          <a:xfrm>
            <a:off x="9241788" y="4742615"/>
            <a:ext cx="2105662" cy="2118160"/>
          </a:xfrm>
          <a:custGeom>
            <a:avLst/>
            <a:gdLst/>
            <a:ahLst/>
            <a:cxnLst/>
            <a:rect l="l" t="t" r="r" b="b"/>
            <a:pathLst>
              <a:path w="2105662" h="2118160" extrusionOk="0">
                <a:moveTo>
                  <a:pt x="1834203" y="0"/>
                </a:moveTo>
                <a:lnTo>
                  <a:pt x="1839718" y="9078"/>
                </a:lnTo>
                <a:cubicBezTo>
                  <a:pt x="2009322" y="321292"/>
                  <a:pt x="2105662" y="679082"/>
                  <a:pt x="2105662" y="1059373"/>
                </a:cubicBezTo>
                <a:cubicBezTo>
                  <a:pt x="2105662" y="1439664"/>
                  <a:pt x="2009322" y="1797454"/>
                  <a:pt x="1839718" y="2109668"/>
                </a:cubicBezTo>
                <a:lnTo>
                  <a:pt x="1834559" y="2118160"/>
                </a:lnTo>
                <a:lnTo>
                  <a:pt x="0" y="1058977"/>
                </a:lnTo>
                <a:lnTo>
                  <a:pt x="1834203" y="0"/>
                </a:lnTo>
                <a:close/>
              </a:path>
            </a:pathLst>
          </a:custGeom>
          <a:solidFill>
            <a:srgbClr val="D1D1D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4" name="Google Shape;814;p82"/>
          <p:cNvSpPr/>
          <p:nvPr/>
        </p:nvSpPr>
        <p:spPr>
          <a:xfrm>
            <a:off x="6940550" y="4743201"/>
            <a:ext cx="2104290" cy="2116988"/>
          </a:xfrm>
          <a:custGeom>
            <a:avLst/>
            <a:gdLst/>
            <a:ahLst/>
            <a:cxnLst/>
            <a:rect l="l" t="t" r="r" b="b"/>
            <a:pathLst>
              <a:path w="2104290" h="2116988" extrusionOk="0">
                <a:moveTo>
                  <a:pt x="271103" y="0"/>
                </a:moveTo>
                <a:lnTo>
                  <a:pt x="2104290" y="1058391"/>
                </a:lnTo>
                <a:lnTo>
                  <a:pt x="270747" y="2116988"/>
                </a:lnTo>
                <a:lnTo>
                  <a:pt x="265944" y="2109082"/>
                </a:lnTo>
                <a:cubicBezTo>
                  <a:pt x="96340" y="1796868"/>
                  <a:pt x="0" y="1439078"/>
                  <a:pt x="0" y="1058787"/>
                </a:cubicBezTo>
                <a:cubicBezTo>
                  <a:pt x="0" y="678496"/>
                  <a:pt x="96340" y="320706"/>
                  <a:pt x="265944" y="8492"/>
                </a:cubicBezTo>
                <a:lnTo>
                  <a:pt x="271103" y="0"/>
                </a:lnTo>
                <a:close/>
              </a:path>
            </a:pathLst>
          </a:custGeom>
          <a:solidFill>
            <a:srgbClr val="D1D1D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" name="Google Shape;815;p82"/>
          <p:cNvSpPr/>
          <p:nvPr/>
        </p:nvSpPr>
        <p:spPr>
          <a:xfrm>
            <a:off x="7262439" y="5886478"/>
            <a:ext cx="1832324" cy="2116475"/>
          </a:xfrm>
          <a:custGeom>
            <a:avLst/>
            <a:gdLst/>
            <a:ahLst/>
            <a:cxnLst/>
            <a:rect l="l" t="t" r="r" b="b"/>
            <a:pathLst>
              <a:path w="1832324" h="2116475" extrusionOk="0">
                <a:moveTo>
                  <a:pt x="1832324" y="0"/>
                </a:moveTo>
                <a:lnTo>
                  <a:pt x="1832324" y="2116475"/>
                </a:lnTo>
                <a:lnTo>
                  <a:pt x="1656271" y="2107585"/>
                </a:lnTo>
                <a:cubicBezTo>
                  <a:pt x="989609" y="2039882"/>
                  <a:pt x="410804" y="1674991"/>
                  <a:pt x="54426" y="1147481"/>
                </a:cubicBezTo>
                <a:lnTo>
                  <a:pt x="0" y="1057893"/>
                </a:lnTo>
                <a:lnTo>
                  <a:pt x="1832324" y="0"/>
                </a:lnTo>
                <a:close/>
              </a:path>
            </a:pathLst>
          </a:cu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6" name="Google Shape;816;p82"/>
          <p:cNvSpPr/>
          <p:nvPr/>
        </p:nvSpPr>
        <p:spPr>
          <a:xfrm>
            <a:off x="9193237" y="5887270"/>
            <a:ext cx="1831968" cy="2115683"/>
          </a:xfrm>
          <a:custGeom>
            <a:avLst/>
            <a:gdLst/>
            <a:ahLst/>
            <a:cxnLst/>
            <a:rect l="l" t="t" r="r" b="b"/>
            <a:pathLst>
              <a:path w="1831968" h="2115683" extrusionOk="0">
                <a:moveTo>
                  <a:pt x="0" y="0"/>
                </a:moveTo>
                <a:lnTo>
                  <a:pt x="1831968" y="1057687"/>
                </a:lnTo>
                <a:lnTo>
                  <a:pt x="1777898" y="1146689"/>
                </a:lnTo>
                <a:cubicBezTo>
                  <a:pt x="1421520" y="1674199"/>
                  <a:pt x="842715" y="2039090"/>
                  <a:pt x="176053" y="2106793"/>
                </a:cubicBezTo>
                <a:lnTo>
                  <a:pt x="0" y="2115683"/>
                </a:lnTo>
                <a:lnTo>
                  <a:pt x="0" y="0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7" name="Google Shape;817;p82"/>
          <p:cNvSpPr txBox="1">
            <a:spLocks noGrp="1"/>
          </p:cNvSpPr>
          <p:nvPr>
            <p:ph type="body" idx="1"/>
          </p:nvPr>
        </p:nvSpPr>
        <p:spPr>
          <a:xfrm>
            <a:off x="9518857" y="4169191"/>
            <a:ext cx="724962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8" name="Google Shape;818;p82"/>
          <p:cNvSpPr txBox="1">
            <a:spLocks noGrp="1"/>
          </p:cNvSpPr>
          <p:nvPr>
            <p:ph type="body" idx="2"/>
          </p:nvPr>
        </p:nvSpPr>
        <p:spPr>
          <a:xfrm>
            <a:off x="8049726" y="4169191"/>
            <a:ext cx="724962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9" name="Google Shape;819;p82"/>
          <p:cNvSpPr txBox="1">
            <a:spLocks noGrp="1"/>
          </p:cNvSpPr>
          <p:nvPr>
            <p:ph type="body" idx="3"/>
          </p:nvPr>
        </p:nvSpPr>
        <p:spPr>
          <a:xfrm>
            <a:off x="9518857" y="6724197"/>
            <a:ext cx="724962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0" name="Google Shape;820;p82"/>
          <p:cNvSpPr txBox="1">
            <a:spLocks noGrp="1"/>
          </p:cNvSpPr>
          <p:nvPr>
            <p:ph type="body" idx="4"/>
          </p:nvPr>
        </p:nvSpPr>
        <p:spPr>
          <a:xfrm>
            <a:off x="8049726" y="6724197"/>
            <a:ext cx="724962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1" name="Google Shape;821;p82"/>
          <p:cNvSpPr txBox="1">
            <a:spLocks noGrp="1"/>
          </p:cNvSpPr>
          <p:nvPr>
            <p:ph type="body" idx="5"/>
          </p:nvPr>
        </p:nvSpPr>
        <p:spPr>
          <a:xfrm>
            <a:off x="10294619" y="5495933"/>
            <a:ext cx="724962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2" name="Google Shape;822;p82"/>
          <p:cNvSpPr txBox="1">
            <a:spLocks noGrp="1"/>
          </p:cNvSpPr>
          <p:nvPr>
            <p:ph type="body" idx="6"/>
          </p:nvPr>
        </p:nvSpPr>
        <p:spPr>
          <a:xfrm>
            <a:off x="7268982" y="5495933"/>
            <a:ext cx="724962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3" name="Google Shape;823;p82"/>
          <p:cNvSpPr txBox="1">
            <a:spLocks noGrp="1"/>
          </p:cNvSpPr>
          <p:nvPr>
            <p:ph type="body" idx="7"/>
          </p:nvPr>
        </p:nvSpPr>
        <p:spPr>
          <a:xfrm>
            <a:off x="12017326" y="3548121"/>
            <a:ext cx="4867324" cy="11183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4" name="Google Shape;824;p82"/>
          <p:cNvSpPr txBox="1">
            <a:spLocks noGrp="1"/>
          </p:cNvSpPr>
          <p:nvPr>
            <p:ph type="body" idx="8"/>
          </p:nvPr>
        </p:nvSpPr>
        <p:spPr>
          <a:xfrm>
            <a:off x="12017326" y="2888884"/>
            <a:ext cx="486732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5" name="Google Shape;825;p82"/>
          <p:cNvSpPr txBox="1">
            <a:spLocks noGrp="1"/>
          </p:cNvSpPr>
          <p:nvPr>
            <p:ph type="body" idx="9"/>
          </p:nvPr>
        </p:nvSpPr>
        <p:spPr>
          <a:xfrm>
            <a:off x="12017326" y="5618836"/>
            <a:ext cx="4867324" cy="11183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6" name="Google Shape;826;p82"/>
          <p:cNvSpPr txBox="1">
            <a:spLocks noGrp="1"/>
          </p:cNvSpPr>
          <p:nvPr>
            <p:ph type="body" idx="13"/>
          </p:nvPr>
        </p:nvSpPr>
        <p:spPr>
          <a:xfrm>
            <a:off x="12017326" y="4959599"/>
            <a:ext cx="486732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7" name="Google Shape;827;p82"/>
          <p:cNvSpPr txBox="1">
            <a:spLocks noGrp="1"/>
          </p:cNvSpPr>
          <p:nvPr>
            <p:ph type="body" idx="14"/>
          </p:nvPr>
        </p:nvSpPr>
        <p:spPr>
          <a:xfrm>
            <a:off x="12017326" y="7674217"/>
            <a:ext cx="4867324" cy="11183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8" name="Google Shape;828;p82"/>
          <p:cNvSpPr txBox="1">
            <a:spLocks noGrp="1"/>
          </p:cNvSpPr>
          <p:nvPr>
            <p:ph type="body" idx="15"/>
          </p:nvPr>
        </p:nvSpPr>
        <p:spPr>
          <a:xfrm>
            <a:off x="12017326" y="7014980"/>
            <a:ext cx="486732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9" name="Google Shape;829;p82"/>
          <p:cNvSpPr txBox="1">
            <a:spLocks noGrp="1"/>
          </p:cNvSpPr>
          <p:nvPr>
            <p:ph type="body" idx="16"/>
          </p:nvPr>
        </p:nvSpPr>
        <p:spPr>
          <a:xfrm>
            <a:off x="1409181" y="3548121"/>
            <a:ext cx="4867324" cy="11183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0" name="Google Shape;830;p82"/>
          <p:cNvSpPr txBox="1">
            <a:spLocks noGrp="1"/>
          </p:cNvSpPr>
          <p:nvPr>
            <p:ph type="body" idx="17"/>
          </p:nvPr>
        </p:nvSpPr>
        <p:spPr>
          <a:xfrm>
            <a:off x="1409181" y="2888884"/>
            <a:ext cx="486732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1" name="Google Shape;831;p82"/>
          <p:cNvSpPr txBox="1">
            <a:spLocks noGrp="1"/>
          </p:cNvSpPr>
          <p:nvPr>
            <p:ph type="body" idx="18"/>
          </p:nvPr>
        </p:nvSpPr>
        <p:spPr>
          <a:xfrm>
            <a:off x="1409181" y="5618836"/>
            <a:ext cx="4867324" cy="11183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2" name="Google Shape;832;p82"/>
          <p:cNvSpPr txBox="1">
            <a:spLocks noGrp="1"/>
          </p:cNvSpPr>
          <p:nvPr>
            <p:ph type="body" idx="19"/>
          </p:nvPr>
        </p:nvSpPr>
        <p:spPr>
          <a:xfrm>
            <a:off x="1409181" y="4959599"/>
            <a:ext cx="486732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3" name="Google Shape;833;p82"/>
          <p:cNvSpPr txBox="1">
            <a:spLocks noGrp="1"/>
          </p:cNvSpPr>
          <p:nvPr>
            <p:ph type="body" idx="20"/>
          </p:nvPr>
        </p:nvSpPr>
        <p:spPr>
          <a:xfrm>
            <a:off x="1409181" y="7674217"/>
            <a:ext cx="4867324" cy="11183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4" name="Google Shape;834;p82"/>
          <p:cNvSpPr txBox="1">
            <a:spLocks noGrp="1"/>
          </p:cNvSpPr>
          <p:nvPr>
            <p:ph type="body" idx="21"/>
          </p:nvPr>
        </p:nvSpPr>
        <p:spPr>
          <a:xfrm>
            <a:off x="1409181" y="7014980"/>
            <a:ext cx="486732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835" name="Google Shape;835;p82"/>
          <p:cNvCxnSpPr>
            <a:stCxn id="817" idx="0"/>
            <a:endCxn id="824" idx="1"/>
          </p:cNvCxnSpPr>
          <p:nvPr/>
        </p:nvCxnSpPr>
        <p:spPr>
          <a:xfrm rot="-5400000">
            <a:off x="10455688" y="2607541"/>
            <a:ext cx="987300" cy="2136000"/>
          </a:xfrm>
          <a:prstGeom prst="bentConnector2">
            <a:avLst/>
          </a:prstGeom>
          <a:noFill/>
          <a:ln w="12700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836" name="Google Shape;836;p82"/>
          <p:cNvCxnSpPr>
            <a:stCxn id="818" idx="0"/>
            <a:endCxn id="830" idx="3"/>
          </p:cNvCxnSpPr>
          <p:nvPr/>
        </p:nvCxnSpPr>
        <p:spPr>
          <a:xfrm rot="5400000" flipH="1">
            <a:off x="6850707" y="2607691"/>
            <a:ext cx="987300" cy="2135700"/>
          </a:xfrm>
          <a:prstGeom prst="bentConnector2">
            <a:avLst/>
          </a:prstGeom>
          <a:noFill/>
          <a:ln w="12700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837" name="Google Shape;837;p82"/>
          <p:cNvCxnSpPr>
            <a:stCxn id="822" idx="1"/>
            <a:endCxn id="832" idx="3"/>
          </p:cNvCxnSpPr>
          <p:nvPr/>
        </p:nvCxnSpPr>
        <p:spPr>
          <a:xfrm rot="10800000">
            <a:off x="6276582" y="5252695"/>
            <a:ext cx="992400" cy="549000"/>
          </a:xfrm>
          <a:prstGeom prst="bentConnector3">
            <a:avLst>
              <a:gd name="adj1" fmla="val 50004"/>
            </a:avLst>
          </a:prstGeom>
          <a:noFill/>
          <a:ln w="12700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838" name="Google Shape;838;p82"/>
          <p:cNvCxnSpPr>
            <a:stCxn id="826" idx="1"/>
            <a:endCxn id="821" idx="3"/>
          </p:cNvCxnSpPr>
          <p:nvPr/>
        </p:nvCxnSpPr>
        <p:spPr>
          <a:xfrm flipH="1">
            <a:off x="11019526" y="5252719"/>
            <a:ext cx="997800" cy="549000"/>
          </a:xfrm>
          <a:prstGeom prst="bentConnector3">
            <a:avLst>
              <a:gd name="adj1" fmla="val 49997"/>
            </a:avLst>
          </a:prstGeom>
          <a:noFill/>
          <a:ln w="12700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839" name="Google Shape;839;p82"/>
          <p:cNvCxnSpPr>
            <a:stCxn id="828" idx="1"/>
            <a:endCxn id="819" idx="3"/>
          </p:cNvCxnSpPr>
          <p:nvPr/>
        </p:nvCxnSpPr>
        <p:spPr>
          <a:xfrm rot="10800000">
            <a:off x="10243726" y="7030000"/>
            <a:ext cx="1773600" cy="278100"/>
          </a:xfrm>
          <a:prstGeom prst="bentConnector3">
            <a:avLst>
              <a:gd name="adj1" fmla="val 49997"/>
            </a:avLst>
          </a:prstGeom>
          <a:noFill/>
          <a:ln w="12700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840" name="Google Shape;840;p82"/>
          <p:cNvCxnSpPr>
            <a:stCxn id="834" idx="3"/>
            <a:endCxn id="820" idx="1"/>
          </p:cNvCxnSpPr>
          <p:nvPr/>
        </p:nvCxnSpPr>
        <p:spPr>
          <a:xfrm rot="10800000" flipH="1">
            <a:off x="6276505" y="7030000"/>
            <a:ext cx="1773300" cy="278100"/>
          </a:xfrm>
          <a:prstGeom prst="bentConnector3">
            <a:avLst>
              <a:gd name="adj1" fmla="val 49998"/>
            </a:avLst>
          </a:prstGeom>
          <a:noFill/>
          <a:ln w="12700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41" name="Google Shape;841;p82"/>
          <p:cNvSpPr txBox="1">
            <a:spLocks noGrp="1"/>
          </p:cNvSpPr>
          <p:nvPr>
            <p:ph type="title"/>
          </p:nvPr>
        </p:nvSpPr>
        <p:spPr>
          <a:xfrm>
            <a:off x="3022600" y="1250122"/>
            <a:ext cx="12242801" cy="1042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2" name="Google Shape;842;p82"/>
          <p:cNvSpPr txBox="1">
            <a:spLocks noGrp="1"/>
          </p:cNvSpPr>
          <p:nvPr>
            <p:ph type="body" idx="22"/>
          </p:nvPr>
        </p:nvSpPr>
        <p:spPr>
          <a:xfrm>
            <a:off x="3022601" y="2293030"/>
            <a:ext cx="12242801" cy="440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/>
                                        <p:tgtEl>
                                          <p:spTgt spid="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8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8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8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/>
                                        <p:tgtEl>
                                          <p:spTgt spid="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/>
                                        <p:tgtEl>
                                          <p:spTgt spid="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8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/>
                                        <p:tgtEl>
                                          <p:spTgt spid="8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/>
                                        <p:tgtEl>
                                          <p:spTgt spid="8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/>
                                        <p:tgtEl>
                                          <p:spTgt spid="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/>
                                        <p:tgtEl>
                                          <p:spTgt spid="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/>
                                        <p:tgtEl>
                                          <p:spTgt spid="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00"/>
                                        <p:tgtEl>
                                          <p:spTgt spid="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/>
                                        <p:tgtEl>
                                          <p:spTgt spid="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/>
                                        <p:tgtEl>
                                          <p:spTgt spid="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1000"/>
                                        <p:tgtEl>
                                          <p:spTgt spid="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/>
                                        <p:tgtEl>
                                          <p:spTgt spid="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/>
                                        <p:tgtEl>
                                          <p:spTgt spid="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1000"/>
                                        <p:tgtEl>
                                          <p:spTgt spid="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1000"/>
                                        <p:tgtEl>
                                          <p:spTgt spid="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/>
                                        <p:tgtEl>
                                          <p:spTgt spid="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/>
                                        <p:tgtEl>
                                          <p:spTgt spid="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1000"/>
                                        <p:tgtEl>
                                          <p:spTgt spid="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1000"/>
                                        <p:tgtEl>
                                          <p:spTgt spid="8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/>
                                        <p:tgtEl>
                                          <p:spTgt spid="8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/>
                                        <p:tgtEl>
                                          <p:spTgt spid="8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1000"/>
                                        <p:tgtEl>
                                          <p:spTgt spid="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1000"/>
                                        <p:tgtEl>
                                          <p:spTgt spid="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/>
                                        <p:tgtEl>
                                          <p:spTgt spid="8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1000"/>
                                        <p:tgtEl>
                                          <p:spTgt spid="8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1000"/>
                                        <p:tgtEl>
                                          <p:spTgt spid="8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1000"/>
                                        <p:tgtEl>
                                          <p:spTgt spid="8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1000"/>
                                        <p:tgtEl>
                                          <p:spTgt spid="8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1000"/>
                                        <p:tgtEl>
                                          <p:spTgt spid="8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1000"/>
                                        <p:tgtEl>
                                          <p:spTgt spid="8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1000"/>
                                        <p:tgtEl>
                                          <p:spTgt spid="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1000"/>
                                        <p:tgtEl>
                                          <p:spTgt spid="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000"/>
                                        <p:tgtEl>
                                          <p:spTgt spid="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1000"/>
                                        <p:tgtEl>
                                          <p:spTgt spid="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1000"/>
                                        <p:tgtEl>
                                          <p:spTgt spid="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1000"/>
                                        <p:tgtEl>
                                          <p:spTgt spid="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000"/>
                                        <p:tgtEl>
                                          <p:spTgt spid="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1000"/>
                                        <p:tgtEl>
                                          <p:spTgt spid="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1000"/>
                                        <p:tgtEl>
                                          <p:spTgt spid="8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8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8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8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1000"/>
                                        <p:tgtEl>
                                          <p:spTgt spid="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8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1000"/>
                                        <p:tgtEl>
                                          <p:spTgt spid="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1000"/>
                                        <p:tgtEl>
                                          <p:spTgt spid="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1000"/>
                                        <p:tgtEl>
                                          <p:spTgt spid="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1000"/>
                                        <p:tgtEl>
                                          <p:spTgt spid="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1000"/>
                                        <p:tgtEl>
                                          <p:spTgt spid="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1000"/>
                                        <p:tgtEl>
                                          <p:spTgt spid="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1000"/>
                                        <p:tgtEl>
                                          <p:spTgt spid="8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8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1000"/>
                                        <p:tgtEl>
                                          <p:spTgt spid="8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1000"/>
                                        <p:tgtEl>
                                          <p:spTgt spid="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1000"/>
                                        <p:tgtEl>
                                          <p:spTgt spid="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1000"/>
                                        <p:tgtEl>
                                          <p:spTgt spid="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1000"/>
                                        <p:tgtEl>
                                          <p:spTgt spid="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1000"/>
                                        <p:tgtEl>
                                          <p:spTgt spid="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1000"/>
                                        <p:tgtEl>
                                          <p:spTgt spid="8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1000"/>
                                        <p:tgtEl>
                                          <p:spTgt spid="8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8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1000"/>
                                        <p:tgtEl>
                                          <p:spTgt spid="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1000"/>
                                        <p:tgtEl>
                                          <p:spTgt spid="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1000"/>
                                        <p:tgtEl>
                                          <p:spTgt spid="8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1000"/>
                                        <p:tgtEl>
                                          <p:spTgt spid="8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1000"/>
                                        <p:tgtEl>
                                          <p:spTgt spid="8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1000"/>
                                        <p:tgtEl>
                                          <p:spTgt spid="8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1000"/>
                                        <p:tgtEl>
                                          <p:spTgt spid="8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1000"/>
                                        <p:tgtEl>
                                          <p:spTgt spid="8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1000"/>
                                        <p:tgtEl>
                                          <p:spTgt spid="8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2500"/>
                            </p:stCondLst>
                            <p:childTnLst>
                              <p:par>
                                <p:cTn id="37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3000"/>
                            </p:stCondLst>
                            <p:childTnLst>
                              <p:par>
                                <p:cTn id="3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500"/>
                                        <p:tgtEl>
                                          <p:spTgt spid="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3500"/>
                            </p:stCondLst>
                            <p:childTnLst>
                              <p:par>
                                <p:cTn id="3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8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4000"/>
                            </p:stCondLst>
                            <p:childTnLst>
                              <p:par>
                                <p:cTn id="3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8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4500"/>
                            </p:stCondLst>
                            <p:childTnLst>
                              <p:par>
                                <p:cTn id="3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500"/>
                                        <p:tgtEl>
                                          <p:spTgt spid="8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5000"/>
                            </p:stCondLst>
                            <p:childTnLst>
                              <p:par>
                                <p:cTn id="3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500"/>
                                        <p:tgtEl>
                                          <p:spTgt spid="8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5500"/>
                            </p:stCondLst>
                            <p:childTnLst>
                              <p:par>
                                <p:cTn id="3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8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6000"/>
                            </p:stCondLst>
                            <p:childTnLst>
                              <p:par>
                                <p:cTn id="4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4" dur="500"/>
                                        <p:tgtEl>
                                          <p:spTgt spid="8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6500"/>
                            </p:stCondLst>
                            <p:childTnLst>
                              <p:par>
                                <p:cTn id="4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8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7000"/>
                            </p:stCondLst>
                            <p:childTnLst>
                              <p:par>
                                <p:cTn id="4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8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7500"/>
                            </p:stCondLst>
                            <p:childTnLst>
                              <p:par>
                                <p:cTn id="4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500"/>
                                        <p:tgtEl>
                                          <p:spTgt spid="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>
                            <p:stCondLst>
                              <p:cond delay="8000"/>
                            </p:stCondLst>
                            <p:childTnLst>
                              <p:par>
                                <p:cTn id="4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500"/>
                                        <p:tgtEl>
                                          <p:spTgt spid="8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8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9000"/>
                            </p:stCondLst>
                            <p:childTnLst>
                              <p:par>
                                <p:cTn id="4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500"/>
                                        <p:tgtEl>
                                          <p:spTgt spid="8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9500"/>
                            </p:stCondLst>
                            <p:childTnLst>
                              <p:par>
                                <p:cTn id="4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2" dur="500"/>
                                        <p:tgtEl>
                                          <p:spTgt spid="8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4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8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7" fill="hold">
                            <p:stCondLst>
                              <p:cond delay="10500"/>
                            </p:stCondLst>
                            <p:childTnLst>
                              <p:par>
                                <p:cTn id="4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0" dur="500"/>
                                        <p:tgtEl>
                                          <p:spTgt spid="8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1" fill="hold">
                            <p:stCondLst>
                              <p:cond delay="11000"/>
                            </p:stCondLst>
                            <p:childTnLst>
                              <p:par>
                                <p:cTn id="4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8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1500"/>
                            </p:stCondLst>
                            <p:childTnLst>
                              <p:par>
                                <p:cTn id="4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500"/>
                                        <p:tgtEl>
                                          <p:spTgt spid="8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500"/>
                                        <p:tgtEl>
                                          <p:spTgt spid="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12500"/>
                            </p:stCondLst>
                            <p:childTnLst>
                              <p:par>
                                <p:cTn id="4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500"/>
                                        <p:tgtEl>
                                          <p:spTgt spid="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13000"/>
                            </p:stCondLst>
                            <p:childTnLst>
                              <p:par>
                                <p:cTn id="4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500"/>
                                        <p:tgtEl>
                                          <p:spTgt spid="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1" fill="hold">
                            <p:stCondLst>
                              <p:cond delay="13500"/>
                            </p:stCondLst>
                            <p:childTnLst>
                              <p:par>
                                <p:cTn id="4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4" dur="500"/>
                                        <p:tgtEl>
                                          <p:spTgt spid="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5" fill="hold">
                            <p:stCondLst>
                              <p:cond delay="14000"/>
                            </p:stCondLst>
                            <p:childTnLst>
                              <p:par>
                                <p:cTn id="4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8" dur="500"/>
                                        <p:tgtEl>
                                          <p:spTgt spid="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14500"/>
                            </p:stCondLst>
                            <p:childTnLst>
                              <p:par>
                                <p:cTn id="4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2" dur="500"/>
                                        <p:tgtEl>
                                          <p:spTgt spid="8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15000"/>
                            </p:stCondLst>
                            <p:childTnLst>
                              <p:par>
                                <p:cTn id="4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6" dur="500"/>
                                        <p:tgtEl>
                                          <p:spTgt spid="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>
                            <p:stCondLst>
                              <p:cond delay="15500"/>
                            </p:stCondLst>
                            <p:childTnLst>
                              <p:par>
                                <p:cTn id="4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0" dur="500"/>
                                        <p:tgtEl>
                                          <p:spTgt spid="8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16000"/>
                            </p:stCondLst>
                            <p:childTnLst>
                              <p:par>
                                <p:cTn id="4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4" dur="500"/>
                                        <p:tgtEl>
                                          <p:spTgt spid="8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16500"/>
                            </p:stCondLst>
                            <p:childTnLst>
                              <p:par>
                                <p:cTn id="4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8" dur="500"/>
                                        <p:tgtEl>
                                          <p:spTgt spid="8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9" fill="hold">
                            <p:stCondLst>
                              <p:cond delay="17000"/>
                            </p:stCondLst>
                            <p:childTnLst>
                              <p:par>
                                <p:cTn id="4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2" dur="500"/>
                                        <p:tgtEl>
                                          <p:spTgt spid="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7500"/>
                            </p:stCondLst>
                            <p:childTnLst>
                              <p:par>
                                <p:cTn id="4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6" dur="500"/>
                                        <p:tgtEl>
                                          <p:spTgt spid="8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>
                            <p:stCondLst>
                              <p:cond delay="18000"/>
                            </p:stCondLst>
                            <p:childTnLst>
                              <p:par>
                                <p:cTn id="4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0" dur="500"/>
                                        <p:tgtEl>
                                          <p:spTgt spid="8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1" fill="hold">
                            <p:stCondLst>
                              <p:cond delay="18500"/>
                            </p:stCondLst>
                            <p:childTnLst>
                              <p:par>
                                <p:cTn id="5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4" dur="500"/>
                                        <p:tgtEl>
                                          <p:spTgt spid="8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19000"/>
                            </p:stCondLst>
                            <p:childTnLst>
                              <p:par>
                                <p:cTn id="5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8" dur="500"/>
                                        <p:tgtEl>
                                          <p:spTgt spid="8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9" fill="hold">
                            <p:stCondLst>
                              <p:cond delay="19500"/>
                            </p:stCondLst>
                            <p:childTnLst>
                              <p:par>
                                <p:cTn id="5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2" dur="500"/>
                                        <p:tgtEl>
                                          <p:spTgt spid="8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3" fill="hold">
                            <p:stCondLst>
                              <p:cond delay="20000"/>
                            </p:stCondLst>
                            <p:childTnLst>
                              <p:par>
                                <p:cTn id="5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6" dur="500"/>
                                        <p:tgtEl>
                                          <p:spTgt spid="8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20500"/>
                            </p:stCondLst>
                            <p:childTnLst>
                              <p:par>
                                <p:cTn id="5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0" dur="500"/>
                                        <p:tgtEl>
                                          <p:spTgt spid="8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1" fill="hold">
                            <p:stCondLst>
                              <p:cond delay="21000"/>
                            </p:stCondLst>
                            <p:childTnLst>
                              <p:par>
                                <p:cTn id="5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4" dur="500"/>
                                        <p:tgtEl>
                                          <p:spTgt spid="8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5" fill="hold">
                            <p:stCondLst>
                              <p:cond delay="21500"/>
                            </p:stCondLst>
                            <p:childTnLst>
                              <p:par>
                                <p:cTn id="52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8" dur="500"/>
                                        <p:tgtEl>
                                          <p:spTgt spid="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22000"/>
                            </p:stCondLst>
                            <p:childTnLst>
                              <p:par>
                                <p:cTn id="5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2" dur="500"/>
                                        <p:tgtEl>
                                          <p:spTgt spid="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22500"/>
                            </p:stCondLst>
                            <p:childTnLst>
                              <p:par>
                                <p:cTn id="5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6" dur="500"/>
                                        <p:tgtEl>
                                          <p:spTgt spid="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7" fill="hold">
                            <p:stCondLst>
                              <p:cond delay="23000"/>
                            </p:stCondLst>
                            <p:childTnLst>
                              <p:par>
                                <p:cTn id="5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0" dur="500"/>
                                        <p:tgtEl>
                                          <p:spTgt spid="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>
                            <p:stCondLst>
                              <p:cond delay="23500"/>
                            </p:stCondLst>
                            <p:childTnLst>
                              <p:par>
                                <p:cTn id="5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4" dur="500"/>
                                        <p:tgtEl>
                                          <p:spTgt spid="8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5" fill="hold">
                            <p:stCondLst>
                              <p:cond delay="24000"/>
                            </p:stCondLst>
                            <p:childTnLst>
                              <p:par>
                                <p:cTn id="5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8" dur="500"/>
                                        <p:tgtEl>
                                          <p:spTgt spid="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9" fill="hold">
                            <p:stCondLst>
                              <p:cond delay="24500"/>
                            </p:stCondLst>
                            <p:childTnLst>
                              <p:par>
                                <p:cTn id="5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2" dur="500"/>
                                        <p:tgtEl>
                                          <p:spTgt spid="8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3" fill="hold">
                            <p:stCondLst>
                              <p:cond delay="25000"/>
                            </p:stCondLst>
                            <p:childTnLst>
                              <p:par>
                                <p:cTn id="5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6" dur="500"/>
                                        <p:tgtEl>
                                          <p:spTgt spid="8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7" fill="hold">
                            <p:stCondLst>
                              <p:cond delay="25500"/>
                            </p:stCondLst>
                            <p:childTnLst>
                              <p:par>
                                <p:cTn id="5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0" dur="500"/>
                                        <p:tgtEl>
                                          <p:spTgt spid="8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1" fill="hold">
                            <p:stCondLst>
                              <p:cond delay="26000"/>
                            </p:stCondLst>
                            <p:childTnLst>
                              <p:par>
                                <p:cTn id="5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4" dur="500"/>
                                        <p:tgtEl>
                                          <p:spTgt spid="8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5" fill="hold">
                            <p:stCondLst>
                              <p:cond delay="26500"/>
                            </p:stCondLst>
                            <p:childTnLst>
                              <p:par>
                                <p:cTn id="5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8" dur="500"/>
                                        <p:tgtEl>
                                          <p:spTgt spid="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9" fill="hold">
                            <p:stCondLst>
                              <p:cond delay="27000"/>
                            </p:stCondLst>
                            <p:childTnLst>
                              <p:par>
                                <p:cTn id="5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2" dur="500"/>
                                        <p:tgtEl>
                                          <p:spTgt spid="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3" fill="hold">
                            <p:stCondLst>
                              <p:cond delay="27500"/>
                            </p:stCondLst>
                            <p:childTnLst>
                              <p:par>
                                <p:cTn id="5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6" dur="500"/>
                                        <p:tgtEl>
                                          <p:spTgt spid="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7" fill="hold">
                            <p:stCondLst>
                              <p:cond delay="28000"/>
                            </p:stCondLst>
                            <p:childTnLst>
                              <p:par>
                                <p:cTn id="5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0" dur="500"/>
                                        <p:tgtEl>
                                          <p:spTgt spid="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1" fill="hold">
                            <p:stCondLst>
                              <p:cond delay="28500"/>
                            </p:stCondLst>
                            <p:childTnLst>
                              <p:par>
                                <p:cTn id="5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4" dur="500"/>
                                        <p:tgtEl>
                                          <p:spTgt spid="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5" fill="hold">
                            <p:stCondLst>
                              <p:cond delay="29000"/>
                            </p:stCondLst>
                            <p:childTnLst>
                              <p:par>
                                <p:cTn id="5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8" dur="500"/>
                                        <p:tgtEl>
                                          <p:spTgt spid="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9" fill="hold">
                            <p:stCondLst>
                              <p:cond delay="29500"/>
                            </p:stCondLst>
                            <p:childTnLst>
                              <p:par>
                                <p:cTn id="5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2" dur="500"/>
                                        <p:tgtEl>
                                          <p:spTgt spid="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3" fill="hold">
                            <p:stCondLst>
                              <p:cond delay="30000"/>
                            </p:stCondLst>
                            <p:childTnLst>
                              <p:par>
                                <p:cTn id="5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6" dur="500"/>
                                        <p:tgtEl>
                                          <p:spTgt spid="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7" fill="hold">
                            <p:stCondLst>
                              <p:cond delay="30500"/>
                            </p:stCondLst>
                            <p:childTnLst>
                              <p:par>
                                <p:cTn id="5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0" dur="500"/>
                                        <p:tgtEl>
                                          <p:spTgt spid="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1" fill="hold">
                            <p:stCondLst>
                              <p:cond delay="31000"/>
                            </p:stCondLst>
                            <p:childTnLst>
                              <p:par>
                                <p:cTn id="60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4" dur="500"/>
                                        <p:tgtEl>
                                          <p:spTgt spid="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5" fill="hold">
                            <p:stCondLst>
                              <p:cond delay="31500"/>
                            </p:stCondLst>
                            <p:childTnLst>
                              <p:par>
                                <p:cTn id="6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8" dur="500"/>
                                        <p:tgtEl>
                                          <p:spTgt spid="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9" fill="hold">
                            <p:stCondLst>
                              <p:cond delay="32000"/>
                            </p:stCondLst>
                            <p:childTnLst>
                              <p:par>
                                <p:cTn id="6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2" dur="500"/>
                                        <p:tgtEl>
                                          <p:spTgt spid="8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3" fill="hold">
                            <p:stCondLst>
                              <p:cond delay="32500"/>
                            </p:stCondLst>
                            <p:childTnLst>
                              <p:par>
                                <p:cTn id="6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6" dur="500"/>
                                        <p:tgtEl>
                                          <p:spTgt spid="8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7" fill="hold">
                            <p:stCondLst>
                              <p:cond delay="33000"/>
                            </p:stCondLst>
                            <p:childTnLst>
                              <p:par>
                                <p:cTn id="6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0" dur="500"/>
                                        <p:tgtEl>
                                          <p:spTgt spid="8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1" fill="hold">
                            <p:stCondLst>
                              <p:cond delay="33500"/>
                            </p:stCondLst>
                            <p:childTnLst>
                              <p:par>
                                <p:cTn id="6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4" dur="500"/>
                                        <p:tgtEl>
                                          <p:spTgt spid="8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5" fill="hold">
                            <p:stCondLst>
                              <p:cond delay="34000"/>
                            </p:stCondLst>
                            <p:childTnLst>
                              <p:par>
                                <p:cTn id="6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8" dur="500"/>
                                        <p:tgtEl>
                                          <p:spTgt spid="8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9" fill="hold">
                            <p:stCondLst>
                              <p:cond delay="34500"/>
                            </p:stCondLst>
                            <p:childTnLst>
                              <p:par>
                                <p:cTn id="6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2" dur="500"/>
                                        <p:tgtEl>
                                          <p:spTgt spid="8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3" fill="hold">
                            <p:stCondLst>
                              <p:cond delay="35000"/>
                            </p:stCondLst>
                            <p:childTnLst>
                              <p:par>
                                <p:cTn id="6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6" dur="500"/>
                                        <p:tgtEl>
                                          <p:spTgt spid="8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7" fill="hold">
                            <p:stCondLst>
                              <p:cond delay="35500"/>
                            </p:stCondLst>
                            <p:childTnLst>
                              <p:par>
                                <p:cTn id="6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0" dur="500"/>
                                        <p:tgtEl>
                                          <p:spTgt spid="8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1" fill="hold">
                            <p:stCondLst>
                              <p:cond delay="36000"/>
                            </p:stCondLst>
                            <p:childTnLst>
                              <p:par>
                                <p:cTn id="6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4" dur="500"/>
                                        <p:tgtEl>
                                          <p:spTgt spid="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5" fill="hold">
                            <p:stCondLst>
                              <p:cond delay="36500"/>
                            </p:stCondLst>
                            <p:childTnLst>
                              <p:par>
                                <p:cTn id="6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8" dur="500"/>
                                        <p:tgtEl>
                                          <p:spTgt spid="8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9" fill="hold">
                            <p:stCondLst>
                              <p:cond delay="37000"/>
                            </p:stCondLst>
                            <p:childTnLst>
                              <p:par>
                                <p:cTn id="6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2" dur="500"/>
                                        <p:tgtEl>
                                          <p:spTgt spid="8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3" fill="hold">
                            <p:stCondLst>
                              <p:cond delay="37500"/>
                            </p:stCondLst>
                            <p:childTnLst>
                              <p:par>
                                <p:cTn id="6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6" dur="500"/>
                                        <p:tgtEl>
                                          <p:spTgt spid="8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7" fill="hold">
                            <p:stCondLst>
                              <p:cond delay="38000"/>
                            </p:stCondLst>
                            <p:childTnLst>
                              <p:par>
                                <p:cTn id="6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0" dur="500"/>
                                        <p:tgtEl>
                                          <p:spTgt spid="8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1" fill="hold">
                            <p:stCondLst>
                              <p:cond delay="38500"/>
                            </p:stCondLst>
                            <p:childTnLst>
                              <p:par>
                                <p:cTn id="6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4" dur="500"/>
                                        <p:tgtEl>
                                          <p:spTgt spid="8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5" fill="hold">
                            <p:stCondLst>
                              <p:cond delay="39000"/>
                            </p:stCondLst>
                            <p:childTnLst>
                              <p:par>
                                <p:cTn id="6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8" dur="500"/>
                                        <p:tgtEl>
                                          <p:spTgt spid="8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9" fill="hold">
                            <p:stCondLst>
                              <p:cond delay="39500"/>
                            </p:stCondLst>
                            <p:childTnLst>
                              <p:par>
                                <p:cTn id="6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2" dur="500"/>
                                        <p:tgtEl>
                                          <p:spTgt spid="8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3" fill="hold">
                            <p:stCondLst>
                              <p:cond delay="40000"/>
                            </p:stCondLst>
                            <p:childTnLst>
                              <p:par>
                                <p:cTn id="6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6" dur="500"/>
                                        <p:tgtEl>
                                          <p:spTgt spid="8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7" fill="hold">
                            <p:stCondLst>
                              <p:cond delay="40500"/>
                            </p:stCondLst>
                            <p:childTnLst>
                              <p:par>
                                <p:cTn id="67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0" dur="500"/>
                                        <p:tgtEl>
                                          <p:spTgt spid="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1" fill="hold">
                            <p:stCondLst>
                              <p:cond delay="41000"/>
                            </p:stCondLst>
                            <p:childTnLst>
                              <p:par>
                                <p:cTn id="6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4" dur="500"/>
                                        <p:tgtEl>
                                          <p:spTgt spid="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5" fill="hold">
                            <p:stCondLst>
                              <p:cond delay="41500"/>
                            </p:stCondLst>
                            <p:childTnLst>
                              <p:par>
                                <p:cTn id="6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8" dur="500"/>
                                        <p:tgtEl>
                                          <p:spTgt spid="8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9" fill="hold">
                            <p:stCondLst>
                              <p:cond delay="42000"/>
                            </p:stCondLst>
                            <p:childTnLst>
                              <p:par>
                                <p:cTn id="6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2" dur="500"/>
                                        <p:tgtEl>
                                          <p:spTgt spid="8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3" fill="hold">
                            <p:stCondLst>
                              <p:cond delay="42500"/>
                            </p:stCondLst>
                            <p:childTnLst>
                              <p:par>
                                <p:cTn id="6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6" dur="500"/>
                                        <p:tgtEl>
                                          <p:spTgt spid="8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7" fill="hold">
                            <p:stCondLst>
                              <p:cond delay="43000"/>
                            </p:stCondLst>
                            <p:childTnLst>
                              <p:par>
                                <p:cTn id="6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0" dur="500"/>
                                        <p:tgtEl>
                                          <p:spTgt spid="8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1" fill="hold">
                            <p:stCondLst>
                              <p:cond delay="43500"/>
                            </p:stCondLst>
                            <p:childTnLst>
                              <p:par>
                                <p:cTn id="7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4" dur="500"/>
                                        <p:tgtEl>
                                          <p:spTgt spid="8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5" fill="hold">
                            <p:stCondLst>
                              <p:cond delay="44000"/>
                            </p:stCondLst>
                            <p:childTnLst>
                              <p:par>
                                <p:cTn id="7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8" dur="500"/>
                                        <p:tgtEl>
                                          <p:spTgt spid="8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9" fill="hold">
                            <p:stCondLst>
                              <p:cond delay="44500"/>
                            </p:stCondLst>
                            <p:childTnLst>
                              <p:par>
                                <p:cTn id="7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2" dur="500"/>
                                        <p:tgtEl>
                                          <p:spTgt spid="8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3" fill="hold">
                            <p:stCondLst>
                              <p:cond delay="45000"/>
                            </p:stCondLst>
                            <p:childTnLst>
                              <p:par>
                                <p:cTn id="7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6" dur="500"/>
                                        <p:tgtEl>
                                          <p:spTgt spid="8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7" fill="hold">
                            <p:stCondLst>
                              <p:cond delay="45500"/>
                            </p:stCondLst>
                            <p:childTnLst>
                              <p:par>
                                <p:cTn id="7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0" dur="500"/>
                                        <p:tgtEl>
                                          <p:spTgt spid="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1" fill="hold">
                            <p:stCondLst>
                              <p:cond delay="46000"/>
                            </p:stCondLst>
                            <p:childTnLst>
                              <p:par>
                                <p:cTn id="7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4" dur="500"/>
                                        <p:tgtEl>
                                          <p:spTgt spid="8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5" fill="hold">
                            <p:stCondLst>
                              <p:cond delay="46500"/>
                            </p:stCondLst>
                            <p:childTnLst>
                              <p:par>
                                <p:cTn id="7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8" dur="500"/>
                                        <p:tgtEl>
                                          <p:spTgt spid="8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9" fill="hold">
                            <p:stCondLst>
                              <p:cond delay="47000"/>
                            </p:stCondLst>
                            <p:childTnLst>
                              <p:par>
                                <p:cTn id="7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2" dur="500"/>
                                        <p:tgtEl>
                                          <p:spTgt spid="8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3" fill="hold">
                            <p:stCondLst>
                              <p:cond delay="47500"/>
                            </p:stCondLst>
                            <p:childTnLst>
                              <p:par>
                                <p:cTn id="7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6" dur="500"/>
                                        <p:tgtEl>
                                          <p:spTgt spid="8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7" fill="hold">
                            <p:stCondLst>
                              <p:cond delay="48000"/>
                            </p:stCondLst>
                            <p:childTnLst>
                              <p:par>
                                <p:cTn id="7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0" dur="500"/>
                                        <p:tgtEl>
                                          <p:spTgt spid="8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1" fill="hold">
                            <p:stCondLst>
                              <p:cond delay="48500"/>
                            </p:stCondLst>
                            <p:childTnLst>
                              <p:par>
                                <p:cTn id="7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4" dur="500"/>
                                        <p:tgtEl>
                                          <p:spTgt spid="8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5" fill="hold">
                            <p:stCondLst>
                              <p:cond delay="49000"/>
                            </p:stCondLst>
                            <p:childTnLst>
                              <p:par>
                                <p:cTn id="7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8" dur="500"/>
                                        <p:tgtEl>
                                          <p:spTgt spid="8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9" fill="hold">
                            <p:stCondLst>
                              <p:cond delay="49500"/>
                            </p:stCondLst>
                            <p:childTnLst>
                              <p:par>
                                <p:cTn id="7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2" dur="500"/>
                                        <p:tgtEl>
                                          <p:spTgt spid="8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3" fill="hold">
                            <p:stCondLst>
                              <p:cond delay="50000"/>
                            </p:stCondLst>
                            <p:childTnLst>
                              <p:par>
                                <p:cTn id="75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6" dur="500"/>
                                        <p:tgtEl>
                                          <p:spTgt spid="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7" fill="hold">
                            <p:stCondLst>
                              <p:cond delay="50500"/>
                            </p:stCondLst>
                            <p:childTnLst>
                              <p:par>
                                <p:cTn id="7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0" dur="500"/>
                                        <p:tgtEl>
                                          <p:spTgt spid="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1" fill="hold">
                            <p:stCondLst>
                              <p:cond delay="51000"/>
                            </p:stCondLst>
                            <p:childTnLst>
                              <p:par>
                                <p:cTn id="7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4" dur="500"/>
                                        <p:tgtEl>
                                          <p:spTgt spid="8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5" fill="hold">
                            <p:stCondLst>
                              <p:cond delay="51500"/>
                            </p:stCondLst>
                            <p:childTnLst>
                              <p:par>
                                <p:cTn id="7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8" dur="500"/>
                                        <p:tgtEl>
                                          <p:spTgt spid="8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9" fill="hold">
                            <p:stCondLst>
                              <p:cond delay="52000"/>
                            </p:stCondLst>
                            <p:childTnLst>
                              <p:par>
                                <p:cTn id="7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2" dur="500"/>
                                        <p:tgtEl>
                                          <p:spTgt spid="8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3" fill="hold">
                            <p:stCondLst>
                              <p:cond delay="52500"/>
                            </p:stCondLst>
                            <p:childTnLst>
                              <p:par>
                                <p:cTn id="7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6" dur="500"/>
                                        <p:tgtEl>
                                          <p:spTgt spid="8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7" fill="hold">
                            <p:stCondLst>
                              <p:cond delay="53000"/>
                            </p:stCondLst>
                            <p:childTnLst>
                              <p:par>
                                <p:cTn id="7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0" dur="500"/>
                                        <p:tgtEl>
                                          <p:spTgt spid="8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1" fill="hold">
                            <p:stCondLst>
                              <p:cond delay="53500"/>
                            </p:stCondLst>
                            <p:childTnLst>
                              <p:par>
                                <p:cTn id="7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4" dur="500"/>
                                        <p:tgtEl>
                                          <p:spTgt spid="8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5" fill="hold">
                            <p:stCondLst>
                              <p:cond delay="54000"/>
                            </p:stCondLst>
                            <p:childTnLst>
                              <p:par>
                                <p:cTn id="7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8" dur="500"/>
                                        <p:tgtEl>
                                          <p:spTgt spid="8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9" fill="hold">
                            <p:stCondLst>
                              <p:cond delay="54500"/>
                            </p:stCondLst>
                            <p:childTnLst>
                              <p:par>
                                <p:cTn id="7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2" dur="500"/>
                                        <p:tgtEl>
                                          <p:spTgt spid="8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3" fill="hold">
                            <p:stCondLst>
                              <p:cond delay="55000"/>
                            </p:stCondLst>
                            <p:childTnLst>
                              <p:par>
                                <p:cTn id="7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6" dur="500"/>
                                        <p:tgtEl>
                                          <p:spTgt spid="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7" fill="hold">
                            <p:stCondLst>
                              <p:cond delay="55500"/>
                            </p:stCondLst>
                            <p:childTnLst>
                              <p:par>
                                <p:cTn id="7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0" dur="500"/>
                                        <p:tgtEl>
                                          <p:spTgt spid="8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1" fill="hold">
                            <p:stCondLst>
                              <p:cond delay="56000"/>
                            </p:stCondLst>
                            <p:childTnLst>
                              <p:par>
                                <p:cTn id="8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4" dur="500"/>
                                        <p:tgtEl>
                                          <p:spTgt spid="8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5" fill="hold">
                            <p:stCondLst>
                              <p:cond delay="56500"/>
                            </p:stCondLst>
                            <p:childTnLst>
                              <p:par>
                                <p:cTn id="8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8" dur="500"/>
                                        <p:tgtEl>
                                          <p:spTgt spid="8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9" fill="hold">
                            <p:stCondLst>
                              <p:cond delay="57000"/>
                            </p:stCondLst>
                            <p:childTnLst>
                              <p:par>
                                <p:cTn id="8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2" dur="500"/>
                                        <p:tgtEl>
                                          <p:spTgt spid="8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3" fill="hold">
                            <p:stCondLst>
                              <p:cond delay="57500"/>
                            </p:stCondLst>
                            <p:childTnLst>
                              <p:par>
                                <p:cTn id="8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6" dur="500"/>
                                        <p:tgtEl>
                                          <p:spTgt spid="8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7" fill="hold">
                            <p:stCondLst>
                              <p:cond delay="58000"/>
                            </p:stCondLst>
                            <p:childTnLst>
                              <p:par>
                                <p:cTn id="8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0" dur="500"/>
                                        <p:tgtEl>
                                          <p:spTgt spid="8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1" fill="hold">
                            <p:stCondLst>
                              <p:cond delay="58500"/>
                            </p:stCondLst>
                            <p:childTnLst>
                              <p:par>
                                <p:cTn id="8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4" dur="500"/>
                                        <p:tgtEl>
                                          <p:spTgt spid="8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5" fill="hold">
                            <p:stCondLst>
                              <p:cond delay="59000"/>
                            </p:stCondLst>
                            <p:childTnLst>
                              <p:par>
                                <p:cTn id="8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8" dur="500"/>
                                        <p:tgtEl>
                                          <p:spTgt spid="8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points">
  <p:cSld name="4 points">
    <p:spTree>
      <p:nvGrpSpPr>
        <p:cNvPr id="1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p83"/>
          <p:cNvSpPr/>
          <p:nvPr/>
        </p:nvSpPr>
        <p:spPr>
          <a:xfrm>
            <a:off x="6945523" y="3595852"/>
            <a:ext cx="2149241" cy="2149241"/>
          </a:xfrm>
          <a:custGeom>
            <a:avLst/>
            <a:gdLst/>
            <a:ahLst/>
            <a:cxnLst/>
            <a:rect l="l" t="t" r="r" b="b"/>
            <a:pathLst>
              <a:path w="2149241" h="2149241" extrusionOk="0">
                <a:moveTo>
                  <a:pt x="2149241" y="0"/>
                </a:moveTo>
                <a:lnTo>
                  <a:pt x="2149241" y="2149241"/>
                </a:lnTo>
                <a:lnTo>
                  <a:pt x="0" y="2149241"/>
                </a:lnTo>
                <a:lnTo>
                  <a:pt x="8877" y="1973442"/>
                </a:lnTo>
                <a:cubicBezTo>
                  <a:pt x="114075" y="937583"/>
                  <a:pt x="937583" y="114075"/>
                  <a:pt x="1973442" y="8877"/>
                </a:cubicBezTo>
                <a:lnTo>
                  <a:pt x="2149241" y="0"/>
                </a:lnTo>
                <a:close/>
              </a:path>
            </a:pathLst>
          </a:custGeom>
          <a:solidFill>
            <a:srgbClr val="D1D1D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5" name="Google Shape;845;p83"/>
          <p:cNvSpPr/>
          <p:nvPr/>
        </p:nvSpPr>
        <p:spPr>
          <a:xfrm>
            <a:off x="9193238" y="3595852"/>
            <a:ext cx="2149241" cy="2149241"/>
          </a:xfrm>
          <a:custGeom>
            <a:avLst/>
            <a:gdLst/>
            <a:ahLst/>
            <a:cxnLst/>
            <a:rect l="l" t="t" r="r" b="b"/>
            <a:pathLst>
              <a:path w="2149241" h="2149241" extrusionOk="0">
                <a:moveTo>
                  <a:pt x="0" y="0"/>
                </a:moveTo>
                <a:lnTo>
                  <a:pt x="175799" y="8877"/>
                </a:lnTo>
                <a:cubicBezTo>
                  <a:pt x="1211658" y="114075"/>
                  <a:pt x="2035166" y="937583"/>
                  <a:pt x="2140364" y="1973442"/>
                </a:cubicBezTo>
                <a:lnTo>
                  <a:pt x="2149241" y="2149241"/>
                </a:lnTo>
                <a:lnTo>
                  <a:pt x="0" y="2149241"/>
                </a:lnTo>
                <a:lnTo>
                  <a:pt x="0" y="0"/>
                </a:lnTo>
                <a:close/>
              </a:path>
            </a:pathLst>
          </a:cu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6" name="Google Shape;846;p83"/>
          <p:cNvSpPr/>
          <p:nvPr/>
        </p:nvSpPr>
        <p:spPr>
          <a:xfrm>
            <a:off x="6945523" y="5843567"/>
            <a:ext cx="2149241" cy="2149241"/>
          </a:xfrm>
          <a:custGeom>
            <a:avLst/>
            <a:gdLst/>
            <a:ahLst/>
            <a:cxnLst/>
            <a:rect l="l" t="t" r="r" b="b"/>
            <a:pathLst>
              <a:path w="2149241" h="2149241" extrusionOk="0">
                <a:moveTo>
                  <a:pt x="0" y="0"/>
                </a:moveTo>
                <a:lnTo>
                  <a:pt x="2149241" y="0"/>
                </a:lnTo>
                <a:lnTo>
                  <a:pt x="2149241" y="2149241"/>
                </a:lnTo>
                <a:lnTo>
                  <a:pt x="1973442" y="2140364"/>
                </a:lnTo>
                <a:cubicBezTo>
                  <a:pt x="937583" y="2035167"/>
                  <a:pt x="114075" y="1211659"/>
                  <a:pt x="8877" y="175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7" name="Google Shape;847;p83"/>
          <p:cNvSpPr/>
          <p:nvPr/>
        </p:nvSpPr>
        <p:spPr>
          <a:xfrm>
            <a:off x="9193238" y="5843567"/>
            <a:ext cx="2149241" cy="2149241"/>
          </a:xfrm>
          <a:custGeom>
            <a:avLst/>
            <a:gdLst/>
            <a:ahLst/>
            <a:cxnLst/>
            <a:rect l="l" t="t" r="r" b="b"/>
            <a:pathLst>
              <a:path w="2149241" h="2149241" extrusionOk="0">
                <a:moveTo>
                  <a:pt x="0" y="0"/>
                </a:moveTo>
                <a:lnTo>
                  <a:pt x="2149241" y="0"/>
                </a:lnTo>
                <a:lnTo>
                  <a:pt x="2140364" y="175799"/>
                </a:lnTo>
                <a:cubicBezTo>
                  <a:pt x="2035166" y="1211659"/>
                  <a:pt x="1211658" y="2035167"/>
                  <a:pt x="175799" y="2140364"/>
                </a:cubicBezTo>
                <a:lnTo>
                  <a:pt x="0" y="2149241"/>
                </a:lnTo>
                <a:lnTo>
                  <a:pt x="0" y="0"/>
                </a:lnTo>
                <a:close/>
              </a:path>
            </a:pathLst>
          </a:custGeom>
          <a:solidFill>
            <a:srgbClr val="D1D1D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8" name="Google Shape;848;p83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9" name="Google Shape;849;p83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50" name="Google Shape;850;p83"/>
          <p:cNvSpPr txBox="1">
            <a:spLocks noGrp="1"/>
          </p:cNvSpPr>
          <p:nvPr>
            <p:ph type="body" idx="1"/>
          </p:nvPr>
        </p:nvSpPr>
        <p:spPr>
          <a:xfrm>
            <a:off x="9739175" y="4513456"/>
            <a:ext cx="724962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1" name="Google Shape;851;p83"/>
          <p:cNvSpPr txBox="1">
            <a:spLocks noGrp="1"/>
          </p:cNvSpPr>
          <p:nvPr>
            <p:ph type="body" idx="2"/>
          </p:nvPr>
        </p:nvSpPr>
        <p:spPr>
          <a:xfrm>
            <a:off x="12017326" y="3798138"/>
            <a:ext cx="4867324" cy="1780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2" name="Google Shape;852;p83"/>
          <p:cNvSpPr txBox="1">
            <a:spLocks noGrp="1"/>
          </p:cNvSpPr>
          <p:nvPr>
            <p:ph type="body" idx="3"/>
          </p:nvPr>
        </p:nvSpPr>
        <p:spPr>
          <a:xfrm>
            <a:off x="12017326" y="3138902"/>
            <a:ext cx="486732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3" name="Google Shape;853;p83"/>
          <p:cNvSpPr txBox="1">
            <a:spLocks noGrp="1"/>
          </p:cNvSpPr>
          <p:nvPr>
            <p:ph type="body" idx="4"/>
          </p:nvPr>
        </p:nvSpPr>
        <p:spPr>
          <a:xfrm>
            <a:off x="9739175" y="6404918"/>
            <a:ext cx="724962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4" name="Google Shape;854;p83"/>
          <p:cNvSpPr txBox="1">
            <a:spLocks noGrp="1"/>
          </p:cNvSpPr>
          <p:nvPr>
            <p:ph type="body" idx="5"/>
          </p:nvPr>
        </p:nvSpPr>
        <p:spPr>
          <a:xfrm>
            <a:off x="12017326" y="6617249"/>
            <a:ext cx="4867324" cy="1780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5" name="Google Shape;855;p83"/>
          <p:cNvSpPr txBox="1">
            <a:spLocks noGrp="1"/>
          </p:cNvSpPr>
          <p:nvPr>
            <p:ph type="body" idx="6"/>
          </p:nvPr>
        </p:nvSpPr>
        <p:spPr>
          <a:xfrm>
            <a:off x="12017326" y="5958013"/>
            <a:ext cx="486732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6" name="Google Shape;856;p83"/>
          <p:cNvSpPr txBox="1">
            <a:spLocks noGrp="1"/>
          </p:cNvSpPr>
          <p:nvPr>
            <p:ph type="body" idx="7"/>
          </p:nvPr>
        </p:nvSpPr>
        <p:spPr>
          <a:xfrm>
            <a:off x="7768372" y="6404918"/>
            <a:ext cx="724962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7" name="Google Shape;857;p83"/>
          <p:cNvSpPr txBox="1">
            <a:spLocks noGrp="1"/>
          </p:cNvSpPr>
          <p:nvPr>
            <p:ph type="body" idx="8"/>
          </p:nvPr>
        </p:nvSpPr>
        <p:spPr>
          <a:xfrm>
            <a:off x="1425699" y="6617249"/>
            <a:ext cx="4867324" cy="1780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8" name="Google Shape;858;p83"/>
          <p:cNvSpPr txBox="1">
            <a:spLocks noGrp="1"/>
          </p:cNvSpPr>
          <p:nvPr>
            <p:ph type="body" idx="9"/>
          </p:nvPr>
        </p:nvSpPr>
        <p:spPr>
          <a:xfrm>
            <a:off x="1425699" y="5958013"/>
            <a:ext cx="486732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9" name="Google Shape;859;p83"/>
          <p:cNvSpPr txBox="1">
            <a:spLocks noGrp="1"/>
          </p:cNvSpPr>
          <p:nvPr>
            <p:ph type="body" idx="13"/>
          </p:nvPr>
        </p:nvSpPr>
        <p:spPr>
          <a:xfrm>
            <a:off x="7768372" y="4513456"/>
            <a:ext cx="724962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0" name="Google Shape;860;p83"/>
          <p:cNvSpPr txBox="1">
            <a:spLocks noGrp="1"/>
          </p:cNvSpPr>
          <p:nvPr>
            <p:ph type="body" idx="14"/>
          </p:nvPr>
        </p:nvSpPr>
        <p:spPr>
          <a:xfrm>
            <a:off x="1425699" y="3830619"/>
            <a:ext cx="4867324" cy="1780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1" name="Google Shape;861;p83"/>
          <p:cNvSpPr txBox="1">
            <a:spLocks noGrp="1"/>
          </p:cNvSpPr>
          <p:nvPr>
            <p:ph type="body" idx="15"/>
          </p:nvPr>
        </p:nvSpPr>
        <p:spPr>
          <a:xfrm>
            <a:off x="1425699" y="3171383"/>
            <a:ext cx="486732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2" name="Google Shape;862;p83"/>
          <p:cNvSpPr txBox="1">
            <a:spLocks noGrp="1"/>
          </p:cNvSpPr>
          <p:nvPr>
            <p:ph type="title"/>
          </p:nvPr>
        </p:nvSpPr>
        <p:spPr>
          <a:xfrm>
            <a:off x="3022600" y="1250122"/>
            <a:ext cx="12242801" cy="1042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3" name="Google Shape;863;p83"/>
          <p:cNvSpPr txBox="1">
            <a:spLocks noGrp="1"/>
          </p:cNvSpPr>
          <p:nvPr>
            <p:ph type="body" idx="16"/>
          </p:nvPr>
        </p:nvSpPr>
        <p:spPr>
          <a:xfrm>
            <a:off x="3022601" y="2293030"/>
            <a:ext cx="12242801" cy="440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8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8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8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/>
                                        <p:tgtEl>
                                          <p:spTgt spid="8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8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8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/>
                                        <p:tgtEl>
                                          <p:spTgt spid="8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8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/>
                                        <p:tgtEl>
                                          <p:spTgt spid="8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/>
                                        <p:tgtEl>
                                          <p:spTgt spid="8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/>
                                        <p:tgtEl>
                                          <p:spTgt spid="8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/>
                                        <p:tgtEl>
                                          <p:spTgt spid="8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/>
                                        <p:tgtEl>
                                          <p:spTgt spid="8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8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/>
                                        <p:tgtEl>
                                          <p:spTgt spid="8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8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/>
                                        <p:tgtEl>
                                          <p:spTgt spid="8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/>
                                        <p:tgtEl>
                                          <p:spTgt spid="8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/>
                                        <p:tgtEl>
                                          <p:spTgt spid="8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/>
                                        <p:tgtEl>
                                          <p:spTgt spid="8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8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/>
                                        <p:tgtEl>
                                          <p:spTgt spid="8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/>
                                        <p:tgtEl>
                                          <p:spTgt spid="8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000"/>
                                        <p:tgtEl>
                                          <p:spTgt spid="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/>
                                        <p:tgtEl>
                                          <p:spTgt spid="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/>
                                        <p:tgtEl>
                                          <p:spTgt spid="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000"/>
                                        <p:tgtEl>
                                          <p:spTgt spid="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1000"/>
                                        <p:tgtEl>
                                          <p:spTgt spid="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/>
                                        <p:tgtEl>
                                          <p:spTgt spid="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/>
                                        <p:tgtEl>
                                          <p:spTgt spid="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1000"/>
                                        <p:tgtEl>
                                          <p:spTgt spid="8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/>
                                        <p:tgtEl>
                                          <p:spTgt spid="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/>
                                        <p:tgtEl>
                                          <p:spTgt spid="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/>
                                        <p:tgtEl>
                                          <p:spTgt spid="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1000"/>
                                        <p:tgtEl>
                                          <p:spTgt spid="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1000"/>
                                        <p:tgtEl>
                                          <p:spTgt spid="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8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8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8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8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8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8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8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8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8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8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8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8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8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8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8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8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8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8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8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8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8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8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8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1000"/>
                                        <p:tgtEl>
                                          <p:spTgt spid="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0500"/>
                            </p:stCondLst>
                            <p:childTnLst>
                              <p:par>
                                <p:cTn id="2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11500"/>
                            </p:stCondLst>
                            <p:childTnLst>
                              <p:par>
                                <p:cTn id="2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8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8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12500"/>
                            </p:stCondLst>
                            <p:childTnLst>
                              <p:par>
                                <p:cTn id="2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8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13000"/>
                            </p:stCondLst>
                            <p:childTnLst>
                              <p:par>
                                <p:cTn id="2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8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13500"/>
                            </p:stCondLst>
                            <p:childTnLst>
                              <p:par>
                                <p:cTn id="2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8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8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14500"/>
                            </p:stCondLst>
                            <p:childTnLst>
                              <p:par>
                                <p:cTn id="2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8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15500"/>
                            </p:stCondLst>
                            <p:childTnLst>
                              <p:par>
                                <p:cTn id="3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8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16000"/>
                            </p:stCondLst>
                            <p:childTnLst>
                              <p:par>
                                <p:cTn id="3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8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16500"/>
                            </p:stCondLst>
                            <p:childTnLst>
                              <p:par>
                                <p:cTn id="3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8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7000"/>
                            </p:stCondLst>
                            <p:childTnLst>
                              <p:par>
                                <p:cTn id="3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8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17500"/>
                            </p:stCondLst>
                            <p:childTnLst>
                              <p:par>
                                <p:cTn id="3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8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18000"/>
                            </p:stCondLst>
                            <p:childTnLst>
                              <p:par>
                                <p:cTn id="3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8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8500"/>
                            </p:stCondLst>
                            <p:childTnLst>
                              <p:par>
                                <p:cTn id="3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8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19000"/>
                            </p:stCondLst>
                            <p:childTnLst>
                              <p:par>
                                <p:cTn id="3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8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19500"/>
                            </p:stCondLst>
                            <p:childTnLst>
                              <p:par>
                                <p:cTn id="33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20000"/>
                            </p:stCondLst>
                            <p:childTnLst>
                              <p:par>
                                <p:cTn id="33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20500"/>
                            </p:stCondLst>
                            <p:childTnLst>
                              <p:par>
                                <p:cTn id="34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21000"/>
                            </p:stCondLst>
                            <p:childTnLst>
                              <p:par>
                                <p:cTn id="34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8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21500"/>
                            </p:stCondLst>
                            <p:childTnLst>
                              <p:par>
                                <p:cTn id="35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8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22000"/>
                            </p:stCondLst>
                            <p:childTnLst>
                              <p:par>
                                <p:cTn id="35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8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22500"/>
                            </p:stCondLst>
                            <p:childTnLst>
                              <p:par>
                                <p:cTn id="35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8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23000"/>
                            </p:stCondLst>
                            <p:childTnLst>
                              <p:par>
                                <p:cTn id="36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8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23500"/>
                            </p:stCondLst>
                            <p:childTnLst>
                              <p:par>
                                <p:cTn id="36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500"/>
                                        <p:tgtEl>
                                          <p:spTgt spid="8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24000"/>
                            </p:stCondLst>
                            <p:childTnLst>
                              <p:par>
                                <p:cTn id="3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24500"/>
                            </p:stCondLst>
                            <p:childTnLst>
                              <p:par>
                                <p:cTn id="3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25000"/>
                            </p:stCondLst>
                            <p:childTnLst>
                              <p:par>
                                <p:cTn id="3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500"/>
                                        <p:tgtEl>
                                          <p:spTgt spid="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25500"/>
                            </p:stCondLst>
                            <p:childTnLst>
                              <p:par>
                                <p:cTn id="3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26000"/>
                            </p:stCondLst>
                            <p:childTnLst>
                              <p:par>
                                <p:cTn id="3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26500"/>
                            </p:stCondLst>
                            <p:childTnLst>
                              <p:par>
                                <p:cTn id="3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500"/>
                                        <p:tgtEl>
                                          <p:spTgt spid="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27000"/>
                            </p:stCondLst>
                            <p:childTnLst>
                              <p:par>
                                <p:cTn id="3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500"/>
                                        <p:tgtEl>
                                          <p:spTgt spid="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27500"/>
                            </p:stCondLst>
                            <p:childTnLst>
                              <p:par>
                                <p:cTn id="3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28000"/>
                            </p:stCondLst>
                            <p:childTnLst>
                              <p:par>
                                <p:cTn id="4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4" dur="500"/>
                                        <p:tgtEl>
                                          <p:spTgt spid="8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28500"/>
                            </p:stCondLst>
                            <p:childTnLst>
                              <p:par>
                                <p:cTn id="4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29000"/>
                            </p:stCondLst>
                            <p:childTnLst>
                              <p:par>
                                <p:cTn id="4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8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29500"/>
                            </p:stCondLst>
                            <p:childTnLst>
                              <p:par>
                                <p:cTn id="4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500"/>
                                        <p:tgtEl>
                                          <p:spTgt spid="8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>
                            <p:stCondLst>
                              <p:cond delay="30000"/>
                            </p:stCondLst>
                            <p:childTnLst>
                              <p:par>
                                <p:cTn id="4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500"/>
                                        <p:tgtEl>
                                          <p:spTgt spid="8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30500"/>
                            </p:stCondLst>
                            <p:childTnLst>
                              <p:par>
                                <p:cTn id="4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8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31000"/>
                            </p:stCondLst>
                            <p:childTnLst>
                              <p:par>
                                <p:cTn id="4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500"/>
                                        <p:tgtEl>
                                          <p:spTgt spid="8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31500"/>
                            </p:stCondLst>
                            <p:childTnLst>
                              <p:par>
                                <p:cTn id="4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2" dur="500"/>
                                        <p:tgtEl>
                                          <p:spTgt spid="8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32000"/>
                            </p:stCondLst>
                            <p:childTnLst>
                              <p:par>
                                <p:cTn id="4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8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7" fill="hold">
                            <p:stCondLst>
                              <p:cond delay="32500"/>
                            </p:stCondLst>
                            <p:childTnLst>
                              <p:par>
                                <p:cTn id="4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0" dur="500"/>
                                        <p:tgtEl>
                                          <p:spTgt spid="8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1" fill="hold">
                            <p:stCondLst>
                              <p:cond delay="33000"/>
                            </p:stCondLst>
                            <p:childTnLst>
                              <p:par>
                                <p:cTn id="4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8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33500"/>
                            </p:stCondLst>
                            <p:childTnLst>
                              <p:par>
                                <p:cTn id="4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500"/>
                                        <p:tgtEl>
                                          <p:spTgt spid="8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34000"/>
                            </p:stCondLst>
                            <p:childTnLst>
                              <p:par>
                                <p:cTn id="4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500"/>
                                        <p:tgtEl>
                                          <p:spTgt spid="8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34500"/>
                            </p:stCondLst>
                            <p:childTnLst>
                              <p:par>
                                <p:cTn id="4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500"/>
                                        <p:tgtEl>
                                          <p:spTgt spid="8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35000"/>
                            </p:stCondLst>
                            <p:childTnLst>
                              <p:par>
                                <p:cTn id="4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500"/>
                                        <p:tgtEl>
                                          <p:spTgt spid="8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1" fill="hold">
                            <p:stCondLst>
                              <p:cond delay="35500"/>
                            </p:stCondLst>
                            <p:childTnLst>
                              <p:par>
                                <p:cTn id="4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4" dur="500"/>
                                        <p:tgtEl>
                                          <p:spTgt spid="8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5" fill="hold">
                            <p:stCondLst>
                              <p:cond delay="36000"/>
                            </p:stCondLst>
                            <p:childTnLst>
                              <p:par>
                                <p:cTn id="4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8" dur="500"/>
                                        <p:tgtEl>
                                          <p:spTgt spid="8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36500"/>
                            </p:stCondLst>
                            <p:childTnLst>
                              <p:par>
                                <p:cTn id="4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2" dur="500"/>
                                        <p:tgtEl>
                                          <p:spTgt spid="8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37000"/>
                            </p:stCondLst>
                            <p:childTnLst>
                              <p:par>
                                <p:cTn id="4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6" dur="500"/>
                                        <p:tgtEl>
                                          <p:spTgt spid="8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>
                            <p:stCondLst>
                              <p:cond delay="37500"/>
                            </p:stCondLst>
                            <p:childTnLst>
                              <p:par>
                                <p:cTn id="4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0" dur="500"/>
                                        <p:tgtEl>
                                          <p:spTgt spid="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38000"/>
                            </p:stCondLst>
                            <p:childTnLst>
                              <p:par>
                                <p:cTn id="4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4" dur="500"/>
                                        <p:tgtEl>
                                          <p:spTgt spid="8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38500"/>
                            </p:stCondLst>
                            <p:childTnLst>
                              <p:par>
                                <p:cTn id="4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8" dur="500"/>
                                        <p:tgtEl>
                                          <p:spTgt spid="8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9" fill="hold">
                            <p:stCondLst>
                              <p:cond delay="39000"/>
                            </p:stCondLst>
                            <p:childTnLst>
                              <p:par>
                                <p:cTn id="4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2" dur="500"/>
                                        <p:tgtEl>
                                          <p:spTgt spid="8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39500"/>
                            </p:stCondLst>
                            <p:childTnLst>
                              <p:par>
                                <p:cTn id="4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6" dur="500"/>
                                        <p:tgtEl>
                                          <p:spTgt spid="8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>
                            <p:stCondLst>
                              <p:cond delay="40000"/>
                            </p:stCondLst>
                            <p:childTnLst>
                              <p:par>
                                <p:cTn id="4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0" dur="500"/>
                                        <p:tgtEl>
                                          <p:spTgt spid="8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1" fill="hold">
                            <p:stCondLst>
                              <p:cond delay="40500"/>
                            </p:stCondLst>
                            <p:childTnLst>
                              <p:par>
                                <p:cTn id="5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4" dur="500"/>
                                        <p:tgtEl>
                                          <p:spTgt spid="8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41000"/>
                            </p:stCondLst>
                            <p:childTnLst>
                              <p:par>
                                <p:cTn id="5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8" dur="500"/>
                                        <p:tgtEl>
                                          <p:spTgt spid="8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9" fill="hold">
                            <p:stCondLst>
                              <p:cond delay="41500"/>
                            </p:stCondLst>
                            <p:childTnLst>
                              <p:par>
                                <p:cTn id="5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2" dur="500"/>
                                        <p:tgtEl>
                                          <p:spTgt spid="8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3" fill="hold">
                            <p:stCondLst>
                              <p:cond delay="42000"/>
                            </p:stCondLst>
                            <p:childTnLst>
                              <p:par>
                                <p:cTn id="5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6" dur="500"/>
                                        <p:tgtEl>
                                          <p:spTgt spid="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42500"/>
                            </p:stCondLst>
                            <p:childTnLst>
                              <p:par>
                                <p:cTn id="5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0" dur="500"/>
                                        <p:tgtEl>
                                          <p:spTgt spid="8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1" fill="hold">
                            <p:stCondLst>
                              <p:cond delay="43000"/>
                            </p:stCondLst>
                            <p:childTnLst>
                              <p:par>
                                <p:cTn id="5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4" dur="500"/>
                                        <p:tgtEl>
                                          <p:spTgt spid="8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5" fill="hold">
                            <p:stCondLst>
                              <p:cond delay="43500"/>
                            </p:stCondLst>
                            <p:childTnLst>
                              <p:par>
                                <p:cTn id="5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8" dur="500"/>
                                        <p:tgtEl>
                                          <p:spTgt spid="8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44000"/>
                            </p:stCondLst>
                            <p:childTnLst>
                              <p:par>
                                <p:cTn id="5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2" dur="500"/>
                                        <p:tgtEl>
                                          <p:spTgt spid="8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44500"/>
                            </p:stCondLst>
                            <p:childTnLst>
                              <p:par>
                                <p:cTn id="5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6" dur="500"/>
                                        <p:tgtEl>
                                          <p:spTgt spid="8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7" fill="hold">
                            <p:stCondLst>
                              <p:cond delay="45000"/>
                            </p:stCondLst>
                            <p:childTnLst>
                              <p:par>
                                <p:cTn id="5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0" dur="500"/>
                                        <p:tgtEl>
                                          <p:spTgt spid="8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>
                            <p:stCondLst>
                              <p:cond delay="45500"/>
                            </p:stCondLst>
                            <p:childTnLst>
                              <p:par>
                                <p:cTn id="5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4" dur="500"/>
                                        <p:tgtEl>
                                          <p:spTgt spid="8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5" fill="hold">
                            <p:stCondLst>
                              <p:cond delay="46000"/>
                            </p:stCondLst>
                            <p:childTnLst>
                              <p:par>
                                <p:cTn id="5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8" dur="500"/>
                                        <p:tgtEl>
                                          <p:spTgt spid="8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keywords">
  <p:cSld name="4 keywords">
    <p:spTree>
      <p:nvGrpSpPr>
        <p:cNvPr id="1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Google Shape;865;p84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6" name="Google Shape;866;p84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67" name="Google Shape;867;p84"/>
          <p:cNvSpPr/>
          <p:nvPr/>
        </p:nvSpPr>
        <p:spPr>
          <a:xfrm>
            <a:off x="7127875" y="1905025"/>
            <a:ext cx="3718316" cy="90614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8" name="Google Shape;868;p84"/>
          <p:cNvSpPr txBox="1">
            <a:spLocks noGrp="1"/>
          </p:cNvSpPr>
          <p:nvPr>
            <p:ph type="body" idx="1"/>
          </p:nvPr>
        </p:nvSpPr>
        <p:spPr>
          <a:xfrm>
            <a:off x="7266012" y="2032417"/>
            <a:ext cx="3432517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9" name="Google Shape;869;p84"/>
          <p:cNvSpPr/>
          <p:nvPr/>
        </p:nvSpPr>
        <p:spPr>
          <a:xfrm>
            <a:off x="7127875" y="3776687"/>
            <a:ext cx="3718316" cy="906140"/>
          </a:xfrm>
          <a:prstGeom prst="rect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0" name="Google Shape;870;p84"/>
          <p:cNvSpPr txBox="1">
            <a:spLocks noGrp="1"/>
          </p:cNvSpPr>
          <p:nvPr>
            <p:ph type="body" idx="2"/>
          </p:nvPr>
        </p:nvSpPr>
        <p:spPr>
          <a:xfrm>
            <a:off x="7266012" y="3904079"/>
            <a:ext cx="3432517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1" name="Google Shape;871;p84"/>
          <p:cNvSpPr/>
          <p:nvPr/>
        </p:nvSpPr>
        <p:spPr>
          <a:xfrm>
            <a:off x="7127875" y="5648349"/>
            <a:ext cx="3718316" cy="90614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2" name="Google Shape;872;p84"/>
          <p:cNvSpPr txBox="1">
            <a:spLocks noGrp="1"/>
          </p:cNvSpPr>
          <p:nvPr>
            <p:ph type="body" idx="3"/>
          </p:nvPr>
        </p:nvSpPr>
        <p:spPr>
          <a:xfrm>
            <a:off x="7266012" y="5775741"/>
            <a:ext cx="3432517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3" name="Google Shape;873;p84"/>
          <p:cNvSpPr/>
          <p:nvPr/>
        </p:nvSpPr>
        <p:spPr>
          <a:xfrm>
            <a:off x="7127875" y="7521600"/>
            <a:ext cx="3718316" cy="906140"/>
          </a:xfrm>
          <a:prstGeom prst="rect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4" name="Google Shape;874;p84"/>
          <p:cNvSpPr txBox="1">
            <a:spLocks noGrp="1"/>
          </p:cNvSpPr>
          <p:nvPr>
            <p:ph type="body" idx="4"/>
          </p:nvPr>
        </p:nvSpPr>
        <p:spPr>
          <a:xfrm>
            <a:off x="7266012" y="7648992"/>
            <a:ext cx="3432517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5" name="Google Shape;875;p84"/>
          <p:cNvSpPr txBox="1">
            <a:spLocks noGrp="1"/>
          </p:cNvSpPr>
          <p:nvPr>
            <p:ph type="body" idx="5"/>
          </p:nvPr>
        </p:nvSpPr>
        <p:spPr>
          <a:xfrm>
            <a:off x="11477576" y="1553624"/>
            <a:ext cx="4867324" cy="1512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6" name="Google Shape;876;p84"/>
          <p:cNvSpPr txBox="1">
            <a:spLocks noGrp="1"/>
          </p:cNvSpPr>
          <p:nvPr>
            <p:ph type="body" idx="6"/>
          </p:nvPr>
        </p:nvSpPr>
        <p:spPr>
          <a:xfrm>
            <a:off x="11477576" y="3425286"/>
            <a:ext cx="4867324" cy="1512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7" name="Google Shape;877;p84"/>
          <p:cNvSpPr txBox="1">
            <a:spLocks noGrp="1"/>
          </p:cNvSpPr>
          <p:nvPr>
            <p:ph type="body" idx="7"/>
          </p:nvPr>
        </p:nvSpPr>
        <p:spPr>
          <a:xfrm>
            <a:off x="11477576" y="5297313"/>
            <a:ext cx="4867324" cy="1512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8" name="Google Shape;878;p84"/>
          <p:cNvSpPr txBox="1">
            <a:spLocks noGrp="1"/>
          </p:cNvSpPr>
          <p:nvPr>
            <p:ph type="body" idx="8"/>
          </p:nvPr>
        </p:nvSpPr>
        <p:spPr>
          <a:xfrm>
            <a:off x="11477576" y="7169340"/>
            <a:ext cx="4867324" cy="1512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9" name="Google Shape;879;p84"/>
          <p:cNvSpPr txBox="1">
            <a:spLocks noGrp="1"/>
          </p:cNvSpPr>
          <p:nvPr>
            <p:ph type="title"/>
          </p:nvPr>
        </p:nvSpPr>
        <p:spPr>
          <a:xfrm>
            <a:off x="1403351" y="3633535"/>
            <a:ext cx="5111750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5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8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50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00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5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8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8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8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8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8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8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8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8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8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8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5500"/>
                            </p:stCondLst>
                            <p:childTnLst>
                              <p:par>
                                <p:cTn id="2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8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8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8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8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8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8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8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8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8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16500"/>
                            </p:stCondLst>
                            <p:childTnLst>
                              <p:par>
                                <p:cTn id="2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8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2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8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7500"/>
                            </p:stCondLst>
                            <p:childTnLst>
                              <p:par>
                                <p:cTn id="2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8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8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18500"/>
                            </p:stCondLst>
                            <p:childTnLst>
                              <p:par>
                                <p:cTn id="2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8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9000"/>
                            </p:stCondLst>
                            <p:childTnLst>
                              <p:par>
                                <p:cTn id="2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8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19500"/>
                            </p:stCondLst>
                            <p:childTnLst>
                              <p:par>
                                <p:cTn id="2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8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8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20500"/>
                            </p:stCondLst>
                            <p:childTnLst>
                              <p:par>
                                <p:cTn id="2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8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2"/>
          <p:cNvSpPr txBox="1">
            <a:spLocks noGrp="1"/>
          </p:cNvSpPr>
          <p:nvPr>
            <p:ph type="title"/>
          </p:nvPr>
        </p:nvSpPr>
        <p:spPr>
          <a:xfrm>
            <a:off x="1943100" y="3349172"/>
            <a:ext cx="5854700" cy="2277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2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2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69" name="Google Shape;69;p22"/>
          <p:cNvCxnSpPr/>
          <p:nvPr/>
        </p:nvCxnSpPr>
        <p:spPr>
          <a:xfrm rot="10800000">
            <a:off x="8039100" y="1"/>
            <a:ext cx="0" cy="5422899"/>
          </a:xfrm>
          <a:prstGeom prst="straightConnector1">
            <a:avLst/>
          </a:prstGeom>
          <a:noFill/>
          <a:ln w="9525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0" name="Google Shape;70;p22"/>
          <p:cNvSpPr txBox="1">
            <a:spLocks noGrp="1"/>
          </p:cNvSpPr>
          <p:nvPr>
            <p:ph type="body" idx="1"/>
          </p:nvPr>
        </p:nvSpPr>
        <p:spPr>
          <a:xfrm>
            <a:off x="8280401" y="4725988"/>
            <a:ext cx="6984999" cy="3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 keywords">
  <p:cSld name="5 keywords">
    <p:spTree>
      <p:nvGrpSpPr>
        <p:cNvPr id="1" name="Shape 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" name="Google Shape;881;p85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2" name="Google Shape;882;p85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83" name="Google Shape;883;p85"/>
          <p:cNvSpPr/>
          <p:nvPr/>
        </p:nvSpPr>
        <p:spPr>
          <a:xfrm>
            <a:off x="7127875" y="1689628"/>
            <a:ext cx="3718316" cy="90614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4" name="Google Shape;884;p85"/>
          <p:cNvSpPr txBox="1">
            <a:spLocks noGrp="1"/>
          </p:cNvSpPr>
          <p:nvPr>
            <p:ph type="body" idx="1"/>
          </p:nvPr>
        </p:nvSpPr>
        <p:spPr>
          <a:xfrm>
            <a:off x="7266012" y="1817020"/>
            <a:ext cx="3432517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5" name="Google Shape;885;p85"/>
          <p:cNvSpPr txBox="1">
            <a:spLocks noGrp="1"/>
          </p:cNvSpPr>
          <p:nvPr>
            <p:ph type="body" idx="2"/>
          </p:nvPr>
        </p:nvSpPr>
        <p:spPr>
          <a:xfrm>
            <a:off x="11477576" y="1398588"/>
            <a:ext cx="4867324" cy="13639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6" name="Google Shape;886;p85"/>
          <p:cNvSpPr txBox="1">
            <a:spLocks noGrp="1"/>
          </p:cNvSpPr>
          <p:nvPr>
            <p:ph type="title"/>
          </p:nvPr>
        </p:nvSpPr>
        <p:spPr>
          <a:xfrm>
            <a:off x="1403351" y="3633535"/>
            <a:ext cx="5111750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7" name="Google Shape;887;p85"/>
          <p:cNvSpPr/>
          <p:nvPr/>
        </p:nvSpPr>
        <p:spPr>
          <a:xfrm>
            <a:off x="7127875" y="3220692"/>
            <a:ext cx="3718316" cy="906140"/>
          </a:xfrm>
          <a:prstGeom prst="rect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8" name="Google Shape;888;p85"/>
          <p:cNvSpPr txBox="1">
            <a:spLocks noGrp="1"/>
          </p:cNvSpPr>
          <p:nvPr>
            <p:ph type="body" idx="3"/>
          </p:nvPr>
        </p:nvSpPr>
        <p:spPr>
          <a:xfrm>
            <a:off x="7266012" y="3348084"/>
            <a:ext cx="3432517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9" name="Google Shape;889;p85"/>
          <p:cNvSpPr txBox="1">
            <a:spLocks noGrp="1"/>
          </p:cNvSpPr>
          <p:nvPr>
            <p:ph type="body" idx="4"/>
          </p:nvPr>
        </p:nvSpPr>
        <p:spPr>
          <a:xfrm>
            <a:off x="11477576" y="2929652"/>
            <a:ext cx="4867324" cy="13639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0" name="Google Shape;890;p85"/>
          <p:cNvSpPr/>
          <p:nvPr/>
        </p:nvSpPr>
        <p:spPr>
          <a:xfrm>
            <a:off x="7127875" y="4751756"/>
            <a:ext cx="3718316" cy="90614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1" name="Google Shape;891;p85"/>
          <p:cNvSpPr txBox="1">
            <a:spLocks noGrp="1"/>
          </p:cNvSpPr>
          <p:nvPr>
            <p:ph type="body" idx="5"/>
          </p:nvPr>
        </p:nvSpPr>
        <p:spPr>
          <a:xfrm>
            <a:off x="7266012" y="4879148"/>
            <a:ext cx="3432517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2" name="Google Shape;892;p85"/>
          <p:cNvSpPr txBox="1">
            <a:spLocks noGrp="1"/>
          </p:cNvSpPr>
          <p:nvPr>
            <p:ph type="body" idx="6"/>
          </p:nvPr>
        </p:nvSpPr>
        <p:spPr>
          <a:xfrm>
            <a:off x="11477576" y="4460716"/>
            <a:ext cx="4867324" cy="13639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3" name="Google Shape;893;p85"/>
          <p:cNvSpPr/>
          <p:nvPr/>
        </p:nvSpPr>
        <p:spPr>
          <a:xfrm>
            <a:off x="7127875" y="6282820"/>
            <a:ext cx="3718316" cy="906140"/>
          </a:xfrm>
          <a:prstGeom prst="rect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4" name="Google Shape;894;p85"/>
          <p:cNvSpPr txBox="1">
            <a:spLocks noGrp="1"/>
          </p:cNvSpPr>
          <p:nvPr>
            <p:ph type="body" idx="7"/>
          </p:nvPr>
        </p:nvSpPr>
        <p:spPr>
          <a:xfrm>
            <a:off x="7266012" y="6410212"/>
            <a:ext cx="3432517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5" name="Google Shape;895;p85"/>
          <p:cNvSpPr txBox="1">
            <a:spLocks noGrp="1"/>
          </p:cNvSpPr>
          <p:nvPr>
            <p:ph type="body" idx="8"/>
          </p:nvPr>
        </p:nvSpPr>
        <p:spPr>
          <a:xfrm>
            <a:off x="11477576" y="5991780"/>
            <a:ext cx="4867324" cy="13639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6" name="Google Shape;896;p85"/>
          <p:cNvSpPr/>
          <p:nvPr/>
        </p:nvSpPr>
        <p:spPr>
          <a:xfrm>
            <a:off x="7127875" y="7813885"/>
            <a:ext cx="3718316" cy="90614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7" name="Google Shape;897;p85"/>
          <p:cNvSpPr txBox="1">
            <a:spLocks noGrp="1"/>
          </p:cNvSpPr>
          <p:nvPr>
            <p:ph type="body" idx="9"/>
          </p:nvPr>
        </p:nvSpPr>
        <p:spPr>
          <a:xfrm>
            <a:off x="7266012" y="7941277"/>
            <a:ext cx="3432517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8" name="Google Shape;898;p85"/>
          <p:cNvSpPr txBox="1">
            <a:spLocks noGrp="1"/>
          </p:cNvSpPr>
          <p:nvPr>
            <p:ph type="body" idx="13"/>
          </p:nvPr>
        </p:nvSpPr>
        <p:spPr>
          <a:xfrm>
            <a:off x="11477576" y="7522845"/>
            <a:ext cx="4867324" cy="13639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5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50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00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5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8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8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8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8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8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5500"/>
                            </p:stCondLst>
                            <p:childTnLst>
                              <p:par>
                                <p:cTn id="2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8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8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8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8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8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8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8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8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8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16500"/>
                            </p:stCondLst>
                            <p:childTnLst>
                              <p:par>
                                <p:cTn id="2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2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8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7500"/>
                            </p:stCondLst>
                            <p:childTnLst>
                              <p:par>
                                <p:cTn id="2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8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8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18500"/>
                            </p:stCondLst>
                            <p:childTnLst>
                              <p:par>
                                <p:cTn id="2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8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9000"/>
                            </p:stCondLst>
                            <p:childTnLst>
                              <p:par>
                                <p:cTn id="2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8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19500"/>
                            </p:stCondLst>
                            <p:childTnLst>
                              <p:par>
                                <p:cTn id="2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8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8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20500"/>
                            </p:stCondLst>
                            <p:childTnLst>
                              <p:par>
                                <p:cTn id="2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8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21000"/>
                            </p:stCondLst>
                            <p:childTnLst>
                              <p:par>
                                <p:cTn id="27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8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8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8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8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8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8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8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8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21500"/>
                            </p:stCondLst>
                            <p:childTnLst>
                              <p:par>
                                <p:cTn id="3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22000"/>
                            </p:stCondLst>
                            <p:childTnLst>
                              <p:par>
                                <p:cTn id="3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22500"/>
                            </p:stCondLst>
                            <p:childTnLst>
                              <p:par>
                                <p:cTn id="3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23000"/>
                            </p:stCondLst>
                            <p:childTnLst>
                              <p:par>
                                <p:cTn id="3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8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23500"/>
                            </p:stCondLst>
                            <p:childTnLst>
                              <p:par>
                                <p:cTn id="3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8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24000"/>
                            </p:stCondLst>
                            <p:childTnLst>
                              <p:par>
                                <p:cTn id="3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8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24500"/>
                            </p:stCondLst>
                            <p:childTnLst>
                              <p:par>
                                <p:cTn id="3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8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25000"/>
                            </p:stCondLst>
                            <p:childTnLst>
                              <p:par>
                                <p:cTn id="3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8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25500"/>
                            </p:stCondLst>
                            <p:childTnLst>
                              <p:par>
                                <p:cTn id="3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500"/>
                                        <p:tgtEl>
                                          <p:spTgt spid="8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keywords and texts">
  <p:cSld name="3 keywords and texts">
    <p:spTree>
      <p:nvGrpSpPr>
        <p:cNvPr id="1" name="Shape 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Google Shape;900;p86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1" name="Google Shape;901;p86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02" name="Google Shape;902;p86"/>
          <p:cNvSpPr/>
          <p:nvPr/>
        </p:nvSpPr>
        <p:spPr>
          <a:xfrm>
            <a:off x="4494213" y="2254249"/>
            <a:ext cx="2830512" cy="2830512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3" name="Google Shape;903;p86"/>
          <p:cNvSpPr/>
          <p:nvPr/>
        </p:nvSpPr>
        <p:spPr>
          <a:xfrm>
            <a:off x="5965825" y="5199065"/>
            <a:ext cx="2830512" cy="2830512"/>
          </a:xfrm>
          <a:prstGeom prst="rect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4" name="Google Shape;904;p86"/>
          <p:cNvSpPr/>
          <p:nvPr/>
        </p:nvSpPr>
        <p:spPr>
          <a:xfrm>
            <a:off x="3022600" y="5199065"/>
            <a:ext cx="2830512" cy="2830512"/>
          </a:xfrm>
          <a:prstGeom prst="rect">
            <a:avLst/>
          </a:prstGeom>
          <a:solidFill>
            <a:srgbClr val="D1D1D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5" name="Google Shape;905;p86"/>
          <p:cNvSpPr txBox="1">
            <a:spLocks noGrp="1"/>
          </p:cNvSpPr>
          <p:nvPr>
            <p:ph type="title"/>
          </p:nvPr>
        </p:nvSpPr>
        <p:spPr>
          <a:xfrm>
            <a:off x="11160125" y="2177141"/>
            <a:ext cx="5165725" cy="2869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6" name="Google Shape;906;p86"/>
          <p:cNvSpPr txBox="1">
            <a:spLocks noGrp="1"/>
          </p:cNvSpPr>
          <p:nvPr>
            <p:ph type="body" idx="1"/>
          </p:nvPr>
        </p:nvSpPr>
        <p:spPr>
          <a:xfrm>
            <a:off x="11179175" y="5360988"/>
            <a:ext cx="5165725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7" name="Google Shape;907;p86"/>
          <p:cNvSpPr txBox="1">
            <a:spLocks noGrp="1"/>
          </p:cNvSpPr>
          <p:nvPr>
            <p:ph type="body" idx="2"/>
          </p:nvPr>
        </p:nvSpPr>
        <p:spPr>
          <a:xfrm>
            <a:off x="4494213" y="3363743"/>
            <a:ext cx="2830512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8" name="Google Shape;908;p86"/>
          <p:cNvSpPr txBox="1">
            <a:spLocks noGrp="1"/>
          </p:cNvSpPr>
          <p:nvPr>
            <p:ph type="body" idx="3"/>
          </p:nvPr>
        </p:nvSpPr>
        <p:spPr>
          <a:xfrm>
            <a:off x="3022600" y="6308559"/>
            <a:ext cx="2830512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9" name="Google Shape;909;p86"/>
          <p:cNvSpPr txBox="1">
            <a:spLocks noGrp="1"/>
          </p:cNvSpPr>
          <p:nvPr>
            <p:ph type="body" idx="4"/>
          </p:nvPr>
        </p:nvSpPr>
        <p:spPr>
          <a:xfrm>
            <a:off x="5965825" y="6308559"/>
            <a:ext cx="2830512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0"/>
                                        <p:tgtEl>
                                          <p:spTgt spid="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keywords and texts">
  <p:cSld name="4 keywords and texts">
    <p:spTree>
      <p:nvGrpSpPr>
        <p:cNvPr id="1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p87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2" name="Google Shape;912;p87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13" name="Google Shape;913;p87"/>
          <p:cNvSpPr/>
          <p:nvPr/>
        </p:nvSpPr>
        <p:spPr>
          <a:xfrm>
            <a:off x="3022600" y="1925639"/>
            <a:ext cx="2830512" cy="28305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4" name="Google Shape;914;p87"/>
          <p:cNvSpPr/>
          <p:nvPr/>
        </p:nvSpPr>
        <p:spPr>
          <a:xfrm>
            <a:off x="5965825" y="2640014"/>
            <a:ext cx="2830512" cy="2830512"/>
          </a:xfrm>
          <a:prstGeom prst="rect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5" name="Google Shape;915;p87"/>
          <p:cNvSpPr/>
          <p:nvPr/>
        </p:nvSpPr>
        <p:spPr>
          <a:xfrm>
            <a:off x="3022600" y="4870455"/>
            <a:ext cx="2830512" cy="2830512"/>
          </a:xfrm>
          <a:prstGeom prst="rect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6" name="Google Shape;916;p87"/>
          <p:cNvSpPr/>
          <p:nvPr/>
        </p:nvSpPr>
        <p:spPr>
          <a:xfrm>
            <a:off x="5965825" y="5584830"/>
            <a:ext cx="2830512" cy="283051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7" name="Google Shape;917;p87"/>
          <p:cNvSpPr txBox="1">
            <a:spLocks noGrp="1"/>
          </p:cNvSpPr>
          <p:nvPr>
            <p:ph type="title"/>
          </p:nvPr>
        </p:nvSpPr>
        <p:spPr>
          <a:xfrm>
            <a:off x="11160125" y="2177141"/>
            <a:ext cx="5165725" cy="2869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8" name="Google Shape;918;p87"/>
          <p:cNvSpPr txBox="1">
            <a:spLocks noGrp="1"/>
          </p:cNvSpPr>
          <p:nvPr>
            <p:ph type="body" idx="1"/>
          </p:nvPr>
        </p:nvSpPr>
        <p:spPr>
          <a:xfrm>
            <a:off x="11179175" y="5360988"/>
            <a:ext cx="5165725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9" name="Google Shape;919;p87"/>
          <p:cNvSpPr txBox="1">
            <a:spLocks noGrp="1"/>
          </p:cNvSpPr>
          <p:nvPr>
            <p:ph type="body" idx="2"/>
          </p:nvPr>
        </p:nvSpPr>
        <p:spPr>
          <a:xfrm>
            <a:off x="3022600" y="3035133"/>
            <a:ext cx="2830512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0" name="Google Shape;920;p87"/>
          <p:cNvSpPr txBox="1">
            <a:spLocks noGrp="1"/>
          </p:cNvSpPr>
          <p:nvPr>
            <p:ph type="body" idx="3"/>
          </p:nvPr>
        </p:nvSpPr>
        <p:spPr>
          <a:xfrm>
            <a:off x="3022600" y="5979949"/>
            <a:ext cx="2830512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1" name="Google Shape;921;p87"/>
          <p:cNvSpPr txBox="1">
            <a:spLocks noGrp="1"/>
          </p:cNvSpPr>
          <p:nvPr>
            <p:ph type="body" idx="4"/>
          </p:nvPr>
        </p:nvSpPr>
        <p:spPr>
          <a:xfrm>
            <a:off x="5965825" y="3749508"/>
            <a:ext cx="2830512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2" name="Google Shape;922;p87"/>
          <p:cNvSpPr txBox="1">
            <a:spLocks noGrp="1"/>
          </p:cNvSpPr>
          <p:nvPr>
            <p:ph type="body" idx="5"/>
          </p:nvPr>
        </p:nvSpPr>
        <p:spPr>
          <a:xfrm>
            <a:off x="5965825" y="6694324"/>
            <a:ext cx="2830512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/>
                                        <p:tgtEl>
                                          <p:spTgt spid="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ey">
  <p:cSld name="Key">
    <p:spTree>
      <p:nvGrpSpPr>
        <p:cNvPr id="1" name="Shape 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" name="Google Shape;924;p88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5" name="Google Shape;925;p88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26" name="Google Shape;926;p88"/>
          <p:cNvSpPr/>
          <p:nvPr/>
        </p:nvSpPr>
        <p:spPr>
          <a:xfrm>
            <a:off x="7731956" y="3231126"/>
            <a:ext cx="1080000" cy="2952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7" name="Google Shape;927;p88"/>
          <p:cNvSpPr/>
          <p:nvPr/>
        </p:nvSpPr>
        <p:spPr>
          <a:xfrm>
            <a:off x="7731956" y="3727494"/>
            <a:ext cx="720000" cy="295200"/>
          </a:xfrm>
          <a:prstGeom prst="rect">
            <a:avLst/>
          </a:prstGeom>
          <a:solidFill>
            <a:srgbClr val="9B97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8" name="Google Shape;928;p88"/>
          <p:cNvSpPr/>
          <p:nvPr/>
        </p:nvSpPr>
        <p:spPr>
          <a:xfrm>
            <a:off x="7731956" y="4223862"/>
            <a:ext cx="360000" cy="295200"/>
          </a:xfrm>
          <a:prstGeom prst="rect">
            <a:avLst/>
          </a:prstGeom>
          <a:solidFill>
            <a:srgbClr val="BBB9B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9" name="Google Shape;929;p88"/>
          <p:cNvSpPr txBox="1">
            <a:spLocks noGrp="1"/>
          </p:cNvSpPr>
          <p:nvPr>
            <p:ph type="body" idx="1"/>
          </p:nvPr>
        </p:nvSpPr>
        <p:spPr>
          <a:xfrm>
            <a:off x="8898476" y="3097711"/>
            <a:ext cx="2976341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0" name="Google Shape;930;p88"/>
          <p:cNvSpPr txBox="1">
            <a:spLocks noGrp="1"/>
          </p:cNvSpPr>
          <p:nvPr>
            <p:ph type="body" idx="2"/>
          </p:nvPr>
        </p:nvSpPr>
        <p:spPr>
          <a:xfrm>
            <a:off x="8535301" y="3600429"/>
            <a:ext cx="2976341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797"/>
              </a:buClr>
              <a:buSzPts val="2000"/>
              <a:buFont typeface="Arial"/>
              <a:buNone/>
              <a:defRPr sz="2000">
                <a:solidFill>
                  <a:srgbClr val="9B9797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1" name="Google Shape;931;p88"/>
          <p:cNvSpPr txBox="1">
            <a:spLocks noGrp="1"/>
          </p:cNvSpPr>
          <p:nvPr>
            <p:ph type="body" idx="3"/>
          </p:nvPr>
        </p:nvSpPr>
        <p:spPr>
          <a:xfrm>
            <a:off x="8183783" y="4103147"/>
            <a:ext cx="2976341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BB9B9"/>
              </a:buClr>
              <a:buSzPts val="2000"/>
              <a:buFont typeface="Arial"/>
              <a:buNone/>
              <a:defRPr sz="2000">
                <a:solidFill>
                  <a:srgbClr val="BBB9B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2" name="Google Shape;932;p88"/>
          <p:cNvSpPr txBox="1">
            <a:spLocks noGrp="1"/>
          </p:cNvSpPr>
          <p:nvPr>
            <p:ph type="body" idx="4"/>
          </p:nvPr>
        </p:nvSpPr>
        <p:spPr>
          <a:xfrm>
            <a:off x="12309230" y="3270249"/>
            <a:ext cx="4035669" cy="3744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3" name="Google Shape;933;p88"/>
          <p:cNvSpPr txBox="1">
            <a:spLocks noGrp="1"/>
          </p:cNvSpPr>
          <p:nvPr>
            <p:ph type="title"/>
          </p:nvPr>
        </p:nvSpPr>
        <p:spPr>
          <a:xfrm>
            <a:off x="1403350" y="3633535"/>
            <a:ext cx="4525280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4" name="Google Shape;934;p88"/>
          <p:cNvSpPr/>
          <p:nvPr/>
        </p:nvSpPr>
        <p:spPr>
          <a:xfrm>
            <a:off x="6527800" y="2662239"/>
            <a:ext cx="2138290" cy="4959349"/>
          </a:xfrm>
          <a:custGeom>
            <a:avLst/>
            <a:gdLst/>
            <a:ahLst/>
            <a:cxnLst/>
            <a:rect l="l" t="t" r="r" b="b"/>
            <a:pathLst>
              <a:path w="2138290" h="4959349" extrusionOk="0">
                <a:moveTo>
                  <a:pt x="1069144" y="3116480"/>
                </a:moveTo>
                <a:cubicBezTo>
                  <a:pt x="641829" y="3116480"/>
                  <a:pt x="295421" y="3462888"/>
                  <a:pt x="295421" y="3890203"/>
                </a:cubicBezTo>
                <a:cubicBezTo>
                  <a:pt x="295421" y="4317518"/>
                  <a:pt x="641829" y="4663926"/>
                  <a:pt x="1069144" y="4663926"/>
                </a:cubicBezTo>
                <a:cubicBezTo>
                  <a:pt x="1496459" y="4663926"/>
                  <a:pt x="1842867" y="4317518"/>
                  <a:pt x="1842867" y="3890203"/>
                </a:cubicBezTo>
                <a:cubicBezTo>
                  <a:pt x="1842867" y="3462888"/>
                  <a:pt x="1496459" y="3116480"/>
                  <a:pt x="1069144" y="3116480"/>
                </a:cubicBezTo>
                <a:close/>
                <a:moveTo>
                  <a:pt x="921434" y="0"/>
                </a:moveTo>
                <a:lnTo>
                  <a:pt x="1216856" y="0"/>
                </a:lnTo>
                <a:lnTo>
                  <a:pt x="1216856" y="2835950"/>
                </a:lnTo>
                <a:lnTo>
                  <a:pt x="1284615" y="2842780"/>
                </a:lnTo>
                <a:cubicBezTo>
                  <a:pt x="1771806" y="2942474"/>
                  <a:pt x="2138290" y="3373541"/>
                  <a:pt x="2138290" y="3890204"/>
                </a:cubicBezTo>
                <a:cubicBezTo>
                  <a:pt x="2138290" y="4480676"/>
                  <a:pt x="1659617" y="4959349"/>
                  <a:pt x="1069145" y="4959349"/>
                </a:cubicBezTo>
                <a:cubicBezTo>
                  <a:pt x="478673" y="4959349"/>
                  <a:pt x="0" y="4480676"/>
                  <a:pt x="0" y="3890204"/>
                </a:cubicBezTo>
                <a:cubicBezTo>
                  <a:pt x="0" y="3373541"/>
                  <a:pt x="366484" y="2942474"/>
                  <a:pt x="853675" y="2842780"/>
                </a:cubicBezTo>
                <a:lnTo>
                  <a:pt x="921434" y="2835950"/>
                </a:lnTo>
                <a:close/>
              </a:path>
            </a:pathLst>
          </a:cu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9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9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mple process 1">
  <p:cSld name="Simple process 1">
    <p:spTree>
      <p:nvGrpSpPr>
        <p:cNvPr id="1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Google Shape;936;p89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7" name="Google Shape;937;p89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38" name="Google Shape;938;p89"/>
          <p:cNvSpPr/>
          <p:nvPr/>
        </p:nvSpPr>
        <p:spPr>
          <a:xfrm>
            <a:off x="3937000" y="3588883"/>
            <a:ext cx="1277258" cy="1277258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9" name="Google Shape;939;p89"/>
          <p:cNvSpPr txBox="1">
            <a:spLocks noGrp="1"/>
          </p:cNvSpPr>
          <p:nvPr>
            <p:ph type="body" idx="1"/>
          </p:nvPr>
        </p:nvSpPr>
        <p:spPr>
          <a:xfrm rot="-2700000">
            <a:off x="4642653" y="2656178"/>
            <a:ext cx="2465051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0" name="Google Shape;940;p89"/>
          <p:cNvSpPr txBox="1">
            <a:spLocks noGrp="1"/>
          </p:cNvSpPr>
          <p:nvPr>
            <p:ph type="body" idx="2"/>
          </p:nvPr>
        </p:nvSpPr>
        <p:spPr>
          <a:xfrm rot="-2700000">
            <a:off x="13782910" y="2656179"/>
            <a:ext cx="2465051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1" name="Google Shape;941;p89"/>
          <p:cNvSpPr txBox="1">
            <a:spLocks noGrp="1"/>
          </p:cNvSpPr>
          <p:nvPr>
            <p:ph type="body" idx="3"/>
          </p:nvPr>
        </p:nvSpPr>
        <p:spPr>
          <a:xfrm rot="-2700000">
            <a:off x="3990571" y="5012235"/>
            <a:ext cx="2311707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2" name="Google Shape;942;p89"/>
          <p:cNvSpPr txBox="1">
            <a:spLocks noGrp="1"/>
          </p:cNvSpPr>
          <p:nvPr>
            <p:ph type="body" idx="4"/>
          </p:nvPr>
        </p:nvSpPr>
        <p:spPr>
          <a:xfrm rot="-2700000">
            <a:off x="6732863" y="5175213"/>
            <a:ext cx="2311707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3" name="Google Shape;943;p89"/>
          <p:cNvSpPr txBox="1">
            <a:spLocks noGrp="1"/>
          </p:cNvSpPr>
          <p:nvPr>
            <p:ph type="body" idx="5"/>
          </p:nvPr>
        </p:nvSpPr>
        <p:spPr>
          <a:xfrm rot="-2700000">
            <a:off x="9827014" y="5012235"/>
            <a:ext cx="2311707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4" name="Google Shape;944;p89"/>
          <p:cNvSpPr txBox="1">
            <a:spLocks noGrp="1"/>
          </p:cNvSpPr>
          <p:nvPr>
            <p:ph type="body" idx="6"/>
          </p:nvPr>
        </p:nvSpPr>
        <p:spPr>
          <a:xfrm rot="-2700000">
            <a:off x="7396867" y="2816416"/>
            <a:ext cx="2465051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5" name="Google Shape;945;p89"/>
          <p:cNvSpPr txBox="1">
            <a:spLocks noGrp="1"/>
          </p:cNvSpPr>
          <p:nvPr>
            <p:ph type="body" idx="7"/>
          </p:nvPr>
        </p:nvSpPr>
        <p:spPr>
          <a:xfrm rot="-2700000">
            <a:off x="10651818" y="2816417"/>
            <a:ext cx="2465051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6" name="Google Shape;946;p89"/>
          <p:cNvSpPr txBox="1">
            <a:spLocks noGrp="1"/>
          </p:cNvSpPr>
          <p:nvPr>
            <p:ph type="title"/>
          </p:nvPr>
        </p:nvSpPr>
        <p:spPr>
          <a:xfrm>
            <a:off x="1403350" y="7000825"/>
            <a:ext cx="5724525" cy="204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7" name="Google Shape;947;p89"/>
          <p:cNvSpPr txBox="1">
            <a:spLocks noGrp="1"/>
          </p:cNvSpPr>
          <p:nvPr>
            <p:ph type="body" idx="8"/>
          </p:nvPr>
        </p:nvSpPr>
        <p:spPr>
          <a:xfrm>
            <a:off x="7578969" y="7188201"/>
            <a:ext cx="7686431" cy="16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8" name="Google Shape;948;p89"/>
          <p:cNvSpPr/>
          <p:nvPr/>
        </p:nvSpPr>
        <p:spPr>
          <a:xfrm>
            <a:off x="5885543" y="3908197"/>
            <a:ext cx="638629" cy="638629"/>
          </a:xfrm>
          <a:prstGeom prst="diamond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9" name="Google Shape;949;p89"/>
          <p:cNvSpPr/>
          <p:nvPr/>
        </p:nvSpPr>
        <p:spPr>
          <a:xfrm>
            <a:off x="7195457" y="3908197"/>
            <a:ext cx="638629" cy="638629"/>
          </a:xfrm>
          <a:prstGeom prst="diamond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0" name="Google Shape;950;p89"/>
          <p:cNvSpPr/>
          <p:nvPr/>
        </p:nvSpPr>
        <p:spPr>
          <a:xfrm>
            <a:off x="8505371" y="3588883"/>
            <a:ext cx="1277258" cy="1277258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1" name="Google Shape;951;p89"/>
          <p:cNvSpPr/>
          <p:nvPr/>
        </p:nvSpPr>
        <p:spPr>
          <a:xfrm>
            <a:off x="10453914" y="3908197"/>
            <a:ext cx="638629" cy="638629"/>
          </a:xfrm>
          <a:prstGeom prst="diamond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2" name="Google Shape;952;p89"/>
          <p:cNvSpPr/>
          <p:nvPr/>
        </p:nvSpPr>
        <p:spPr>
          <a:xfrm>
            <a:off x="11763828" y="3908197"/>
            <a:ext cx="638629" cy="638629"/>
          </a:xfrm>
          <a:prstGeom prst="diamond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3" name="Google Shape;953;p89"/>
          <p:cNvSpPr/>
          <p:nvPr/>
        </p:nvSpPr>
        <p:spPr>
          <a:xfrm>
            <a:off x="13073743" y="3588883"/>
            <a:ext cx="1277258" cy="1277258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5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/>
                                        <p:tgtEl>
                                          <p:spTgt spid="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20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9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9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9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9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1000"/>
                                        <p:tgtEl>
                                          <p:spTgt spid="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9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9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9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9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9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9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10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9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9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7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1000"/>
                                        <p:tgtEl>
                                          <p:spTgt spid="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3500"/>
                            </p:stCondLst>
                            <p:childTnLst>
                              <p:par>
                                <p:cTn id="1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9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4000"/>
                            </p:stCondLst>
                            <p:childTnLst>
                              <p:par>
                                <p:cTn id="1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9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4500"/>
                            </p:stCondLst>
                            <p:childTnLst>
                              <p:par>
                                <p:cTn id="1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9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5000"/>
                            </p:stCondLst>
                            <p:childTnLst>
                              <p:par>
                                <p:cTn id="2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9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25500"/>
                            </p:stCondLst>
                            <p:childTnLst>
                              <p:par>
                                <p:cTn id="2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9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26000"/>
                            </p:stCondLst>
                            <p:childTnLst>
                              <p:par>
                                <p:cTn id="2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9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6500"/>
                            </p:stCondLst>
                            <p:childTnLst>
                              <p:par>
                                <p:cTn id="2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9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27000"/>
                            </p:stCondLst>
                            <p:childTnLst>
                              <p:par>
                                <p:cTn id="2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9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7500"/>
                            </p:stCondLst>
                            <p:childTnLst>
                              <p:par>
                                <p:cTn id="2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1000"/>
                                        <p:tgtEl>
                                          <p:spTgt spid="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8500"/>
                            </p:stCondLst>
                            <p:childTnLst>
                              <p:par>
                                <p:cTn id="2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9000"/>
                            </p:stCondLst>
                            <p:childTnLst>
                              <p:par>
                                <p:cTn id="2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9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29500"/>
                            </p:stCondLst>
                            <p:childTnLst>
                              <p:par>
                                <p:cTn id="2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9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9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30500"/>
                            </p:stCondLst>
                            <p:childTnLst>
                              <p:par>
                                <p:cTn id="2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9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31000"/>
                            </p:stCondLst>
                            <p:childTnLst>
                              <p:par>
                                <p:cTn id="2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9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31500"/>
                            </p:stCondLst>
                            <p:childTnLst>
                              <p:par>
                                <p:cTn id="2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9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32000"/>
                            </p:stCondLst>
                            <p:childTnLst>
                              <p:par>
                                <p:cTn id="2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9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32500"/>
                            </p:stCondLst>
                            <p:childTnLst>
                              <p:par>
                                <p:cTn id="2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9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33000"/>
                            </p:stCondLst>
                            <p:childTnLst>
                              <p:par>
                                <p:cTn id="26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1000"/>
                                        <p:tgtEl>
                                          <p:spTgt spid="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34000"/>
                            </p:stCondLst>
                            <p:childTnLst>
                              <p:par>
                                <p:cTn id="2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34500"/>
                            </p:stCondLst>
                            <p:childTnLst>
                              <p:par>
                                <p:cTn id="2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35000"/>
                            </p:stCondLst>
                            <p:childTnLst>
                              <p:par>
                                <p:cTn id="2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35500"/>
                            </p:stCondLst>
                            <p:childTnLst>
                              <p:par>
                                <p:cTn id="2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36000"/>
                            </p:stCondLst>
                            <p:childTnLst>
                              <p:par>
                                <p:cTn id="2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36500"/>
                            </p:stCondLst>
                            <p:childTnLst>
                              <p:par>
                                <p:cTn id="2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37000"/>
                            </p:stCondLst>
                            <p:childTnLst>
                              <p:par>
                                <p:cTn id="2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37500"/>
                            </p:stCondLst>
                            <p:childTnLst>
                              <p:par>
                                <p:cTn id="2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9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38000"/>
                            </p:stCondLst>
                            <p:childTnLst>
                              <p:par>
                                <p:cTn id="3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9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38500"/>
                            </p:stCondLst>
                            <p:childTnLst>
                              <p:par>
                                <p:cTn id="30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8" dur="1000"/>
                                        <p:tgtEl>
                                          <p:spTgt spid="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39500"/>
                            </p:stCondLst>
                            <p:childTnLst>
                              <p:par>
                                <p:cTn id="3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mple process 2">
  <p:cSld name="Simple process 2">
    <p:spTree>
      <p:nvGrpSpPr>
        <p:cNvPr id="1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p90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6" name="Google Shape;956;p90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57" name="Google Shape;957;p90"/>
          <p:cNvSpPr/>
          <p:nvPr/>
        </p:nvSpPr>
        <p:spPr>
          <a:xfrm>
            <a:off x="2105076" y="4321320"/>
            <a:ext cx="2351315" cy="2351315"/>
          </a:xfrm>
          <a:prstGeom prst="diamond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8" name="Google Shape;958;p90"/>
          <p:cNvSpPr/>
          <p:nvPr/>
        </p:nvSpPr>
        <p:spPr>
          <a:xfrm>
            <a:off x="2105076" y="4568062"/>
            <a:ext cx="2351315" cy="2351315"/>
          </a:xfrm>
          <a:prstGeom prst="diamond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9" name="Google Shape;959;p90"/>
          <p:cNvSpPr txBox="1">
            <a:spLocks noGrp="1"/>
          </p:cNvSpPr>
          <p:nvPr>
            <p:ph type="body" idx="1"/>
          </p:nvPr>
        </p:nvSpPr>
        <p:spPr>
          <a:xfrm>
            <a:off x="2282903" y="5437958"/>
            <a:ext cx="1995659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0" name="Google Shape;960;p90"/>
          <p:cNvSpPr/>
          <p:nvPr/>
        </p:nvSpPr>
        <p:spPr>
          <a:xfrm rot="10800000">
            <a:off x="5045822" y="4814804"/>
            <a:ext cx="2351315" cy="2351315"/>
          </a:xfrm>
          <a:prstGeom prst="diamond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1" name="Google Shape;961;p90"/>
          <p:cNvSpPr/>
          <p:nvPr/>
        </p:nvSpPr>
        <p:spPr>
          <a:xfrm rot="10800000">
            <a:off x="5045822" y="4568062"/>
            <a:ext cx="2351315" cy="2351315"/>
          </a:xfrm>
          <a:prstGeom prst="diamond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2" name="Google Shape;962;p90"/>
          <p:cNvSpPr txBox="1">
            <a:spLocks noGrp="1"/>
          </p:cNvSpPr>
          <p:nvPr>
            <p:ph type="body" idx="2"/>
          </p:nvPr>
        </p:nvSpPr>
        <p:spPr>
          <a:xfrm>
            <a:off x="5223649" y="5437958"/>
            <a:ext cx="1995659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3" name="Google Shape;963;p90"/>
          <p:cNvSpPr txBox="1">
            <a:spLocks noGrp="1"/>
          </p:cNvSpPr>
          <p:nvPr>
            <p:ph type="body" idx="3"/>
          </p:nvPr>
        </p:nvSpPr>
        <p:spPr>
          <a:xfrm>
            <a:off x="1403351" y="2600613"/>
            <a:ext cx="3718315" cy="1524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4" name="Google Shape;964;p90"/>
          <p:cNvSpPr txBox="1">
            <a:spLocks noGrp="1"/>
          </p:cNvSpPr>
          <p:nvPr>
            <p:ph type="body" idx="4"/>
          </p:nvPr>
        </p:nvSpPr>
        <p:spPr>
          <a:xfrm>
            <a:off x="4380544" y="7362124"/>
            <a:ext cx="3718315" cy="1524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5" name="Google Shape;965;p90"/>
          <p:cNvSpPr/>
          <p:nvPr/>
        </p:nvSpPr>
        <p:spPr>
          <a:xfrm>
            <a:off x="7986568" y="4321320"/>
            <a:ext cx="2351315" cy="2351315"/>
          </a:xfrm>
          <a:prstGeom prst="diamond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6" name="Google Shape;966;p90"/>
          <p:cNvSpPr/>
          <p:nvPr/>
        </p:nvSpPr>
        <p:spPr>
          <a:xfrm>
            <a:off x="7986568" y="4568062"/>
            <a:ext cx="2351315" cy="2351315"/>
          </a:xfrm>
          <a:prstGeom prst="diamond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7" name="Google Shape;967;p90"/>
          <p:cNvSpPr txBox="1">
            <a:spLocks noGrp="1"/>
          </p:cNvSpPr>
          <p:nvPr>
            <p:ph type="body" idx="5"/>
          </p:nvPr>
        </p:nvSpPr>
        <p:spPr>
          <a:xfrm>
            <a:off x="8164395" y="5437958"/>
            <a:ext cx="1995659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8" name="Google Shape;968;p90"/>
          <p:cNvSpPr txBox="1">
            <a:spLocks noGrp="1"/>
          </p:cNvSpPr>
          <p:nvPr>
            <p:ph type="body" idx="6"/>
          </p:nvPr>
        </p:nvSpPr>
        <p:spPr>
          <a:xfrm>
            <a:off x="7266617" y="2600613"/>
            <a:ext cx="3718315" cy="1524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9" name="Google Shape;969;p90"/>
          <p:cNvSpPr/>
          <p:nvPr/>
        </p:nvSpPr>
        <p:spPr>
          <a:xfrm rot="10800000">
            <a:off x="10927315" y="4814804"/>
            <a:ext cx="2351315" cy="2351315"/>
          </a:xfrm>
          <a:prstGeom prst="diamond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0" name="Google Shape;970;p90"/>
          <p:cNvSpPr/>
          <p:nvPr/>
        </p:nvSpPr>
        <p:spPr>
          <a:xfrm rot="10800000">
            <a:off x="10927315" y="4568062"/>
            <a:ext cx="2351315" cy="2351315"/>
          </a:xfrm>
          <a:prstGeom prst="diamond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1" name="Google Shape;971;p90"/>
          <p:cNvSpPr txBox="1">
            <a:spLocks noGrp="1"/>
          </p:cNvSpPr>
          <p:nvPr>
            <p:ph type="body" idx="7"/>
          </p:nvPr>
        </p:nvSpPr>
        <p:spPr>
          <a:xfrm>
            <a:off x="11105141" y="5437958"/>
            <a:ext cx="1995659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72" name="Google Shape;972;p90"/>
          <p:cNvSpPr txBox="1">
            <a:spLocks noGrp="1"/>
          </p:cNvSpPr>
          <p:nvPr>
            <p:ph type="body" idx="8"/>
          </p:nvPr>
        </p:nvSpPr>
        <p:spPr>
          <a:xfrm>
            <a:off x="10243942" y="7362124"/>
            <a:ext cx="3718315" cy="1524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73" name="Google Shape;973;p90"/>
          <p:cNvSpPr/>
          <p:nvPr/>
        </p:nvSpPr>
        <p:spPr>
          <a:xfrm>
            <a:off x="13868059" y="4321320"/>
            <a:ext cx="2351315" cy="2351315"/>
          </a:xfrm>
          <a:prstGeom prst="diamond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4" name="Google Shape;974;p90"/>
          <p:cNvSpPr/>
          <p:nvPr/>
        </p:nvSpPr>
        <p:spPr>
          <a:xfrm>
            <a:off x="13868059" y="4568062"/>
            <a:ext cx="2351315" cy="2351315"/>
          </a:xfrm>
          <a:prstGeom prst="diamond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5" name="Google Shape;975;p90"/>
          <p:cNvSpPr txBox="1">
            <a:spLocks noGrp="1"/>
          </p:cNvSpPr>
          <p:nvPr>
            <p:ph type="body" idx="9"/>
          </p:nvPr>
        </p:nvSpPr>
        <p:spPr>
          <a:xfrm>
            <a:off x="14045888" y="5437958"/>
            <a:ext cx="1995659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76" name="Google Shape;976;p90"/>
          <p:cNvSpPr txBox="1">
            <a:spLocks noGrp="1"/>
          </p:cNvSpPr>
          <p:nvPr>
            <p:ph type="body" idx="13"/>
          </p:nvPr>
        </p:nvSpPr>
        <p:spPr>
          <a:xfrm>
            <a:off x="13184558" y="2600613"/>
            <a:ext cx="3718315" cy="1524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77" name="Google Shape;977;p90"/>
          <p:cNvSpPr txBox="1">
            <a:spLocks noGrp="1"/>
          </p:cNvSpPr>
          <p:nvPr>
            <p:ph type="title"/>
          </p:nvPr>
        </p:nvSpPr>
        <p:spPr>
          <a:xfrm>
            <a:off x="3022600" y="1250122"/>
            <a:ext cx="12242801" cy="1042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/>
                                        <p:tgtEl>
                                          <p:spTgt spid="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/>
                                        <p:tgtEl>
                                          <p:spTgt spid="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/>
                                        <p:tgtEl>
                                          <p:spTgt spid="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750"/>
                                        <p:tgtEl>
                                          <p:spTgt spid="9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750"/>
                                        <p:tgtEl>
                                          <p:spTgt spid="9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9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9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9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1000"/>
                                        <p:tgtEl>
                                          <p:spTgt spid="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750"/>
                                        <p:tgtEl>
                                          <p:spTgt spid="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750"/>
                                        <p:tgtEl>
                                          <p:spTgt spid="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9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9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1000"/>
                                        <p:tgtEl>
                                          <p:spTgt spid="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750"/>
                                        <p:tgtEl>
                                          <p:spTgt spid="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750"/>
                                        <p:tgtEl>
                                          <p:spTgt spid="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8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9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9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6000"/>
                            </p:stCondLst>
                            <p:childTnLst>
                              <p:par>
                                <p:cTn id="2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9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6500"/>
                            </p:stCondLst>
                            <p:childTnLst>
                              <p:par>
                                <p:cTn id="2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9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7000"/>
                            </p:stCondLst>
                            <p:childTnLst>
                              <p:par>
                                <p:cTn id="2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9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7500"/>
                            </p:stCondLst>
                            <p:childTnLst>
                              <p:par>
                                <p:cTn id="2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9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8000"/>
                            </p:stCondLst>
                            <p:childTnLst>
                              <p:par>
                                <p:cTn id="2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9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8500"/>
                            </p:stCondLst>
                            <p:childTnLst>
                              <p:par>
                                <p:cTn id="2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9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9000"/>
                            </p:stCondLst>
                            <p:childTnLst>
                              <p:par>
                                <p:cTn id="2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9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1000"/>
                                        <p:tgtEl>
                                          <p:spTgt spid="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750"/>
                                        <p:tgtEl>
                                          <p:spTgt spid="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750"/>
                                        <p:tgtEl>
                                          <p:spTgt spid="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3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mple process 3">
  <p:cSld name="Simple process 3">
    <p:bg>
      <p:bgPr>
        <a:solidFill>
          <a:schemeClr val="dk1"/>
        </a:solidFill>
        <a:effectLst/>
      </p:bgPr>
    </p:bg>
    <p:spTree>
      <p:nvGrpSpPr>
        <p:cNvPr id="1" name="Shape 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79" name="Google Shape;979;p91"/>
          <p:cNvCxnSpPr/>
          <p:nvPr/>
        </p:nvCxnSpPr>
        <p:spPr>
          <a:xfrm>
            <a:off x="0" y="4227512"/>
            <a:ext cx="18288001" cy="0"/>
          </a:xfrm>
          <a:prstGeom prst="straightConnector1">
            <a:avLst/>
          </a:prstGeom>
          <a:noFill/>
          <a:ln w="12700" cap="flat" cmpd="sng">
            <a:solidFill>
              <a:srgbClr val="CFDDE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80" name="Google Shape;980;p91"/>
          <p:cNvSpPr/>
          <p:nvPr/>
        </p:nvSpPr>
        <p:spPr>
          <a:xfrm>
            <a:off x="3937000" y="3588883"/>
            <a:ext cx="1277258" cy="1277258"/>
          </a:xfrm>
          <a:prstGeom prst="diamond">
            <a:avLst/>
          </a:prstGeom>
          <a:solidFill>
            <a:srgbClr val="84848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1" name="Google Shape;981;p91"/>
          <p:cNvSpPr txBox="1">
            <a:spLocks noGrp="1"/>
          </p:cNvSpPr>
          <p:nvPr>
            <p:ph type="body" idx="1"/>
          </p:nvPr>
        </p:nvSpPr>
        <p:spPr>
          <a:xfrm rot="-2700000">
            <a:off x="4642653" y="2656178"/>
            <a:ext cx="2465051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2" name="Google Shape;982;p91"/>
          <p:cNvSpPr txBox="1">
            <a:spLocks noGrp="1"/>
          </p:cNvSpPr>
          <p:nvPr>
            <p:ph type="body" idx="2"/>
          </p:nvPr>
        </p:nvSpPr>
        <p:spPr>
          <a:xfrm rot="-2700000">
            <a:off x="13782910" y="2656179"/>
            <a:ext cx="2465051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3" name="Google Shape;983;p91"/>
          <p:cNvSpPr txBox="1">
            <a:spLocks noGrp="1"/>
          </p:cNvSpPr>
          <p:nvPr>
            <p:ph type="body" idx="3"/>
          </p:nvPr>
        </p:nvSpPr>
        <p:spPr>
          <a:xfrm rot="-2700000">
            <a:off x="3990571" y="5012235"/>
            <a:ext cx="2311707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4" name="Google Shape;984;p91"/>
          <p:cNvSpPr txBox="1">
            <a:spLocks noGrp="1"/>
          </p:cNvSpPr>
          <p:nvPr>
            <p:ph type="body" idx="4"/>
          </p:nvPr>
        </p:nvSpPr>
        <p:spPr>
          <a:xfrm rot="-2700000">
            <a:off x="6732863" y="5175213"/>
            <a:ext cx="2311707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5" name="Google Shape;985;p91"/>
          <p:cNvSpPr txBox="1">
            <a:spLocks noGrp="1"/>
          </p:cNvSpPr>
          <p:nvPr>
            <p:ph type="body" idx="5"/>
          </p:nvPr>
        </p:nvSpPr>
        <p:spPr>
          <a:xfrm rot="-2700000">
            <a:off x="9827014" y="5012235"/>
            <a:ext cx="2311707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6" name="Google Shape;986;p91"/>
          <p:cNvSpPr txBox="1">
            <a:spLocks noGrp="1"/>
          </p:cNvSpPr>
          <p:nvPr>
            <p:ph type="body" idx="6"/>
          </p:nvPr>
        </p:nvSpPr>
        <p:spPr>
          <a:xfrm rot="-2700000">
            <a:off x="7396867" y="2816416"/>
            <a:ext cx="2465051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7" name="Google Shape;987;p91"/>
          <p:cNvSpPr txBox="1">
            <a:spLocks noGrp="1"/>
          </p:cNvSpPr>
          <p:nvPr>
            <p:ph type="body" idx="7"/>
          </p:nvPr>
        </p:nvSpPr>
        <p:spPr>
          <a:xfrm rot="-2700000">
            <a:off x="10651818" y="2816417"/>
            <a:ext cx="2465051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8" name="Google Shape;988;p91"/>
          <p:cNvSpPr txBox="1">
            <a:spLocks noGrp="1"/>
          </p:cNvSpPr>
          <p:nvPr>
            <p:ph type="title"/>
          </p:nvPr>
        </p:nvSpPr>
        <p:spPr>
          <a:xfrm>
            <a:off x="1403350" y="7000825"/>
            <a:ext cx="5724525" cy="204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9" name="Google Shape;989;p91"/>
          <p:cNvSpPr txBox="1">
            <a:spLocks noGrp="1"/>
          </p:cNvSpPr>
          <p:nvPr>
            <p:ph type="body" idx="8"/>
          </p:nvPr>
        </p:nvSpPr>
        <p:spPr>
          <a:xfrm>
            <a:off x="7578969" y="7188201"/>
            <a:ext cx="7686431" cy="16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90" name="Google Shape;990;p91"/>
          <p:cNvSpPr/>
          <p:nvPr/>
        </p:nvSpPr>
        <p:spPr>
          <a:xfrm>
            <a:off x="5885543" y="3908197"/>
            <a:ext cx="638629" cy="638629"/>
          </a:xfrm>
          <a:prstGeom prst="diamond">
            <a:avLst/>
          </a:prstGeom>
          <a:solidFill>
            <a:srgbClr val="53535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1" name="Google Shape;991;p91"/>
          <p:cNvSpPr/>
          <p:nvPr/>
        </p:nvSpPr>
        <p:spPr>
          <a:xfrm>
            <a:off x="7195457" y="3908197"/>
            <a:ext cx="638629" cy="638629"/>
          </a:xfrm>
          <a:prstGeom prst="diamond">
            <a:avLst/>
          </a:prstGeom>
          <a:solidFill>
            <a:srgbClr val="69696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2" name="Google Shape;992;p91"/>
          <p:cNvSpPr/>
          <p:nvPr/>
        </p:nvSpPr>
        <p:spPr>
          <a:xfrm>
            <a:off x="8505371" y="3588883"/>
            <a:ext cx="1277258" cy="1277258"/>
          </a:xfrm>
          <a:prstGeom prst="diamond">
            <a:avLst/>
          </a:prstGeom>
          <a:solidFill>
            <a:srgbClr val="84848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3" name="Google Shape;993;p91"/>
          <p:cNvSpPr/>
          <p:nvPr/>
        </p:nvSpPr>
        <p:spPr>
          <a:xfrm>
            <a:off x="10453914" y="3908197"/>
            <a:ext cx="638629" cy="638629"/>
          </a:xfrm>
          <a:prstGeom prst="diamond">
            <a:avLst/>
          </a:prstGeom>
          <a:solidFill>
            <a:srgbClr val="53535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4" name="Google Shape;994;p91"/>
          <p:cNvSpPr/>
          <p:nvPr/>
        </p:nvSpPr>
        <p:spPr>
          <a:xfrm>
            <a:off x="11763828" y="3908197"/>
            <a:ext cx="638629" cy="638629"/>
          </a:xfrm>
          <a:prstGeom prst="diamond">
            <a:avLst/>
          </a:prstGeom>
          <a:solidFill>
            <a:srgbClr val="69696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5" name="Google Shape;995;p91"/>
          <p:cNvSpPr/>
          <p:nvPr/>
        </p:nvSpPr>
        <p:spPr>
          <a:xfrm>
            <a:off x="13073743" y="3588883"/>
            <a:ext cx="1277258" cy="1277258"/>
          </a:xfrm>
          <a:prstGeom prst="diamond">
            <a:avLst/>
          </a:prstGeom>
          <a:solidFill>
            <a:srgbClr val="84848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6" name="Google Shape;996;p91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7" name="Google Shape;997;p91"/>
          <p:cNvSpPr txBox="1">
            <a:spLocks noGrp="1"/>
          </p:cNvSpPr>
          <p:nvPr>
            <p:ph type="sldNum" idx="12"/>
          </p:nvPr>
        </p:nvSpPr>
        <p:spPr>
          <a:xfrm>
            <a:off x="16757650" y="8877368"/>
            <a:ext cx="121920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5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25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25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75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25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75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25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75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25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75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25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750"/>
                            </p:stCondLst>
                            <p:childTnLst>
                              <p:par>
                                <p:cTn id="9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/>
                                        <p:tgtEl>
                                          <p:spTgt spid="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75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25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375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425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475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25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750"/>
                            </p:stCondLst>
                            <p:childTnLst>
                              <p:par>
                                <p:cTn id="1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625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9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675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7250"/>
                            </p:stCondLst>
                            <p:childTnLst>
                              <p:par>
                                <p:cTn id="1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1000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825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75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9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925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9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75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9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025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9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75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9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125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9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750"/>
                            </p:stCondLst>
                            <p:childTnLst>
                              <p:par>
                                <p:cTn id="1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9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2250"/>
                            </p:stCondLst>
                            <p:childTnLst>
                              <p:par>
                                <p:cTn id="1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9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2750"/>
                            </p:stCondLst>
                            <p:childTnLst>
                              <p:par>
                                <p:cTn id="18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1000"/>
                                        <p:tgtEl>
                                          <p:spTgt spid="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3750"/>
                            </p:stCondLst>
                            <p:childTnLst>
                              <p:par>
                                <p:cTn id="1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4250"/>
                            </p:stCondLst>
                            <p:childTnLst>
                              <p:par>
                                <p:cTn id="1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4750"/>
                            </p:stCondLst>
                            <p:childTnLst>
                              <p:par>
                                <p:cTn id="1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5250"/>
                            </p:stCondLst>
                            <p:childTnLst>
                              <p:par>
                                <p:cTn id="2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25750"/>
                            </p:stCondLst>
                            <p:childTnLst>
                              <p:par>
                                <p:cTn id="2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26250"/>
                            </p:stCondLst>
                            <p:childTnLst>
                              <p:par>
                                <p:cTn id="2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6750"/>
                            </p:stCondLst>
                            <p:childTnLst>
                              <p:par>
                                <p:cTn id="2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27250"/>
                            </p:stCondLst>
                            <p:childTnLst>
                              <p:par>
                                <p:cTn id="2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7750"/>
                            </p:stCondLst>
                            <p:childTnLst>
                              <p:par>
                                <p:cTn id="2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28250"/>
                            </p:stCondLst>
                            <p:childTnLst>
                              <p:par>
                                <p:cTn id="2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1000"/>
                                        <p:tgtEl>
                                          <p:spTgt spid="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9250"/>
                            </p:stCondLst>
                            <p:childTnLst>
                              <p:par>
                                <p:cTn id="2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29750"/>
                            </p:stCondLst>
                            <p:childTnLst>
                              <p:par>
                                <p:cTn id="2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30250"/>
                            </p:stCondLst>
                            <p:childTnLst>
                              <p:par>
                                <p:cTn id="2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30750"/>
                            </p:stCondLst>
                            <p:childTnLst>
                              <p:par>
                                <p:cTn id="2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31250"/>
                            </p:stCondLst>
                            <p:childTnLst>
                              <p:par>
                                <p:cTn id="2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31750"/>
                            </p:stCondLst>
                            <p:childTnLst>
                              <p:par>
                                <p:cTn id="2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9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32250"/>
                            </p:stCondLst>
                            <p:childTnLst>
                              <p:par>
                                <p:cTn id="2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9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32750"/>
                            </p:stCondLst>
                            <p:childTnLst>
                              <p:par>
                                <p:cTn id="2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9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33250"/>
                            </p:stCondLst>
                            <p:childTnLst>
                              <p:par>
                                <p:cTn id="2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9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33750"/>
                            </p:stCondLst>
                            <p:childTnLst>
                              <p:par>
                                <p:cTn id="2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1000"/>
                                        <p:tgtEl>
                                          <p:spTgt spid="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34750"/>
                            </p:stCondLst>
                            <p:childTnLst>
                              <p:par>
                                <p:cTn id="2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35250"/>
                            </p:stCondLst>
                            <p:childTnLst>
                              <p:par>
                                <p:cTn id="2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9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35750"/>
                            </p:stCondLst>
                            <p:childTnLst>
                              <p:par>
                                <p:cTn id="2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9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36250"/>
                            </p:stCondLst>
                            <p:childTnLst>
                              <p:par>
                                <p:cTn id="2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9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36750"/>
                            </p:stCondLst>
                            <p:childTnLst>
                              <p:par>
                                <p:cTn id="2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9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37250"/>
                            </p:stCondLst>
                            <p:childTnLst>
                              <p:par>
                                <p:cTn id="2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9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37750"/>
                            </p:stCondLst>
                            <p:childTnLst>
                              <p:par>
                                <p:cTn id="2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9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38250"/>
                            </p:stCondLst>
                            <p:childTnLst>
                              <p:par>
                                <p:cTn id="3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9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38750"/>
                            </p:stCondLst>
                            <p:childTnLst>
                              <p:par>
                                <p:cTn id="3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9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39250"/>
                            </p:stCondLst>
                            <p:childTnLst>
                              <p:par>
                                <p:cTn id="3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1000"/>
                                        <p:tgtEl>
                                          <p:spTgt spid="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40250"/>
                            </p:stCondLst>
                            <p:childTnLst>
                              <p:par>
                                <p:cTn id="3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low start">
  <p:cSld name="Flow start">
    <p:spTree>
      <p:nvGrpSpPr>
        <p:cNvPr id="1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92"/>
          <p:cNvSpPr/>
          <p:nvPr/>
        </p:nvSpPr>
        <p:spPr>
          <a:xfrm rot="10800000">
            <a:off x="11160125" y="3756201"/>
            <a:ext cx="3718316" cy="1108444"/>
          </a:xfrm>
          <a:custGeom>
            <a:avLst/>
            <a:gdLst/>
            <a:ahLst/>
            <a:cxnLst/>
            <a:rect l="l" t="t" r="r" b="b"/>
            <a:pathLst>
              <a:path w="3718316" h="1108444" extrusionOk="0">
                <a:moveTo>
                  <a:pt x="3718316" y="1108444"/>
                </a:moveTo>
                <a:lnTo>
                  <a:pt x="0" y="1108444"/>
                </a:lnTo>
                <a:lnTo>
                  <a:pt x="0" y="202304"/>
                </a:lnTo>
                <a:lnTo>
                  <a:pt x="1751347" y="202304"/>
                </a:lnTo>
                <a:lnTo>
                  <a:pt x="1868683" y="0"/>
                </a:lnTo>
                <a:lnTo>
                  <a:pt x="1986019" y="202304"/>
                </a:lnTo>
                <a:lnTo>
                  <a:pt x="3718316" y="20230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0" name="Google Shape;1000;p92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1" name="Google Shape;1001;p92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02" name="Google Shape;1002;p92"/>
          <p:cNvSpPr>
            <a:spLocks noGrp="1"/>
          </p:cNvSpPr>
          <p:nvPr>
            <p:ph type="pic" idx="2"/>
          </p:nvPr>
        </p:nvSpPr>
        <p:spPr>
          <a:xfrm>
            <a:off x="1403351" y="1398588"/>
            <a:ext cx="5111750" cy="7488237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03" name="Google Shape;1003;p92"/>
          <p:cNvSpPr/>
          <p:nvPr/>
        </p:nvSpPr>
        <p:spPr>
          <a:xfrm>
            <a:off x="7017038" y="5031869"/>
            <a:ext cx="221673" cy="221673"/>
          </a:xfrm>
          <a:prstGeom prst="ellipse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04" name="Google Shape;1004;p92"/>
          <p:cNvCxnSpPr>
            <a:stCxn id="1003" idx="6"/>
            <a:endCxn id="1005" idx="2"/>
          </p:cNvCxnSpPr>
          <p:nvPr/>
        </p:nvCxnSpPr>
        <p:spPr>
          <a:xfrm>
            <a:off x="7238711" y="5142706"/>
            <a:ext cx="5669700" cy="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05" name="Google Shape;1005;p92"/>
          <p:cNvSpPr/>
          <p:nvPr/>
        </p:nvSpPr>
        <p:spPr>
          <a:xfrm>
            <a:off x="12908446" y="5031869"/>
            <a:ext cx="221673" cy="221673"/>
          </a:xfrm>
          <a:prstGeom prst="ellipse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6" name="Google Shape;1006;p92"/>
          <p:cNvSpPr txBox="1">
            <a:spLocks noGrp="1"/>
          </p:cNvSpPr>
          <p:nvPr>
            <p:ph type="body" idx="1"/>
          </p:nvPr>
        </p:nvSpPr>
        <p:spPr>
          <a:xfrm>
            <a:off x="11298262" y="3883593"/>
            <a:ext cx="3432517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07" name="Google Shape;1007;p92"/>
          <p:cNvSpPr txBox="1">
            <a:spLocks noGrp="1"/>
          </p:cNvSpPr>
          <p:nvPr>
            <p:ph type="body" idx="3"/>
          </p:nvPr>
        </p:nvSpPr>
        <p:spPr>
          <a:xfrm>
            <a:off x="11160126" y="5361730"/>
            <a:ext cx="3718316" cy="3525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008" name="Google Shape;1008;p92"/>
          <p:cNvCxnSpPr>
            <a:stCxn id="1005" idx="6"/>
          </p:cNvCxnSpPr>
          <p:nvPr/>
        </p:nvCxnSpPr>
        <p:spPr>
          <a:xfrm>
            <a:off x="13130119" y="5142706"/>
            <a:ext cx="5157900" cy="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09" name="Google Shape;1009;p92"/>
          <p:cNvSpPr txBox="1">
            <a:spLocks noGrp="1"/>
          </p:cNvSpPr>
          <p:nvPr>
            <p:ph type="title"/>
          </p:nvPr>
        </p:nvSpPr>
        <p:spPr>
          <a:xfrm>
            <a:off x="7127875" y="1398587"/>
            <a:ext cx="7740650" cy="207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1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1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10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10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10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10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/>
                                        <p:tgtEl>
                                          <p:spTgt spid="10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10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10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/>
                                        <p:tgtEl>
                                          <p:spTgt spid="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0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low 1">
  <p:cSld name="Flow 1">
    <p:spTree>
      <p:nvGrpSpPr>
        <p:cNvPr id="1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p93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2" name="Google Shape;1012;p93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013" name="Google Shape;1013;p93"/>
          <p:cNvCxnSpPr>
            <a:endCxn id="1014" idx="2"/>
          </p:cNvCxnSpPr>
          <p:nvPr/>
        </p:nvCxnSpPr>
        <p:spPr>
          <a:xfrm>
            <a:off x="-6441" y="5141913"/>
            <a:ext cx="3147000" cy="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14" name="Google Shape;1014;p93"/>
          <p:cNvSpPr/>
          <p:nvPr/>
        </p:nvSpPr>
        <p:spPr>
          <a:xfrm>
            <a:off x="3140559" y="5031076"/>
            <a:ext cx="221673" cy="221673"/>
          </a:xfrm>
          <a:prstGeom prst="ellipse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5" name="Google Shape;1015;p93"/>
          <p:cNvSpPr/>
          <p:nvPr/>
        </p:nvSpPr>
        <p:spPr>
          <a:xfrm rot="10800000">
            <a:off x="1403350" y="3756201"/>
            <a:ext cx="3718316" cy="1108444"/>
          </a:xfrm>
          <a:custGeom>
            <a:avLst/>
            <a:gdLst/>
            <a:ahLst/>
            <a:cxnLst/>
            <a:rect l="l" t="t" r="r" b="b"/>
            <a:pathLst>
              <a:path w="3718316" h="1108444" extrusionOk="0">
                <a:moveTo>
                  <a:pt x="3718316" y="1108444"/>
                </a:moveTo>
                <a:lnTo>
                  <a:pt x="0" y="1108444"/>
                </a:lnTo>
                <a:lnTo>
                  <a:pt x="0" y="202304"/>
                </a:lnTo>
                <a:lnTo>
                  <a:pt x="1751347" y="202304"/>
                </a:lnTo>
                <a:lnTo>
                  <a:pt x="1868683" y="0"/>
                </a:lnTo>
                <a:lnTo>
                  <a:pt x="1986019" y="202304"/>
                </a:lnTo>
                <a:lnTo>
                  <a:pt x="3718316" y="20230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6" name="Google Shape;1016;p93"/>
          <p:cNvSpPr txBox="1">
            <a:spLocks noGrp="1"/>
          </p:cNvSpPr>
          <p:nvPr>
            <p:ph type="body" idx="1"/>
          </p:nvPr>
        </p:nvSpPr>
        <p:spPr>
          <a:xfrm>
            <a:off x="1541487" y="3883593"/>
            <a:ext cx="3432517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17" name="Google Shape;1017;p93"/>
          <p:cNvSpPr txBox="1">
            <a:spLocks noGrp="1"/>
          </p:cNvSpPr>
          <p:nvPr>
            <p:ph type="body" idx="2"/>
          </p:nvPr>
        </p:nvSpPr>
        <p:spPr>
          <a:xfrm>
            <a:off x="1403351" y="5361730"/>
            <a:ext cx="3718315" cy="3525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018" name="Google Shape;1018;p93"/>
          <p:cNvCxnSpPr>
            <a:stCxn id="1014" idx="6"/>
            <a:endCxn id="1019" idx="2"/>
          </p:cNvCxnSpPr>
          <p:nvPr/>
        </p:nvCxnSpPr>
        <p:spPr>
          <a:xfrm>
            <a:off x="3362232" y="5141913"/>
            <a:ext cx="5670900" cy="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19" name="Google Shape;1019;p93"/>
          <p:cNvSpPr/>
          <p:nvPr/>
        </p:nvSpPr>
        <p:spPr>
          <a:xfrm>
            <a:off x="9033163" y="5031076"/>
            <a:ext cx="221673" cy="221673"/>
          </a:xfrm>
          <a:prstGeom prst="ellipse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0" name="Google Shape;1020;p93"/>
          <p:cNvSpPr/>
          <p:nvPr/>
        </p:nvSpPr>
        <p:spPr>
          <a:xfrm>
            <a:off x="7284842" y="5431541"/>
            <a:ext cx="3718316" cy="1108444"/>
          </a:xfrm>
          <a:custGeom>
            <a:avLst/>
            <a:gdLst/>
            <a:ahLst/>
            <a:cxnLst/>
            <a:rect l="l" t="t" r="r" b="b"/>
            <a:pathLst>
              <a:path w="3718316" h="1108444" extrusionOk="0">
                <a:moveTo>
                  <a:pt x="3718316" y="1108444"/>
                </a:moveTo>
                <a:lnTo>
                  <a:pt x="0" y="1108444"/>
                </a:lnTo>
                <a:lnTo>
                  <a:pt x="0" y="202304"/>
                </a:lnTo>
                <a:lnTo>
                  <a:pt x="1751347" y="202304"/>
                </a:lnTo>
                <a:lnTo>
                  <a:pt x="1868683" y="0"/>
                </a:lnTo>
                <a:lnTo>
                  <a:pt x="1986019" y="202304"/>
                </a:lnTo>
                <a:lnTo>
                  <a:pt x="3718316" y="20230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1" name="Google Shape;1021;p93"/>
          <p:cNvSpPr txBox="1">
            <a:spLocks noGrp="1"/>
          </p:cNvSpPr>
          <p:nvPr>
            <p:ph type="body" idx="3"/>
          </p:nvPr>
        </p:nvSpPr>
        <p:spPr>
          <a:xfrm>
            <a:off x="7422979" y="5784016"/>
            <a:ext cx="3432517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2" name="Google Shape;1022;p93"/>
          <p:cNvSpPr txBox="1">
            <a:spLocks noGrp="1"/>
          </p:cNvSpPr>
          <p:nvPr>
            <p:ph type="body" idx="4"/>
          </p:nvPr>
        </p:nvSpPr>
        <p:spPr>
          <a:xfrm>
            <a:off x="7280079" y="1416584"/>
            <a:ext cx="3718315" cy="3525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023" name="Google Shape;1023;p93"/>
          <p:cNvCxnSpPr>
            <a:stCxn id="1019" idx="6"/>
            <a:endCxn id="1024" idx="2"/>
          </p:cNvCxnSpPr>
          <p:nvPr/>
        </p:nvCxnSpPr>
        <p:spPr>
          <a:xfrm>
            <a:off x="9254836" y="5141913"/>
            <a:ext cx="5664600" cy="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24" name="Google Shape;1024;p93"/>
          <p:cNvSpPr/>
          <p:nvPr/>
        </p:nvSpPr>
        <p:spPr>
          <a:xfrm>
            <a:off x="14919417" y="5031076"/>
            <a:ext cx="221673" cy="221673"/>
          </a:xfrm>
          <a:prstGeom prst="ellipse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5" name="Google Shape;1025;p93"/>
          <p:cNvSpPr/>
          <p:nvPr/>
        </p:nvSpPr>
        <p:spPr>
          <a:xfrm rot="10800000">
            <a:off x="13156808" y="3756201"/>
            <a:ext cx="3718316" cy="1108444"/>
          </a:xfrm>
          <a:custGeom>
            <a:avLst/>
            <a:gdLst/>
            <a:ahLst/>
            <a:cxnLst/>
            <a:rect l="l" t="t" r="r" b="b"/>
            <a:pathLst>
              <a:path w="3718316" h="1108444" extrusionOk="0">
                <a:moveTo>
                  <a:pt x="3718316" y="1108444"/>
                </a:moveTo>
                <a:lnTo>
                  <a:pt x="0" y="1108444"/>
                </a:lnTo>
                <a:lnTo>
                  <a:pt x="0" y="202304"/>
                </a:lnTo>
                <a:lnTo>
                  <a:pt x="1751347" y="202304"/>
                </a:lnTo>
                <a:lnTo>
                  <a:pt x="1868683" y="0"/>
                </a:lnTo>
                <a:lnTo>
                  <a:pt x="1986019" y="202304"/>
                </a:lnTo>
                <a:lnTo>
                  <a:pt x="3718316" y="20230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6" name="Google Shape;1026;p93"/>
          <p:cNvSpPr txBox="1">
            <a:spLocks noGrp="1"/>
          </p:cNvSpPr>
          <p:nvPr>
            <p:ph type="body" idx="5"/>
          </p:nvPr>
        </p:nvSpPr>
        <p:spPr>
          <a:xfrm>
            <a:off x="13294944" y="3883593"/>
            <a:ext cx="3432517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7" name="Google Shape;1027;p93"/>
          <p:cNvSpPr txBox="1">
            <a:spLocks noGrp="1"/>
          </p:cNvSpPr>
          <p:nvPr>
            <p:ph type="body" idx="6"/>
          </p:nvPr>
        </p:nvSpPr>
        <p:spPr>
          <a:xfrm>
            <a:off x="13143766" y="5361730"/>
            <a:ext cx="3718315" cy="3525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028" name="Google Shape;1028;p93"/>
          <p:cNvCxnSpPr>
            <a:stCxn id="1024" idx="6"/>
          </p:cNvCxnSpPr>
          <p:nvPr/>
        </p:nvCxnSpPr>
        <p:spPr>
          <a:xfrm>
            <a:off x="15141090" y="5141913"/>
            <a:ext cx="3153000" cy="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0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0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0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10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10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10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0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0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1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1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2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1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1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/>
                                        <p:tgtEl>
                                          <p:spTgt spid="10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/>
                                        <p:tgtEl>
                                          <p:spTgt spid="1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/>
                                        <p:tgtEl>
                                          <p:spTgt spid="10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/>
                                        <p:tgtEl>
                                          <p:spTgt spid="10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0"/>
                                        <p:tgtEl>
                                          <p:spTgt spid="10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/>
                                        <p:tgtEl>
                                          <p:spTgt spid="10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/>
                                        <p:tgtEl>
                                          <p:spTgt spid="10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/>
                                        <p:tgtEl>
                                          <p:spTgt spid="1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0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0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0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0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0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0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25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75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750"/>
                                        <p:tgtEl>
                                          <p:spTgt spid="1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5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1000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1000"/>
                                        <p:tgtEl>
                                          <p:spTgt spid="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1000"/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1000"/>
                                        <p:tgtEl>
                                          <p:spTgt spid="1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000"/>
                                        <p:tgtEl>
                                          <p:spTgt spid="1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1000"/>
                                        <p:tgtEl>
                                          <p:spTgt spid="1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1000"/>
                                        <p:tgtEl>
                                          <p:spTgt spid="10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1000"/>
                                        <p:tgtEl>
                                          <p:spTgt spid="10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1000"/>
                                        <p:tgtEl>
                                          <p:spTgt spid="10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100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1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1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1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10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10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10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500"/>
                            </p:stCondLst>
                            <p:childTnLst>
                              <p:par>
                                <p:cTn id="2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6000"/>
                            </p:stCondLst>
                            <p:childTnLst>
                              <p:par>
                                <p:cTn id="2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7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low 2">
  <p:cSld name="Flow 2">
    <p:spTree>
      <p:nvGrpSpPr>
        <p:cNvPr id="1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Google Shape;1030;p94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1" name="Google Shape;1031;p94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032" name="Google Shape;1032;p94"/>
          <p:cNvCxnSpPr>
            <a:endCxn id="1033" idx="2"/>
          </p:cNvCxnSpPr>
          <p:nvPr/>
        </p:nvCxnSpPr>
        <p:spPr>
          <a:xfrm>
            <a:off x="-6441" y="5141913"/>
            <a:ext cx="3147000" cy="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33" name="Google Shape;1033;p94"/>
          <p:cNvSpPr/>
          <p:nvPr/>
        </p:nvSpPr>
        <p:spPr>
          <a:xfrm>
            <a:off x="3140559" y="5031076"/>
            <a:ext cx="221673" cy="221673"/>
          </a:xfrm>
          <a:prstGeom prst="ellipse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4" name="Google Shape;1034;p94"/>
          <p:cNvSpPr/>
          <p:nvPr/>
        </p:nvSpPr>
        <p:spPr>
          <a:xfrm>
            <a:off x="1384300" y="5431541"/>
            <a:ext cx="3718316" cy="1108444"/>
          </a:xfrm>
          <a:custGeom>
            <a:avLst/>
            <a:gdLst/>
            <a:ahLst/>
            <a:cxnLst/>
            <a:rect l="l" t="t" r="r" b="b"/>
            <a:pathLst>
              <a:path w="3718316" h="1108444" extrusionOk="0">
                <a:moveTo>
                  <a:pt x="3718316" y="1108444"/>
                </a:moveTo>
                <a:lnTo>
                  <a:pt x="0" y="1108444"/>
                </a:lnTo>
                <a:lnTo>
                  <a:pt x="0" y="202304"/>
                </a:lnTo>
                <a:lnTo>
                  <a:pt x="1751347" y="202304"/>
                </a:lnTo>
                <a:lnTo>
                  <a:pt x="1868683" y="0"/>
                </a:lnTo>
                <a:lnTo>
                  <a:pt x="1986019" y="202304"/>
                </a:lnTo>
                <a:lnTo>
                  <a:pt x="3718316" y="20230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5" name="Google Shape;1035;p94"/>
          <p:cNvSpPr txBox="1">
            <a:spLocks noGrp="1"/>
          </p:cNvSpPr>
          <p:nvPr>
            <p:ph type="body" idx="1"/>
          </p:nvPr>
        </p:nvSpPr>
        <p:spPr>
          <a:xfrm>
            <a:off x="1522437" y="5784016"/>
            <a:ext cx="3432517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6" name="Google Shape;1036;p94"/>
          <p:cNvSpPr txBox="1">
            <a:spLocks noGrp="1"/>
          </p:cNvSpPr>
          <p:nvPr>
            <p:ph type="body" idx="2"/>
          </p:nvPr>
        </p:nvSpPr>
        <p:spPr>
          <a:xfrm>
            <a:off x="1398587" y="1416584"/>
            <a:ext cx="3718315" cy="3525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037" name="Google Shape;1037;p94"/>
          <p:cNvCxnSpPr>
            <a:stCxn id="1033" idx="6"/>
            <a:endCxn id="1038" idx="2"/>
          </p:cNvCxnSpPr>
          <p:nvPr/>
        </p:nvCxnSpPr>
        <p:spPr>
          <a:xfrm>
            <a:off x="3362232" y="5141913"/>
            <a:ext cx="5675700" cy="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38" name="Google Shape;1038;p94"/>
          <p:cNvSpPr/>
          <p:nvPr/>
        </p:nvSpPr>
        <p:spPr>
          <a:xfrm>
            <a:off x="9037925" y="5031076"/>
            <a:ext cx="221673" cy="221673"/>
          </a:xfrm>
          <a:prstGeom prst="ellipse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9" name="Google Shape;1039;p94"/>
          <p:cNvSpPr/>
          <p:nvPr/>
        </p:nvSpPr>
        <p:spPr>
          <a:xfrm rot="10800000">
            <a:off x="7275315" y="3756201"/>
            <a:ext cx="3718316" cy="1108444"/>
          </a:xfrm>
          <a:custGeom>
            <a:avLst/>
            <a:gdLst/>
            <a:ahLst/>
            <a:cxnLst/>
            <a:rect l="l" t="t" r="r" b="b"/>
            <a:pathLst>
              <a:path w="3718316" h="1108444" extrusionOk="0">
                <a:moveTo>
                  <a:pt x="3718316" y="1108444"/>
                </a:moveTo>
                <a:lnTo>
                  <a:pt x="0" y="1108444"/>
                </a:lnTo>
                <a:lnTo>
                  <a:pt x="0" y="202304"/>
                </a:lnTo>
                <a:lnTo>
                  <a:pt x="1751347" y="202304"/>
                </a:lnTo>
                <a:lnTo>
                  <a:pt x="1868683" y="0"/>
                </a:lnTo>
                <a:lnTo>
                  <a:pt x="1986019" y="202304"/>
                </a:lnTo>
                <a:lnTo>
                  <a:pt x="3718316" y="20230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0" name="Google Shape;1040;p94"/>
          <p:cNvSpPr txBox="1">
            <a:spLocks noGrp="1"/>
          </p:cNvSpPr>
          <p:nvPr>
            <p:ph type="body" idx="3"/>
          </p:nvPr>
        </p:nvSpPr>
        <p:spPr>
          <a:xfrm>
            <a:off x="7413452" y="3883593"/>
            <a:ext cx="3432517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1" name="Google Shape;1041;p94"/>
          <p:cNvSpPr txBox="1">
            <a:spLocks noGrp="1"/>
          </p:cNvSpPr>
          <p:nvPr>
            <p:ph type="body" idx="4"/>
          </p:nvPr>
        </p:nvSpPr>
        <p:spPr>
          <a:xfrm>
            <a:off x="7262273" y="5361730"/>
            <a:ext cx="3718315" cy="3525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042" name="Google Shape;1042;p94"/>
          <p:cNvCxnSpPr>
            <a:stCxn id="1038" idx="6"/>
          </p:cNvCxnSpPr>
          <p:nvPr/>
        </p:nvCxnSpPr>
        <p:spPr>
          <a:xfrm>
            <a:off x="9259598" y="5141913"/>
            <a:ext cx="9028500" cy="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3" name="Google Shape;1043;p94"/>
          <p:cNvSpPr>
            <a:spLocks noGrp="1"/>
          </p:cNvSpPr>
          <p:nvPr>
            <p:ph type="pic" idx="5"/>
          </p:nvPr>
        </p:nvSpPr>
        <p:spPr>
          <a:xfrm>
            <a:off x="11141071" y="1398588"/>
            <a:ext cx="5743579" cy="3263899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1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1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1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2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1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10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/>
                                        <p:tgtEl>
                                          <p:spTgt spid="10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/>
                                        <p:tgtEl>
                                          <p:spTgt spid="10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/>
                                        <p:tgtEl>
                                          <p:spTgt spid="10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/>
                                        <p:tgtEl>
                                          <p:spTgt spid="10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0"/>
                                        <p:tgtEl>
                                          <p:spTgt spid="10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/>
                                        <p:tgtEl>
                                          <p:spTgt spid="10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/>
                                        <p:tgtEl>
                                          <p:spTgt spid="10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0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0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0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0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0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0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0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0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25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75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0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5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75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3"/>
          <p:cNvSpPr txBox="1">
            <a:spLocks noGrp="1"/>
          </p:cNvSpPr>
          <p:nvPr>
            <p:ph type="title"/>
          </p:nvPr>
        </p:nvSpPr>
        <p:spPr>
          <a:xfrm>
            <a:off x="3022600" y="3740262"/>
            <a:ext cx="12242801" cy="1232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3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3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23"/>
          <p:cNvSpPr txBox="1">
            <a:spLocks noGrp="1"/>
          </p:cNvSpPr>
          <p:nvPr>
            <p:ph type="body" idx="1"/>
          </p:nvPr>
        </p:nvSpPr>
        <p:spPr>
          <a:xfrm>
            <a:off x="3022601" y="5141912"/>
            <a:ext cx="12242801" cy="324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low 3">
  <p:cSld name="Flow 3">
    <p:spTree>
      <p:nvGrpSpPr>
        <p:cNvPr id="1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Google Shape;1045;p95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6" name="Google Shape;1046;p95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047" name="Google Shape;1047;p95"/>
          <p:cNvCxnSpPr>
            <a:endCxn id="1048" idx="2"/>
          </p:cNvCxnSpPr>
          <p:nvPr/>
        </p:nvCxnSpPr>
        <p:spPr>
          <a:xfrm>
            <a:off x="-6441" y="5141913"/>
            <a:ext cx="3147000" cy="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8" name="Google Shape;1048;p95"/>
          <p:cNvSpPr/>
          <p:nvPr/>
        </p:nvSpPr>
        <p:spPr>
          <a:xfrm>
            <a:off x="3140559" y="5031076"/>
            <a:ext cx="221673" cy="221673"/>
          </a:xfrm>
          <a:prstGeom prst="ellipse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9" name="Google Shape;1049;p95"/>
          <p:cNvSpPr/>
          <p:nvPr/>
        </p:nvSpPr>
        <p:spPr>
          <a:xfrm rot="10800000">
            <a:off x="1403350" y="3756201"/>
            <a:ext cx="3718316" cy="1108444"/>
          </a:xfrm>
          <a:custGeom>
            <a:avLst/>
            <a:gdLst/>
            <a:ahLst/>
            <a:cxnLst/>
            <a:rect l="l" t="t" r="r" b="b"/>
            <a:pathLst>
              <a:path w="3718316" h="1108444" extrusionOk="0">
                <a:moveTo>
                  <a:pt x="3718316" y="1108444"/>
                </a:moveTo>
                <a:lnTo>
                  <a:pt x="0" y="1108444"/>
                </a:lnTo>
                <a:lnTo>
                  <a:pt x="0" y="202304"/>
                </a:lnTo>
                <a:lnTo>
                  <a:pt x="1751347" y="202304"/>
                </a:lnTo>
                <a:lnTo>
                  <a:pt x="1868683" y="0"/>
                </a:lnTo>
                <a:lnTo>
                  <a:pt x="1986019" y="202304"/>
                </a:lnTo>
                <a:lnTo>
                  <a:pt x="3718316" y="20230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0" name="Google Shape;1050;p95"/>
          <p:cNvSpPr txBox="1">
            <a:spLocks noGrp="1"/>
          </p:cNvSpPr>
          <p:nvPr>
            <p:ph type="body" idx="1"/>
          </p:nvPr>
        </p:nvSpPr>
        <p:spPr>
          <a:xfrm>
            <a:off x="1541487" y="3883593"/>
            <a:ext cx="3432517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51" name="Google Shape;1051;p95"/>
          <p:cNvSpPr txBox="1">
            <a:spLocks noGrp="1"/>
          </p:cNvSpPr>
          <p:nvPr>
            <p:ph type="body" idx="2"/>
          </p:nvPr>
        </p:nvSpPr>
        <p:spPr>
          <a:xfrm>
            <a:off x="1403351" y="5361730"/>
            <a:ext cx="3718315" cy="3525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052" name="Google Shape;1052;p95"/>
          <p:cNvCxnSpPr>
            <a:stCxn id="1048" idx="6"/>
            <a:endCxn id="1053" idx="2"/>
          </p:cNvCxnSpPr>
          <p:nvPr/>
        </p:nvCxnSpPr>
        <p:spPr>
          <a:xfrm>
            <a:off x="3362232" y="5141913"/>
            <a:ext cx="7547700" cy="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53" name="Google Shape;1053;p95"/>
          <p:cNvSpPr/>
          <p:nvPr/>
        </p:nvSpPr>
        <p:spPr>
          <a:xfrm>
            <a:off x="10909784" y="5031076"/>
            <a:ext cx="221673" cy="221673"/>
          </a:xfrm>
          <a:prstGeom prst="ellipse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4" name="Google Shape;1054;p95"/>
          <p:cNvSpPr/>
          <p:nvPr/>
        </p:nvSpPr>
        <p:spPr>
          <a:xfrm>
            <a:off x="9148763" y="5431541"/>
            <a:ext cx="3718316" cy="1108444"/>
          </a:xfrm>
          <a:custGeom>
            <a:avLst/>
            <a:gdLst/>
            <a:ahLst/>
            <a:cxnLst/>
            <a:rect l="l" t="t" r="r" b="b"/>
            <a:pathLst>
              <a:path w="3718316" h="1108444" extrusionOk="0">
                <a:moveTo>
                  <a:pt x="3718316" y="1108444"/>
                </a:moveTo>
                <a:lnTo>
                  <a:pt x="0" y="1108444"/>
                </a:lnTo>
                <a:lnTo>
                  <a:pt x="0" y="202304"/>
                </a:lnTo>
                <a:lnTo>
                  <a:pt x="1751347" y="202304"/>
                </a:lnTo>
                <a:lnTo>
                  <a:pt x="1868683" y="0"/>
                </a:lnTo>
                <a:lnTo>
                  <a:pt x="1986019" y="202304"/>
                </a:lnTo>
                <a:lnTo>
                  <a:pt x="3718316" y="20230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5" name="Google Shape;1055;p95"/>
          <p:cNvSpPr txBox="1">
            <a:spLocks noGrp="1"/>
          </p:cNvSpPr>
          <p:nvPr>
            <p:ph type="body" idx="3"/>
          </p:nvPr>
        </p:nvSpPr>
        <p:spPr>
          <a:xfrm>
            <a:off x="9286900" y="5784016"/>
            <a:ext cx="3432517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56" name="Google Shape;1056;p95"/>
          <p:cNvSpPr txBox="1">
            <a:spLocks noGrp="1"/>
          </p:cNvSpPr>
          <p:nvPr>
            <p:ph type="body" idx="4"/>
          </p:nvPr>
        </p:nvSpPr>
        <p:spPr>
          <a:xfrm>
            <a:off x="9144000" y="1416584"/>
            <a:ext cx="3718315" cy="3525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057" name="Google Shape;1057;p95"/>
          <p:cNvCxnSpPr>
            <a:stCxn id="1053" idx="6"/>
          </p:cNvCxnSpPr>
          <p:nvPr/>
        </p:nvCxnSpPr>
        <p:spPr>
          <a:xfrm>
            <a:off x="11131457" y="5141913"/>
            <a:ext cx="7169100" cy="1590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58" name="Google Shape;1058;p95"/>
          <p:cNvSpPr>
            <a:spLocks noGrp="1"/>
          </p:cNvSpPr>
          <p:nvPr>
            <p:ph type="pic" idx="5"/>
          </p:nvPr>
        </p:nvSpPr>
        <p:spPr>
          <a:xfrm>
            <a:off x="1403350" y="1398588"/>
            <a:ext cx="5724525" cy="2265189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9" name="Google Shape;1059;p95"/>
          <p:cNvSpPr>
            <a:spLocks noGrp="1"/>
          </p:cNvSpPr>
          <p:nvPr>
            <p:ph type="pic" idx="6"/>
          </p:nvPr>
        </p:nvSpPr>
        <p:spPr>
          <a:xfrm>
            <a:off x="9144000" y="6624073"/>
            <a:ext cx="5724525" cy="2265189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1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10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1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0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0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5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2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/>
                                        <p:tgtEl>
                                          <p:spTgt spid="1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/>
                                        <p:tgtEl>
                                          <p:spTgt spid="1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/>
                                        <p:tgtEl>
                                          <p:spTgt spid="1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1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/>
                                        <p:tgtEl>
                                          <p:spTgt spid="1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/>
                                        <p:tgtEl>
                                          <p:spTgt spid="10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000"/>
                                        <p:tgtEl>
                                          <p:spTgt spid="10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/>
                                        <p:tgtEl>
                                          <p:spTgt spid="10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/>
                                        <p:tgtEl>
                                          <p:spTgt spid="10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000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0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0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0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0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0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750"/>
                                        <p:tgtEl>
                                          <p:spTgt spid="1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75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25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75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low 4">
  <p:cSld name="Flow 4">
    <p:spTree>
      <p:nvGrpSpPr>
        <p:cNvPr id="1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" name="Google Shape;1061;p96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2" name="Google Shape;1062;p96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063" name="Google Shape;1063;p96"/>
          <p:cNvCxnSpPr>
            <a:endCxn id="1064" idx="2"/>
          </p:cNvCxnSpPr>
          <p:nvPr/>
        </p:nvCxnSpPr>
        <p:spPr>
          <a:xfrm>
            <a:off x="126" y="5141913"/>
            <a:ext cx="9037800" cy="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64" name="Google Shape;1064;p96"/>
          <p:cNvSpPr/>
          <p:nvPr/>
        </p:nvSpPr>
        <p:spPr>
          <a:xfrm>
            <a:off x="9037926" y="5031076"/>
            <a:ext cx="221673" cy="221673"/>
          </a:xfrm>
          <a:prstGeom prst="ellipse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5" name="Google Shape;1065;p96"/>
          <p:cNvSpPr/>
          <p:nvPr/>
        </p:nvSpPr>
        <p:spPr>
          <a:xfrm>
            <a:off x="7275750" y="5431541"/>
            <a:ext cx="3718316" cy="1108444"/>
          </a:xfrm>
          <a:custGeom>
            <a:avLst/>
            <a:gdLst/>
            <a:ahLst/>
            <a:cxnLst/>
            <a:rect l="l" t="t" r="r" b="b"/>
            <a:pathLst>
              <a:path w="3718316" h="1108444" extrusionOk="0">
                <a:moveTo>
                  <a:pt x="3718316" y="1108444"/>
                </a:moveTo>
                <a:lnTo>
                  <a:pt x="0" y="1108444"/>
                </a:lnTo>
                <a:lnTo>
                  <a:pt x="0" y="202304"/>
                </a:lnTo>
                <a:lnTo>
                  <a:pt x="1751347" y="202304"/>
                </a:lnTo>
                <a:lnTo>
                  <a:pt x="1868683" y="0"/>
                </a:lnTo>
                <a:lnTo>
                  <a:pt x="1986019" y="202304"/>
                </a:lnTo>
                <a:lnTo>
                  <a:pt x="3718316" y="20230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6" name="Google Shape;1066;p96"/>
          <p:cNvSpPr txBox="1">
            <a:spLocks noGrp="1"/>
          </p:cNvSpPr>
          <p:nvPr>
            <p:ph type="body" idx="1"/>
          </p:nvPr>
        </p:nvSpPr>
        <p:spPr>
          <a:xfrm>
            <a:off x="7413887" y="5784016"/>
            <a:ext cx="3432517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067" name="Google Shape;1067;p96"/>
          <p:cNvCxnSpPr>
            <a:stCxn id="1064" idx="6"/>
          </p:cNvCxnSpPr>
          <p:nvPr/>
        </p:nvCxnSpPr>
        <p:spPr>
          <a:xfrm>
            <a:off x="9259599" y="5141913"/>
            <a:ext cx="9028500" cy="1980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68" name="Google Shape;1068;p96"/>
          <p:cNvSpPr>
            <a:spLocks noGrp="1"/>
          </p:cNvSpPr>
          <p:nvPr>
            <p:ph type="pic" idx="2"/>
          </p:nvPr>
        </p:nvSpPr>
        <p:spPr>
          <a:xfrm>
            <a:off x="1403350" y="1398588"/>
            <a:ext cx="15481300" cy="3488043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69" name="Google Shape;1069;p96"/>
          <p:cNvSpPr txBox="1">
            <a:spLocks noGrp="1"/>
          </p:cNvSpPr>
          <p:nvPr>
            <p:ph type="body" idx="3"/>
          </p:nvPr>
        </p:nvSpPr>
        <p:spPr>
          <a:xfrm>
            <a:off x="11547085" y="5431540"/>
            <a:ext cx="5337565" cy="3455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10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10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1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0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0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1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5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2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low 5">
  <p:cSld name="Flow 5">
    <p:spTree>
      <p:nvGrpSpPr>
        <p:cNvPr id="1" name="Shape 1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" name="Google Shape;1071;p97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2" name="Google Shape;1072;p97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073" name="Google Shape;1073;p97"/>
          <p:cNvCxnSpPr/>
          <p:nvPr/>
        </p:nvCxnSpPr>
        <p:spPr>
          <a:xfrm>
            <a:off x="0" y="5141913"/>
            <a:ext cx="9037926" cy="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74" name="Google Shape;1074;p97"/>
          <p:cNvSpPr/>
          <p:nvPr/>
        </p:nvSpPr>
        <p:spPr>
          <a:xfrm>
            <a:off x="9037926" y="5031076"/>
            <a:ext cx="221673" cy="221673"/>
          </a:xfrm>
          <a:prstGeom prst="diamond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5" name="Google Shape;1075;p97"/>
          <p:cNvSpPr/>
          <p:nvPr/>
        </p:nvSpPr>
        <p:spPr>
          <a:xfrm>
            <a:off x="7280080" y="5431541"/>
            <a:ext cx="3718316" cy="1108444"/>
          </a:xfrm>
          <a:custGeom>
            <a:avLst/>
            <a:gdLst/>
            <a:ahLst/>
            <a:cxnLst/>
            <a:rect l="l" t="t" r="r" b="b"/>
            <a:pathLst>
              <a:path w="3718316" h="1108444" extrusionOk="0">
                <a:moveTo>
                  <a:pt x="3718316" y="1108444"/>
                </a:moveTo>
                <a:lnTo>
                  <a:pt x="0" y="1108444"/>
                </a:lnTo>
                <a:lnTo>
                  <a:pt x="0" y="202304"/>
                </a:lnTo>
                <a:lnTo>
                  <a:pt x="1751347" y="202304"/>
                </a:lnTo>
                <a:lnTo>
                  <a:pt x="1868683" y="0"/>
                </a:lnTo>
                <a:lnTo>
                  <a:pt x="1986019" y="202304"/>
                </a:lnTo>
                <a:lnTo>
                  <a:pt x="3718316" y="20230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6" name="Google Shape;1076;p97"/>
          <p:cNvSpPr txBox="1">
            <a:spLocks noGrp="1"/>
          </p:cNvSpPr>
          <p:nvPr>
            <p:ph type="body" idx="1"/>
          </p:nvPr>
        </p:nvSpPr>
        <p:spPr>
          <a:xfrm>
            <a:off x="7418217" y="5784016"/>
            <a:ext cx="3432517" cy="611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077" name="Google Shape;1077;p97"/>
          <p:cNvCxnSpPr/>
          <p:nvPr/>
        </p:nvCxnSpPr>
        <p:spPr>
          <a:xfrm>
            <a:off x="9259599" y="5141913"/>
            <a:ext cx="9028401" cy="1993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78" name="Google Shape;1078;p97"/>
          <p:cNvSpPr txBox="1">
            <a:spLocks noGrp="1"/>
          </p:cNvSpPr>
          <p:nvPr>
            <p:ph type="body" idx="2"/>
          </p:nvPr>
        </p:nvSpPr>
        <p:spPr>
          <a:xfrm>
            <a:off x="7280081" y="6705600"/>
            <a:ext cx="3718315" cy="2181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079" name="Google Shape;1079;p97"/>
          <p:cNvCxnSpPr>
            <a:stCxn id="1074" idx="0"/>
          </p:cNvCxnSpPr>
          <p:nvPr/>
        </p:nvCxnSpPr>
        <p:spPr>
          <a:xfrm rot="10800000">
            <a:off x="9143962" y="76"/>
            <a:ext cx="4800" cy="503100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1080" name="Google Shape;1080;p97"/>
          <p:cNvSpPr txBox="1">
            <a:spLocks noGrp="1"/>
          </p:cNvSpPr>
          <p:nvPr>
            <p:ph type="body" idx="3"/>
          </p:nvPr>
        </p:nvSpPr>
        <p:spPr>
          <a:xfrm>
            <a:off x="6568113" y="1398588"/>
            <a:ext cx="2465051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1" name="Google Shape;1081;p97"/>
          <p:cNvSpPr txBox="1">
            <a:spLocks noGrp="1"/>
          </p:cNvSpPr>
          <p:nvPr>
            <p:ph type="body" idx="4"/>
          </p:nvPr>
        </p:nvSpPr>
        <p:spPr>
          <a:xfrm>
            <a:off x="9254837" y="1424925"/>
            <a:ext cx="6010563" cy="543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2" name="Google Shape;1082;p97"/>
          <p:cNvSpPr txBox="1">
            <a:spLocks noGrp="1"/>
          </p:cNvSpPr>
          <p:nvPr>
            <p:ph type="body" idx="5"/>
          </p:nvPr>
        </p:nvSpPr>
        <p:spPr>
          <a:xfrm>
            <a:off x="14419598" y="4461658"/>
            <a:ext cx="2465051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1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1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1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1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2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75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25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75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25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75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25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75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25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0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75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25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50"/>
                                        <p:tgtEl>
                                          <p:spTgt spid="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0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85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0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95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0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low end">
  <p:cSld name="Flow end"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98"/>
          <p:cNvSpPr>
            <a:spLocks noGrp="1"/>
          </p:cNvSpPr>
          <p:nvPr>
            <p:ph type="pic" idx="2"/>
          </p:nvPr>
        </p:nvSpPr>
        <p:spPr>
          <a:xfrm>
            <a:off x="9144000" y="1398588"/>
            <a:ext cx="7740650" cy="7488237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85" name="Google Shape;1085;p98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6" name="Google Shape;1086;p98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087" name="Google Shape;1087;p98"/>
          <p:cNvCxnSpPr>
            <a:endCxn id="1088" idx="2"/>
          </p:cNvCxnSpPr>
          <p:nvPr/>
        </p:nvCxnSpPr>
        <p:spPr>
          <a:xfrm>
            <a:off x="92" y="5141806"/>
            <a:ext cx="8452500" cy="90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88" name="Google Shape;1088;p98"/>
          <p:cNvSpPr/>
          <p:nvPr/>
        </p:nvSpPr>
        <p:spPr>
          <a:xfrm>
            <a:off x="8452592" y="5031869"/>
            <a:ext cx="221673" cy="221673"/>
          </a:xfrm>
          <a:prstGeom prst="ellipse">
            <a:avLst/>
          </a:prstGeom>
          <a:solidFill>
            <a:srgbClr val="CFDD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9" name="Google Shape;1089;p98"/>
          <p:cNvSpPr txBox="1">
            <a:spLocks noGrp="1"/>
          </p:cNvSpPr>
          <p:nvPr>
            <p:ph type="title"/>
          </p:nvPr>
        </p:nvSpPr>
        <p:spPr>
          <a:xfrm>
            <a:off x="1403351" y="1398589"/>
            <a:ext cx="5111750" cy="3648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0" name="Google Shape;1090;p98"/>
          <p:cNvSpPr txBox="1">
            <a:spLocks noGrp="1"/>
          </p:cNvSpPr>
          <p:nvPr>
            <p:ph type="body" idx="1"/>
          </p:nvPr>
        </p:nvSpPr>
        <p:spPr>
          <a:xfrm>
            <a:off x="1422400" y="5360988"/>
            <a:ext cx="5092700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gnifier">
  <p:cSld name="Magnifier">
    <p:spTree>
      <p:nvGrpSpPr>
        <p:cNvPr id="1" name="Shape 1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" name="Google Shape;1092;p99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3" name="Google Shape;1093;p99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94" name="Google Shape;1094;p99"/>
          <p:cNvSpPr/>
          <p:nvPr/>
        </p:nvSpPr>
        <p:spPr>
          <a:xfrm rot="2700000">
            <a:off x="5703897" y="2881455"/>
            <a:ext cx="3695942" cy="5915801"/>
          </a:xfrm>
          <a:custGeom>
            <a:avLst/>
            <a:gdLst/>
            <a:ahLst/>
            <a:cxnLst/>
            <a:rect l="l" t="t" r="r" b="b"/>
            <a:pathLst>
              <a:path w="3695942" h="5915801" extrusionOk="0">
                <a:moveTo>
                  <a:pt x="797273" y="797271"/>
                </a:moveTo>
                <a:cubicBezTo>
                  <a:pt x="528375" y="1066169"/>
                  <a:pt x="362059" y="1437647"/>
                  <a:pt x="362059" y="1847971"/>
                </a:cubicBezTo>
                <a:cubicBezTo>
                  <a:pt x="362059" y="2668617"/>
                  <a:pt x="1027325" y="3333884"/>
                  <a:pt x="1847972" y="3333884"/>
                </a:cubicBezTo>
                <a:cubicBezTo>
                  <a:pt x="2668619" y="3333884"/>
                  <a:pt x="3333885" y="2668617"/>
                  <a:pt x="3333885" y="1847971"/>
                </a:cubicBezTo>
                <a:cubicBezTo>
                  <a:pt x="3333885" y="1027324"/>
                  <a:pt x="2668619" y="362057"/>
                  <a:pt x="1847972" y="362057"/>
                </a:cubicBezTo>
                <a:cubicBezTo>
                  <a:pt x="1437648" y="362058"/>
                  <a:pt x="1066170" y="528374"/>
                  <a:pt x="797273" y="797271"/>
                </a:cubicBezTo>
                <a:close/>
                <a:moveTo>
                  <a:pt x="541259" y="541258"/>
                </a:moveTo>
                <a:cubicBezTo>
                  <a:pt x="875676" y="206841"/>
                  <a:pt x="1337668" y="0"/>
                  <a:pt x="1847971" y="0"/>
                </a:cubicBezTo>
                <a:cubicBezTo>
                  <a:pt x="2868577" y="0"/>
                  <a:pt x="3695942" y="827365"/>
                  <a:pt x="3695942" y="1847971"/>
                </a:cubicBezTo>
                <a:cubicBezTo>
                  <a:pt x="3695942" y="2741001"/>
                  <a:pt x="3062491" y="3486081"/>
                  <a:pt x="2220402" y="3658398"/>
                </a:cubicBezTo>
                <a:lnTo>
                  <a:pt x="2044562" y="3685234"/>
                </a:lnTo>
                <a:lnTo>
                  <a:pt x="2044562" y="5719208"/>
                </a:lnTo>
                <a:cubicBezTo>
                  <a:pt x="2044562" y="5827783"/>
                  <a:pt x="1956544" y="5915801"/>
                  <a:pt x="1847969" y="5915801"/>
                </a:cubicBezTo>
                <a:lnTo>
                  <a:pt x="1847969" y="5915800"/>
                </a:lnTo>
                <a:cubicBezTo>
                  <a:pt x="1739394" y="5915800"/>
                  <a:pt x="1651376" y="5827782"/>
                  <a:pt x="1651376" y="5719207"/>
                </a:cubicBezTo>
                <a:lnTo>
                  <a:pt x="1651377" y="3685234"/>
                </a:lnTo>
                <a:lnTo>
                  <a:pt x="1475541" y="3658398"/>
                </a:lnTo>
                <a:cubicBezTo>
                  <a:pt x="633452" y="3486081"/>
                  <a:pt x="0" y="2741001"/>
                  <a:pt x="0" y="1847971"/>
                </a:cubicBezTo>
                <a:cubicBezTo>
                  <a:pt x="0" y="1337668"/>
                  <a:pt x="206841" y="875676"/>
                  <a:pt x="541259" y="541258"/>
                </a:cubicBezTo>
                <a:close/>
              </a:path>
            </a:pathLst>
          </a:cu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5" name="Google Shape;1095;p99"/>
          <p:cNvSpPr/>
          <p:nvPr/>
        </p:nvSpPr>
        <p:spPr>
          <a:xfrm rot="-1800000">
            <a:off x="8539033" y="2073743"/>
            <a:ext cx="1588054" cy="2183773"/>
          </a:xfrm>
          <a:custGeom>
            <a:avLst/>
            <a:gdLst/>
            <a:ahLst/>
            <a:cxnLst/>
            <a:rect l="l" t="t" r="r" b="b"/>
            <a:pathLst>
              <a:path w="1588054" h="2183773" extrusionOk="0">
                <a:moveTo>
                  <a:pt x="327872" y="0"/>
                </a:moveTo>
                <a:lnTo>
                  <a:pt x="510788" y="118292"/>
                </a:lnTo>
                <a:cubicBezTo>
                  <a:pt x="1154406" y="582464"/>
                  <a:pt x="1531952" y="1299400"/>
                  <a:pt x="1585097" y="2051410"/>
                </a:cubicBezTo>
                <a:lnTo>
                  <a:pt x="1588054" y="2183773"/>
                </a:lnTo>
                <a:lnTo>
                  <a:pt x="932943" y="2183773"/>
                </a:lnTo>
                <a:lnTo>
                  <a:pt x="932277" y="2117963"/>
                </a:lnTo>
                <a:cubicBezTo>
                  <a:pt x="924499" y="1988393"/>
                  <a:pt x="903621" y="1857675"/>
                  <a:pt x="868717" y="1727409"/>
                </a:cubicBezTo>
                <a:cubicBezTo>
                  <a:pt x="746551" y="1271481"/>
                  <a:pt x="472804" y="896648"/>
                  <a:pt x="116225" y="642603"/>
                </a:cubicBezTo>
                <a:lnTo>
                  <a:pt x="0" y="567891"/>
                </a:lnTo>
                <a:lnTo>
                  <a:pt x="327872" y="0"/>
                </a:lnTo>
                <a:close/>
              </a:path>
            </a:pathLst>
          </a:custGeom>
          <a:solidFill>
            <a:srgbClr val="D1D1D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6" name="Google Shape;1096;p99"/>
          <p:cNvSpPr/>
          <p:nvPr/>
        </p:nvSpPr>
        <p:spPr>
          <a:xfrm rot="-1800000">
            <a:off x="9680792" y="4049342"/>
            <a:ext cx="1590213" cy="2185140"/>
          </a:xfrm>
          <a:custGeom>
            <a:avLst/>
            <a:gdLst/>
            <a:ahLst/>
            <a:cxnLst/>
            <a:rect l="l" t="t" r="r" b="b"/>
            <a:pathLst>
              <a:path w="1590213" h="2185140" extrusionOk="0">
                <a:moveTo>
                  <a:pt x="1589747" y="0"/>
                </a:moveTo>
                <a:lnTo>
                  <a:pt x="1590213" y="20834"/>
                </a:lnTo>
                <a:cubicBezTo>
                  <a:pt x="1579289" y="441455"/>
                  <a:pt x="1466240" y="865435"/>
                  <a:pt x="1241066" y="1255449"/>
                </a:cubicBezTo>
                <a:cubicBezTo>
                  <a:pt x="1015891" y="1645462"/>
                  <a:pt x="705238" y="1955355"/>
                  <a:pt x="346432" y="2175126"/>
                </a:cubicBezTo>
                <a:lnTo>
                  <a:pt x="328156" y="2185140"/>
                </a:lnTo>
                <a:lnTo>
                  <a:pt x="0" y="1616757"/>
                </a:lnTo>
                <a:lnTo>
                  <a:pt x="25268" y="1602508"/>
                </a:lnTo>
                <a:cubicBezTo>
                  <a:pt x="566879" y="1260414"/>
                  <a:pt x="908273" y="669103"/>
                  <a:pt x="933729" y="29007"/>
                </a:cubicBezTo>
                <a:lnTo>
                  <a:pt x="933435" y="0"/>
                </a:lnTo>
                <a:lnTo>
                  <a:pt x="1589747" y="0"/>
                </a:lnTo>
                <a:close/>
              </a:path>
            </a:pathLst>
          </a:custGeom>
          <a:solidFill>
            <a:srgbClr val="BABA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7" name="Google Shape;1097;p99"/>
          <p:cNvSpPr/>
          <p:nvPr/>
        </p:nvSpPr>
        <p:spPr>
          <a:xfrm rot="-1800000">
            <a:off x="8154437" y="6484759"/>
            <a:ext cx="2521294" cy="895451"/>
          </a:xfrm>
          <a:custGeom>
            <a:avLst/>
            <a:gdLst/>
            <a:ahLst/>
            <a:cxnLst/>
            <a:rect l="l" t="t" r="r" b="b"/>
            <a:pathLst>
              <a:path w="2521294" h="895451" extrusionOk="0">
                <a:moveTo>
                  <a:pt x="2193739" y="13"/>
                </a:moveTo>
                <a:lnTo>
                  <a:pt x="2521294" y="567355"/>
                </a:lnTo>
                <a:lnTo>
                  <a:pt x="2405186" y="630976"/>
                </a:lnTo>
                <a:cubicBezTo>
                  <a:pt x="1727354" y="960956"/>
                  <a:pt x="917695" y="992459"/>
                  <a:pt x="193902" y="667156"/>
                </a:cubicBezTo>
                <a:lnTo>
                  <a:pt x="0" y="567892"/>
                </a:lnTo>
                <a:lnTo>
                  <a:pt x="327872" y="0"/>
                </a:lnTo>
                <a:lnTo>
                  <a:pt x="450687" y="63299"/>
                </a:lnTo>
                <a:cubicBezTo>
                  <a:pt x="848986" y="245083"/>
                  <a:pt x="1310475" y="294738"/>
                  <a:pt x="1766403" y="172573"/>
                </a:cubicBezTo>
                <a:cubicBezTo>
                  <a:pt x="1896668" y="137668"/>
                  <a:pt x="2020313" y="90390"/>
                  <a:pt x="2136412" y="32341"/>
                </a:cubicBezTo>
                <a:lnTo>
                  <a:pt x="2193739" y="13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8" name="Google Shape;1098;p99"/>
          <p:cNvSpPr txBox="1">
            <a:spLocks noGrp="1"/>
          </p:cNvSpPr>
          <p:nvPr>
            <p:ph type="body" idx="1"/>
          </p:nvPr>
        </p:nvSpPr>
        <p:spPr>
          <a:xfrm>
            <a:off x="9185928" y="2806224"/>
            <a:ext cx="573658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99" name="Google Shape;1099;p99"/>
          <p:cNvSpPr txBox="1">
            <a:spLocks noGrp="1"/>
          </p:cNvSpPr>
          <p:nvPr>
            <p:ph type="body" idx="2"/>
          </p:nvPr>
        </p:nvSpPr>
        <p:spPr>
          <a:xfrm>
            <a:off x="9185928" y="6727801"/>
            <a:ext cx="573658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0" name="Google Shape;1100;p99"/>
          <p:cNvSpPr txBox="1">
            <a:spLocks noGrp="1"/>
          </p:cNvSpPr>
          <p:nvPr>
            <p:ph type="body" idx="3"/>
          </p:nvPr>
        </p:nvSpPr>
        <p:spPr>
          <a:xfrm>
            <a:off x="10319816" y="4674080"/>
            <a:ext cx="573658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1" name="Google Shape;1101;p99"/>
          <p:cNvSpPr txBox="1">
            <a:spLocks noGrp="1"/>
          </p:cNvSpPr>
          <p:nvPr>
            <p:ph type="body" idx="4"/>
          </p:nvPr>
        </p:nvSpPr>
        <p:spPr>
          <a:xfrm>
            <a:off x="7120846" y="4693198"/>
            <a:ext cx="2465051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2" name="Google Shape;1102;p99"/>
          <p:cNvSpPr txBox="1">
            <a:spLocks noGrp="1"/>
          </p:cNvSpPr>
          <p:nvPr>
            <p:ph type="body" idx="5"/>
          </p:nvPr>
        </p:nvSpPr>
        <p:spPr>
          <a:xfrm>
            <a:off x="12001500" y="1997249"/>
            <a:ext cx="4867324" cy="1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3" name="Google Shape;1103;p99"/>
          <p:cNvSpPr txBox="1">
            <a:spLocks noGrp="1"/>
          </p:cNvSpPr>
          <p:nvPr>
            <p:ph type="body" idx="6"/>
          </p:nvPr>
        </p:nvSpPr>
        <p:spPr>
          <a:xfrm>
            <a:off x="12001500" y="1338012"/>
            <a:ext cx="486732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4" name="Google Shape;1104;p99"/>
          <p:cNvSpPr txBox="1">
            <a:spLocks noGrp="1"/>
          </p:cNvSpPr>
          <p:nvPr>
            <p:ph type="body" idx="7"/>
          </p:nvPr>
        </p:nvSpPr>
        <p:spPr>
          <a:xfrm>
            <a:off x="12001500" y="4731437"/>
            <a:ext cx="4867324" cy="1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5" name="Google Shape;1105;p99"/>
          <p:cNvSpPr txBox="1">
            <a:spLocks noGrp="1"/>
          </p:cNvSpPr>
          <p:nvPr>
            <p:ph type="body" idx="8"/>
          </p:nvPr>
        </p:nvSpPr>
        <p:spPr>
          <a:xfrm>
            <a:off x="12001500" y="4072200"/>
            <a:ext cx="486732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6" name="Google Shape;1106;p99"/>
          <p:cNvSpPr txBox="1">
            <a:spLocks noGrp="1"/>
          </p:cNvSpPr>
          <p:nvPr>
            <p:ph type="body" idx="9"/>
          </p:nvPr>
        </p:nvSpPr>
        <p:spPr>
          <a:xfrm>
            <a:off x="12001500" y="7465625"/>
            <a:ext cx="4867324" cy="1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7" name="Google Shape;1107;p99"/>
          <p:cNvSpPr txBox="1">
            <a:spLocks noGrp="1"/>
          </p:cNvSpPr>
          <p:nvPr>
            <p:ph type="body" idx="13"/>
          </p:nvPr>
        </p:nvSpPr>
        <p:spPr>
          <a:xfrm>
            <a:off x="12001500" y="6806388"/>
            <a:ext cx="486732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8" name="Google Shape;1108;p99"/>
          <p:cNvSpPr txBox="1">
            <a:spLocks noGrp="1"/>
          </p:cNvSpPr>
          <p:nvPr>
            <p:ph type="title"/>
          </p:nvPr>
        </p:nvSpPr>
        <p:spPr>
          <a:xfrm>
            <a:off x="1403350" y="3633535"/>
            <a:ext cx="4525280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1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1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1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1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1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1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1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1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1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1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1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1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11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11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1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1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11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11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1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1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1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6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6500"/>
                            </p:stCondLst>
                            <p:childTnLst>
                              <p:par>
                                <p:cTn id="1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7500"/>
                            </p:stCondLst>
                            <p:childTnLst>
                              <p:par>
                                <p:cTn id="1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8500"/>
                            </p:stCondLst>
                            <p:childTnLst>
                              <p:par>
                                <p:cTn id="1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9000"/>
                            </p:stCondLst>
                            <p:childTnLst>
                              <p:par>
                                <p:cTn id="1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9500"/>
                            </p:stCondLst>
                            <p:childTnLst>
                              <p:par>
                                <p:cTn id="1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11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0000"/>
                            </p:stCondLst>
                            <p:childTnLst>
                              <p:par>
                                <p:cTn id="2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1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0500"/>
                            </p:stCondLst>
                            <p:childTnLst>
                              <p:par>
                                <p:cTn id="20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1000"/>
                            </p:stCondLst>
                            <p:childTnLst>
                              <p:par>
                                <p:cTn id="21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1500"/>
                            </p:stCondLst>
                            <p:childTnLst>
                              <p:par>
                                <p:cTn id="21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2000"/>
                            </p:stCondLst>
                            <p:childTnLst>
                              <p:par>
                                <p:cTn id="21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1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22500"/>
                            </p:stCondLst>
                            <p:childTnLst>
                              <p:par>
                                <p:cTn id="22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1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23000"/>
                            </p:stCondLst>
                            <p:childTnLst>
                              <p:par>
                                <p:cTn id="22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3500"/>
                            </p:stCondLst>
                            <p:childTnLst>
                              <p:par>
                                <p:cTn id="23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1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4000"/>
                            </p:stCondLst>
                            <p:childTnLst>
                              <p:par>
                                <p:cTn id="23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1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24500"/>
                            </p:stCondLst>
                            <p:childTnLst>
                              <p:par>
                                <p:cTn id="23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1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25000"/>
                            </p:stCondLst>
                            <p:childTnLst>
                              <p:par>
                                <p:cTn id="24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1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1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5500"/>
                            </p:stCondLst>
                            <p:childTnLst>
                              <p:par>
                                <p:cTn id="2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1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6000"/>
                            </p:stCondLst>
                            <p:childTnLst>
                              <p:par>
                                <p:cTn id="2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6500"/>
                            </p:stCondLst>
                            <p:childTnLst>
                              <p:par>
                                <p:cTn id="2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1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7000"/>
                            </p:stCondLst>
                            <p:childTnLst>
                              <p:par>
                                <p:cTn id="2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7500"/>
                            </p:stCondLst>
                            <p:childTnLst>
                              <p:par>
                                <p:cTn id="2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1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8000"/>
                            </p:stCondLst>
                            <p:childTnLst>
                              <p:par>
                                <p:cTn id="2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1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28500"/>
                            </p:stCondLst>
                            <p:childTnLst>
                              <p:par>
                                <p:cTn id="2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1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29000"/>
                            </p:stCondLst>
                            <p:childTnLst>
                              <p:par>
                                <p:cTn id="2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1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9500"/>
                            </p:stCondLst>
                            <p:childTnLst>
                              <p:par>
                                <p:cTn id="2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11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28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arrows">
  <p:cSld name="3 arrows">
    <p:spTree>
      <p:nvGrpSpPr>
        <p:cNvPr id="1" name="Shape 1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" name="Google Shape;1110;p100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1" name="Google Shape;1111;p100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12" name="Google Shape;1112;p100"/>
          <p:cNvSpPr/>
          <p:nvPr/>
        </p:nvSpPr>
        <p:spPr>
          <a:xfrm>
            <a:off x="1943100" y="3270250"/>
            <a:ext cx="4044119" cy="3182217"/>
          </a:xfrm>
          <a:custGeom>
            <a:avLst/>
            <a:gdLst/>
            <a:ahLst/>
            <a:cxnLst/>
            <a:rect l="l" t="t" r="r" b="b"/>
            <a:pathLst>
              <a:path w="4044119" h="3182217" extrusionOk="0">
                <a:moveTo>
                  <a:pt x="2453010" y="0"/>
                </a:moveTo>
                <a:lnTo>
                  <a:pt x="3630386" y="1177376"/>
                </a:lnTo>
                <a:lnTo>
                  <a:pt x="3751565" y="1298555"/>
                </a:lnTo>
                <a:lnTo>
                  <a:pt x="3915229" y="1462219"/>
                </a:lnTo>
                <a:lnTo>
                  <a:pt x="4044119" y="1591109"/>
                </a:lnTo>
                <a:lnTo>
                  <a:pt x="3915229" y="1719999"/>
                </a:lnTo>
                <a:lnTo>
                  <a:pt x="3751566" y="1883662"/>
                </a:lnTo>
                <a:lnTo>
                  <a:pt x="3630386" y="2004842"/>
                </a:lnTo>
                <a:lnTo>
                  <a:pt x="3630386" y="2004842"/>
                </a:lnTo>
                <a:lnTo>
                  <a:pt x="2453010" y="3182217"/>
                </a:lnTo>
                <a:lnTo>
                  <a:pt x="2039277" y="2768484"/>
                </a:lnTo>
                <a:lnTo>
                  <a:pt x="2924099" y="1883662"/>
                </a:lnTo>
                <a:lnTo>
                  <a:pt x="0" y="1883662"/>
                </a:lnTo>
                <a:lnTo>
                  <a:pt x="0" y="1298555"/>
                </a:lnTo>
                <a:lnTo>
                  <a:pt x="2924099" y="1298555"/>
                </a:lnTo>
                <a:lnTo>
                  <a:pt x="2039277" y="413733"/>
                </a:lnTo>
                <a:close/>
              </a:path>
            </a:pathLst>
          </a:cu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3" name="Google Shape;1113;p100"/>
          <p:cNvSpPr txBox="1">
            <a:spLocks noGrp="1"/>
          </p:cNvSpPr>
          <p:nvPr>
            <p:ph type="body" idx="1"/>
          </p:nvPr>
        </p:nvSpPr>
        <p:spPr>
          <a:xfrm>
            <a:off x="2129256" y="4572495"/>
            <a:ext cx="3248651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4" name="Google Shape;1114;p100"/>
          <p:cNvSpPr/>
          <p:nvPr/>
        </p:nvSpPr>
        <p:spPr>
          <a:xfrm>
            <a:off x="7121940" y="3270250"/>
            <a:ext cx="4044119" cy="3182217"/>
          </a:xfrm>
          <a:custGeom>
            <a:avLst/>
            <a:gdLst/>
            <a:ahLst/>
            <a:cxnLst/>
            <a:rect l="l" t="t" r="r" b="b"/>
            <a:pathLst>
              <a:path w="4044119" h="3182217" extrusionOk="0">
                <a:moveTo>
                  <a:pt x="2453010" y="0"/>
                </a:moveTo>
                <a:lnTo>
                  <a:pt x="3630386" y="1177376"/>
                </a:lnTo>
                <a:lnTo>
                  <a:pt x="3751565" y="1298555"/>
                </a:lnTo>
                <a:lnTo>
                  <a:pt x="3915229" y="1462219"/>
                </a:lnTo>
                <a:lnTo>
                  <a:pt x="4044119" y="1591109"/>
                </a:lnTo>
                <a:lnTo>
                  <a:pt x="3915229" y="1719999"/>
                </a:lnTo>
                <a:lnTo>
                  <a:pt x="3751566" y="1883662"/>
                </a:lnTo>
                <a:lnTo>
                  <a:pt x="3630386" y="2004842"/>
                </a:lnTo>
                <a:lnTo>
                  <a:pt x="3630386" y="2004842"/>
                </a:lnTo>
                <a:lnTo>
                  <a:pt x="2453010" y="3182217"/>
                </a:lnTo>
                <a:lnTo>
                  <a:pt x="2039277" y="2768484"/>
                </a:lnTo>
                <a:lnTo>
                  <a:pt x="2924099" y="1883662"/>
                </a:lnTo>
                <a:lnTo>
                  <a:pt x="0" y="1883662"/>
                </a:lnTo>
                <a:lnTo>
                  <a:pt x="0" y="1298555"/>
                </a:lnTo>
                <a:lnTo>
                  <a:pt x="2924099" y="1298555"/>
                </a:lnTo>
                <a:lnTo>
                  <a:pt x="2039277" y="413733"/>
                </a:lnTo>
                <a:close/>
              </a:path>
            </a:pathLst>
          </a:custGeom>
          <a:solidFill>
            <a:srgbClr val="E8E8E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5" name="Google Shape;1115;p100"/>
          <p:cNvSpPr txBox="1">
            <a:spLocks noGrp="1"/>
          </p:cNvSpPr>
          <p:nvPr>
            <p:ph type="body" idx="2"/>
          </p:nvPr>
        </p:nvSpPr>
        <p:spPr>
          <a:xfrm>
            <a:off x="7308096" y="4572495"/>
            <a:ext cx="3248651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6" name="Google Shape;1116;p100"/>
          <p:cNvSpPr/>
          <p:nvPr/>
        </p:nvSpPr>
        <p:spPr>
          <a:xfrm>
            <a:off x="12300781" y="3270250"/>
            <a:ext cx="4044119" cy="3182217"/>
          </a:xfrm>
          <a:custGeom>
            <a:avLst/>
            <a:gdLst/>
            <a:ahLst/>
            <a:cxnLst/>
            <a:rect l="l" t="t" r="r" b="b"/>
            <a:pathLst>
              <a:path w="4044119" h="3182217" extrusionOk="0">
                <a:moveTo>
                  <a:pt x="2453010" y="0"/>
                </a:moveTo>
                <a:lnTo>
                  <a:pt x="3630386" y="1177376"/>
                </a:lnTo>
                <a:lnTo>
                  <a:pt x="3751565" y="1298555"/>
                </a:lnTo>
                <a:lnTo>
                  <a:pt x="3915229" y="1462219"/>
                </a:lnTo>
                <a:lnTo>
                  <a:pt x="4044119" y="1591109"/>
                </a:lnTo>
                <a:lnTo>
                  <a:pt x="3915229" y="1719999"/>
                </a:lnTo>
                <a:lnTo>
                  <a:pt x="3751566" y="1883662"/>
                </a:lnTo>
                <a:lnTo>
                  <a:pt x="3630386" y="2004842"/>
                </a:lnTo>
                <a:lnTo>
                  <a:pt x="3630386" y="2004842"/>
                </a:lnTo>
                <a:lnTo>
                  <a:pt x="2453010" y="3182217"/>
                </a:lnTo>
                <a:lnTo>
                  <a:pt x="2039277" y="2768484"/>
                </a:lnTo>
                <a:lnTo>
                  <a:pt x="2924099" y="1883662"/>
                </a:lnTo>
                <a:lnTo>
                  <a:pt x="0" y="1883662"/>
                </a:lnTo>
                <a:lnTo>
                  <a:pt x="0" y="1298555"/>
                </a:lnTo>
                <a:lnTo>
                  <a:pt x="2924099" y="1298555"/>
                </a:lnTo>
                <a:lnTo>
                  <a:pt x="2039277" y="413733"/>
                </a:lnTo>
                <a:close/>
              </a:path>
            </a:pathLst>
          </a:custGeom>
          <a:solidFill>
            <a:srgbClr val="BABA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7" name="Google Shape;1117;p100"/>
          <p:cNvSpPr txBox="1">
            <a:spLocks noGrp="1"/>
          </p:cNvSpPr>
          <p:nvPr>
            <p:ph type="body" idx="3"/>
          </p:nvPr>
        </p:nvSpPr>
        <p:spPr>
          <a:xfrm>
            <a:off x="12486937" y="4572495"/>
            <a:ext cx="3248651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8" name="Google Shape;1118;p100"/>
          <p:cNvSpPr txBox="1">
            <a:spLocks noGrp="1"/>
          </p:cNvSpPr>
          <p:nvPr>
            <p:ph type="body" idx="4"/>
          </p:nvPr>
        </p:nvSpPr>
        <p:spPr>
          <a:xfrm>
            <a:off x="5300784" y="7188201"/>
            <a:ext cx="7686431" cy="16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9" name="Google Shape;1119;p100"/>
          <p:cNvSpPr txBox="1">
            <a:spLocks noGrp="1"/>
          </p:cNvSpPr>
          <p:nvPr>
            <p:ph type="title"/>
          </p:nvPr>
        </p:nvSpPr>
        <p:spPr>
          <a:xfrm>
            <a:off x="3022600" y="1250122"/>
            <a:ext cx="12242801" cy="1042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1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1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1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1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1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arrows ">
  <p:cSld name="4 arrows ">
    <p:spTree>
      <p:nvGrpSpPr>
        <p:cNvPr id="1" name="Shape 1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" name="Google Shape;1121;p101"/>
          <p:cNvSpPr/>
          <p:nvPr/>
        </p:nvSpPr>
        <p:spPr>
          <a:xfrm>
            <a:off x="5287954" y="3450053"/>
            <a:ext cx="3815617" cy="3002414"/>
          </a:xfrm>
          <a:custGeom>
            <a:avLst/>
            <a:gdLst/>
            <a:ahLst/>
            <a:cxnLst/>
            <a:rect l="l" t="t" r="r" b="b"/>
            <a:pathLst>
              <a:path w="4044119" h="3182217" extrusionOk="0">
                <a:moveTo>
                  <a:pt x="2453010" y="0"/>
                </a:moveTo>
                <a:lnTo>
                  <a:pt x="3630386" y="1177376"/>
                </a:lnTo>
                <a:lnTo>
                  <a:pt x="3751565" y="1298555"/>
                </a:lnTo>
                <a:lnTo>
                  <a:pt x="3915229" y="1462219"/>
                </a:lnTo>
                <a:lnTo>
                  <a:pt x="4044119" y="1591109"/>
                </a:lnTo>
                <a:lnTo>
                  <a:pt x="3915229" y="1719999"/>
                </a:lnTo>
                <a:lnTo>
                  <a:pt x="3751566" y="1883662"/>
                </a:lnTo>
                <a:lnTo>
                  <a:pt x="3630386" y="2004842"/>
                </a:lnTo>
                <a:lnTo>
                  <a:pt x="3630386" y="2004842"/>
                </a:lnTo>
                <a:lnTo>
                  <a:pt x="2453010" y="3182217"/>
                </a:lnTo>
                <a:lnTo>
                  <a:pt x="2039277" y="2768484"/>
                </a:lnTo>
                <a:lnTo>
                  <a:pt x="2924099" y="1883662"/>
                </a:lnTo>
                <a:lnTo>
                  <a:pt x="0" y="1883662"/>
                </a:lnTo>
                <a:lnTo>
                  <a:pt x="0" y="1298555"/>
                </a:lnTo>
                <a:lnTo>
                  <a:pt x="2924099" y="1298555"/>
                </a:lnTo>
                <a:lnTo>
                  <a:pt x="2039277" y="413733"/>
                </a:lnTo>
                <a:close/>
              </a:path>
            </a:pathLst>
          </a:custGeom>
          <a:solidFill>
            <a:srgbClr val="E8E8E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2" name="Google Shape;1122;p101"/>
          <p:cNvSpPr txBox="1">
            <a:spLocks noGrp="1"/>
          </p:cNvSpPr>
          <p:nvPr>
            <p:ph type="body" idx="1"/>
          </p:nvPr>
        </p:nvSpPr>
        <p:spPr>
          <a:xfrm>
            <a:off x="5357010" y="4642341"/>
            <a:ext cx="3248651" cy="598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23" name="Google Shape;1123;p101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4" name="Google Shape;1124;p101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25" name="Google Shape;1125;p101"/>
          <p:cNvSpPr/>
          <p:nvPr/>
        </p:nvSpPr>
        <p:spPr>
          <a:xfrm>
            <a:off x="1403350" y="3450053"/>
            <a:ext cx="3815617" cy="3002414"/>
          </a:xfrm>
          <a:custGeom>
            <a:avLst/>
            <a:gdLst/>
            <a:ahLst/>
            <a:cxnLst/>
            <a:rect l="l" t="t" r="r" b="b"/>
            <a:pathLst>
              <a:path w="4044119" h="3182217" extrusionOk="0">
                <a:moveTo>
                  <a:pt x="2453010" y="0"/>
                </a:moveTo>
                <a:lnTo>
                  <a:pt x="3630386" y="1177376"/>
                </a:lnTo>
                <a:lnTo>
                  <a:pt x="3751565" y="1298555"/>
                </a:lnTo>
                <a:lnTo>
                  <a:pt x="3915229" y="1462219"/>
                </a:lnTo>
                <a:lnTo>
                  <a:pt x="4044119" y="1591109"/>
                </a:lnTo>
                <a:lnTo>
                  <a:pt x="3915229" y="1719999"/>
                </a:lnTo>
                <a:lnTo>
                  <a:pt x="3751566" y="1883662"/>
                </a:lnTo>
                <a:lnTo>
                  <a:pt x="3630386" y="2004842"/>
                </a:lnTo>
                <a:lnTo>
                  <a:pt x="3630386" y="2004842"/>
                </a:lnTo>
                <a:lnTo>
                  <a:pt x="2453010" y="3182217"/>
                </a:lnTo>
                <a:lnTo>
                  <a:pt x="2039277" y="2768484"/>
                </a:lnTo>
                <a:lnTo>
                  <a:pt x="2924099" y="1883662"/>
                </a:lnTo>
                <a:lnTo>
                  <a:pt x="0" y="1883662"/>
                </a:lnTo>
                <a:lnTo>
                  <a:pt x="0" y="1298555"/>
                </a:lnTo>
                <a:lnTo>
                  <a:pt x="2924099" y="1298555"/>
                </a:lnTo>
                <a:lnTo>
                  <a:pt x="2039277" y="413733"/>
                </a:lnTo>
                <a:close/>
              </a:path>
            </a:pathLst>
          </a:cu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6" name="Google Shape;1126;p101"/>
          <p:cNvSpPr txBox="1">
            <a:spLocks noGrp="1"/>
          </p:cNvSpPr>
          <p:nvPr>
            <p:ph type="body" idx="2"/>
          </p:nvPr>
        </p:nvSpPr>
        <p:spPr>
          <a:xfrm>
            <a:off x="1589506" y="4642341"/>
            <a:ext cx="3248651" cy="598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27" name="Google Shape;1127;p101"/>
          <p:cNvSpPr/>
          <p:nvPr/>
        </p:nvSpPr>
        <p:spPr>
          <a:xfrm>
            <a:off x="9172558" y="3421263"/>
            <a:ext cx="3815617" cy="3002414"/>
          </a:xfrm>
          <a:custGeom>
            <a:avLst/>
            <a:gdLst/>
            <a:ahLst/>
            <a:cxnLst/>
            <a:rect l="l" t="t" r="r" b="b"/>
            <a:pathLst>
              <a:path w="4044119" h="3182217" extrusionOk="0">
                <a:moveTo>
                  <a:pt x="2453010" y="0"/>
                </a:moveTo>
                <a:lnTo>
                  <a:pt x="3630386" y="1177376"/>
                </a:lnTo>
                <a:lnTo>
                  <a:pt x="3751565" y="1298555"/>
                </a:lnTo>
                <a:lnTo>
                  <a:pt x="3915229" y="1462219"/>
                </a:lnTo>
                <a:lnTo>
                  <a:pt x="4044119" y="1591109"/>
                </a:lnTo>
                <a:lnTo>
                  <a:pt x="3915229" y="1719999"/>
                </a:lnTo>
                <a:lnTo>
                  <a:pt x="3751566" y="1883662"/>
                </a:lnTo>
                <a:lnTo>
                  <a:pt x="3630386" y="2004842"/>
                </a:lnTo>
                <a:lnTo>
                  <a:pt x="3630386" y="2004842"/>
                </a:lnTo>
                <a:lnTo>
                  <a:pt x="2453010" y="3182217"/>
                </a:lnTo>
                <a:lnTo>
                  <a:pt x="2039277" y="2768484"/>
                </a:lnTo>
                <a:lnTo>
                  <a:pt x="2924099" y="1883662"/>
                </a:lnTo>
                <a:lnTo>
                  <a:pt x="0" y="1883662"/>
                </a:lnTo>
                <a:lnTo>
                  <a:pt x="0" y="1298555"/>
                </a:lnTo>
                <a:lnTo>
                  <a:pt x="2924099" y="1298555"/>
                </a:lnTo>
                <a:lnTo>
                  <a:pt x="2039277" y="413733"/>
                </a:lnTo>
                <a:close/>
              </a:path>
            </a:pathLst>
          </a:custGeom>
          <a:solidFill>
            <a:srgbClr val="BABA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8" name="Google Shape;1128;p101"/>
          <p:cNvSpPr txBox="1">
            <a:spLocks noGrp="1"/>
          </p:cNvSpPr>
          <p:nvPr>
            <p:ph type="body" idx="3"/>
          </p:nvPr>
        </p:nvSpPr>
        <p:spPr>
          <a:xfrm>
            <a:off x="9324221" y="4613551"/>
            <a:ext cx="3248651" cy="598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29" name="Google Shape;1129;p101"/>
          <p:cNvSpPr txBox="1">
            <a:spLocks noGrp="1"/>
          </p:cNvSpPr>
          <p:nvPr>
            <p:ph type="body" idx="4"/>
          </p:nvPr>
        </p:nvSpPr>
        <p:spPr>
          <a:xfrm>
            <a:off x="5300784" y="7188201"/>
            <a:ext cx="7686431" cy="16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30" name="Google Shape;1130;p101"/>
          <p:cNvSpPr txBox="1">
            <a:spLocks noGrp="1"/>
          </p:cNvSpPr>
          <p:nvPr>
            <p:ph type="title"/>
          </p:nvPr>
        </p:nvSpPr>
        <p:spPr>
          <a:xfrm>
            <a:off x="3022600" y="1250122"/>
            <a:ext cx="12242801" cy="1042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1" name="Google Shape;1131;p101"/>
          <p:cNvSpPr/>
          <p:nvPr/>
        </p:nvSpPr>
        <p:spPr>
          <a:xfrm>
            <a:off x="13057163" y="3450053"/>
            <a:ext cx="3815617" cy="3002414"/>
          </a:xfrm>
          <a:custGeom>
            <a:avLst/>
            <a:gdLst/>
            <a:ahLst/>
            <a:cxnLst/>
            <a:rect l="l" t="t" r="r" b="b"/>
            <a:pathLst>
              <a:path w="4044119" h="3182217" extrusionOk="0">
                <a:moveTo>
                  <a:pt x="2453010" y="0"/>
                </a:moveTo>
                <a:lnTo>
                  <a:pt x="3630386" y="1177376"/>
                </a:lnTo>
                <a:lnTo>
                  <a:pt x="3751565" y="1298555"/>
                </a:lnTo>
                <a:lnTo>
                  <a:pt x="3915229" y="1462219"/>
                </a:lnTo>
                <a:lnTo>
                  <a:pt x="4044119" y="1591109"/>
                </a:lnTo>
                <a:lnTo>
                  <a:pt x="3915229" y="1719999"/>
                </a:lnTo>
                <a:lnTo>
                  <a:pt x="3751566" y="1883662"/>
                </a:lnTo>
                <a:lnTo>
                  <a:pt x="3630386" y="2004842"/>
                </a:lnTo>
                <a:lnTo>
                  <a:pt x="3630386" y="2004842"/>
                </a:lnTo>
                <a:lnTo>
                  <a:pt x="2453010" y="3182217"/>
                </a:lnTo>
                <a:lnTo>
                  <a:pt x="2039277" y="2768484"/>
                </a:lnTo>
                <a:lnTo>
                  <a:pt x="2924099" y="1883662"/>
                </a:lnTo>
                <a:lnTo>
                  <a:pt x="0" y="1883662"/>
                </a:lnTo>
                <a:lnTo>
                  <a:pt x="0" y="1298555"/>
                </a:lnTo>
                <a:lnTo>
                  <a:pt x="2924099" y="1298555"/>
                </a:lnTo>
                <a:lnTo>
                  <a:pt x="2039277" y="413733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2" name="Google Shape;1132;p101"/>
          <p:cNvSpPr txBox="1">
            <a:spLocks noGrp="1"/>
          </p:cNvSpPr>
          <p:nvPr>
            <p:ph type="body" idx="5"/>
          </p:nvPr>
        </p:nvSpPr>
        <p:spPr>
          <a:xfrm>
            <a:off x="13026687" y="4642341"/>
            <a:ext cx="3248651" cy="598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1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1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1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1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1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1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1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tables">
  <p:cSld name="2 tables">
    <p:spTree>
      <p:nvGrpSpPr>
        <p:cNvPr id="1" name="Shape 1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Google Shape;1134;p102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5" name="Google Shape;1135;p102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36" name="Google Shape;1136;p102"/>
          <p:cNvSpPr/>
          <p:nvPr/>
        </p:nvSpPr>
        <p:spPr>
          <a:xfrm>
            <a:off x="8415564" y="2873828"/>
            <a:ext cx="3615871" cy="58510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7" name="Google Shape;1137;p102"/>
          <p:cNvSpPr/>
          <p:nvPr/>
        </p:nvSpPr>
        <p:spPr>
          <a:xfrm>
            <a:off x="8415564" y="3458935"/>
            <a:ext cx="3615871" cy="11711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8" name="Google Shape;1138;p102"/>
          <p:cNvSpPr/>
          <p:nvPr/>
        </p:nvSpPr>
        <p:spPr>
          <a:xfrm>
            <a:off x="8415564" y="4630056"/>
            <a:ext cx="3615871" cy="2573792"/>
          </a:xfrm>
          <a:prstGeom prst="rect">
            <a:avLst/>
          </a:prstGeom>
          <a:solidFill>
            <a:srgbClr val="E2E2E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9" name="Google Shape;1139;p102"/>
          <p:cNvSpPr/>
          <p:nvPr/>
        </p:nvSpPr>
        <p:spPr>
          <a:xfrm>
            <a:off x="8415564" y="7203848"/>
            <a:ext cx="3615871" cy="31455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0" name="Google Shape;1140;p102"/>
          <p:cNvSpPr txBox="1">
            <a:spLocks noGrp="1"/>
          </p:cNvSpPr>
          <p:nvPr>
            <p:ph type="body" idx="1"/>
          </p:nvPr>
        </p:nvSpPr>
        <p:spPr>
          <a:xfrm>
            <a:off x="8599174" y="2860737"/>
            <a:ext cx="3248651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1" name="Google Shape;1141;p102"/>
          <p:cNvSpPr txBox="1">
            <a:spLocks noGrp="1"/>
          </p:cNvSpPr>
          <p:nvPr>
            <p:ph type="body" idx="2"/>
          </p:nvPr>
        </p:nvSpPr>
        <p:spPr>
          <a:xfrm>
            <a:off x="8599174" y="3599543"/>
            <a:ext cx="3248651" cy="8418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2" name="Google Shape;1142;p102"/>
          <p:cNvSpPr txBox="1">
            <a:spLocks noGrp="1"/>
          </p:cNvSpPr>
          <p:nvPr>
            <p:ph type="body" idx="3"/>
          </p:nvPr>
        </p:nvSpPr>
        <p:spPr>
          <a:xfrm>
            <a:off x="8599174" y="4818741"/>
            <a:ext cx="3242215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3" name="Google Shape;1143;p102"/>
          <p:cNvSpPr txBox="1">
            <a:spLocks noGrp="1"/>
          </p:cNvSpPr>
          <p:nvPr>
            <p:ph type="body" idx="4"/>
          </p:nvPr>
        </p:nvSpPr>
        <p:spPr>
          <a:xfrm>
            <a:off x="8599174" y="5379809"/>
            <a:ext cx="3242215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4" name="Google Shape;1144;p102"/>
          <p:cNvSpPr txBox="1">
            <a:spLocks noGrp="1"/>
          </p:cNvSpPr>
          <p:nvPr>
            <p:ph type="body" idx="5"/>
          </p:nvPr>
        </p:nvSpPr>
        <p:spPr>
          <a:xfrm>
            <a:off x="8599174" y="5940877"/>
            <a:ext cx="3242215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5" name="Google Shape;1145;p102"/>
          <p:cNvSpPr txBox="1">
            <a:spLocks noGrp="1"/>
          </p:cNvSpPr>
          <p:nvPr>
            <p:ph type="body" idx="6"/>
          </p:nvPr>
        </p:nvSpPr>
        <p:spPr>
          <a:xfrm>
            <a:off x="8599174" y="6501944"/>
            <a:ext cx="3242215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6" name="Google Shape;1146;p102"/>
          <p:cNvSpPr/>
          <p:nvPr/>
        </p:nvSpPr>
        <p:spPr>
          <a:xfrm>
            <a:off x="12729029" y="2873828"/>
            <a:ext cx="3615871" cy="58510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7" name="Google Shape;1147;p102"/>
          <p:cNvSpPr/>
          <p:nvPr/>
        </p:nvSpPr>
        <p:spPr>
          <a:xfrm>
            <a:off x="12729029" y="3458935"/>
            <a:ext cx="3615871" cy="1171121"/>
          </a:xfrm>
          <a:prstGeom prst="rect">
            <a:avLst/>
          </a:prstGeom>
          <a:solidFill>
            <a:srgbClr val="9B97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8" name="Google Shape;1148;p102"/>
          <p:cNvSpPr/>
          <p:nvPr/>
        </p:nvSpPr>
        <p:spPr>
          <a:xfrm>
            <a:off x="12729029" y="4630056"/>
            <a:ext cx="3615871" cy="2573792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9" name="Google Shape;1149;p102"/>
          <p:cNvSpPr/>
          <p:nvPr/>
        </p:nvSpPr>
        <p:spPr>
          <a:xfrm>
            <a:off x="12729029" y="7203848"/>
            <a:ext cx="3615871" cy="31455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0" name="Google Shape;1150;p102"/>
          <p:cNvSpPr txBox="1">
            <a:spLocks noGrp="1"/>
          </p:cNvSpPr>
          <p:nvPr>
            <p:ph type="body" idx="7"/>
          </p:nvPr>
        </p:nvSpPr>
        <p:spPr>
          <a:xfrm>
            <a:off x="12912639" y="2860737"/>
            <a:ext cx="3248651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1" name="Google Shape;1151;p102"/>
          <p:cNvSpPr txBox="1">
            <a:spLocks noGrp="1"/>
          </p:cNvSpPr>
          <p:nvPr>
            <p:ph type="body" idx="8"/>
          </p:nvPr>
        </p:nvSpPr>
        <p:spPr>
          <a:xfrm>
            <a:off x="12912639" y="3599543"/>
            <a:ext cx="3248651" cy="8418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2" name="Google Shape;1152;p102"/>
          <p:cNvSpPr txBox="1">
            <a:spLocks noGrp="1"/>
          </p:cNvSpPr>
          <p:nvPr>
            <p:ph type="body" idx="9"/>
          </p:nvPr>
        </p:nvSpPr>
        <p:spPr>
          <a:xfrm>
            <a:off x="12912639" y="4818741"/>
            <a:ext cx="3242215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3" name="Google Shape;1153;p102"/>
          <p:cNvSpPr txBox="1">
            <a:spLocks noGrp="1"/>
          </p:cNvSpPr>
          <p:nvPr>
            <p:ph type="body" idx="13"/>
          </p:nvPr>
        </p:nvSpPr>
        <p:spPr>
          <a:xfrm>
            <a:off x="12912639" y="5379809"/>
            <a:ext cx="3242215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4" name="Google Shape;1154;p102"/>
          <p:cNvSpPr txBox="1">
            <a:spLocks noGrp="1"/>
          </p:cNvSpPr>
          <p:nvPr>
            <p:ph type="body" idx="14"/>
          </p:nvPr>
        </p:nvSpPr>
        <p:spPr>
          <a:xfrm>
            <a:off x="12912639" y="5940877"/>
            <a:ext cx="3242215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5" name="Google Shape;1155;p102"/>
          <p:cNvSpPr txBox="1">
            <a:spLocks noGrp="1"/>
          </p:cNvSpPr>
          <p:nvPr>
            <p:ph type="body" idx="15"/>
          </p:nvPr>
        </p:nvSpPr>
        <p:spPr>
          <a:xfrm>
            <a:off x="12912639" y="6501944"/>
            <a:ext cx="3242215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6" name="Google Shape;1156;p102"/>
          <p:cNvSpPr txBox="1">
            <a:spLocks noGrp="1"/>
          </p:cNvSpPr>
          <p:nvPr>
            <p:ph type="title"/>
          </p:nvPr>
        </p:nvSpPr>
        <p:spPr>
          <a:xfrm>
            <a:off x="1403351" y="1398589"/>
            <a:ext cx="5111750" cy="3648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7" name="Google Shape;1157;p102"/>
          <p:cNvSpPr txBox="1">
            <a:spLocks noGrp="1"/>
          </p:cNvSpPr>
          <p:nvPr>
            <p:ph type="body" idx="16"/>
          </p:nvPr>
        </p:nvSpPr>
        <p:spPr>
          <a:xfrm>
            <a:off x="1422400" y="5360988"/>
            <a:ext cx="5092700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1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1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1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1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1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1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1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1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1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1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1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1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1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1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1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1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1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1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1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1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1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11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1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11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11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11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11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1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1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1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11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11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11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11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11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11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1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1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1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1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1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11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11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11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1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1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1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1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1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1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11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11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1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1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1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1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1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1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1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1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1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1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tables">
  <p:cSld name="3 tables">
    <p:spTree>
      <p:nvGrpSpPr>
        <p:cNvPr id="1" name="Shape 1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" name="Google Shape;1159;p103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0" name="Google Shape;1160;p103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61" name="Google Shape;1161;p103"/>
          <p:cNvSpPr/>
          <p:nvPr/>
        </p:nvSpPr>
        <p:spPr>
          <a:xfrm>
            <a:off x="3022600" y="2021279"/>
            <a:ext cx="3615871" cy="58510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2" name="Google Shape;1162;p103"/>
          <p:cNvSpPr/>
          <p:nvPr/>
        </p:nvSpPr>
        <p:spPr>
          <a:xfrm>
            <a:off x="3022600" y="2606386"/>
            <a:ext cx="3615871" cy="1171121"/>
          </a:xfrm>
          <a:prstGeom prst="rect">
            <a:avLst/>
          </a:prstGeom>
          <a:solidFill>
            <a:srgbClr val="9B97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3" name="Google Shape;1163;p103"/>
          <p:cNvSpPr/>
          <p:nvPr/>
        </p:nvSpPr>
        <p:spPr>
          <a:xfrm>
            <a:off x="3022600" y="3777507"/>
            <a:ext cx="3615871" cy="2573792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4" name="Google Shape;1164;p103"/>
          <p:cNvSpPr/>
          <p:nvPr/>
        </p:nvSpPr>
        <p:spPr>
          <a:xfrm>
            <a:off x="3022600" y="6351299"/>
            <a:ext cx="3615871" cy="31455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5" name="Google Shape;1165;p103"/>
          <p:cNvSpPr txBox="1">
            <a:spLocks noGrp="1"/>
          </p:cNvSpPr>
          <p:nvPr>
            <p:ph type="body" idx="1"/>
          </p:nvPr>
        </p:nvSpPr>
        <p:spPr>
          <a:xfrm>
            <a:off x="3206210" y="2008188"/>
            <a:ext cx="3248651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6" name="Google Shape;1166;p103"/>
          <p:cNvSpPr txBox="1">
            <a:spLocks noGrp="1"/>
          </p:cNvSpPr>
          <p:nvPr>
            <p:ph type="body" idx="2"/>
          </p:nvPr>
        </p:nvSpPr>
        <p:spPr>
          <a:xfrm>
            <a:off x="3206210" y="2746994"/>
            <a:ext cx="3248651" cy="8418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7" name="Google Shape;1167;p103"/>
          <p:cNvSpPr txBox="1">
            <a:spLocks noGrp="1"/>
          </p:cNvSpPr>
          <p:nvPr>
            <p:ph type="body" idx="3"/>
          </p:nvPr>
        </p:nvSpPr>
        <p:spPr>
          <a:xfrm>
            <a:off x="3206210" y="3966192"/>
            <a:ext cx="3242215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8" name="Google Shape;1168;p103"/>
          <p:cNvSpPr txBox="1">
            <a:spLocks noGrp="1"/>
          </p:cNvSpPr>
          <p:nvPr>
            <p:ph type="body" idx="4"/>
          </p:nvPr>
        </p:nvSpPr>
        <p:spPr>
          <a:xfrm>
            <a:off x="3206210" y="4527260"/>
            <a:ext cx="3242215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9" name="Google Shape;1169;p103"/>
          <p:cNvSpPr txBox="1">
            <a:spLocks noGrp="1"/>
          </p:cNvSpPr>
          <p:nvPr>
            <p:ph type="body" idx="5"/>
          </p:nvPr>
        </p:nvSpPr>
        <p:spPr>
          <a:xfrm>
            <a:off x="3206210" y="5088328"/>
            <a:ext cx="3242215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0" name="Google Shape;1170;p103"/>
          <p:cNvSpPr txBox="1">
            <a:spLocks noGrp="1"/>
          </p:cNvSpPr>
          <p:nvPr>
            <p:ph type="body" idx="6"/>
          </p:nvPr>
        </p:nvSpPr>
        <p:spPr>
          <a:xfrm>
            <a:off x="3206210" y="5649395"/>
            <a:ext cx="3242215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1" name="Google Shape;1171;p103"/>
          <p:cNvSpPr/>
          <p:nvPr/>
        </p:nvSpPr>
        <p:spPr>
          <a:xfrm>
            <a:off x="7336064" y="2021279"/>
            <a:ext cx="3615871" cy="58510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2" name="Google Shape;1172;p103"/>
          <p:cNvSpPr/>
          <p:nvPr/>
        </p:nvSpPr>
        <p:spPr>
          <a:xfrm>
            <a:off x="7336064" y="2606386"/>
            <a:ext cx="3615871" cy="11711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3" name="Google Shape;1173;p103"/>
          <p:cNvSpPr/>
          <p:nvPr/>
        </p:nvSpPr>
        <p:spPr>
          <a:xfrm>
            <a:off x="7336064" y="3777507"/>
            <a:ext cx="3615871" cy="2573792"/>
          </a:xfrm>
          <a:prstGeom prst="rect">
            <a:avLst/>
          </a:prstGeom>
          <a:solidFill>
            <a:srgbClr val="E2E2E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4" name="Google Shape;1174;p103"/>
          <p:cNvSpPr/>
          <p:nvPr/>
        </p:nvSpPr>
        <p:spPr>
          <a:xfrm>
            <a:off x="7336064" y="6351299"/>
            <a:ext cx="3615871" cy="31455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5" name="Google Shape;1175;p103"/>
          <p:cNvSpPr txBox="1">
            <a:spLocks noGrp="1"/>
          </p:cNvSpPr>
          <p:nvPr>
            <p:ph type="body" idx="7"/>
          </p:nvPr>
        </p:nvSpPr>
        <p:spPr>
          <a:xfrm>
            <a:off x="7519674" y="2008188"/>
            <a:ext cx="3248651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6" name="Google Shape;1176;p103"/>
          <p:cNvSpPr txBox="1">
            <a:spLocks noGrp="1"/>
          </p:cNvSpPr>
          <p:nvPr>
            <p:ph type="body" idx="8"/>
          </p:nvPr>
        </p:nvSpPr>
        <p:spPr>
          <a:xfrm>
            <a:off x="7519674" y="2746994"/>
            <a:ext cx="3248651" cy="8418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7" name="Google Shape;1177;p103"/>
          <p:cNvSpPr txBox="1">
            <a:spLocks noGrp="1"/>
          </p:cNvSpPr>
          <p:nvPr>
            <p:ph type="body" idx="9"/>
          </p:nvPr>
        </p:nvSpPr>
        <p:spPr>
          <a:xfrm>
            <a:off x="7519674" y="3966192"/>
            <a:ext cx="3242215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8" name="Google Shape;1178;p103"/>
          <p:cNvSpPr txBox="1">
            <a:spLocks noGrp="1"/>
          </p:cNvSpPr>
          <p:nvPr>
            <p:ph type="body" idx="13"/>
          </p:nvPr>
        </p:nvSpPr>
        <p:spPr>
          <a:xfrm>
            <a:off x="7519674" y="4527260"/>
            <a:ext cx="3242215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9" name="Google Shape;1179;p103"/>
          <p:cNvSpPr txBox="1">
            <a:spLocks noGrp="1"/>
          </p:cNvSpPr>
          <p:nvPr>
            <p:ph type="body" idx="14"/>
          </p:nvPr>
        </p:nvSpPr>
        <p:spPr>
          <a:xfrm>
            <a:off x="7519674" y="5088328"/>
            <a:ext cx="3242215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80" name="Google Shape;1180;p103"/>
          <p:cNvSpPr txBox="1">
            <a:spLocks noGrp="1"/>
          </p:cNvSpPr>
          <p:nvPr>
            <p:ph type="body" idx="15"/>
          </p:nvPr>
        </p:nvSpPr>
        <p:spPr>
          <a:xfrm>
            <a:off x="7519674" y="5649395"/>
            <a:ext cx="3242215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81" name="Google Shape;1181;p103"/>
          <p:cNvSpPr/>
          <p:nvPr/>
        </p:nvSpPr>
        <p:spPr>
          <a:xfrm>
            <a:off x="11649529" y="2021279"/>
            <a:ext cx="3615871" cy="58510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2" name="Google Shape;1182;p103"/>
          <p:cNvSpPr/>
          <p:nvPr/>
        </p:nvSpPr>
        <p:spPr>
          <a:xfrm>
            <a:off x="11649529" y="2606386"/>
            <a:ext cx="3615871" cy="1171121"/>
          </a:xfrm>
          <a:prstGeom prst="rect">
            <a:avLst/>
          </a:prstGeom>
          <a:solidFill>
            <a:srgbClr val="9B97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3" name="Google Shape;1183;p103"/>
          <p:cNvSpPr/>
          <p:nvPr/>
        </p:nvSpPr>
        <p:spPr>
          <a:xfrm>
            <a:off x="11649529" y="3777507"/>
            <a:ext cx="3615871" cy="2573792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4" name="Google Shape;1184;p103"/>
          <p:cNvSpPr/>
          <p:nvPr/>
        </p:nvSpPr>
        <p:spPr>
          <a:xfrm>
            <a:off x="11649529" y="6351299"/>
            <a:ext cx="3615871" cy="31455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5" name="Google Shape;1185;p103"/>
          <p:cNvSpPr txBox="1">
            <a:spLocks noGrp="1"/>
          </p:cNvSpPr>
          <p:nvPr>
            <p:ph type="body" idx="16"/>
          </p:nvPr>
        </p:nvSpPr>
        <p:spPr>
          <a:xfrm>
            <a:off x="11833139" y="2008188"/>
            <a:ext cx="3248651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86" name="Google Shape;1186;p103"/>
          <p:cNvSpPr txBox="1">
            <a:spLocks noGrp="1"/>
          </p:cNvSpPr>
          <p:nvPr>
            <p:ph type="body" idx="17"/>
          </p:nvPr>
        </p:nvSpPr>
        <p:spPr>
          <a:xfrm>
            <a:off x="11833139" y="2746994"/>
            <a:ext cx="3248651" cy="8418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87" name="Google Shape;1187;p103"/>
          <p:cNvSpPr txBox="1">
            <a:spLocks noGrp="1"/>
          </p:cNvSpPr>
          <p:nvPr>
            <p:ph type="body" idx="18"/>
          </p:nvPr>
        </p:nvSpPr>
        <p:spPr>
          <a:xfrm>
            <a:off x="11833139" y="3966192"/>
            <a:ext cx="3242215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88" name="Google Shape;1188;p103"/>
          <p:cNvSpPr txBox="1">
            <a:spLocks noGrp="1"/>
          </p:cNvSpPr>
          <p:nvPr>
            <p:ph type="body" idx="19"/>
          </p:nvPr>
        </p:nvSpPr>
        <p:spPr>
          <a:xfrm>
            <a:off x="11833139" y="4527260"/>
            <a:ext cx="3242215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89" name="Google Shape;1189;p103"/>
          <p:cNvSpPr txBox="1">
            <a:spLocks noGrp="1"/>
          </p:cNvSpPr>
          <p:nvPr>
            <p:ph type="body" idx="20"/>
          </p:nvPr>
        </p:nvSpPr>
        <p:spPr>
          <a:xfrm>
            <a:off x="11833139" y="5088328"/>
            <a:ext cx="3242215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0" name="Google Shape;1190;p103"/>
          <p:cNvSpPr txBox="1">
            <a:spLocks noGrp="1"/>
          </p:cNvSpPr>
          <p:nvPr>
            <p:ph type="body" idx="21"/>
          </p:nvPr>
        </p:nvSpPr>
        <p:spPr>
          <a:xfrm>
            <a:off x="11833139" y="5649395"/>
            <a:ext cx="3242215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1" name="Google Shape;1191;p103"/>
          <p:cNvSpPr txBox="1">
            <a:spLocks noGrp="1"/>
          </p:cNvSpPr>
          <p:nvPr>
            <p:ph type="title"/>
          </p:nvPr>
        </p:nvSpPr>
        <p:spPr>
          <a:xfrm>
            <a:off x="1943100" y="7000825"/>
            <a:ext cx="5184775" cy="204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2" name="Google Shape;1192;p103"/>
          <p:cNvSpPr txBox="1">
            <a:spLocks noGrp="1"/>
          </p:cNvSpPr>
          <p:nvPr>
            <p:ph type="body" idx="22"/>
          </p:nvPr>
        </p:nvSpPr>
        <p:spPr>
          <a:xfrm>
            <a:off x="7578969" y="7188201"/>
            <a:ext cx="7686431" cy="16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1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1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1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1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1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1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00"/>
                            </p:stCondLst>
                            <p:childTnLst>
                              <p:par>
                                <p:cTn id="18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1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1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1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11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11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1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11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1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11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11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11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1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11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11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1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1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11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11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11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11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11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11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11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1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1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1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1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1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11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11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11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11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1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1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1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1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1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1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1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1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500"/>
                                        <p:tgtEl>
                                          <p:spTgt spid="1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1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1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1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500"/>
                                        <p:tgtEl>
                                          <p:spTgt spid="1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1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500"/>
                                        <p:tgtEl>
                                          <p:spTgt spid="11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11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500"/>
                                        <p:tgtEl>
                                          <p:spTgt spid="11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500"/>
                                        <p:tgtEl>
                                          <p:spTgt spid="11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1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1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1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1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500"/>
                                        <p:tgtEl>
                                          <p:spTgt spid="11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11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11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500"/>
                                        <p:tgtEl>
                                          <p:spTgt spid="11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8" dur="500"/>
                                        <p:tgtEl>
                                          <p:spTgt spid="11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11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11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500"/>
                                        <p:tgtEl>
                                          <p:spTgt spid="1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500"/>
                                        <p:tgtEl>
                                          <p:spTgt spid="1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500"/>
                                        <p:tgtEl>
                                          <p:spTgt spid="1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11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2" dur="500"/>
                                        <p:tgtEl>
                                          <p:spTgt spid="11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5" dur="500"/>
                                        <p:tgtEl>
                                          <p:spTgt spid="11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11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1" dur="500"/>
                                        <p:tgtEl>
                                          <p:spTgt spid="11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500"/>
                                        <p:tgtEl>
                                          <p:spTgt spid="11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1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500"/>
                                        <p:tgtEl>
                                          <p:spTgt spid="1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3" dur="500"/>
                                        <p:tgtEl>
                                          <p:spTgt spid="1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6" dur="500"/>
                                        <p:tgtEl>
                                          <p:spTgt spid="1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9" dur="500"/>
                                        <p:tgtEl>
                                          <p:spTgt spid="1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2" dur="500"/>
                                        <p:tgtEl>
                                          <p:spTgt spid="1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500"/>
                                        <p:tgtEl>
                                          <p:spTgt spid="1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500"/>
                                        <p:tgtEl>
                                          <p:spTgt spid="1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1" dur="500"/>
                                        <p:tgtEl>
                                          <p:spTgt spid="11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11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7" dur="500"/>
                                        <p:tgtEl>
                                          <p:spTgt spid="1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0" dur="500"/>
                                        <p:tgtEl>
                                          <p:spTgt spid="1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3" dur="500"/>
                                        <p:tgtEl>
                                          <p:spTgt spid="1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500"/>
                                        <p:tgtEl>
                                          <p:spTgt spid="11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500"/>
                                        <p:tgtEl>
                                          <p:spTgt spid="11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2" dur="500"/>
                                        <p:tgtEl>
                                          <p:spTgt spid="11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5" dur="500"/>
                                        <p:tgtEl>
                                          <p:spTgt spid="11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8" dur="500"/>
                                        <p:tgtEl>
                                          <p:spTgt spid="11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500"/>
                                        <p:tgtEl>
                                          <p:spTgt spid="11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4" dur="500"/>
                                        <p:tgtEl>
                                          <p:spTgt spid="1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7" dur="500"/>
                                        <p:tgtEl>
                                          <p:spTgt spid="1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0" dur="500"/>
                                        <p:tgtEl>
                                          <p:spTgt spid="1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500"/>
                                        <p:tgtEl>
                                          <p:spTgt spid="1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6" dur="500"/>
                                        <p:tgtEl>
                                          <p:spTgt spid="1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500"/>
                                        <p:tgtEl>
                                          <p:spTgt spid="1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2" dur="500"/>
                                        <p:tgtEl>
                                          <p:spTgt spid="11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5" dur="500"/>
                                        <p:tgtEl>
                                          <p:spTgt spid="11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8" dur="500"/>
                                        <p:tgtEl>
                                          <p:spTgt spid="11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1" dur="500"/>
                                        <p:tgtEl>
                                          <p:spTgt spid="1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4" dur="500"/>
                                        <p:tgtEl>
                                          <p:spTgt spid="11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7" dur="500"/>
                                        <p:tgtEl>
                                          <p:spTgt spid="11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0" dur="500"/>
                                        <p:tgtEl>
                                          <p:spTgt spid="11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3" dur="500"/>
                                        <p:tgtEl>
                                          <p:spTgt spid="11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6" dur="500"/>
                                        <p:tgtEl>
                                          <p:spTgt spid="11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9" dur="500"/>
                                        <p:tgtEl>
                                          <p:spTgt spid="11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2" dur="500"/>
                                        <p:tgtEl>
                                          <p:spTgt spid="11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5" dur="500"/>
                                        <p:tgtEl>
                                          <p:spTgt spid="11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8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1500"/>
                            </p:stCondLst>
                            <p:childTnLst>
                              <p:par>
                                <p:cTn id="530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2" dur="1000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2500"/>
                            </p:stCondLst>
                            <p:childTnLst>
                              <p:par>
                                <p:cTn id="53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6" dur="500"/>
                                        <p:tgtEl>
                                          <p:spTgt spid="1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me Table">
  <p:cSld name="Time Table"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p104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5" name="Google Shape;1195;p104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96" name="Google Shape;1196;p104"/>
          <p:cNvSpPr/>
          <p:nvPr/>
        </p:nvSpPr>
        <p:spPr>
          <a:xfrm>
            <a:off x="4209672" y="4215132"/>
            <a:ext cx="12135229" cy="93600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7" name="Google Shape;1197;p104"/>
          <p:cNvSpPr/>
          <p:nvPr/>
        </p:nvSpPr>
        <p:spPr>
          <a:xfrm>
            <a:off x="4209672" y="5146691"/>
            <a:ext cx="12135229" cy="936000"/>
          </a:xfrm>
          <a:prstGeom prst="rect">
            <a:avLst/>
          </a:prstGeom>
          <a:solidFill>
            <a:srgbClr val="EEF3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8" name="Google Shape;1198;p104"/>
          <p:cNvSpPr/>
          <p:nvPr/>
        </p:nvSpPr>
        <p:spPr>
          <a:xfrm>
            <a:off x="4209672" y="6078250"/>
            <a:ext cx="12135229" cy="93600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9" name="Google Shape;1199;p104"/>
          <p:cNvSpPr/>
          <p:nvPr/>
        </p:nvSpPr>
        <p:spPr>
          <a:xfrm>
            <a:off x="4209672" y="7009809"/>
            <a:ext cx="12135229" cy="936000"/>
          </a:xfrm>
          <a:prstGeom prst="rect">
            <a:avLst/>
          </a:prstGeom>
          <a:solidFill>
            <a:srgbClr val="EEF3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0" name="Google Shape;1200;p104"/>
          <p:cNvSpPr/>
          <p:nvPr/>
        </p:nvSpPr>
        <p:spPr>
          <a:xfrm>
            <a:off x="4209672" y="7941368"/>
            <a:ext cx="12135229" cy="93600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1" name="Google Shape;1201;p104"/>
          <p:cNvSpPr txBox="1">
            <a:spLocks noGrp="1"/>
          </p:cNvSpPr>
          <p:nvPr>
            <p:ph type="body" idx="1"/>
          </p:nvPr>
        </p:nvSpPr>
        <p:spPr>
          <a:xfrm>
            <a:off x="4209672" y="3487638"/>
            <a:ext cx="1673557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02" name="Google Shape;1202;p104"/>
          <p:cNvSpPr txBox="1">
            <a:spLocks noGrp="1"/>
          </p:cNvSpPr>
          <p:nvPr>
            <p:ph type="body" idx="2"/>
          </p:nvPr>
        </p:nvSpPr>
        <p:spPr>
          <a:xfrm>
            <a:off x="5951476" y="3487638"/>
            <a:ext cx="1673557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03" name="Google Shape;1203;p104"/>
          <p:cNvSpPr txBox="1">
            <a:spLocks noGrp="1"/>
          </p:cNvSpPr>
          <p:nvPr>
            <p:ph type="body" idx="3"/>
          </p:nvPr>
        </p:nvSpPr>
        <p:spPr>
          <a:xfrm>
            <a:off x="7693280" y="3487638"/>
            <a:ext cx="1673557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04" name="Google Shape;1204;p104"/>
          <p:cNvSpPr txBox="1">
            <a:spLocks noGrp="1"/>
          </p:cNvSpPr>
          <p:nvPr>
            <p:ph type="body" idx="4"/>
          </p:nvPr>
        </p:nvSpPr>
        <p:spPr>
          <a:xfrm>
            <a:off x="9435084" y="3487638"/>
            <a:ext cx="1673557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05" name="Google Shape;1205;p104"/>
          <p:cNvSpPr txBox="1">
            <a:spLocks noGrp="1"/>
          </p:cNvSpPr>
          <p:nvPr>
            <p:ph type="body" idx="5"/>
          </p:nvPr>
        </p:nvSpPr>
        <p:spPr>
          <a:xfrm>
            <a:off x="11176888" y="3487638"/>
            <a:ext cx="1673557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06" name="Google Shape;1206;p104"/>
          <p:cNvSpPr txBox="1">
            <a:spLocks noGrp="1"/>
          </p:cNvSpPr>
          <p:nvPr>
            <p:ph type="body" idx="6"/>
          </p:nvPr>
        </p:nvSpPr>
        <p:spPr>
          <a:xfrm>
            <a:off x="12918692" y="3487638"/>
            <a:ext cx="1673557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07" name="Google Shape;1207;p104"/>
          <p:cNvSpPr txBox="1">
            <a:spLocks noGrp="1"/>
          </p:cNvSpPr>
          <p:nvPr>
            <p:ph type="body" idx="7"/>
          </p:nvPr>
        </p:nvSpPr>
        <p:spPr>
          <a:xfrm>
            <a:off x="14660494" y="3487638"/>
            <a:ext cx="1673557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08" name="Google Shape;1208;p104"/>
          <p:cNvSpPr txBox="1">
            <a:spLocks noGrp="1"/>
          </p:cNvSpPr>
          <p:nvPr>
            <p:ph type="body" idx="8"/>
          </p:nvPr>
        </p:nvSpPr>
        <p:spPr>
          <a:xfrm>
            <a:off x="1403350" y="4398423"/>
            <a:ext cx="2601605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09" name="Google Shape;1209;p104"/>
          <p:cNvSpPr txBox="1">
            <a:spLocks noGrp="1"/>
          </p:cNvSpPr>
          <p:nvPr>
            <p:ph type="body" idx="9"/>
          </p:nvPr>
        </p:nvSpPr>
        <p:spPr>
          <a:xfrm>
            <a:off x="1403350" y="5329982"/>
            <a:ext cx="2601605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0" name="Google Shape;1210;p104"/>
          <p:cNvSpPr txBox="1">
            <a:spLocks noGrp="1"/>
          </p:cNvSpPr>
          <p:nvPr>
            <p:ph type="body" idx="13"/>
          </p:nvPr>
        </p:nvSpPr>
        <p:spPr>
          <a:xfrm>
            <a:off x="1403350" y="6261541"/>
            <a:ext cx="2601605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1" name="Google Shape;1211;p104"/>
          <p:cNvSpPr txBox="1">
            <a:spLocks noGrp="1"/>
          </p:cNvSpPr>
          <p:nvPr>
            <p:ph type="body" idx="14"/>
          </p:nvPr>
        </p:nvSpPr>
        <p:spPr>
          <a:xfrm>
            <a:off x="1403350" y="7180887"/>
            <a:ext cx="2601605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2" name="Google Shape;1212;p104"/>
          <p:cNvSpPr txBox="1">
            <a:spLocks noGrp="1"/>
          </p:cNvSpPr>
          <p:nvPr>
            <p:ph type="body" idx="15"/>
          </p:nvPr>
        </p:nvSpPr>
        <p:spPr>
          <a:xfrm>
            <a:off x="1403350" y="8124659"/>
            <a:ext cx="2601605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3" name="Google Shape;1213;p104"/>
          <p:cNvSpPr txBox="1">
            <a:spLocks noGrp="1"/>
          </p:cNvSpPr>
          <p:nvPr>
            <p:ph type="title"/>
          </p:nvPr>
        </p:nvSpPr>
        <p:spPr>
          <a:xfrm>
            <a:off x="3022600" y="1250122"/>
            <a:ext cx="12242801" cy="1042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4" name="Google Shape;1214;p104"/>
          <p:cNvSpPr txBox="1">
            <a:spLocks noGrp="1"/>
          </p:cNvSpPr>
          <p:nvPr>
            <p:ph type="body" idx="16"/>
          </p:nvPr>
        </p:nvSpPr>
        <p:spPr>
          <a:xfrm>
            <a:off x="3022601" y="2293030"/>
            <a:ext cx="12242801" cy="440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2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2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2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2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2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2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2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2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2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2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2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2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2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2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2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2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2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2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2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2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12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2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12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7000"/>
                            </p:stCondLst>
                            <p:childTnLst>
                              <p:par>
                                <p:cTn id="2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7500"/>
                            </p:stCondLst>
                            <p:childTnLst>
                              <p:par>
                                <p:cTn id="2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1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8000"/>
                            </p:stCondLst>
                            <p:childTnLst>
                              <p:par>
                                <p:cTn id="2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12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8500"/>
                            </p:stCondLst>
                            <p:childTnLst>
                              <p:par>
                                <p:cTn id="2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12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9000"/>
                            </p:stCondLst>
                            <p:childTnLst>
                              <p:par>
                                <p:cTn id="2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2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9500"/>
                            </p:stCondLst>
                            <p:childTnLst>
                              <p:par>
                                <p:cTn id="2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12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12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0500"/>
                            </p:stCondLst>
                            <p:childTnLst>
                              <p:par>
                                <p:cTn id="2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12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1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11500"/>
                            </p:stCondLst>
                            <p:childTnLst>
                              <p:par>
                                <p:cTn id="2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12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12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12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12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13500"/>
                            </p:stCondLst>
                            <p:childTnLst>
                              <p:par>
                                <p:cTn id="2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12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14000"/>
                            </p:stCondLst>
                            <p:childTnLst>
                              <p:par>
                                <p:cTn id="2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2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14500"/>
                            </p:stCondLst>
                            <p:childTnLst>
                              <p:par>
                                <p:cTn id="2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12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12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15500"/>
                            </p:stCondLst>
                            <p:childTnLst>
                              <p:par>
                                <p:cTn id="2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1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16000"/>
                            </p:stCondLst>
                            <p:childTnLst>
                              <p:par>
                                <p:cTn id="3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1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16500"/>
                            </p:stCondLst>
                            <p:childTnLst>
                              <p:par>
                                <p:cTn id="3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12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7000"/>
                            </p:stCondLst>
                            <p:childTnLst>
                              <p:par>
                                <p:cTn id="3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12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17500"/>
                            </p:stCondLst>
                            <p:childTnLst>
                              <p:par>
                                <p:cTn id="3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12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18000"/>
                            </p:stCondLst>
                            <p:childTnLst>
                              <p:par>
                                <p:cTn id="3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12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8500"/>
                            </p:stCondLst>
                            <p:childTnLst>
                              <p:par>
                                <p:cTn id="3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12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19000"/>
                            </p:stCondLst>
                            <p:childTnLst>
                              <p:par>
                                <p:cTn id="3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12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19500"/>
                            </p:stCondLst>
                            <p:childTnLst>
                              <p:par>
                                <p:cTn id="3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500"/>
                                        <p:tgtEl>
                                          <p:spTgt spid="12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20000"/>
                            </p:stCondLst>
                            <p:childTnLst>
                              <p:par>
                                <p:cTn id="3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1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20500"/>
                            </p:stCondLst>
                            <p:childTnLst>
                              <p:par>
                                <p:cTn id="3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500"/>
                                        <p:tgtEl>
                                          <p:spTgt spid="1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1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21500"/>
                            </p:stCondLst>
                            <p:childTnLst>
                              <p:par>
                                <p:cTn id="3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1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22000"/>
                            </p:stCondLst>
                            <p:childTnLst>
                              <p:par>
                                <p:cTn id="3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1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22500"/>
                            </p:stCondLst>
                            <p:childTnLst>
                              <p:par>
                                <p:cTn id="3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1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23000"/>
                            </p:stCondLst>
                            <p:childTnLst>
                              <p:par>
                                <p:cTn id="3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1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23500"/>
                            </p:stCondLst>
                            <p:childTnLst>
                              <p:par>
                                <p:cTn id="3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1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24000"/>
                            </p:stCondLst>
                            <p:childTnLst>
                              <p:par>
                                <p:cTn id="3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1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24500"/>
                            </p:stCondLst>
                            <p:childTnLst>
                              <p:par>
                                <p:cTn id="3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1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25000"/>
                            </p:stCondLst>
                            <p:childTnLst>
                              <p:par>
                                <p:cTn id="3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500"/>
                                        <p:tgtEl>
                                          <p:spTgt spid="1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25500"/>
                            </p:stCondLst>
                            <p:childTnLst>
                              <p:par>
                                <p:cTn id="3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1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3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500"/>
                                        <p:tgtEl>
                                          <p:spTgt spid="1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26500"/>
                            </p:stCondLst>
                            <p:childTnLst>
                              <p:par>
                                <p:cTn id="3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500"/>
                                        <p:tgtEl>
                                          <p:spTgt spid="12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27000"/>
                            </p:stCondLst>
                            <p:childTnLst>
                              <p:par>
                                <p:cTn id="3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500"/>
                                        <p:tgtEl>
                                          <p:spTgt spid="12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27500"/>
                            </p:stCondLst>
                            <p:childTnLst>
                              <p:par>
                                <p:cTn id="3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500"/>
                                        <p:tgtEl>
                                          <p:spTgt spid="12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28000"/>
                            </p:stCondLst>
                            <p:childTnLst>
                              <p:par>
                                <p:cTn id="3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12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28500"/>
                            </p:stCondLst>
                            <p:childTnLst>
                              <p:par>
                                <p:cTn id="4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5" dur="500"/>
                                        <p:tgtEl>
                                          <p:spTgt spid="12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4"/>
          <p:cNvSpPr txBox="1">
            <a:spLocks noGrp="1"/>
          </p:cNvSpPr>
          <p:nvPr>
            <p:ph type="title"/>
          </p:nvPr>
        </p:nvSpPr>
        <p:spPr>
          <a:xfrm>
            <a:off x="1943100" y="3751865"/>
            <a:ext cx="5854700" cy="27816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4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4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0" name="Google Shape;80;p24"/>
          <p:cNvSpPr txBox="1">
            <a:spLocks noGrp="1"/>
          </p:cNvSpPr>
          <p:nvPr>
            <p:ph type="body" idx="1"/>
          </p:nvPr>
        </p:nvSpPr>
        <p:spPr>
          <a:xfrm>
            <a:off x="8280401" y="1398588"/>
            <a:ext cx="6984999" cy="7478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30200" algn="l">
              <a:lnSpc>
                <a:spcPct val="16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Char char="●"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me Table 2">
  <p:cSld name="Time Table 2">
    <p:bg>
      <p:bgPr>
        <a:solidFill>
          <a:schemeClr val="dk1"/>
        </a:solidFill>
        <a:effectLst/>
      </p:bgPr>
    </p:bg>
    <p:spTree>
      <p:nvGrpSpPr>
        <p:cNvPr id="1" name="Shape 1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" name="Google Shape;1216;p105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7" name="Google Shape;1217;p105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18" name="Google Shape;1218;p105"/>
          <p:cNvSpPr/>
          <p:nvPr/>
        </p:nvSpPr>
        <p:spPr>
          <a:xfrm>
            <a:off x="4209671" y="4363259"/>
            <a:ext cx="12135229" cy="569418"/>
          </a:xfrm>
          <a:prstGeom prst="rect">
            <a:avLst/>
          </a:prstGeom>
          <a:solidFill>
            <a:srgbClr val="84848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9" name="Google Shape;1219;p105"/>
          <p:cNvSpPr txBox="1">
            <a:spLocks noGrp="1"/>
          </p:cNvSpPr>
          <p:nvPr>
            <p:ph type="body" idx="1"/>
          </p:nvPr>
        </p:nvSpPr>
        <p:spPr>
          <a:xfrm>
            <a:off x="4209672" y="3610879"/>
            <a:ext cx="1009934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0" name="Google Shape;1220;p105"/>
          <p:cNvSpPr txBox="1">
            <a:spLocks noGrp="1"/>
          </p:cNvSpPr>
          <p:nvPr>
            <p:ph type="body" idx="2"/>
          </p:nvPr>
        </p:nvSpPr>
        <p:spPr>
          <a:xfrm>
            <a:off x="6226128" y="3610879"/>
            <a:ext cx="1009934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1" name="Google Shape;1221;p105"/>
          <p:cNvSpPr txBox="1">
            <a:spLocks noGrp="1"/>
          </p:cNvSpPr>
          <p:nvPr>
            <p:ph type="body" idx="3"/>
          </p:nvPr>
        </p:nvSpPr>
        <p:spPr>
          <a:xfrm>
            <a:off x="8242584" y="3610879"/>
            <a:ext cx="1009934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2" name="Google Shape;1222;p105"/>
          <p:cNvSpPr txBox="1">
            <a:spLocks noGrp="1"/>
          </p:cNvSpPr>
          <p:nvPr>
            <p:ph type="body" idx="4"/>
          </p:nvPr>
        </p:nvSpPr>
        <p:spPr>
          <a:xfrm>
            <a:off x="10259040" y="3610879"/>
            <a:ext cx="1009934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3" name="Google Shape;1223;p105"/>
          <p:cNvSpPr txBox="1">
            <a:spLocks noGrp="1"/>
          </p:cNvSpPr>
          <p:nvPr>
            <p:ph type="body" idx="5"/>
          </p:nvPr>
        </p:nvSpPr>
        <p:spPr>
          <a:xfrm>
            <a:off x="12275496" y="3610879"/>
            <a:ext cx="1009934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4" name="Google Shape;1224;p105"/>
          <p:cNvSpPr txBox="1">
            <a:spLocks noGrp="1"/>
          </p:cNvSpPr>
          <p:nvPr>
            <p:ph type="body" idx="6"/>
          </p:nvPr>
        </p:nvSpPr>
        <p:spPr>
          <a:xfrm>
            <a:off x="14291952" y="3610879"/>
            <a:ext cx="1009934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5" name="Google Shape;1225;p105"/>
          <p:cNvSpPr txBox="1">
            <a:spLocks noGrp="1"/>
          </p:cNvSpPr>
          <p:nvPr>
            <p:ph type="body" idx="7"/>
          </p:nvPr>
        </p:nvSpPr>
        <p:spPr>
          <a:xfrm>
            <a:off x="1403351" y="4363259"/>
            <a:ext cx="2601604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6" name="Google Shape;1226;p105"/>
          <p:cNvSpPr txBox="1">
            <a:spLocks noGrp="1"/>
          </p:cNvSpPr>
          <p:nvPr>
            <p:ph type="body" idx="8"/>
          </p:nvPr>
        </p:nvSpPr>
        <p:spPr>
          <a:xfrm>
            <a:off x="5217900" y="3610879"/>
            <a:ext cx="1009934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7" name="Google Shape;1227;p105"/>
          <p:cNvSpPr txBox="1">
            <a:spLocks noGrp="1"/>
          </p:cNvSpPr>
          <p:nvPr>
            <p:ph type="body" idx="9"/>
          </p:nvPr>
        </p:nvSpPr>
        <p:spPr>
          <a:xfrm>
            <a:off x="7234356" y="3610879"/>
            <a:ext cx="1009934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8" name="Google Shape;1228;p105"/>
          <p:cNvSpPr txBox="1">
            <a:spLocks noGrp="1"/>
          </p:cNvSpPr>
          <p:nvPr>
            <p:ph type="body" idx="13"/>
          </p:nvPr>
        </p:nvSpPr>
        <p:spPr>
          <a:xfrm>
            <a:off x="9250812" y="3610879"/>
            <a:ext cx="1009934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9" name="Google Shape;1229;p105"/>
          <p:cNvSpPr txBox="1">
            <a:spLocks noGrp="1"/>
          </p:cNvSpPr>
          <p:nvPr>
            <p:ph type="body" idx="14"/>
          </p:nvPr>
        </p:nvSpPr>
        <p:spPr>
          <a:xfrm>
            <a:off x="11267268" y="3610879"/>
            <a:ext cx="1009934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0" name="Google Shape;1230;p105"/>
          <p:cNvSpPr txBox="1">
            <a:spLocks noGrp="1"/>
          </p:cNvSpPr>
          <p:nvPr>
            <p:ph type="body" idx="15"/>
          </p:nvPr>
        </p:nvSpPr>
        <p:spPr>
          <a:xfrm>
            <a:off x="13283723" y="3610879"/>
            <a:ext cx="1009934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1" name="Google Shape;1231;p105"/>
          <p:cNvSpPr txBox="1">
            <a:spLocks noGrp="1"/>
          </p:cNvSpPr>
          <p:nvPr>
            <p:ph type="body" idx="16"/>
          </p:nvPr>
        </p:nvSpPr>
        <p:spPr>
          <a:xfrm>
            <a:off x="15300183" y="3610879"/>
            <a:ext cx="1009934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2" name="Google Shape;1232;p105"/>
          <p:cNvSpPr/>
          <p:nvPr/>
        </p:nvSpPr>
        <p:spPr>
          <a:xfrm>
            <a:off x="4209671" y="4932677"/>
            <a:ext cx="12135229" cy="56941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3" name="Google Shape;1233;p105"/>
          <p:cNvSpPr txBox="1">
            <a:spLocks noGrp="1"/>
          </p:cNvSpPr>
          <p:nvPr>
            <p:ph type="body" idx="17"/>
          </p:nvPr>
        </p:nvSpPr>
        <p:spPr>
          <a:xfrm>
            <a:off x="1403351" y="4932677"/>
            <a:ext cx="2601604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4" name="Google Shape;1234;p105"/>
          <p:cNvSpPr/>
          <p:nvPr/>
        </p:nvSpPr>
        <p:spPr>
          <a:xfrm>
            <a:off x="4209671" y="5502095"/>
            <a:ext cx="12135229" cy="569418"/>
          </a:xfrm>
          <a:prstGeom prst="rect">
            <a:avLst/>
          </a:prstGeom>
          <a:solidFill>
            <a:srgbClr val="84848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5" name="Google Shape;1235;p105"/>
          <p:cNvSpPr txBox="1">
            <a:spLocks noGrp="1"/>
          </p:cNvSpPr>
          <p:nvPr>
            <p:ph type="body" idx="18"/>
          </p:nvPr>
        </p:nvSpPr>
        <p:spPr>
          <a:xfrm>
            <a:off x="1403351" y="5502095"/>
            <a:ext cx="2601604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6" name="Google Shape;1236;p105"/>
          <p:cNvSpPr/>
          <p:nvPr/>
        </p:nvSpPr>
        <p:spPr>
          <a:xfrm>
            <a:off x="4209671" y="6071513"/>
            <a:ext cx="12135229" cy="56941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7" name="Google Shape;1237;p105"/>
          <p:cNvSpPr txBox="1">
            <a:spLocks noGrp="1"/>
          </p:cNvSpPr>
          <p:nvPr>
            <p:ph type="body" idx="19"/>
          </p:nvPr>
        </p:nvSpPr>
        <p:spPr>
          <a:xfrm>
            <a:off x="1403351" y="6071513"/>
            <a:ext cx="2601604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8" name="Google Shape;1238;p105"/>
          <p:cNvSpPr/>
          <p:nvPr/>
        </p:nvSpPr>
        <p:spPr>
          <a:xfrm>
            <a:off x="4209671" y="6640931"/>
            <a:ext cx="12135229" cy="569418"/>
          </a:xfrm>
          <a:prstGeom prst="rect">
            <a:avLst/>
          </a:prstGeom>
          <a:solidFill>
            <a:srgbClr val="84848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9" name="Google Shape;1239;p105"/>
          <p:cNvSpPr txBox="1">
            <a:spLocks noGrp="1"/>
          </p:cNvSpPr>
          <p:nvPr>
            <p:ph type="body" idx="20"/>
          </p:nvPr>
        </p:nvSpPr>
        <p:spPr>
          <a:xfrm>
            <a:off x="1403351" y="6640931"/>
            <a:ext cx="2601604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0" name="Google Shape;1240;p105"/>
          <p:cNvSpPr/>
          <p:nvPr/>
        </p:nvSpPr>
        <p:spPr>
          <a:xfrm>
            <a:off x="4209671" y="7210349"/>
            <a:ext cx="12135229" cy="56941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1" name="Google Shape;1241;p105"/>
          <p:cNvSpPr txBox="1">
            <a:spLocks noGrp="1"/>
          </p:cNvSpPr>
          <p:nvPr>
            <p:ph type="body" idx="21"/>
          </p:nvPr>
        </p:nvSpPr>
        <p:spPr>
          <a:xfrm>
            <a:off x="1403351" y="7210349"/>
            <a:ext cx="2601604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2" name="Google Shape;1242;p105"/>
          <p:cNvSpPr/>
          <p:nvPr/>
        </p:nvSpPr>
        <p:spPr>
          <a:xfrm>
            <a:off x="4209671" y="7747989"/>
            <a:ext cx="12135229" cy="569418"/>
          </a:xfrm>
          <a:prstGeom prst="rect">
            <a:avLst/>
          </a:prstGeom>
          <a:solidFill>
            <a:srgbClr val="84848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3" name="Google Shape;1243;p105"/>
          <p:cNvSpPr txBox="1">
            <a:spLocks noGrp="1"/>
          </p:cNvSpPr>
          <p:nvPr>
            <p:ph type="body" idx="22"/>
          </p:nvPr>
        </p:nvSpPr>
        <p:spPr>
          <a:xfrm>
            <a:off x="1403351" y="7747989"/>
            <a:ext cx="2601604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4" name="Google Shape;1244;p105"/>
          <p:cNvSpPr/>
          <p:nvPr/>
        </p:nvSpPr>
        <p:spPr>
          <a:xfrm>
            <a:off x="4209671" y="8317407"/>
            <a:ext cx="12135229" cy="56941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5" name="Google Shape;1245;p105"/>
          <p:cNvSpPr txBox="1">
            <a:spLocks noGrp="1"/>
          </p:cNvSpPr>
          <p:nvPr>
            <p:ph type="body" idx="23"/>
          </p:nvPr>
        </p:nvSpPr>
        <p:spPr>
          <a:xfrm>
            <a:off x="1403351" y="8317407"/>
            <a:ext cx="2601604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6" name="Google Shape;1246;p105"/>
          <p:cNvSpPr txBox="1">
            <a:spLocks noGrp="1"/>
          </p:cNvSpPr>
          <p:nvPr>
            <p:ph type="title"/>
          </p:nvPr>
        </p:nvSpPr>
        <p:spPr>
          <a:xfrm>
            <a:off x="3022600" y="1250122"/>
            <a:ext cx="12242801" cy="1042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7" name="Google Shape;1247;p105"/>
          <p:cNvSpPr txBox="1">
            <a:spLocks noGrp="1"/>
          </p:cNvSpPr>
          <p:nvPr>
            <p:ph type="body" idx="24"/>
          </p:nvPr>
        </p:nvSpPr>
        <p:spPr>
          <a:xfrm>
            <a:off x="3022601" y="2293030"/>
            <a:ext cx="12242801" cy="440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2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2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2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2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2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2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2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2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2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1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1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12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12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1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1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1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1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2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12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12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12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12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1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1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1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12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12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2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12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12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1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1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1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1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12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12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12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12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12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1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1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12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12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12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500"/>
                                        <p:tgtEl>
                                          <p:spTgt spid="12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12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1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500"/>
                                        <p:tgtEl>
                                          <p:spTgt spid="12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1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1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500"/>
                                        <p:tgtEl>
                                          <p:spTgt spid="12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12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12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12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12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500"/>
                                        <p:tgtEl>
                                          <p:spTgt spid="12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12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6500"/>
                            </p:stCondLst>
                            <p:childTnLst>
                              <p:par>
                                <p:cTn id="3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1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7000"/>
                            </p:stCondLst>
                            <p:childTnLst>
                              <p:par>
                                <p:cTn id="3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500"/>
                                        <p:tgtEl>
                                          <p:spTgt spid="1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7500"/>
                            </p:stCondLst>
                            <p:childTnLst>
                              <p:par>
                                <p:cTn id="3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1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8000"/>
                            </p:stCondLst>
                            <p:childTnLst>
                              <p:par>
                                <p:cTn id="3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500"/>
                                        <p:tgtEl>
                                          <p:spTgt spid="1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8500"/>
                            </p:stCondLst>
                            <p:childTnLst>
                              <p:par>
                                <p:cTn id="3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500"/>
                                        <p:tgtEl>
                                          <p:spTgt spid="12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9000"/>
                            </p:stCondLst>
                            <p:childTnLst>
                              <p:par>
                                <p:cTn id="3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500"/>
                                        <p:tgtEl>
                                          <p:spTgt spid="12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9500"/>
                            </p:stCondLst>
                            <p:childTnLst>
                              <p:par>
                                <p:cTn id="3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500"/>
                                        <p:tgtEl>
                                          <p:spTgt spid="12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12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4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5" dur="500"/>
                                        <p:tgtEl>
                                          <p:spTgt spid="12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1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11500"/>
                            </p:stCondLst>
                            <p:childTnLst>
                              <p:par>
                                <p:cTn id="4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3" dur="500"/>
                                        <p:tgtEl>
                                          <p:spTgt spid="12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12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12500"/>
                            </p:stCondLst>
                            <p:childTnLst>
                              <p:par>
                                <p:cTn id="4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500"/>
                                        <p:tgtEl>
                                          <p:spTgt spid="12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13000"/>
                            </p:stCondLst>
                            <p:childTnLst>
                              <p:par>
                                <p:cTn id="4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5" dur="500"/>
                                        <p:tgtEl>
                                          <p:spTgt spid="12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>
                            <p:stCondLst>
                              <p:cond delay="13500"/>
                            </p:stCondLst>
                            <p:childTnLst>
                              <p:par>
                                <p:cTn id="4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9" dur="500"/>
                                        <p:tgtEl>
                                          <p:spTgt spid="12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14000"/>
                            </p:stCondLst>
                            <p:childTnLst>
                              <p:par>
                                <p:cTn id="4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12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14500"/>
                            </p:stCondLst>
                            <p:childTnLst>
                              <p:par>
                                <p:cTn id="4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7" dur="500"/>
                                        <p:tgtEl>
                                          <p:spTgt spid="12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15000"/>
                            </p:stCondLst>
                            <p:childTnLst>
                              <p:par>
                                <p:cTn id="4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1" dur="500"/>
                                        <p:tgtEl>
                                          <p:spTgt spid="12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15500"/>
                            </p:stCondLst>
                            <p:childTnLst>
                              <p:par>
                                <p:cTn id="4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500"/>
                                        <p:tgtEl>
                                          <p:spTgt spid="1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16000"/>
                            </p:stCondLst>
                            <p:childTnLst>
                              <p:par>
                                <p:cTn id="4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500"/>
                                        <p:tgtEl>
                                          <p:spTgt spid="1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16500"/>
                            </p:stCondLst>
                            <p:childTnLst>
                              <p:par>
                                <p:cTn id="4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3" dur="500"/>
                                        <p:tgtEl>
                                          <p:spTgt spid="1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500"/>
                                        <p:tgtEl>
                                          <p:spTgt spid="1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17500"/>
                            </p:stCondLst>
                            <p:childTnLst>
                              <p:par>
                                <p:cTn id="4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1" dur="500"/>
                                        <p:tgtEl>
                                          <p:spTgt spid="1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2" fill="hold">
                            <p:stCondLst>
                              <p:cond delay="18000"/>
                            </p:stCondLst>
                            <p:childTnLst>
                              <p:par>
                                <p:cTn id="4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5" dur="500"/>
                                        <p:tgtEl>
                                          <p:spTgt spid="12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18500"/>
                            </p:stCondLst>
                            <p:childTnLst>
                              <p:par>
                                <p:cTn id="4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12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0" fill="hold">
                            <p:stCondLst>
                              <p:cond delay="19000"/>
                            </p:stCondLst>
                            <p:childTnLst>
                              <p:par>
                                <p:cTn id="4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3" dur="500"/>
                                        <p:tgtEl>
                                          <p:spTgt spid="12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4" fill="hold">
                            <p:stCondLst>
                              <p:cond delay="19500"/>
                            </p:stCondLst>
                            <p:childTnLst>
                              <p:par>
                                <p:cTn id="4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7" dur="500"/>
                                        <p:tgtEl>
                                          <p:spTgt spid="12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20000"/>
                            </p:stCondLst>
                            <p:childTnLst>
                              <p:par>
                                <p:cTn id="4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1" dur="500"/>
                                        <p:tgtEl>
                                          <p:spTgt spid="1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2" fill="hold">
                            <p:stCondLst>
                              <p:cond delay="20500"/>
                            </p:stCondLst>
                            <p:childTnLst>
                              <p:par>
                                <p:cTn id="4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5" dur="500"/>
                                        <p:tgtEl>
                                          <p:spTgt spid="12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6" fill="hold">
                            <p:stCondLst>
                              <p:cond delay="21000"/>
                            </p:stCondLst>
                            <p:childTnLst>
                              <p:par>
                                <p:cTn id="4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500"/>
                                        <p:tgtEl>
                                          <p:spTgt spid="1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21500"/>
                            </p:stCondLst>
                            <p:childTnLst>
                              <p:par>
                                <p:cTn id="4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3" dur="500"/>
                                        <p:tgtEl>
                                          <p:spTgt spid="1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7" dur="500"/>
                                        <p:tgtEl>
                                          <p:spTgt spid="1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8" fill="hold">
                            <p:stCondLst>
                              <p:cond delay="22500"/>
                            </p:stCondLst>
                            <p:childTnLst>
                              <p:par>
                                <p:cTn id="4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1" dur="500"/>
                                        <p:tgtEl>
                                          <p:spTgt spid="12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23000"/>
                            </p:stCondLst>
                            <p:childTnLst>
                              <p:par>
                                <p:cTn id="5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5" dur="500"/>
                                        <p:tgtEl>
                                          <p:spTgt spid="12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6" fill="hold">
                            <p:stCondLst>
                              <p:cond delay="23500"/>
                            </p:stCondLst>
                            <p:childTnLst>
                              <p:par>
                                <p:cTn id="5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9" dur="500"/>
                                        <p:tgtEl>
                                          <p:spTgt spid="12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0" fill="hold">
                            <p:stCondLst>
                              <p:cond delay="24000"/>
                            </p:stCondLst>
                            <p:childTnLst>
                              <p:par>
                                <p:cTn id="5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3" dur="500"/>
                                        <p:tgtEl>
                                          <p:spTgt spid="12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24500"/>
                            </p:stCondLst>
                            <p:childTnLst>
                              <p:par>
                                <p:cTn id="5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7" dur="500"/>
                                        <p:tgtEl>
                                          <p:spTgt spid="1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25000"/>
                            </p:stCondLst>
                            <p:childTnLst>
                              <p:par>
                                <p:cTn id="5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1" dur="500"/>
                                        <p:tgtEl>
                                          <p:spTgt spid="1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2" fill="hold">
                            <p:stCondLst>
                              <p:cond delay="25500"/>
                            </p:stCondLst>
                            <p:childTnLst>
                              <p:par>
                                <p:cTn id="5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5" dur="500"/>
                                        <p:tgtEl>
                                          <p:spTgt spid="12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26000"/>
                            </p:stCondLst>
                            <p:childTnLst>
                              <p:par>
                                <p:cTn id="5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9" dur="500"/>
                                        <p:tgtEl>
                                          <p:spTgt spid="12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0" fill="hold">
                            <p:stCondLst>
                              <p:cond delay="26500"/>
                            </p:stCondLst>
                            <p:childTnLst>
                              <p:par>
                                <p:cTn id="5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3" dur="500"/>
                                        <p:tgtEl>
                                          <p:spTgt spid="12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4" fill="hold">
                            <p:stCondLst>
                              <p:cond delay="27000"/>
                            </p:stCondLst>
                            <p:childTnLst>
                              <p:par>
                                <p:cTn id="5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7" dur="500"/>
                                        <p:tgtEl>
                                          <p:spTgt spid="12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27500"/>
                            </p:stCondLst>
                            <p:childTnLst>
                              <p:par>
                                <p:cTn id="5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1" dur="500"/>
                                        <p:tgtEl>
                                          <p:spTgt spid="12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2" fill="hold">
                            <p:stCondLst>
                              <p:cond delay="28000"/>
                            </p:stCondLst>
                            <p:childTnLst>
                              <p:par>
                                <p:cTn id="5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5" dur="500"/>
                                        <p:tgtEl>
                                          <p:spTgt spid="12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6" fill="hold">
                            <p:stCondLst>
                              <p:cond delay="28500"/>
                            </p:stCondLst>
                            <p:childTnLst>
                              <p:par>
                                <p:cTn id="5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9" dur="500"/>
                                        <p:tgtEl>
                                          <p:spTgt spid="12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0" fill="hold">
                            <p:stCondLst>
                              <p:cond delay="29000"/>
                            </p:stCondLst>
                            <p:childTnLst>
                              <p:par>
                                <p:cTn id="5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3" dur="500"/>
                                        <p:tgtEl>
                                          <p:spTgt spid="1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4" fill="hold">
                            <p:stCondLst>
                              <p:cond delay="29500"/>
                            </p:stCondLst>
                            <p:childTnLst>
                              <p:par>
                                <p:cTn id="5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7" dur="500"/>
                                        <p:tgtEl>
                                          <p:spTgt spid="1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8" fill="hold">
                            <p:stCondLst>
                              <p:cond delay="30000"/>
                            </p:stCondLst>
                            <p:childTnLst>
                              <p:par>
                                <p:cTn id="5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1" dur="500"/>
                                        <p:tgtEl>
                                          <p:spTgt spid="1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2" fill="hold">
                            <p:stCondLst>
                              <p:cond delay="30500"/>
                            </p:stCondLst>
                            <p:childTnLst>
                              <p:par>
                                <p:cTn id="5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5" dur="500"/>
                                        <p:tgtEl>
                                          <p:spTgt spid="1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6" fill="hold">
                            <p:stCondLst>
                              <p:cond delay="31000"/>
                            </p:stCondLst>
                            <p:childTnLst>
                              <p:par>
                                <p:cTn id="5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9" dur="500"/>
                                        <p:tgtEl>
                                          <p:spTgt spid="1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0" fill="hold">
                            <p:stCondLst>
                              <p:cond delay="31500"/>
                            </p:stCondLst>
                            <p:childTnLst>
                              <p:par>
                                <p:cTn id="5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3" dur="500"/>
                                        <p:tgtEl>
                                          <p:spTgt spid="1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4" fill="hold">
                            <p:stCondLst>
                              <p:cond delay="32000"/>
                            </p:stCondLst>
                            <p:childTnLst>
                              <p:par>
                                <p:cTn id="5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7" dur="500"/>
                                        <p:tgtEl>
                                          <p:spTgt spid="12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8" fill="hold">
                            <p:stCondLst>
                              <p:cond delay="32500"/>
                            </p:stCondLst>
                            <p:childTnLst>
                              <p:par>
                                <p:cTn id="5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1" dur="500"/>
                                        <p:tgtEl>
                                          <p:spTgt spid="12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2" fill="hold">
                            <p:stCondLst>
                              <p:cond delay="33000"/>
                            </p:stCondLst>
                            <p:childTnLst>
                              <p:par>
                                <p:cTn id="5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5" dur="500"/>
                                        <p:tgtEl>
                                          <p:spTgt spid="12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6" fill="hold">
                            <p:stCondLst>
                              <p:cond delay="33500"/>
                            </p:stCondLst>
                            <p:childTnLst>
                              <p:par>
                                <p:cTn id="5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9" dur="500"/>
                                        <p:tgtEl>
                                          <p:spTgt spid="1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0" fill="hold">
                            <p:stCondLst>
                              <p:cond delay="34000"/>
                            </p:stCondLst>
                            <p:childTnLst>
                              <p:par>
                                <p:cTn id="5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3" dur="500"/>
                                        <p:tgtEl>
                                          <p:spTgt spid="1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4" fill="hold">
                            <p:stCondLst>
                              <p:cond delay="34500"/>
                            </p:stCondLst>
                            <p:childTnLst>
                              <p:par>
                                <p:cTn id="5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7" dur="500"/>
                                        <p:tgtEl>
                                          <p:spTgt spid="1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8" fill="hold">
                            <p:stCondLst>
                              <p:cond delay="35000"/>
                            </p:stCondLst>
                            <p:childTnLst>
                              <p:par>
                                <p:cTn id="5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1" dur="500"/>
                                        <p:tgtEl>
                                          <p:spTgt spid="1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2" fill="hold">
                            <p:stCondLst>
                              <p:cond delay="35500"/>
                            </p:stCondLst>
                            <p:childTnLst>
                              <p:par>
                                <p:cTn id="6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5" dur="500"/>
                                        <p:tgtEl>
                                          <p:spTgt spid="1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6" fill="hold">
                            <p:stCondLst>
                              <p:cond delay="36000"/>
                            </p:stCondLst>
                            <p:childTnLst>
                              <p:par>
                                <p:cTn id="6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9" dur="500"/>
                                        <p:tgtEl>
                                          <p:spTgt spid="1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0" fill="hold">
                            <p:stCondLst>
                              <p:cond delay="36500"/>
                            </p:stCondLst>
                            <p:childTnLst>
                              <p:par>
                                <p:cTn id="6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3" dur="500"/>
                                        <p:tgtEl>
                                          <p:spTgt spid="1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4" fill="hold">
                            <p:stCondLst>
                              <p:cond delay="37000"/>
                            </p:stCondLst>
                            <p:childTnLst>
                              <p:par>
                                <p:cTn id="6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7" dur="500"/>
                                        <p:tgtEl>
                                          <p:spTgt spid="1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8" fill="hold">
                            <p:stCondLst>
                              <p:cond delay="37500"/>
                            </p:stCondLst>
                            <p:childTnLst>
                              <p:par>
                                <p:cTn id="6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1" dur="500"/>
                                        <p:tgtEl>
                                          <p:spTgt spid="1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2" fill="hold">
                            <p:stCondLst>
                              <p:cond delay="38000"/>
                            </p:stCondLst>
                            <p:childTnLst>
                              <p:par>
                                <p:cTn id="6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5" dur="500"/>
                                        <p:tgtEl>
                                          <p:spTgt spid="1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6" fill="hold">
                            <p:stCondLst>
                              <p:cond delay="38500"/>
                            </p:stCondLst>
                            <p:childTnLst>
                              <p:par>
                                <p:cTn id="6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9" dur="500"/>
                                        <p:tgtEl>
                                          <p:spTgt spid="1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0" fill="hold">
                            <p:stCondLst>
                              <p:cond delay="39000"/>
                            </p:stCondLst>
                            <p:childTnLst>
                              <p:par>
                                <p:cTn id="6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3" dur="500"/>
                                        <p:tgtEl>
                                          <p:spTgt spid="1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4" fill="hold">
                            <p:stCondLst>
                              <p:cond delay="39500"/>
                            </p:stCondLst>
                            <p:childTnLst>
                              <p:par>
                                <p:cTn id="6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7" dur="500"/>
                                        <p:tgtEl>
                                          <p:spTgt spid="1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8" fill="hold">
                            <p:stCondLst>
                              <p:cond delay="40000"/>
                            </p:stCondLst>
                            <p:childTnLst>
                              <p:par>
                                <p:cTn id="6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1" dur="500"/>
                                        <p:tgtEl>
                                          <p:spTgt spid="1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2" fill="hold">
                            <p:stCondLst>
                              <p:cond delay="40500"/>
                            </p:stCondLst>
                            <p:childTnLst>
                              <p:par>
                                <p:cTn id="6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5" dur="500"/>
                                        <p:tgtEl>
                                          <p:spTgt spid="1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6" fill="hold">
                            <p:stCondLst>
                              <p:cond delay="41000"/>
                            </p:stCondLst>
                            <p:childTnLst>
                              <p:par>
                                <p:cTn id="6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9" dur="500"/>
                                        <p:tgtEl>
                                          <p:spTgt spid="12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0" fill="hold">
                            <p:stCondLst>
                              <p:cond delay="41500"/>
                            </p:stCondLst>
                            <p:childTnLst>
                              <p:par>
                                <p:cTn id="6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3" dur="500"/>
                                        <p:tgtEl>
                                          <p:spTgt spid="12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4" fill="hold">
                            <p:stCondLst>
                              <p:cond delay="42000"/>
                            </p:stCondLst>
                            <p:childTnLst>
                              <p:par>
                                <p:cTn id="6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7" dur="500"/>
                                        <p:tgtEl>
                                          <p:spTgt spid="12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5x2">
  <p:cSld name="Table 5x2">
    <p:spTree>
      <p:nvGrpSpPr>
        <p:cNvPr id="1" name="Shape 1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" name="Google Shape;1249;p106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0" name="Google Shape;1250;p106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51" name="Google Shape;1251;p106"/>
          <p:cNvSpPr/>
          <p:nvPr/>
        </p:nvSpPr>
        <p:spPr>
          <a:xfrm>
            <a:off x="9143999" y="3270250"/>
            <a:ext cx="7740652" cy="936000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2" name="Google Shape;1252;p106"/>
          <p:cNvSpPr/>
          <p:nvPr/>
        </p:nvSpPr>
        <p:spPr>
          <a:xfrm>
            <a:off x="9143999" y="4201809"/>
            <a:ext cx="7740652" cy="936000"/>
          </a:xfrm>
          <a:prstGeom prst="rect">
            <a:avLst/>
          </a:prstGeom>
          <a:solidFill>
            <a:srgbClr val="EEF3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3" name="Google Shape;1253;p106"/>
          <p:cNvSpPr/>
          <p:nvPr/>
        </p:nvSpPr>
        <p:spPr>
          <a:xfrm>
            <a:off x="9143999" y="5133368"/>
            <a:ext cx="7740652" cy="936000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4" name="Google Shape;1254;p106"/>
          <p:cNvSpPr/>
          <p:nvPr/>
        </p:nvSpPr>
        <p:spPr>
          <a:xfrm>
            <a:off x="9143999" y="6064927"/>
            <a:ext cx="7740652" cy="936000"/>
          </a:xfrm>
          <a:prstGeom prst="rect">
            <a:avLst/>
          </a:prstGeom>
          <a:solidFill>
            <a:srgbClr val="EEF3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5" name="Google Shape;1255;p106"/>
          <p:cNvSpPr/>
          <p:nvPr/>
        </p:nvSpPr>
        <p:spPr>
          <a:xfrm>
            <a:off x="9143999" y="6996486"/>
            <a:ext cx="7740652" cy="936000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6" name="Google Shape;1256;p106"/>
          <p:cNvSpPr/>
          <p:nvPr/>
        </p:nvSpPr>
        <p:spPr>
          <a:xfrm>
            <a:off x="6515101" y="2338691"/>
            <a:ext cx="2628899" cy="936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7" name="Google Shape;1257;p106"/>
          <p:cNvSpPr/>
          <p:nvPr/>
        </p:nvSpPr>
        <p:spPr>
          <a:xfrm>
            <a:off x="9143999" y="2338691"/>
            <a:ext cx="7740651" cy="936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8" name="Google Shape;1258;p106"/>
          <p:cNvSpPr/>
          <p:nvPr/>
        </p:nvSpPr>
        <p:spPr>
          <a:xfrm>
            <a:off x="6515100" y="3270250"/>
            <a:ext cx="2628900" cy="936000"/>
          </a:xfrm>
          <a:prstGeom prst="rect">
            <a:avLst/>
          </a:prstGeom>
          <a:solidFill>
            <a:srgbClr val="BABA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9" name="Google Shape;1259;p106"/>
          <p:cNvSpPr/>
          <p:nvPr/>
        </p:nvSpPr>
        <p:spPr>
          <a:xfrm>
            <a:off x="6515100" y="4201809"/>
            <a:ext cx="2628900" cy="93600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0" name="Google Shape;1260;p106"/>
          <p:cNvSpPr/>
          <p:nvPr/>
        </p:nvSpPr>
        <p:spPr>
          <a:xfrm>
            <a:off x="6515100" y="5133368"/>
            <a:ext cx="2628900" cy="936000"/>
          </a:xfrm>
          <a:prstGeom prst="rect">
            <a:avLst/>
          </a:prstGeom>
          <a:solidFill>
            <a:srgbClr val="BABA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1" name="Google Shape;1261;p106"/>
          <p:cNvSpPr/>
          <p:nvPr/>
        </p:nvSpPr>
        <p:spPr>
          <a:xfrm>
            <a:off x="6515100" y="6064927"/>
            <a:ext cx="2628900" cy="93600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2" name="Google Shape;1262;p106"/>
          <p:cNvSpPr/>
          <p:nvPr/>
        </p:nvSpPr>
        <p:spPr>
          <a:xfrm>
            <a:off x="6515100" y="6996486"/>
            <a:ext cx="2628900" cy="936000"/>
          </a:xfrm>
          <a:prstGeom prst="rect">
            <a:avLst/>
          </a:prstGeom>
          <a:solidFill>
            <a:srgbClr val="BABA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3" name="Google Shape;1263;p106"/>
          <p:cNvSpPr txBox="1">
            <a:spLocks noGrp="1"/>
          </p:cNvSpPr>
          <p:nvPr>
            <p:ph type="body" idx="1"/>
          </p:nvPr>
        </p:nvSpPr>
        <p:spPr>
          <a:xfrm>
            <a:off x="6658841" y="2521982"/>
            <a:ext cx="2341418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4" name="Google Shape;1264;p106"/>
          <p:cNvSpPr txBox="1">
            <a:spLocks noGrp="1"/>
          </p:cNvSpPr>
          <p:nvPr>
            <p:ph type="body" idx="2"/>
          </p:nvPr>
        </p:nvSpPr>
        <p:spPr>
          <a:xfrm>
            <a:off x="9423976" y="2519762"/>
            <a:ext cx="3508663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5" name="Google Shape;1265;p106"/>
          <p:cNvSpPr txBox="1">
            <a:spLocks noGrp="1"/>
          </p:cNvSpPr>
          <p:nvPr>
            <p:ph type="body" idx="3"/>
          </p:nvPr>
        </p:nvSpPr>
        <p:spPr>
          <a:xfrm>
            <a:off x="13096010" y="2519762"/>
            <a:ext cx="3508663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6" name="Google Shape;1266;p106"/>
          <p:cNvSpPr txBox="1">
            <a:spLocks noGrp="1"/>
          </p:cNvSpPr>
          <p:nvPr>
            <p:ph type="body" idx="4"/>
          </p:nvPr>
        </p:nvSpPr>
        <p:spPr>
          <a:xfrm>
            <a:off x="6658841" y="3453541"/>
            <a:ext cx="2341418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7" name="Google Shape;1267;p106"/>
          <p:cNvSpPr txBox="1">
            <a:spLocks noGrp="1"/>
          </p:cNvSpPr>
          <p:nvPr>
            <p:ph type="body" idx="5"/>
          </p:nvPr>
        </p:nvSpPr>
        <p:spPr>
          <a:xfrm>
            <a:off x="6658841" y="4385100"/>
            <a:ext cx="2341418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8" name="Google Shape;1268;p106"/>
          <p:cNvSpPr txBox="1">
            <a:spLocks noGrp="1"/>
          </p:cNvSpPr>
          <p:nvPr>
            <p:ph type="body" idx="6"/>
          </p:nvPr>
        </p:nvSpPr>
        <p:spPr>
          <a:xfrm>
            <a:off x="6658841" y="5316659"/>
            <a:ext cx="2341418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9" name="Google Shape;1269;p106"/>
          <p:cNvSpPr txBox="1">
            <a:spLocks noGrp="1"/>
          </p:cNvSpPr>
          <p:nvPr>
            <p:ph type="body" idx="7"/>
          </p:nvPr>
        </p:nvSpPr>
        <p:spPr>
          <a:xfrm>
            <a:off x="6658841" y="6248218"/>
            <a:ext cx="2341418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70" name="Google Shape;1270;p106"/>
          <p:cNvSpPr txBox="1">
            <a:spLocks noGrp="1"/>
          </p:cNvSpPr>
          <p:nvPr>
            <p:ph type="body" idx="8"/>
          </p:nvPr>
        </p:nvSpPr>
        <p:spPr>
          <a:xfrm>
            <a:off x="6658841" y="7179777"/>
            <a:ext cx="2341418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71" name="Google Shape;1271;p106"/>
          <p:cNvSpPr txBox="1">
            <a:spLocks noGrp="1"/>
          </p:cNvSpPr>
          <p:nvPr>
            <p:ph type="body" idx="9"/>
          </p:nvPr>
        </p:nvSpPr>
        <p:spPr>
          <a:xfrm>
            <a:off x="9432636" y="3449429"/>
            <a:ext cx="3503016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72" name="Google Shape;1272;p106"/>
          <p:cNvSpPr txBox="1">
            <a:spLocks noGrp="1"/>
          </p:cNvSpPr>
          <p:nvPr>
            <p:ph type="body" idx="13"/>
          </p:nvPr>
        </p:nvSpPr>
        <p:spPr>
          <a:xfrm>
            <a:off x="9432636" y="4376547"/>
            <a:ext cx="3503016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73" name="Google Shape;1273;p106"/>
          <p:cNvSpPr txBox="1">
            <a:spLocks noGrp="1"/>
          </p:cNvSpPr>
          <p:nvPr>
            <p:ph type="body" idx="14"/>
          </p:nvPr>
        </p:nvSpPr>
        <p:spPr>
          <a:xfrm>
            <a:off x="9432636" y="5330674"/>
            <a:ext cx="3503016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74" name="Google Shape;1274;p106"/>
          <p:cNvSpPr txBox="1">
            <a:spLocks noGrp="1"/>
          </p:cNvSpPr>
          <p:nvPr>
            <p:ph type="body" idx="15"/>
          </p:nvPr>
        </p:nvSpPr>
        <p:spPr>
          <a:xfrm>
            <a:off x="9432636" y="6259968"/>
            <a:ext cx="3503016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75" name="Google Shape;1275;p106"/>
          <p:cNvSpPr txBox="1">
            <a:spLocks noGrp="1"/>
          </p:cNvSpPr>
          <p:nvPr>
            <p:ph type="body" idx="16"/>
          </p:nvPr>
        </p:nvSpPr>
        <p:spPr>
          <a:xfrm>
            <a:off x="9432636" y="7188984"/>
            <a:ext cx="3503016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76" name="Google Shape;1276;p106"/>
          <p:cNvSpPr txBox="1">
            <a:spLocks noGrp="1"/>
          </p:cNvSpPr>
          <p:nvPr>
            <p:ph type="body" idx="17"/>
          </p:nvPr>
        </p:nvSpPr>
        <p:spPr>
          <a:xfrm>
            <a:off x="13082155" y="3449429"/>
            <a:ext cx="3503016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77" name="Google Shape;1277;p106"/>
          <p:cNvSpPr txBox="1">
            <a:spLocks noGrp="1"/>
          </p:cNvSpPr>
          <p:nvPr>
            <p:ph type="body" idx="18"/>
          </p:nvPr>
        </p:nvSpPr>
        <p:spPr>
          <a:xfrm>
            <a:off x="13082155" y="4376547"/>
            <a:ext cx="3503016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78" name="Google Shape;1278;p106"/>
          <p:cNvSpPr txBox="1">
            <a:spLocks noGrp="1"/>
          </p:cNvSpPr>
          <p:nvPr>
            <p:ph type="body" idx="19"/>
          </p:nvPr>
        </p:nvSpPr>
        <p:spPr>
          <a:xfrm>
            <a:off x="13082155" y="5330674"/>
            <a:ext cx="3503016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79" name="Google Shape;1279;p106"/>
          <p:cNvSpPr txBox="1">
            <a:spLocks noGrp="1"/>
          </p:cNvSpPr>
          <p:nvPr>
            <p:ph type="body" idx="20"/>
          </p:nvPr>
        </p:nvSpPr>
        <p:spPr>
          <a:xfrm>
            <a:off x="13082155" y="6259968"/>
            <a:ext cx="3503016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80" name="Google Shape;1280;p106"/>
          <p:cNvSpPr txBox="1">
            <a:spLocks noGrp="1"/>
          </p:cNvSpPr>
          <p:nvPr>
            <p:ph type="body" idx="21"/>
          </p:nvPr>
        </p:nvSpPr>
        <p:spPr>
          <a:xfrm>
            <a:off x="13082155" y="7188984"/>
            <a:ext cx="3503016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281" name="Google Shape;1281;p106"/>
          <p:cNvCxnSpPr/>
          <p:nvPr/>
        </p:nvCxnSpPr>
        <p:spPr>
          <a:xfrm>
            <a:off x="1517651" y="5141913"/>
            <a:ext cx="4997449" cy="0"/>
          </a:xfrm>
          <a:prstGeom prst="straightConnector1">
            <a:avLst/>
          </a:prstGeom>
          <a:noFill/>
          <a:ln w="9525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82" name="Google Shape;1282;p106"/>
          <p:cNvSpPr txBox="1">
            <a:spLocks noGrp="1"/>
          </p:cNvSpPr>
          <p:nvPr>
            <p:ph type="title"/>
          </p:nvPr>
        </p:nvSpPr>
        <p:spPr>
          <a:xfrm>
            <a:off x="1403351" y="1398589"/>
            <a:ext cx="4385142" cy="3648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3" name="Google Shape;1283;p106"/>
          <p:cNvSpPr txBox="1">
            <a:spLocks noGrp="1"/>
          </p:cNvSpPr>
          <p:nvPr>
            <p:ph type="body" idx="22"/>
          </p:nvPr>
        </p:nvSpPr>
        <p:spPr>
          <a:xfrm>
            <a:off x="1422400" y="5360988"/>
            <a:ext cx="4368800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2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2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2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2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12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12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12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2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12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12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12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12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12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12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12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12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/>
                                        <p:tgtEl>
                                          <p:spTgt spid="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/>
                                        <p:tgtEl>
                                          <p:spTgt spid="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12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12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/>
                                        <p:tgtEl>
                                          <p:spTgt spid="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/>
                                        <p:tgtEl>
                                          <p:spTgt spid="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/>
                                        <p:tgtEl>
                                          <p:spTgt spid="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/>
                                        <p:tgtEl>
                                          <p:spTgt spid="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0"/>
                                        <p:tgtEl>
                                          <p:spTgt spid="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/>
                                        <p:tgtEl>
                                          <p:spTgt spid="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/>
                                        <p:tgtEl>
                                          <p:spTgt spid="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/>
                                        <p:tgtEl>
                                          <p:spTgt spid="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1000"/>
                                        <p:tgtEl>
                                          <p:spTgt spid="12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/>
                                        <p:tgtEl>
                                          <p:spTgt spid="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/>
                                        <p:tgtEl>
                                          <p:spTgt spid="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/>
                                        <p:tgtEl>
                                          <p:spTgt spid="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1000"/>
                                        <p:tgtEl>
                                          <p:spTgt spid="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/>
                                        <p:tgtEl>
                                          <p:spTgt spid="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000"/>
                                        <p:tgtEl>
                                          <p:spTgt spid="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1000"/>
                                        <p:tgtEl>
                                          <p:spTgt spid="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1000"/>
                                        <p:tgtEl>
                                          <p:spTgt spid="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/>
                                        <p:tgtEl>
                                          <p:spTgt spid="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/>
                                        <p:tgtEl>
                                          <p:spTgt spid="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1000"/>
                                        <p:tgtEl>
                                          <p:spTgt spid="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1000"/>
                                        <p:tgtEl>
                                          <p:spTgt spid="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/>
                                        <p:tgtEl>
                                          <p:spTgt spid="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1000"/>
                                        <p:tgtEl>
                                          <p:spTgt spid="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1000"/>
                                        <p:tgtEl>
                                          <p:spTgt spid="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1000"/>
                                        <p:tgtEl>
                                          <p:spTgt spid="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1000"/>
                                        <p:tgtEl>
                                          <p:spTgt spid="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000"/>
                                        <p:tgtEl>
                                          <p:spTgt spid="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1000"/>
                                        <p:tgtEl>
                                          <p:spTgt spid="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1000"/>
                                        <p:tgtEl>
                                          <p:spTgt spid="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1000"/>
                                        <p:tgtEl>
                                          <p:spTgt spid="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1000"/>
                                        <p:tgtEl>
                                          <p:spTgt spid="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1000"/>
                                        <p:tgtEl>
                                          <p:spTgt spid="1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1000"/>
                                        <p:tgtEl>
                                          <p:spTgt spid="12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1000"/>
                                        <p:tgtEl>
                                          <p:spTgt spid="12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1000"/>
                                        <p:tgtEl>
                                          <p:spTgt spid="12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1000"/>
                                        <p:tgtEl>
                                          <p:spTgt spid="12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1000"/>
                                        <p:tgtEl>
                                          <p:spTgt spid="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1000"/>
                                        <p:tgtEl>
                                          <p:spTgt spid="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1000"/>
                                        <p:tgtEl>
                                          <p:spTgt spid="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000"/>
                                        <p:tgtEl>
                                          <p:spTgt spid="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1000"/>
                                        <p:tgtEl>
                                          <p:spTgt spid="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1000"/>
                                        <p:tgtEl>
                                          <p:spTgt spid="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1000"/>
                                        <p:tgtEl>
                                          <p:spTgt spid="12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1000"/>
                                        <p:tgtEl>
                                          <p:spTgt spid="12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1000"/>
                                        <p:tgtEl>
                                          <p:spTgt spid="12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1000"/>
                                        <p:tgtEl>
                                          <p:spTgt spid="1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1000"/>
                                        <p:tgtEl>
                                          <p:spTgt spid="1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1000"/>
                                        <p:tgtEl>
                                          <p:spTgt spid="1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1000"/>
                                        <p:tgtEl>
                                          <p:spTgt spid="1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1000"/>
                                        <p:tgtEl>
                                          <p:spTgt spid="1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1000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1000"/>
                                        <p:tgtEl>
                                          <p:spTgt spid="1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1000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/>
                                        <p:tgtEl>
                                          <p:spTgt spid="1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1000"/>
                                        <p:tgtEl>
                                          <p:spTgt spid="1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1000"/>
                                        <p:tgtEl>
                                          <p:spTgt spid="1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1000"/>
                                        <p:tgtEl>
                                          <p:spTgt spid="1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1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12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12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12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12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1000"/>
                                        <p:tgtEl>
                                          <p:spTgt spid="12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12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12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1000"/>
                                        <p:tgtEl>
                                          <p:spTgt spid="12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1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12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12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1000"/>
                                        <p:tgtEl>
                                          <p:spTgt spid="12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1000"/>
                                        <p:tgtEl>
                                          <p:spTgt spid="12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12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1000"/>
                                        <p:tgtEl>
                                          <p:spTgt spid="12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1000"/>
                                        <p:tgtEl>
                                          <p:spTgt spid="12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1000"/>
                                        <p:tgtEl>
                                          <p:spTgt spid="12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1000"/>
                                        <p:tgtEl>
                                          <p:spTgt spid="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1000"/>
                                        <p:tgtEl>
                                          <p:spTgt spid="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1000"/>
                                        <p:tgtEl>
                                          <p:spTgt spid="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1000"/>
                                        <p:tgtEl>
                                          <p:spTgt spid="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1000"/>
                                        <p:tgtEl>
                                          <p:spTgt spid="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1000"/>
                                        <p:tgtEl>
                                          <p:spTgt spid="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1000"/>
                                        <p:tgtEl>
                                          <p:spTgt spid="12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1000"/>
                                        <p:tgtEl>
                                          <p:spTgt spid="12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1000"/>
                                        <p:tgtEl>
                                          <p:spTgt spid="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1000"/>
                                        <p:tgtEl>
                                          <p:spTgt spid="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1000"/>
                                        <p:tgtEl>
                                          <p:spTgt spid="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1000"/>
                                        <p:tgtEl>
                                          <p:spTgt spid="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1000"/>
                                        <p:tgtEl>
                                          <p:spTgt spid="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1000"/>
                                        <p:tgtEl>
                                          <p:spTgt spid="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1000"/>
                                        <p:tgtEl>
                                          <p:spTgt spid="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1000"/>
                                        <p:tgtEl>
                                          <p:spTgt spid="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1000"/>
                                        <p:tgtEl>
                                          <p:spTgt spid="12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1000"/>
                                        <p:tgtEl>
                                          <p:spTgt spid="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1000"/>
                                        <p:tgtEl>
                                          <p:spTgt spid="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1000"/>
                                        <p:tgtEl>
                                          <p:spTgt spid="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1000"/>
                                        <p:tgtEl>
                                          <p:spTgt spid="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1000"/>
                                        <p:tgtEl>
                                          <p:spTgt spid="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1000"/>
                                        <p:tgtEl>
                                          <p:spTgt spid="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1000"/>
                                        <p:tgtEl>
                                          <p:spTgt spid="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1000"/>
                                        <p:tgtEl>
                                          <p:spTgt spid="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1000"/>
                                        <p:tgtEl>
                                          <p:spTgt spid="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1000"/>
                                        <p:tgtEl>
                                          <p:spTgt spid="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1000"/>
                                        <p:tgtEl>
                                          <p:spTgt spid="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1000"/>
                                        <p:tgtEl>
                                          <p:spTgt spid="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1000"/>
                                        <p:tgtEl>
                                          <p:spTgt spid="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1000"/>
                                        <p:tgtEl>
                                          <p:spTgt spid="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1000"/>
                                        <p:tgtEl>
                                          <p:spTgt spid="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1000"/>
                                        <p:tgtEl>
                                          <p:spTgt spid="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1000"/>
                                        <p:tgtEl>
                                          <p:spTgt spid="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1000"/>
                                        <p:tgtEl>
                                          <p:spTgt spid="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1000"/>
                                        <p:tgtEl>
                                          <p:spTgt spid="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1000"/>
                                        <p:tgtEl>
                                          <p:spTgt spid="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1000"/>
                                        <p:tgtEl>
                                          <p:spTgt spid="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0" dur="1000"/>
                                        <p:tgtEl>
                                          <p:spTgt spid="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1000"/>
                                        <p:tgtEl>
                                          <p:spTgt spid="1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1000"/>
                                        <p:tgtEl>
                                          <p:spTgt spid="12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1000"/>
                                        <p:tgtEl>
                                          <p:spTgt spid="12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1000"/>
                                        <p:tgtEl>
                                          <p:spTgt spid="12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1000"/>
                                        <p:tgtEl>
                                          <p:spTgt spid="12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1000"/>
                                        <p:tgtEl>
                                          <p:spTgt spid="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1000"/>
                                        <p:tgtEl>
                                          <p:spTgt spid="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4" dur="1000"/>
                                        <p:tgtEl>
                                          <p:spTgt spid="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1000"/>
                                        <p:tgtEl>
                                          <p:spTgt spid="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1000"/>
                                        <p:tgtEl>
                                          <p:spTgt spid="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1000"/>
                                        <p:tgtEl>
                                          <p:spTgt spid="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1000"/>
                                        <p:tgtEl>
                                          <p:spTgt spid="12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1000"/>
                                        <p:tgtEl>
                                          <p:spTgt spid="12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2" dur="1000"/>
                                        <p:tgtEl>
                                          <p:spTgt spid="12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1000"/>
                                        <p:tgtEl>
                                          <p:spTgt spid="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8" dur="1000"/>
                                        <p:tgtEl>
                                          <p:spTgt spid="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1" dur="1000"/>
                                        <p:tgtEl>
                                          <p:spTgt spid="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4" dur="1000"/>
                                        <p:tgtEl>
                                          <p:spTgt spid="1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1000"/>
                                        <p:tgtEl>
                                          <p:spTgt spid="1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0" dur="1000"/>
                                        <p:tgtEl>
                                          <p:spTgt spid="1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3" dur="1000"/>
                                        <p:tgtEl>
                                          <p:spTgt spid="1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6" dur="1000"/>
                                        <p:tgtEl>
                                          <p:spTgt spid="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9" dur="1000"/>
                                        <p:tgtEl>
                                          <p:spTgt spid="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2" dur="1000"/>
                                        <p:tgtEl>
                                          <p:spTgt spid="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5" dur="1000"/>
                                        <p:tgtEl>
                                          <p:spTgt spid="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8" dur="1000"/>
                                        <p:tgtEl>
                                          <p:spTgt spid="1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9" fill="hold">
                            <p:stCondLst>
                              <p:cond delay="1000"/>
                            </p:stCondLst>
                            <p:childTnLst>
                              <p:par>
                                <p:cTn id="5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2" dur="500"/>
                                        <p:tgtEl>
                                          <p:spTgt spid="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3" fill="hold">
                            <p:stCondLst>
                              <p:cond delay="1500"/>
                            </p:stCondLst>
                            <p:childTnLst>
                              <p:par>
                                <p:cTn id="5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6" dur="500"/>
                                        <p:tgtEl>
                                          <p:spTgt spid="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2000"/>
                            </p:stCondLst>
                            <p:childTnLst>
                              <p:par>
                                <p:cTn id="5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0" dur="500"/>
                                        <p:tgtEl>
                                          <p:spTgt spid="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4" dur="500"/>
                                        <p:tgtEl>
                                          <p:spTgt spid="1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5" fill="hold">
                            <p:stCondLst>
                              <p:cond delay="3000"/>
                            </p:stCondLst>
                            <p:childTnLst>
                              <p:par>
                                <p:cTn id="5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8" dur="500"/>
                                        <p:tgtEl>
                                          <p:spTgt spid="12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3500"/>
                            </p:stCondLst>
                            <p:childTnLst>
                              <p:par>
                                <p:cTn id="5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2" dur="500"/>
                                        <p:tgtEl>
                                          <p:spTgt spid="12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4000"/>
                            </p:stCondLst>
                            <p:childTnLst>
                              <p:par>
                                <p:cTn id="5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6" dur="500"/>
                                        <p:tgtEl>
                                          <p:spTgt spid="12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7" fill="hold">
                            <p:stCondLst>
                              <p:cond delay="4500"/>
                            </p:stCondLst>
                            <p:childTnLst>
                              <p:par>
                                <p:cTn id="5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0" dur="500"/>
                                        <p:tgtEl>
                                          <p:spTgt spid="12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>
                            <p:stCondLst>
                              <p:cond delay="5000"/>
                            </p:stCondLst>
                            <p:childTnLst>
                              <p:par>
                                <p:cTn id="5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4" dur="500"/>
                                        <p:tgtEl>
                                          <p:spTgt spid="12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7" dur="500"/>
                                        <p:tgtEl>
                                          <p:spTgt spid="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0" dur="500"/>
                                        <p:tgtEl>
                                          <p:spTgt spid="1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3" dur="500"/>
                                        <p:tgtEl>
                                          <p:spTgt spid="1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6" dur="500"/>
                                        <p:tgtEl>
                                          <p:spTgt spid="1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9" dur="500"/>
                                        <p:tgtEl>
                                          <p:spTgt spid="1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2" dur="500"/>
                                        <p:tgtEl>
                                          <p:spTgt spid="1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5" dur="500"/>
                                        <p:tgtEl>
                                          <p:spTgt spid="12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8" dur="500"/>
                                        <p:tgtEl>
                                          <p:spTgt spid="12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1" dur="500"/>
                                        <p:tgtEl>
                                          <p:spTgt spid="12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4" dur="500"/>
                                        <p:tgtEl>
                                          <p:spTgt spid="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7" dur="500"/>
                                        <p:tgtEl>
                                          <p:spTgt spid="12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0" dur="500"/>
                                        <p:tgtEl>
                                          <p:spTgt spid="12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3" dur="500"/>
                                        <p:tgtEl>
                                          <p:spTgt spid="12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6" dur="500"/>
                                        <p:tgtEl>
                                          <p:spTgt spid="12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9" dur="500"/>
                                        <p:tgtEl>
                                          <p:spTgt spid="12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2" dur="500"/>
                                        <p:tgtEl>
                                          <p:spTgt spid="12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5" dur="500"/>
                                        <p:tgtEl>
                                          <p:spTgt spid="12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8" dur="500"/>
                                        <p:tgtEl>
                                          <p:spTgt spid="12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1" dur="500"/>
                                        <p:tgtEl>
                                          <p:spTgt spid="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4" dur="500"/>
                                        <p:tgtEl>
                                          <p:spTgt spid="1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7" dur="500"/>
                                        <p:tgtEl>
                                          <p:spTgt spid="1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0" dur="500"/>
                                        <p:tgtEl>
                                          <p:spTgt spid="1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3" dur="500"/>
                                        <p:tgtEl>
                                          <p:spTgt spid="12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6" dur="500"/>
                                        <p:tgtEl>
                                          <p:spTgt spid="12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9" dur="500"/>
                                        <p:tgtEl>
                                          <p:spTgt spid="12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2" dur="500"/>
                                        <p:tgtEl>
                                          <p:spTgt spid="12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5" dur="500"/>
                                        <p:tgtEl>
                                          <p:spTgt spid="12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8" dur="500"/>
                                        <p:tgtEl>
                                          <p:spTgt spid="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1" dur="500"/>
                                        <p:tgtEl>
                                          <p:spTgt spid="1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4" dur="500"/>
                                        <p:tgtEl>
                                          <p:spTgt spid="1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7" dur="500"/>
                                        <p:tgtEl>
                                          <p:spTgt spid="1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0" dur="500"/>
                                        <p:tgtEl>
                                          <p:spTgt spid="1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3" dur="500"/>
                                        <p:tgtEl>
                                          <p:spTgt spid="1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6" dur="500"/>
                                        <p:tgtEl>
                                          <p:spTgt spid="1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9" dur="500"/>
                                        <p:tgtEl>
                                          <p:spTgt spid="1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2" dur="500"/>
                                        <p:tgtEl>
                                          <p:spTgt spid="12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5" dur="500"/>
                                        <p:tgtEl>
                                          <p:spTgt spid="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8" dur="500"/>
                                        <p:tgtEl>
                                          <p:spTgt spid="1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1" dur="500"/>
                                        <p:tgtEl>
                                          <p:spTgt spid="1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4" dur="500"/>
                                        <p:tgtEl>
                                          <p:spTgt spid="1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7" dur="500"/>
                                        <p:tgtEl>
                                          <p:spTgt spid="12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0" dur="500"/>
                                        <p:tgtEl>
                                          <p:spTgt spid="12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3" dur="500"/>
                                        <p:tgtEl>
                                          <p:spTgt spid="12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6" dur="500"/>
                                        <p:tgtEl>
                                          <p:spTgt spid="12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9" dur="500"/>
                                        <p:tgtEl>
                                          <p:spTgt spid="12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2" dur="500"/>
                                        <p:tgtEl>
                                          <p:spTgt spid="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5" dur="500"/>
                                        <p:tgtEl>
                                          <p:spTgt spid="12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8" dur="500"/>
                                        <p:tgtEl>
                                          <p:spTgt spid="12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1" dur="500"/>
                                        <p:tgtEl>
                                          <p:spTgt spid="12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4" dur="500"/>
                                        <p:tgtEl>
                                          <p:spTgt spid="1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7" dur="500"/>
                                        <p:tgtEl>
                                          <p:spTgt spid="12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0" dur="500"/>
                                        <p:tgtEl>
                                          <p:spTgt spid="12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3" dur="500"/>
                                        <p:tgtEl>
                                          <p:spTgt spid="12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6" dur="500"/>
                                        <p:tgtEl>
                                          <p:spTgt spid="12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9" dur="500"/>
                                        <p:tgtEl>
                                          <p:spTgt spid="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2" dur="500"/>
                                        <p:tgtEl>
                                          <p:spTgt spid="1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5" dur="500"/>
                                        <p:tgtEl>
                                          <p:spTgt spid="1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8" dur="500"/>
                                        <p:tgtEl>
                                          <p:spTgt spid="12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1" dur="500"/>
                                        <p:tgtEl>
                                          <p:spTgt spid="12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4" dur="500"/>
                                        <p:tgtEl>
                                          <p:spTgt spid="1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7" dur="500"/>
                                        <p:tgtEl>
                                          <p:spTgt spid="12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0" dur="500"/>
                                        <p:tgtEl>
                                          <p:spTgt spid="12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3" dur="500"/>
                                        <p:tgtEl>
                                          <p:spTgt spid="12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6" dur="500"/>
                                        <p:tgtEl>
                                          <p:spTgt spid="1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9" dur="500"/>
                                        <p:tgtEl>
                                          <p:spTgt spid="1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2" dur="500"/>
                                        <p:tgtEl>
                                          <p:spTgt spid="12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5" dur="500"/>
                                        <p:tgtEl>
                                          <p:spTgt spid="12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8" dur="500"/>
                                        <p:tgtEl>
                                          <p:spTgt spid="12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1" dur="500"/>
                                        <p:tgtEl>
                                          <p:spTgt spid="12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4" dur="500"/>
                                        <p:tgtEl>
                                          <p:spTgt spid="12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7" dur="500"/>
                                        <p:tgtEl>
                                          <p:spTgt spid="12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0" dur="500"/>
                                        <p:tgtEl>
                                          <p:spTgt spid="12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3" dur="500"/>
                                        <p:tgtEl>
                                          <p:spTgt spid="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6" dur="500"/>
                                        <p:tgtEl>
                                          <p:spTgt spid="12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9" dur="500"/>
                                        <p:tgtEl>
                                          <p:spTgt spid="12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2" dur="500"/>
                                        <p:tgtEl>
                                          <p:spTgt spid="12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5" dur="500"/>
                                        <p:tgtEl>
                                          <p:spTgt spid="12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8" dur="500"/>
                                        <p:tgtEl>
                                          <p:spTgt spid="12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1" dur="500"/>
                                        <p:tgtEl>
                                          <p:spTgt spid="12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4" dur="500"/>
                                        <p:tgtEl>
                                          <p:spTgt spid="12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7" dur="500"/>
                                        <p:tgtEl>
                                          <p:spTgt spid="12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8" fill="hold">
                            <p:stCondLst>
                              <p:cond delay="5500"/>
                            </p:stCondLst>
                            <p:childTnLst>
                              <p:par>
                                <p:cTn id="7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1" dur="500"/>
                                        <p:tgtEl>
                                          <p:spTgt spid="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4" dur="1000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5" fill="hold">
                            <p:stCondLst>
                              <p:cond delay="6500"/>
                            </p:stCondLst>
                            <p:childTnLst>
                              <p:par>
                                <p:cTn id="79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8" dur="500"/>
                                        <p:tgtEl>
                                          <p:spTgt spid="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5x3">
  <p:cSld name="Table 5x3">
    <p:bg>
      <p:bgPr>
        <a:solidFill>
          <a:schemeClr val="dk1"/>
        </a:solidFill>
        <a:effectLst/>
      </p:bgPr>
    </p:bg>
    <p:spTree>
      <p:nvGrpSpPr>
        <p:cNvPr id="1" name="Shape 1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" name="Google Shape;1285;p107"/>
          <p:cNvSpPr/>
          <p:nvPr/>
        </p:nvSpPr>
        <p:spPr>
          <a:xfrm>
            <a:off x="9143999" y="2332814"/>
            <a:ext cx="7740652" cy="936000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6" name="Google Shape;1286;p107"/>
          <p:cNvSpPr/>
          <p:nvPr/>
        </p:nvSpPr>
        <p:spPr>
          <a:xfrm>
            <a:off x="9143999" y="3269260"/>
            <a:ext cx="7740652" cy="936000"/>
          </a:xfrm>
          <a:prstGeom prst="rect">
            <a:avLst/>
          </a:prstGeom>
          <a:solidFill>
            <a:srgbClr val="EEF3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7" name="Google Shape;1287;p107"/>
          <p:cNvSpPr/>
          <p:nvPr/>
        </p:nvSpPr>
        <p:spPr>
          <a:xfrm>
            <a:off x="9143999" y="4205706"/>
            <a:ext cx="7740652" cy="936000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8" name="Google Shape;1288;p107"/>
          <p:cNvSpPr/>
          <p:nvPr/>
        </p:nvSpPr>
        <p:spPr>
          <a:xfrm>
            <a:off x="9143999" y="5142152"/>
            <a:ext cx="7740652" cy="936000"/>
          </a:xfrm>
          <a:prstGeom prst="rect">
            <a:avLst/>
          </a:prstGeom>
          <a:solidFill>
            <a:srgbClr val="EEF3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9" name="Google Shape;1289;p107"/>
          <p:cNvSpPr/>
          <p:nvPr/>
        </p:nvSpPr>
        <p:spPr>
          <a:xfrm>
            <a:off x="9143999" y="6078598"/>
            <a:ext cx="7740652" cy="936000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0" name="Google Shape;1290;p107"/>
          <p:cNvSpPr/>
          <p:nvPr/>
        </p:nvSpPr>
        <p:spPr>
          <a:xfrm>
            <a:off x="6515101" y="1396368"/>
            <a:ext cx="2628899" cy="936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1" name="Google Shape;1291;p107"/>
          <p:cNvSpPr/>
          <p:nvPr/>
        </p:nvSpPr>
        <p:spPr>
          <a:xfrm>
            <a:off x="9144000" y="1396368"/>
            <a:ext cx="7740651" cy="9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2" name="Google Shape;1292;p107"/>
          <p:cNvSpPr/>
          <p:nvPr/>
        </p:nvSpPr>
        <p:spPr>
          <a:xfrm>
            <a:off x="6515100" y="2332814"/>
            <a:ext cx="2628900" cy="936000"/>
          </a:xfrm>
          <a:prstGeom prst="rect">
            <a:avLst/>
          </a:prstGeom>
          <a:solidFill>
            <a:srgbClr val="BABA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3" name="Google Shape;1293;p107"/>
          <p:cNvSpPr/>
          <p:nvPr/>
        </p:nvSpPr>
        <p:spPr>
          <a:xfrm>
            <a:off x="6515100" y="3269260"/>
            <a:ext cx="2628900" cy="93600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4" name="Google Shape;1294;p107"/>
          <p:cNvSpPr/>
          <p:nvPr/>
        </p:nvSpPr>
        <p:spPr>
          <a:xfrm>
            <a:off x="6515100" y="4205706"/>
            <a:ext cx="2628900" cy="936000"/>
          </a:xfrm>
          <a:prstGeom prst="rect">
            <a:avLst/>
          </a:prstGeom>
          <a:solidFill>
            <a:srgbClr val="BABA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5" name="Google Shape;1295;p107"/>
          <p:cNvSpPr/>
          <p:nvPr/>
        </p:nvSpPr>
        <p:spPr>
          <a:xfrm>
            <a:off x="6515100" y="5142152"/>
            <a:ext cx="2628900" cy="93600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6" name="Google Shape;1296;p107"/>
          <p:cNvSpPr/>
          <p:nvPr/>
        </p:nvSpPr>
        <p:spPr>
          <a:xfrm>
            <a:off x="6515100" y="6078598"/>
            <a:ext cx="2628900" cy="936000"/>
          </a:xfrm>
          <a:prstGeom prst="rect">
            <a:avLst/>
          </a:prstGeom>
          <a:solidFill>
            <a:srgbClr val="BABA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7" name="Google Shape;1297;p107"/>
          <p:cNvSpPr txBox="1">
            <a:spLocks noGrp="1"/>
          </p:cNvSpPr>
          <p:nvPr>
            <p:ph type="body" idx="1"/>
          </p:nvPr>
        </p:nvSpPr>
        <p:spPr>
          <a:xfrm>
            <a:off x="6658841" y="1557228"/>
            <a:ext cx="2341418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98" name="Google Shape;1298;p107"/>
          <p:cNvSpPr txBox="1">
            <a:spLocks noGrp="1"/>
          </p:cNvSpPr>
          <p:nvPr>
            <p:ph type="body" idx="2"/>
          </p:nvPr>
        </p:nvSpPr>
        <p:spPr>
          <a:xfrm>
            <a:off x="9311516" y="1557228"/>
            <a:ext cx="2379778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99" name="Google Shape;1299;p107"/>
          <p:cNvSpPr txBox="1">
            <a:spLocks noGrp="1"/>
          </p:cNvSpPr>
          <p:nvPr>
            <p:ph type="body" idx="3"/>
          </p:nvPr>
        </p:nvSpPr>
        <p:spPr>
          <a:xfrm>
            <a:off x="11842621" y="1557228"/>
            <a:ext cx="2379778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0" name="Google Shape;1300;p107"/>
          <p:cNvSpPr txBox="1">
            <a:spLocks noGrp="1"/>
          </p:cNvSpPr>
          <p:nvPr>
            <p:ph type="body" idx="4"/>
          </p:nvPr>
        </p:nvSpPr>
        <p:spPr>
          <a:xfrm>
            <a:off x="6658841" y="2549866"/>
            <a:ext cx="2341418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1" name="Google Shape;1301;p107"/>
          <p:cNvSpPr txBox="1">
            <a:spLocks noGrp="1"/>
          </p:cNvSpPr>
          <p:nvPr>
            <p:ph type="body" idx="5"/>
          </p:nvPr>
        </p:nvSpPr>
        <p:spPr>
          <a:xfrm>
            <a:off x="6658841" y="3481425"/>
            <a:ext cx="2341418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2" name="Google Shape;1302;p107"/>
          <p:cNvSpPr txBox="1">
            <a:spLocks noGrp="1"/>
          </p:cNvSpPr>
          <p:nvPr>
            <p:ph type="body" idx="6"/>
          </p:nvPr>
        </p:nvSpPr>
        <p:spPr>
          <a:xfrm>
            <a:off x="6658841" y="4412984"/>
            <a:ext cx="2341418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3" name="Google Shape;1303;p107"/>
          <p:cNvSpPr txBox="1">
            <a:spLocks noGrp="1"/>
          </p:cNvSpPr>
          <p:nvPr>
            <p:ph type="body" idx="7"/>
          </p:nvPr>
        </p:nvSpPr>
        <p:spPr>
          <a:xfrm>
            <a:off x="6658841" y="5344543"/>
            <a:ext cx="2341418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4" name="Google Shape;1304;p107"/>
          <p:cNvSpPr txBox="1">
            <a:spLocks noGrp="1"/>
          </p:cNvSpPr>
          <p:nvPr>
            <p:ph type="body" idx="8"/>
          </p:nvPr>
        </p:nvSpPr>
        <p:spPr>
          <a:xfrm>
            <a:off x="6658841" y="6276102"/>
            <a:ext cx="2341418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5" name="Google Shape;1305;p107"/>
          <p:cNvSpPr txBox="1">
            <a:spLocks noGrp="1"/>
          </p:cNvSpPr>
          <p:nvPr>
            <p:ph type="body" idx="9"/>
          </p:nvPr>
        </p:nvSpPr>
        <p:spPr>
          <a:xfrm>
            <a:off x="9320175" y="2545754"/>
            <a:ext cx="2375948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6" name="Google Shape;1306;p107"/>
          <p:cNvSpPr txBox="1">
            <a:spLocks noGrp="1"/>
          </p:cNvSpPr>
          <p:nvPr>
            <p:ph type="body" idx="13"/>
          </p:nvPr>
        </p:nvSpPr>
        <p:spPr>
          <a:xfrm>
            <a:off x="9320175" y="3472872"/>
            <a:ext cx="2375948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7" name="Google Shape;1307;p107"/>
          <p:cNvSpPr txBox="1">
            <a:spLocks noGrp="1"/>
          </p:cNvSpPr>
          <p:nvPr>
            <p:ph type="body" idx="14"/>
          </p:nvPr>
        </p:nvSpPr>
        <p:spPr>
          <a:xfrm>
            <a:off x="9320175" y="4426999"/>
            <a:ext cx="2375948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8" name="Google Shape;1308;p107"/>
          <p:cNvSpPr txBox="1">
            <a:spLocks noGrp="1"/>
          </p:cNvSpPr>
          <p:nvPr>
            <p:ph type="body" idx="15"/>
          </p:nvPr>
        </p:nvSpPr>
        <p:spPr>
          <a:xfrm>
            <a:off x="9320175" y="5356293"/>
            <a:ext cx="2375948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9" name="Google Shape;1309;p107"/>
          <p:cNvSpPr txBox="1">
            <a:spLocks noGrp="1"/>
          </p:cNvSpPr>
          <p:nvPr>
            <p:ph type="body" idx="16"/>
          </p:nvPr>
        </p:nvSpPr>
        <p:spPr>
          <a:xfrm>
            <a:off x="9320175" y="6285309"/>
            <a:ext cx="2375948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10" name="Google Shape;1310;p107"/>
          <p:cNvSpPr txBox="1">
            <a:spLocks noGrp="1"/>
          </p:cNvSpPr>
          <p:nvPr>
            <p:ph type="body" idx="17"/>
          </p:nvPr>
        </p:nvSpPr>
        <p:spPr>
          <a:xfrm>
            <a:off x="11828765" y="2545754"/>
            <a:ext cx="2375948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11" name="Google Shape;1311;p107"/>
          <p:cNvSpPr txBox="1">
            <a:spLocks noGrp="1"/>
          </p:cNvSpPr>
          <p:nvPr>
            <p:ph type="body" idx="18"/>
          </p:nvPr>
        </p:nvSpPr>
        <p:spPr>
          <a:xfrm>
            <a:off x="11828765" y="3472872"/>
            <a:ext cx="2375948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12" name="Google Shape;1312;p107"/>
          <p:cNvSpPr txBox="1">
            <a:spLocks noGrp="1"/>
          </p:cNvSpPr>
          <p:nvPr>
            <p:ph type="body" idx="19"/>
          </p:nvPr>
        </p:nvSpPr>
        <p:spPr>
          <a:xfrm>
            <a:off x="11828765" y="4426999"/>
            <a:ext cx="2375948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13" name="Google Shape;1313;p107"/>
          <p:cNvSpPr txBox="1">
            <a:spLocks noGrp="1"/>
          </p:cNvSpPr>
          <p:nvPr>
            <p:ph type="body" idx="20"/>
          </p:nvPr>
        </p:nvSpPr>
        <p:spPr>
          <a:xfrm>
            <a:off x="11828765" y="5356293"/>
            <a:ext cx="2375948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14" name="Google Shape;1314;p107"/>
          <p:cNvSpPr txBox="1">
            <a:spLocks noGrp="1"/>
          </p:cNvSpPr>
          <p:nvPr>
            <p:ph type="body" idx="21"/>
          </p:nvPr>
        </p:nvSpPr>
        <p:spPr>
          <a:xfrm>
            <a:off x="11828765" y="6285309"/>
            <a:ext cx="2375948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315" name="Google Shape;1315;p107"/>
          <p:cNvCxnSpPr/>
          <p:nvPr/>
        </p:nvCxnSpPr>
        <p:spPr>
          <a:xfrm>
            <a:off x="1517651" y="5141913"/>
            <a:ext cx="4997449" cy="0"/>
          </a:xfrm>
          <a:prstGeom prst="straightConnector1">
            <a:avLst/>
          </a:prstGeom>
          <a:noFill/>
          <a:ln w="9525" cap="flat" cmpd="sng">
            <a:solidFill>
              <a:srgbClr val="BBB9B9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16" name="Google Shape;1316;p107"/>
          <p:cNvSpPr txBox="1">
            <a:spLocks noGrp="1"/>
          </p:cNvSpPr>
          <p:nvPr>
            <p:ph type="title"/>
          </p:nvPr>
        </p:nvSpPr>
        <p:spPr>
          <a:xfrm>
            <a:off x="1403351" y="1398589"/>
            <a:ext cx="4312300" cy="3648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7" name="Google Shape;1317;p107"/>
          <p:cNvSpPr txBox="1">
            <a:spLocks noGrp="1"/>
          </p:cNvSpPr>
          <p:nvPr>
            <p:ph type="body" idx="22"/>
          </p:nvPr>
        </p:nvSpPr>
        <p:spPr>
          <a:xfrm>
            <a:off x="1422400" y="5360988"/>
            <a:ext cx="4296229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18" name="Google Shape;1318;p107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9" name="Google Shape;1319;p107"/>
          <p:cNvSpPr txBox="1">
            <a:spLocks noGrp="1"/>
          </p:cNvSpPr>
          <p:nvPr>
            <p:ph type="sldNum" idx="12"/>
          </p:nvPr>
        </p:nvSpPr>
        <p:spPr>
          <a:xfrm>
            <a:off x="16757650" y="8877368"/>
            <a:ext cx="121920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20" name="Google Shape;1320;p107"/>
          <p:cNvSpPr/>
          <p:nvPr/>
        </p:nvSpPr>
        <p:spPr>
          <a:xfrm>
            <a:off x="9143999" y="7015044"/>
            <a:ext cx="7740652" cy="936000"/>
          </a:xfrm>
          <a:prstGeom prst="rect">
            <a:avLst/>
          </a:prstGeom>
          <a:solidFill>
            <a:srgbClr val="EEF3F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1" name="Google Shape;1321;p107"/>
          <p:cNvSpPr/>
          <p:nvPr/>
        </p:nvSpPr>
        <p:spPr>
          <a:xfrm>
            <a:off x="9143999" y="7951488"/>
            <a:ext cx="7740652" cy="936000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2" name="Google Shape;1322;p107"/>
          <p:cNvSpPr/>
          <p:nvPr/>
        </p:nvSpPr>
        <p:spPr>
          <a:xfrm>
            <a:off x="6515100" y="7015044"/>
            <a:ext cx="2628900" cy="936000"/>
          </a:xfrm>
          <a:prstGeom prst="rect">
            <a:avLst/>
          </a:prstGeom>
          <a:solidFill>
            <a:srgbClr val="DFE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3" name="Google Shape;1323;p107"/>
          <p:cNvSpPr/>
          <p:nvPr/>
        </p:nvSpPr>
        <p:spPr>
          <a:xfrm>
            <a:off x="6515100" y="7951488"/>
            <a:ext cx="2628900" cy="936000"/>
          </a:xfrm>
          <a:prstGeom prst="rect">
            <a:avLst/>
          </a:prstGeom>
          <a:solidFill>
            <a:srgbClr val="BABA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4" name="Google Shape;1324;p107"/>
          <p:cNvSpPr txBox="1">
            <a:spLocks noGrp="1"/>
          </p:cNvSpPr>
          <p:nvPr>
            <p:ph type="body" idx="23"/>
          </p:nvPr>
        </p:nvSpPr>
        <p:spPr>
          <a:xfrm>
            <a:off x="6658841" y="7203220"/>
            <a:ext cx="2341418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25" name="Google Shape;1325;p107"/>
          <p:cNvSpPr txBox="1">
            <a:spLocks noGrp="1"/>
          </p:cNvSpPr>
          <p:nvPr>
            <p:ph type="body" idx="24"/>
          </p:nvPr>
        </p:nvSpPr>
        <p:spPr>
          <a:xfrm>
            <a:off x="6658841" y="8134779"/>
            <a:ext cx="2341418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26" name="Google Shape;1326;p107"/>
          <p:cNvSpPr txBox="1">
            <a:spLocks noGrp="1"/>
          </p:cNvSpPr>
          <p:nvPr>
            <p:ph type="body" idx="25"/>
          </p:nvPr>
        </p:nvSpPr>
        <p:spPr>
          <a:xfrm>
            <a:off x="9320175" y="7214970"/>
            <a:ext cx="2375948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27" name="Google Shape;1327;p107"/>
          <p:cNvSpPr txBox="1">
            <a:spLocks noGrp="1"/>
          </p:cNvSpPr>
          <p:nvPr>
            <p:ph type="body" idx="26"/>
          </p:nvPr>
        </p:nvSpPr>
        <p:spPr>
          <a:xfrm>
            <a:off x="9320175" y="8143986"/>
            <a:ext cx="2375948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28" name="Google Shape;1328;p107"/>
          <p:cNvSpPr txBox="1">
            <a:spLocks noGrp="1"/>
          </p:cNvSpPr>
          <p:nvPr>
            <p:ph type="body" idx="27"/>
          </p:nvPr>
        </p:nvSpPr>
        <p:spPr>
          <a:xfrm>
            <a:off x="11828765" y="7214970"/>
            <a:ext cx="2375948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29" name="Google Shape;1329;p107"/>
          <p:cNvSpPr txBox="1">
            <a:spLocks noGrp="1"/>
          </p:cNvSpPr>
          <p:nvPr>
            <p:ph type="body" idx="28"/>
          </p:nvPr>
        </p:nvSpPr>
        <p:spPr>
          <a:xfrm>
            <a:off x="11828765" y="8143986"/>
            <a:ext cx="2375948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30" name="Google Shape;1330;p107"/>
          <p:cNvSpPr txBox="1">
            <a:spLocks noGrp="1"/>
          </p:cNvSpPr>
          <p:nvPr>
            <p:ph type="body" idx="29"/>
          </p:nvPr>
        </p:nvSpPr>
        <p:spPr>
          <a:xfrm>
            <a:off x="14337355" y="1557228"/>
            <a:ext cx="2379778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31" name="Google Shape;1331;p107"/>
          <p:cNvSpPr txBox="1">
            <a:spLocks noGrp="1"/>
          </p:cNvSpPr>
          <p:nvPr>
            <p:ph type="body" idx="30"/>
          </p:nvPr>
        </p:nvSpPr>
        <p:spPr>
          <a:xfrm>
            <a:off x="14323498" y="2545754"/>
            <a:ext cx="2375948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32" name="Google Shape;1332;p107"/>
          <p:cNvSpPr txBox="1">
            <a:spLocks noGrp="1"/>
          </p:cNvSpPr>
          <p:nvPr>
            <p:ph type="body" idx="31"/>
          </p:nvPr>
        </p:nvSpPr>
        <p:spPr>
          <a:xfrm>
            <a:off x="14323498" y="3472872"/>
            <a:ext cx="2375948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33" name="Google Shape;1333;p107"/>
          <p:cNvSpPr txBox="1">
            <a:spLocks noGrp="1"/>
          </p:cNvSpPr>
          <p:nvPr>
            <p:ph type="body" idx="32"/>
          </p:nvPr>
        </p:nvSpPr>
        <p:spPr>
          <a:xfrm>
            <a:off x="14323498" y="4426999"/>
            <a:ext cx="2375948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34" name="Google Shape;1334;p107"/>
          <p:cNvSpPr txBox="1">
            <a:spLocks noGrp="1"/>
          </p:cNvSpPr>
          <p:nvPr>
            <p:ph type="body" idx="33"/>
          </p:nvPr>
        </p:nvSpPr>
        <p:spPr>
          <a:xfrm>
            <a:off x="14323498" y="5356293"/>
            <a:ext cx="2375948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35" name="Google Shape;1335;p107"/>
          <p:cNvSpPr txBox="1">
            <a:spLocks noGrp="1"/>
          </p:cNvSpPr>
          <p:nvPr>
            <p:ph type="body" idx="34"/>
          </p:nvPr>
        </p:nvSpPr>
        <p:spPr>
          <a:xfrm>
            <a:off x="14323498" y="6285309"/>
            <a:ext cx="2375948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36" name="Google Shape;1336;p107"/>
          <p:cNvSpPr txBox="1">
            <a:spLocks noGrp="1"/>
          </p:cNvSpPr>
          <p:nvPr>
            <p:ph type="body" idx="35"/>
          </p:nvPr>
        </p:nvSpPr>
        <p:spPr>
          <a:xfrm>
            <a:off x="14323498" y="7214970"/>
            <a:ext cx="2375948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37" name="Google Shape;1337;p107"/>
          <p:cNvSpPr txBox="1">
            <a:spLocks noGrp="1"/>
          </p:cNvSpPr>
          <p:nvPr>
            <p:ph type="body" idx="36"/>
          </p:nvPr>
        </p:nvSpPr>
        <p:spPr>
          <a:xfrm>
            <a:off x="14323498" y="8143986"/>
            <a:ext cx="2375948" cy="54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2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2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2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2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12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12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12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2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1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1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1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1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12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12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12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12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/>
                                        <p:tgtEl>
                                          <p:spTgt spid="1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/>
                                        <p:tgtEl>
                                          <p:spTgt spid="1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1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1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1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1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1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1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/>
                                        <p:tgtEl>
                                          <p:spTgt spid="1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/>
                                        <p:tgtEl>
                                          <p:spTgt spid="1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/>
                                        <p:tgtEl>
                                          <p:spTgt spid="1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/>
                                        <p:tgtEl>
                                          <p:spTgt spid="13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0"/>
                                        <p:tgtEl>
                                          <p:spTgt spid="13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/>
                                        <p:tgtEl>
                                          <p:spTgt spid="13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/>
                                        <p:tgtEl>
                                          <p:spTgt spid="13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/>
                                        <p:tgtEl>
                                          <p:spTgt spid="13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1000"/>
                                        <p:tgtEl>
                                          <p:spTgt spid="13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/>
                                        <p:tgtEl>
                                          <p:spTgt spid="1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/>
                                        <p:tgtEl>
                                          <p:spTgt spid="1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/>
                                        <p:tgtEl>
                                          <p:spTgt spid="13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1000"/>
                                        <p:tgtEl>
                                          <p:spTgt spid="13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/>
                                        <p:tgtEl>
                                          <p:spTgt spid="13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000"/>
                                        <p:tgtEl>
                                          <p:spTgt spid="13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1000"/>
                                        <p:tgtEl>
                                          <p:spTgt spid="13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1000"/>
                                        <p:tgtEl>
                                          <p:spTgt spid="13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/>
                                        <p:tgtEl>
                                          <p:spTgt spid="13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/>
                                        <p:tgtEl>
                                          <p:spTgt spid="1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1000"/>
                                        <p:tgtEl>
                                          <p:spTgt spid="1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1000"/>
                                        <p:tgtEl>
                                          <p:spTgt spid="13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/>
                                        <p:tgtEl>
                                          <p:spTgt spid="13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1000"/>
                                        <p:tgtEl>
                                          <p:spTgt spid="13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1000"/>
                                        <p:tgtEl>
                                          <p:spTgt spid="13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1000"/>
                                        <p:tgtEl>
                                          <p:spTgt spid="13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1000"/>
                                        <p:tgtEl>
                                          <p:spTgt spid="13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000"/>
                                        <p:tgtEl>
                                          <p:spTgt spid="13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1000"/>
                                        <p:tgtEl>
                                          <p:spTgt spid="1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1000"/>
                                        <p:tgtEl>
                                          <p:spTgt spid="13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1000"/>
                                        <p:tgtEl>
                                          <p:spTgt spid="1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1000"/>
                                        <p:tgtEl>
                                          <p:spTgt spid="13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1000"/>
                                        <p:tgtEl>
                                          <p:spTgt spid="13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1000"/>
                                        <p:tgtEl>
                                          <p:spTgt spid="13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1000"/>
                                        <p:tgtEl>
                                          <p:spTgt spid="13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1000"/>
                                        <p:tgtEl>
                                          <p:spTgt spid="13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1000"/>
                                        <p:tgtEl>
                                          <p:spTgt spid="13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1000"/>
                                        <p:tgtEl>
                                          <p:spTgt spid="1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1000"/>
                                        <p:tgtEl>
                                          <p:spTgt spid="13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1000"/>
                                        <p:tgtEl>
                                          <p:spTgt spid="13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000"/>
                                        <p:tgtEl>
                                          <p:spTgt spid="13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1000"/>
                                        <p:tgtEl>
                                          <p:spTgt spid="13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1000"/>
                                        <p:tgtEl>
                                          <p:spTgt spid="13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1000"/>
                                        <p:tgtEl>
                                          <p:spTgt spid="13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1000"/>
                                        <p:tgtEl>
                                          <p:spTgt spid="13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1000"/>
                                        <p:tgtEl>
                                          <p:spTgt spid="13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1000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1000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1000"/>
                                        <p:tgtEl>
                                          <p:spTgt spid="1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1000"/>
                                        <p:tgtEl>
                                          <p:spTgt spid="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1000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1000"/>
                                        <p:tgtEl>
                                          <p:spTgt spid="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1000"/>
                                        <p:tgtEl>
                                          <p:spTgt spid="1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1000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1000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1000"/>
                                        <p:tgtEl>
                                          <p:spTgt spid="1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1000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1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12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12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12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12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1000"/>
                                        <p:tgtEl>
                                          <p:spTgt spid="12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12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12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1000"/>
                                        <p:tgtEl>
                                          <p:spTgt spid="12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1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1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1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1000"/>
                                        <p:tgtEl>
                                          <p:spTgt spid="1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1000"/>
                                        <p:tgtEl>
                                          <p:spTgt spid="1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12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1000"/>
                                        <p:tgtEl>
                                          <p:spTgt spid="12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1000"/>
                                        <p:tgtEl>
                                          <p:spTgt spid="12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1000"/>
                                        <p:tgtEl>
                                          <p:spTgt spid="12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1000"/>
                                        <p:tgtEl>
                                          <p:spTgt spid="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1000"/>
                                        <p:tgtEl>
                                          <p:spTgt spid="1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1000"/>
                                        <p:tgtEl>
                                          <p:spTgt spid="1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1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1000"/>
                                        <p:tgtEl>
                                          <p:spTgt spid="1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1000"/>
                                        <p:tgtEl>
                                          <p:spTgt spid="1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1000"/>
                                        <p:tgtEl>
                                          <p:spTgt spid="1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1000"/>
                                        <p:tgtEl>
                                          <p:spTgt spid="1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1000"/>
                                        <p:tgtEl>
                                          <p:spTgt spid="1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1000"/>
                                        <p:tgtEl>
                                          <p:spTgt spid="1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1000"/>
                                        <p:tgtEl>
                                          <p:spTgt spid="1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1000"/>
                                        <p:tgtEl>
                                          <p:spTgt spid="1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1000"/>
                                        <p:tgtEl>
                                          <p:spTgt spid="13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1000"/>
                                        <p:tgtEl>
                                          <p:spTgt spid="13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1000"/>
                                        <p:tgtEl>
                                          <p:spTgt spid="13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1000"/>
                                        <p:tgtEl>
                                          <p:spTgt spid="13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1000"/>
                                        <p:tgtEl>
                                          <p:spTgt spid="13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1000"/>
                                        <p:tgtEl>
                                          <p:spTgt spid="13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1000"/>
                                        <p:tgtEl>
                                          <p:spTgt spid="1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1000"/>
                                        <p:tgtEl>
                                          <p:spTgt spid="1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1000"/>
                                        <p:tgtEl>
                                          <p:spTgt spid="13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1000"/>
                                        <p:tgtEl>
                                          <p:spTgt spid="13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1000"/>
                                        <p:tgtEl>
                                          <p:spTgt spid="13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1000"/>
                                        <p:tgtEl>
                                          <p:spTgt spid="13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1000"/>
                                        <p:tgtEl>
                                          <p:spTgt spid="13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1000"/>
                                        <p:tgtEl>
                                          <p:spTgt spid="13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1000"/>
                                        <p:tgtEl>
                                          <p:spTgt spid="13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1000"/>
                                        <p:tgtEl>
                                          <p:spTgt spid="1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1000"/>
                                        <p:tgtEl>
                                          <p:spTgt spid="1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1000"/>
                                        <p:tgtEl>
                                          <p:spTgt spid="13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1000"/>
                                        <p:tgtEl>
                                          <p:spTgt spid="13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1000"/>
                                        <p:tgtEl>
                                          <p:spTgt spid="13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1000"/>
                                        <p:tgtEl>
                                          <p:spTgt spid="13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1000"/>
                                        <p:tgtEl>
                                          <p:spTgt spid="13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1000"/>
                                        <p:tgtEl>
                                          <p:spTgt spid="13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1000"/>
                                        <p:tgtEl>
                                          <p:spTgt spid="13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1000"/>
                                        <p:tgtEl>
                                          <p:spTgt spid="1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1000"/>
                                        <p:tgtEl>
                                          <p:spTgt spid="13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1000"/>
                                        <p:tgtEl>
                                          <p:spTgt spid="1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0" dur="1000"/>
                                        <p:tgtEl>
                                          <p:spTgt spid="13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1000"/>
                                        <p:tgtEl>
                                          <p:spTgt spid="13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1000"/>
                                        <p:tgtEl>
                                          <p:spTgt spid="13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1000"/>
                                        <p:tgtEl>
                                          <p:spTgt spid="13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1000"/>
                                        <p:tgtEl>
                                          <p:spTgt spid="13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1000"/>
                                        <p:tgtEl>
                                          <p:spTgt spid="13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1000"/>
                                        <p:tgtEl>
                                          <p:spTgt spid="1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1000"/>
                                        <p:tgtEl>
                                          <p:spTgt spid="13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4" dur="1000"/>
                                        <p:tgtEl>
                                          <p:spTgt spid="13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1000"/>
                                        <p:tgtEl>
                                          <p:spTgt spid="13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1000"/>
                                        <p:tgtEl>
                                          <p:spTgt spid="13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1000"/>
                                        <p:tgtEl>
                                          <p:spTgt spid="13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1000"/>
                                        <p:tgtEl>
                                          <p:spTgt spid="13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1000"/>
                                        <p:tgtEl>
                                          <p:spTgt spid="13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2" dur="1000"/>
                                        <p:tgtEl>
                                          <p:spTgt spid="13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1000"/>
                                        <p:tgtEl>
                                          <p:spTgt spid="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8" dur="1000"/>
                                        <p:tgtEl>
                                          <p:spTgt spid="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1" dur="1000"/>
                                        <p:tgtEl>
                                          <p:spTgt spid="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4" dur="1000"/>
                                        <p:tgtEl>
                                          <p:spTgt spid="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1000"/>
                                        <p:tgtEl>
                                          <p:spTgt spid="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0" dur="1000"/>
                                        <p:tgtEl>
                                          <p:spTgt spid="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3" dur="1000"/>
                                        <p:tgtEl>
                                          <p:spTgt spid="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6" dur="1000"/>
                                        <p:tgtEl>
                                          <p:spTgt spid="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9" dur="1000"/>
                                        <p:tgtEl>
                                          <p:spTgt spid="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2" dur="1000"/>
                                        <p:tgtEl>
                                          <p:spTgt spid="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5" dur="1000"/>
                                        <p:tgtEl>
                                          <p:spTgt spid="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8" dur="1000"/>
                                        <p:tgtEl>
                                          <p:spTgt spid="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1" dur="1000"/>
                                        <p:tgtEl>
                                          <p:spTgt spid="1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4" dur="1000"/>
                                        <p:tgtEl>
                                          <p:spTgt spid="1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7" dur="1000"/>
                                        <p:tgtEl>
                                          <p:spTgt spid="1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0" dur="1000"/>
                                        <p:tgtEl>
                                          <p:spTgt spid="1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3" dur="1000"/>
                                        <p:tgtEl>
                                          <p:spTgt spid="1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6" dur="1000"/>
                                        <p:tgtEl>
                                          <p:spTgt spid="13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9" dur="1000"/>
                                        <p:tgtEl>
                                          <p:spTgt spid="13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2" dur="1000"/>
                                        <p:tgtEl>
                                          <p:spTgt spid="13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5" dur="1000"/>
                                        <p:tgtEl>
                                          <p:spTgt spid="13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8" dur="1000"/>
                                        <p:tgtEl>
                                          <p:spTgt spid="1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1" dur="1000"/>
                                        <p:tgtEl>
                                          <p:spTgt spid="1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4" dur="1000"/>
                                        <p:tgtEl>
                                          <p:spTgt spid="1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7" dur="1000"/>
                                        <p:tgtEl>
                                          <p:spTgt spid="1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0" dur="1000"/>
                                        <p:tgtEl>
                                          <p:spTgt spid="1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3" dur="1000"/>
                                        <p:tgtEl>
                                          <p:spTgt spid="1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6" dur="1000"/>
                                        <p:tgtEl>
                                          <p:spTgt spid="1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9" dur="1000"/>
                                        <p:tgtEl>
                                          <p:spTgt spid="13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2" dur="1000"/>
                                        <p:tgtEl>
                                          <p:spTgt spid="13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5" dur="1000"/>
                                        <p:tgtEl>
                                          <p:spTgt spid="1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8" dur="1000"/>
                                        <p:tgtEl>
                                          <p:spTgt spid="1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1" dur="1000"/>
                                        <p:tgtEl>
                                          <p:spTgt spid="1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4" dur="1000"/>
                                        <p:tgtEl>
                                          <p:spTgt spid="1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7" dur="1000"/>
                                        <p:tgtEl>
                                          <p:spTgt spid="1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0" dur="1000"/>
                                        <p:tgtEl>
                                          <p:spTgt spid="1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3" dur="1000"/>
                                        <p:tgtEl>
                                          <p:spTgt spid="1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6" dur="1000"/>
                                        <p:tgtEl>
                                          <p:spTgt spid="1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9" dur="1000"/>
                                        <p:tgtEl>
                                          <p:spTgt spid="1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2" dur="1000"/>
                                        <p:tgtEl>
                                          <p:spTgt spid="13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5" dur="1000"/>
                                        <p:tgtEl>
                                          <p:spTgt spid="13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8" dur="1000"/>
                                        <p:tgtEl>
                                          <p:spTgt spid="13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1" dur="1000"/>
                                        <p:tgtEl>
                                          <p:spTgt spid="13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4" dur="1000"/>
                                        <p:tgtEl>
                                          <p:spTgt spid="1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7" dur="1000"/>
                                        <p:tgtEl>
                                          <p:spTgt spid="1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0" dur="1000"/>
                                        <p:tgtEl>
                                          <p:spTgt spid="1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3" dur="1000"/>
                                        <p:tgtEl>
                                          <p:spTgt spid="1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6" dur="1000"/>
                                        <p:tgtEl>
                                          <p:spTgt spid="1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9" dur="1000"/>
                                        <p:tgtEl>
                                          <p:spTgt spid="1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2" dur="1000"/>
                                        <p:tgtEl>
                                          <p:spTgt spid="1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5" dur="1000"/>
                                        <p:tgtEl>
                                          <p:spTgt spid="13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8" dur="1000"/>
                                        <p:tgtEl>
                                          <p:spTgt spid="13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1" dur="1000"/>
                                        <p:tgtEl>
                                          <p:spTgt spid="1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4" dur="1000"/>
                                        <p:tgtEl>
                                          <p:spTgt spid="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7" dur="1000"/>
                                        <p:tgtEl>
                                          <p:spTgt spid="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0" dur="1000"/>
                                        <p:tgtEl>
                                          <p:spTgt spid="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3" dur="1000"/>
                                        <p:tgtEl>
                                          <p:spTgt spid="1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6" dur="1000"/>
                                        <p:tgtEl>
                                          <p:spTgt spid="1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9" dur="1000"/>
                                        <p:tgtEl>
                                          <p:spTgt spid="1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2" dur="1000"/>
                                        <p:tgtEl>
                                          <p:spTgt spid="1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5" dur="1000"/>
                                        <p:tgtEl>
                                          <p:spTgt spid="1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8" dur="1000"/>
                                        <p:tgtEl>
                                          <p:spTgt spid="13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1" dur="1000"/>
                                        <p:tgtEl>
                                          <p:spTgt spid="13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4" dur="1000"/>
                                        <p:tgtEl>
                                          <p:spTgt spid="13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7" dur="1000"/>
                                        <p:tgtEl>
                                          <p:spTgt spid="13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0" dur="1000"/>
                                        <p:tgtEl>
                                          <p:spTgt spid="1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3" dur="1000"/>
                                        <p:tgtEl>
                                          <p:spTgt spid="1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6" dur="1000"/>
                                        <p:tgtEl>
                                          <p:spTgt spid="1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9" dur="1000"/>
                                        <p:tgtEl>
                                          <p:spTgt spid="1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2" dur="1000"/>
                                        <p:tgtEl>
                                          <p:spTgt spid="1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5" dur="1000"/>
                                        <p:tgtEl>
                                          <p:spTgt spid="13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8" dur="1000"/>
                                        <p:tgtEl>
                                          <p:spTgt spid="13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1" dur="1000"/>
                                        <p:tgtEl>
                                          <p:spTgt spid="13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4" dur="1000"/>
                                        <p:tgtEl>
                                          <p:spTgt spid="13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5" fill="hold">
                            <p:stCondLst>
                              <p:cond delay="1000"/>
                            </p:stCondLst>
                            <p:childTnLst>
                              <p:par>
                                <p:cTn id="6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8" dur="500"/>
                                        <p:tgtEl>
                                          <p:spTgt spid="1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2" dur="500"/>
                                        <p:tgtEl>
                                          <p:spTgt spid="13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3" fill="hold">
                            <p:stCondLst>
                              <p:cond delay="2000"/>
                            </p:stCondLst>
                            <p:childTnLst>
                              <p:par>
                                <p:cTn id="7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6" dur="500"/>
                                        <p:tgtEl>
                                          <p:spTgt spid="13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7" fill="hold">
                            <p:stCondLst>
                              <p:cond delay="2500"/>
                            </p:stCondLst>
                            <p:childTnLst>
                              <p:par>
                                <p:cTn id="7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0" dur="500"/>
                                        <p:tgtEl>
                                          <p:spTgt spid="13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1" fill="hold">
                            <p:stCondLst>
                              <p:cond delay="3000"/>
                            </p:stCondLst>
                            <p:childTnLst>
                              <p:par>
                                <p:cTn id="7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4" dur="500"/>
                                        <p:tgtEl>
                                          <p:spTgt spid="13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5" fill="hold">
                            <p:stCondLst>
                              <p:cond delay="3500"/>
                            </p:stCondLst>
                            <p:childTnLst>
                              <p:par>
                                <p:cTn id="7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8" dur="500"/>
                                        <p:tgtEl>
                                          <p:spTgt spid="13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9" fill="hold">
                            <p:stCondLst>
                              <p:cond delay="4000"/>
                            </p:stCondLst>
                            <p:childTnLst>
                              <p:par>
                                <p:cTn id="7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2" dur="500"/>
                                        <p:tgtEl>
                                          <p:spTgt spid="13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3" fill="hold">
                            <p:stCondLst>
                              <p:cond delay="4500"/>
                            </p:stCondLst>
                            <p:childTnLst>
                              <p:par>
                                <p:cTn id="7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6" dur="500"/>
                                        <p:tgtEl>
                                          <p:spTgt spid="13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7" fill="hold">
                            <p:stCondLst>
                              <p:cond delay="5000"/>
                            </p:stCondLst>
                            <p:childTnLst>
                              <p:par>
                                <p:cTn id="7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0" dur="500"/>
                                        <p:tgtEl>
                                          <p:spTgt spid="13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3" dur="500"/>
                                        <p:tgtEl>
                                          <p:spTgt spid="1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6" dur="500"/>
                                        <p:tgtEl>
                                          <p:spTgt spid="1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9" dur="500"/>
                                        <p:tgtEl>
                                          <p:spTgt spid="1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2" dur="500"/>
                                        <p:tgtEl>
                                          <p:spTgt spid="1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5" dur="500"/>
                                        <p:tgtEl>
                                          <p:spTgt spid="13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8" dur="500"/>
                                        <p:tgtEl>
                                          <p:spTgt spid="13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1" dur="500"/>
                                        <p:tgtEl>
                                          <p:spTgt spid="13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4" dur="500"/>
                                        <p:tgtEl>
                                          <p:spTgt spid="13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7" dur="500"/>
                                        <p:tgtEl>
                                          <p:spTgt spid="13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0" dur="500"/>
                                        <p:tgtEl>
                                          <p:spTgt spid="1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3" dur="500"/>
                                        <p:tgtEl>
                                          <p:spTgt spid="1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6" dur="500"/>
                                        <p:tgtEl>
                                          <p:spTgt spid="1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9" dur="500"/>
                                        <p:tgtEl>
                                          <p:spTgt spid="1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2" dur="500"/>
                                        <p:tgtEl>
                                          <p:spTgt spid="1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5" dur="500"/>
                                        <p:tgtEl>
                                          <p:spTgt spid="13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8" dur="500"/>
                                        <p:tgtEl>
                                          <p:spTgt spid="1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1" dur="500"/>
                                        <p:tgtEl>
                                          <p:spTgt spid="13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4" dur="500"/>
                                        <p:tgtEl>
                                          <p:spTgt spid="13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7" dur="500"/>
                                        <p:tgtEl>
                                          <p:spTgt spid="1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0" dur="500"/>
                                        <p:tgtEl>
                                          <p:spTgt spid="1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3" dur="500"/>
                                        <p:tgtEl>
                                          <p:spTgt spid="1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6" dur="500"/>
                                        <p:tgtEl>
                                          <p:spTgt spid="13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9" dur="500"/>
                                        <p:tgtEl>
                                          <p:spTgt spid="13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2" dur="500"/>
                                        <p:tgtEl>
                                          <p:spTgt spid="13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5" dur="500"/>
                                        <p:tgtEl>
                                          <p:spTgt spid="13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8" dur="500"/>
                                        <p:tgtEl>
                                          <p:spTgt spid="13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1" dur="500"/>
                                        <p:tgtEl>
                                          <p:spTgt spid="13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4" dur="500"/>
                                        <p:tgtEl>
                                          <p:spTgt spid="1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7" dur="500"/>
                                        <p:tgtEl>
                                          <p:spTgt spid="1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0" dur="500"/>
                                        <p:tgtEl>
                                          <p:spTgt spid="1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3" dur="500"/>
                                        <p:tgtEl>
                                          <p:spTgt spid="13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6" dur="500"/>
                                        <p:tgtEl>
                                          <p:spTgt spid="13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9" dur="500"/>
                                        <p:tgtEl>
                                          <p:spTgt spid="13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2" dur="500"/>
                                        <p:tgtEl>
                                          <p:spTgt spid="13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5" dur="500"/>
                                        <p:tgtEl>
                                          <p:spTgt spid="13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8" dur="500"/>
                                        <p:tgtEl>
                                          <p:spTgt spid="13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1" dur="500"/>
                                        <p:tgtEl>
                                          <p:spTgt spid="1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4" dur="500"/>
                                        <p:tgtEl>
                                          <p:spTgt spid="1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7" dur="500"/>
                                        <p:tgtEl>
                                          <p:spTgt spid="13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0" dur="500"/>
                                        <p:tgtEl>
                                          <p:spTgt spid="13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3" dur="500"/>
                                        <p:tgtEl>
                                          <p:spTgt spid="13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6" dur="500"/>
                                        <p:tgtEl>
                                          <p:spTgt spid="13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9" dur="500"/>
                                        <p:tgtEl>
                                          <p:spTgt spid="13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2" dur="500"/>
                                        <p:tgtEl>
                                          <p:spTgt spid="13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5" dur="500"/>
                                        <p:tgtEl>
                                          <p:spTgt spid="13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8" dur="500"/>
                                        <p:tgtEl>
                                          <p:spTgt spid="1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1" dur="500"/>
                                        <p:tgtEl>
                                          <p:spTgt spid="13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4" dur="500"/>
                                        <p:tgtEl>
                                          <p:spTgt spid="13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7" dur="500"/>
                                        <p:tgtEl>
                                          <p:spTgt spid="13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0" dur="500"/>
                                        <p:tgtEl>
                                          <p:spTgt spid="13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3" dur="500"/>
                                        <p:tgtEl>
                                          <p:spTgt spid="13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6" dur="500"/>
                                        <p:tgtEl>
                                          <p:spTgt spid="13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9" dur="500"/>
                                        <p:tgtEl>
                                          <p:spTgt spid="13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2" dur="500"/>
                                        <p:tgtEl>
                                          <p:spTgt spid="13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5" dur="500"/>
                                        <p:tgtEl>
                                          <p:spTgt spid="1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8" dur="500"/>
                                        <p:tgtEl>
                                          <p:spTgt spid="13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1" dur="500"/>
                                        <p:tgtEl>
                                          <p:spTgt spid="13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4" dur="500"/>
                                        <p:tgtEl>
                                          <p:spTgt spid="13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7" dur="500"/>
                                        <p:tgtEl>
                                          <p:spTgt spid="13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0" dur="500"/>
                                        <p:tgtEl>
                                          <p:spTgt spid="13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3" dur="500"/>
                                        <p:tgtEl>
                                          <p:spTgt spid="13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6" dur="500"/>
                                        <p:tgtEl>
                                          <p:spTgt spid="13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9" dur="500"/>
                                        <p:tgtEl>
                                          <p:spTgt spid="13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2" dur="500"/>
                                        <p:tgtEl>
                                          <p:spTgt spid="1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5" dur="500"/>
                                        <p:tgtEl>
                                          <p:spTgt spid="1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8" dur="500"/>
                                        <p:tgtEl>
                                          <p:spTgt spid="1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1" dur="500"/>
                                        <p:tgtEl>
                                          <p:spTgt spid="1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4" dur="500"/>
                                        <p:tgtEl>
                                          <p:spTgt spid="1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7" dur="500"/>
                                        <p:tgtEl>
                                          <p:spTgt spid="13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0" dur="500"/>
                                        <p:tgtEl>
                                          <p:spTgt spid="13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3" dur="500"/>
                                        <p:tgtEl>
                                          <p:spTgt spid="13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6" dur="500"/>
                                        <p:tgtEl>
                                          <p:spTgt spid="13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9" dur="500"/>
                                        <p:tgtEl>
                                          <p:spTgt spid="1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2" dur="500"/>
                                        <p:tgtEl>
                                          <p:spTgt spid="1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5" dur="500"/>
                                        <p:tgtEl>
                                          <p:spTgt spid="1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8" dur="500"/>
                                        <p:tgtEl>
                                          <p:spTgt spid="1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1" dur="500"/>
                                        <p:tgtEl>
                                          <p:spTgt spid="1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4" dur="500"/>
                                        <p:tgtEl>
                                          <p:spTgt spid="1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7" dur="500"/>
                                        <p:tgtEl>
                                          <p:spTgt spid="1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0" dur="500"/>
                                        <p:tgtEl>
                                          <p:spTgt spid="13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3" dur="500"/>
                                        <p:tgtEl>
                                          <p:spTgt spid="13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6" dur="500"/>
                                        <p:tgtEl>
                                          <p:spTgt spid="1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9" dur="500"/>
                                        <p:tgtEl>
                                          <p:spTgt spid="1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2" dur="500"/>
                                        <p:tgtEl>
                                          <p:spTgt spid="13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5" dur="500"/>
                                        <p:tgtEl>
                                          <p:spTgt spid="13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8" dur="500"/>
                                        <p:tgtEl>
                                          <p:spTgt spid="1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1" dur="500"/>
                                        <p:tgtEl>
                                          <p:spTgt spid="13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4" dur="500"/>
                                        <p:tgtEl>
                                          <p:spTgt spid="13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7" dur="500"/>
                                        <p:tgtEl>
                                          <p:spTgt spid="13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0" dur="500"/>
                                        <p:tgtEl>
                                          <p:spTgt spid="13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3" dur="500"/>
                                        <p:tgtEl>
                                          <p:spTgt spid="1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6" dur="500"/>
                                        <p:tgtEl>
                                          <p:spTgt spid="13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9" dur="500"/>
                                        <p:tgtEl>
                                          <p:spTgt spid="13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2" dur="500"/>
                                        <p:tgtEl>
                                          <p:spTgt spid="13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5" dur="500"/>
                                        <p:tgtEl>
                                          <p:spTgt spid="13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8" dur="500"/>
                                        <p:tgtEl>
                                          <p:spTgt spid="13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1" dur="500"/>
                                        <p:tgtEl>
                                          <p:spTgt spid="13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4" dur="500"/>
                                        <p:tgtEl>
                                          <p:spTgt spid="13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7" dur="500"/>
                                        <p:tgtEl>
                                          <p:spTgt spid="13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0" dur="500"/>
                                        <p:tgtEl>
                                          <p:spTgt spid="1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3" dur="500"/>
                                        <p:tgtEl>
                                          <p:spTgt spid="1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6" dur="500"/>
                                        <p:tgtEl>
                                          <p:spTgt spid="13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9" dur="500"/>
                                        <p:tgtEl>
                                          <p:spTgt spid="13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2" dur="500"/>
                                        <p:tgtEl>
                                          <p:spTgt spid="13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5" dur="500"/>
                                        <p:tgtEl>
                                          <p:spTgt spid="13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8" dur="500"/>
                                        <p:tgtEl>
                                          <p:spTgt spid="13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1" dur="500"/>
                                        <p:tgtEl>
                                          <p:spTgt spid="13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4" dur="500"/>
                                        <p:tgtEl>
                                          <p:spTgt spid="13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7" dur="500"/>
                                        <p:tgtEl>
                                          <p:spTgt spid="1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0" dur="500"/>
                                        <p:tgtEl>
                                          <p:spTgt spid="13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3" dur="500"/>
                                        <p:tgtEl>
                                          <p:spTgt spid="13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6" dur="500"/>
                                        <p:tgtEl>
                                          <p:spTgt spid="13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9" dur="500"/>
                                        <p:tgtEl>
                                          <p:spTgt spid="13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2" dur="500"/>
                                        <p:tgtEl>
                                          <p:spTgt spid="13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5" dur="500"/>
                                        <p:tgtEl>
                                          <p:spTgt spid="13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8" dur="500"/>
                                        <p:tgtEl>
                                          <p:spTgt spid="13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1" dur="500"/>
                                        <p:tgtEl>
                                          <p:spTgt spid="13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4" dur="500"/>
                                        <p:tgtEl>
                                          <p:spTgt spid="1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7" dur="500"/>
                                        <p:tgtEl>
                                          <p:spTgt spid="1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0" dur="500"/>
                                        <p:tgtEl>
                                          <p:spTgt spid="1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3" dur="500"/>
                                        <p:tgtEl>
                                          <p:spTgt spid="1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6" dur="500"/>
                                        <p:tgtEl>
                                          <p:spTgt spid="1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9" dur="500"/>
                                        <p:tgtEl>
                                          <p:spTgt spid="1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2" dur="500"/>
                                        <p:tgtEl>
                                          <p:spTgt spid="1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5" dur="500"/>
                                        <p:tgtEl>
                                          <p:spTgt spid="13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8" dur="500"/>
                                        <p:tgtEl>
                                          <p:spTgt spid="13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1" dur="500"/>
                                        <p:tgtEl>
                                          <p:spTgt spid="1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4" dur="500"/>
                                        <p:tgtEl>
                                          <p:spTgt spid="13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7" dur="500"/>
                                        <p:tgtEl>
                                          <p:spTgt spid="13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0" dur="500"/>
                                        <p:tgtEl>
                                          <p:spTgt spid="13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3" dur="500"/>
                                        <p:tgtEl>
                                          <p:spTgt spid="13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6" dur="500"/>
                                        <p:tgtEl>
                                          <p:spTgt spid="13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9" dur="500"/>
                                        <p:tgtEl>
                                          <p:spTgt spid="13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2" dur="500"/>
                                        <p:tgtEl>
                                          <p:spTgt spid="13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5" dur="500"/>
                                        <p:tgtEl>
                                          <p:spTgt spid="13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8" dur="500"/>
                                        <p:tgtEl>
                                          <p:spTgt spid="1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1" dur="500"/>
                                        <p:tgtEl>
                                          <p:spTgt spid="1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4" dur="500"/>
                                        <p:tgtEl>
                                          <p:spTgt spid="13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7" dur="500"/>
                                        <p:tgtEl>
                                          <p:spTgt spid="13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0" dur="500"/>
                                        <p:tgtEl>
                                          <p:spTgt spid="13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3" dur="500"/>
                                        <p:tgtEl>
                                          <p:spTgt spid="13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6" dur="500"/>
                                        <p:tgtEl>
                                          <p:spTgt spid="13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9" dur="500"/>
                                        <p:tgtEl>
                                          <p:spTgt spid="13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2" dur="500"/>
                                        <p:tgtEl>
                                          <p:spTgt spid="13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5" dur="500"/>
                                        <p:tgtEl>
                                          <p:spTgt spid="1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8" dur="500"/>
                                        <p:tgtEl>
                                          <p:spTgt spid="13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1" dur="500"/>
                                        <p:tgtEl>
                                          <p:spTgt spid="13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4" dur="500"/>
                                        <p:tgtEl>
                                          <p:spTgt spid="13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7" dur="500"/>
                                        <p:tgtEl>
                                          <p:spTgt spid="13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0" dur="500"/>
                                        <p:tgtEl>
                                          <p:spTgt spid="13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3" dur="500"/>
                                        <p:tgtEl>
                                          <p:spTgt spid="13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6" dur="500"/>
                                        <p:tgtEl>
                                          <p:spTgt spid="13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9" dur="500"/>
                                        <p:tgtEl>
                                          <p:spTgt spid="13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2" dur="500"/>
                                        <p:tgtEl>
                                          <p:spTgt spid="1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5" dur="500"/>
                                        <p:tgtEl>
                                          <p:spTgt spid="1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8" dur="500"/>
                                        <p:tgtEl>
                                          <p:spTgt spid="1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1" dur="500"/>
                                        <p:tgtEl>
                                          <p:spTgt spid="13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4" dur="500"/>
                                        <p:tgtEl>
                                          <p:spTgt spid="13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7" dur="500"/>
                                        <p:tgtEl>
                                          <p:spTgt spid="13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0" dur="500"/>
                                        <p:tgtEl>
                                          <p:spTgt spid="13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3" dur="500"/>
                                        <p:tgtEl>
                                          <p:spTgt spid="13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6" dur="500"/>
                                        <p:tgtEl>
                                          <p:spTgt spid="13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9" dur="500"/>
                                        <p:tgtEl>
                                          <p:spTgt spid="1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2" dur="500"/>
                                        <p:tgtEl>
                                          <p:spTgt spid="13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5" dur="500"/>
                                        <p:tgtEl>
                                          <p:spTgt spid="13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8" dur="500"/>
                                        <p:tgtEl>
                                          <p:spTgt spid="13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1" dur="500"/>
                                        <p:tgtEl>
                                          <p:spTgt spid="13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4" dur="500"/>
                                        <p:tgtEl>
                                          <p:spTgt spid="13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7" dur="500"/>
                                        <p:tgtEl>
                                          <p:spTgt spid="13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0" dur="500"/>
                                        <p:tgtEl>
                                          <p:spTgt spid="13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3" dur="500"/>
                                        <p:tgtEl>
                                          <p:spTgt spid="13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6" dur="500"/>
                                        <p:tgtEl>
                                          <p:spTgt spid="1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9" dur="500"/>
                                        <p:tgtEl>
                                          <p:spTgt spid="1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2" dur="500"/>
                                        <p:tgtEl>
                                          <p:spTgt spid="1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5" dur="500"/>
                                        <p:tgtEl>
                                          <p:spTgt spid="1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8" dur="500"/>
                                        <p:tgtEl>
                                          <p:spTgt spid="1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1" dur="500"/>
                                        <p:tgtEl>
                                          <p:spTgt spid="13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4" dur="500"/>
                                        <p:tgtEl>
                                          <p:spTgt spid="13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7" dur="500"/>
                                        <p:tgtEl>
                                          <p:spTgt spid="13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0" dur="500"/>
                                        <p:tgtEl>
                                          <p:spTgt spid="13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1" fill="hold">
                            <p:stCondLst>
                              <p:cond delay="5500"/>
                            </p:stCondLst>
                            <p:childTnLst>
                              <p:par>
                                <p:cTn id="12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4" dur="500"/>
                                        <p:tgtEl>
                                          <p:spTgt spid="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7" dur="1000"/>
                                        <p:tgtEl>
                                          <p:spTgt spid="1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8" fill="hold">
                            <p:stCondLst>
                              <p:cond delay="6500"/>
                            </p:stCondLst>
                            <p:childTnLst>
                              <p:par>
                                <p:cTn id="127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1" dur="500"/>
                                        <p:tgtEl>
                                          <p:spTgt spid="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only 1">
  <p:cSld name="Title and text only 1">
    <p:spTree>
      <p:nvGrpSpPr>
        <p:cNvPr id="1" name="Shape 1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" name="Google Shape;1339;p108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0" name="Google Shape;1340;p108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41" name="Google Shape;1341;p108"/>
          <p:cNvSpPr txBox="1">
            <a:spLocks noGrp="1"/>
          </p:cNvSpPr>
          <p:nvPr>
            <p:ph type="title"/>
          </p:nvPr>
        </p:nvSpPr>
        <p:spPr>
          <a:xfrm>
            <a:off x="1403351" y="1398589"/>
            <a:ext cx="5111750" cy="3648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2" name="Google Shape;1342;p108"/>
          <p:cNvSpPr txBox="1">
            <a:spLocks noGrp="1"/>
          </p:cNvSpPr>
          <p:nvPr>
            <p:ph type="body" idx="1"/>
          </p:nvPr>
        </p:nvSpPr>
        <p:spPr>
          <a:xfrm>
            <a:off x="1422400" y="5360988"/>
            <a:ext cx="5092700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only 2">
  <p:cSld name="Title and text only 2">
    <p:bg>
      <p:bgPr>
        <a:solidFill>
          <a:schemeClr val="dk1"/>
        </a:solidFill>
        <a:effectLst/>
      </p:bgPr>
    </p:bg>
    <p:spTree>
      <p:nvGrpSpPr>
        <p:cNvPr id="1" name="Shape 1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" name="Google Shape;1344;p109"/>
          <p:cNvSpPr txBox="1">
            <a:spLocks noGrp="1"/>
          </p:cNvSpPr>
          <p:nvPr>
            <p:ph type="title"/>
          </p:nvPr>
        </p:nvSpPr>
        <p:spPr>
          <a:xfrm>
            <a:off x="1403351" y="1398589"/>
            <a:ext cx="5111750" cy="3648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5" name="Google Shape;1345;p109"/>
          <p:cNvSpPr txBox="1">
            <a:spLocks noGrp="1"/>
          </p:cNvSpPr>
          <p:nvPr>
            <p:ph type="body" idx="1"/>
          </p:nvPr>
        </p:nvSpPr>
        <p:spPr>
          <a:xfrm>
            <a:off x="1422400" y="5360988"/>
            <a:ext cx="5092700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46" name="Google Shape;1346;p109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7" name="Google Shape;1347;p109"/>
          <p:cNvSpPr txBox="1">
            <a:spLocks noGrp="1"/>
          </p:cNvSpPr>
          <p:nvPr>
            <p:ph type="sldNum" idx="12"/>
          </p:nvPr>
        </p:nvSpPr>
        <p:spPr>
          <a:xfrm>
            <a:off x="16757650" y="8877368"/>
            <a:ext cx="121920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6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only 3">
  <p:cSld name="Title and text only 3">
    <p:spTree>
      <p:nvGrpSpPr>
        <p:cNvPr id="1" name="Shape 1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" name="Google Shape;1349;p110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0" name="Google Shape;1350;p110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51" name="Google Shape;1351;p110"/>
          <p:cNvSpPr txBox="1">
            <a:spLocks noGrp="1"/>
          </p:cNvSpPr>
          <p:nvPr>
            <p:ph type="title"/>
          </p:nvPr>
        </p:nvSpPr>
        <p:spPr>
          <a:xfrm>
            <a:off x="11160124" y="1398589"/>
            <a:ext cx="5184775" cy="3648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2" name="Google Shape;1352;p110"/>
          <p:cNvSpPr txBox="1">
            <a:spLocks noGrp="1"/>
          </p:cNvSpPr>
          <p:nvPr>
            <p:ph type="body" idx="1"/>
          </p:nvPr>
        </p:nvSpPr>
        <p:spPr>
          <a:xfrm>
            <a:off x="11179173" y="5360988"/>
            <a:ext cx="5165453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only">
  <p:cSld name="Text only">
    <p:bg>
      <p:bgPr>
        <a:solidFill>
          <a:schemeClr val="dk1"/>
        </a:solidFill>
        <a:effectLst/>
      </p:bgPr>
    </p:bg>
    <p:spTree>
      <p:nvGrpSpPr>
        <p:cNvPr id="1" name="Shape 1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" name="Google Shape;1354;p111"/>
          <p:cNvSpPr txBox="1">
            <a:spLocks noGrp="1"/>
          </p:cNvSpPr>
          <p:nvPr>
            <p:ph type="title"/>
          </p:nvPr>
        </p:nvSpPr>
        <p:spPr>
          <a:xfrm>
            <a:off x="3022600" y="3270249"/>
            <a:ext cx="12242801" cy="3744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4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arch">
  <p:cSld name="Search">
    <p:bg>
      <p:bgPr>
        <a:solidFill>
          <a:schemeClr val="dk1"/>
        </a:solidFill>
        <a:effectLst/>
      </p:bgPr>
    </p:bg>
    <p:spTree>
      <p:nvGrpSpPr>
        <p:cNvPr id="1" name="Shape 1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" name="Google Shape;1356;p112"/>
          <p:cNvSpPr/>
          <p:nvPr/>
        </p:nvSpPr>
        <p:spPr>
          <a:xfrm>
            <a:off x="5271512" y="4720143"/>
            <a:ext cx="5486544" cy="845127"/>
          </a:xfrm>
          <a:prstGeom prst="rect">
            <a:avLst/>
          </a:prstGeom>
          <a:solidFill>
            <a:srgbClr val="53535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57" name="Google Shape;1357;p112"/>
          <p:cNvGrpSpPr/>
          <p:nvPr/>
        </p:nvGrpSpPr>
        <p:grpSpPr>
          <a:xfrm rot="2700000">
            <a:off x="5570309" y="4960383"/>
            <a:ext cx="569985" cy="364645"/>
            <a:chOff x="4700814" y="3860800"/>
            <a:chExt cx="907506" cy="580572"/>
          </a:xfrm>
        </p:grpSpPr>
        <p:sp>
          <p:nvSpPr>
            <p:cNvPr id="1358" name="Google Shape;1358;p112"/>
            <p:cNvSpPr/>
            <p:nvPr/>
          </p:nvSpPr>
          <p:spPr>
            <a:xfrm>
              <a:off x="4700814" y="3860800"/>
              <a:ext cx="580572" cy="580572"/>
            </a:xfrm>
            <a:prstGeom prst="donut">
              <a:avLst>
                <a:gd name="adj" fmla="val 10648"/>
              </a:avLst>
            </a:prstGeom>
            <a:solidFill>
              <a:srgbClr val="CFDDE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9" name="Google Shape;1359;p112"/>
            <p:cNvSpPr/>
            <p:nvPr/>
          </p:nvSpPr>
          <p:spPr>
            <a:xfrm>
              <a:off x="5225143" y="4107542"/>
              <a:ext cx="383177" cy="91077"/>
            </a:xfrm>
            <a:prstGeom prst="roundRect">
              <a:avLst>
                <a:gd name="adj" fmla="val 50000"/>
              </a:avLst>
            </a:prstGeom>
            <a:solidFill>
              <a:srgbClr val="CFDDE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60" name="Google Shape;1360;p112"/>
          <p:cNvSpPr txBox="1">
            <a:spLocks noGrp="1"/>
          </p:cNvSpPr>
          <p:nvPr>
            <p:ph type="body" idx="1"/>
          </p:nvPr>
        </p:nvSpPr>
        <p:spPr>
          <a:xfrm>
            <a:off x="6430691" y="4756843"/>
            <a:ext cx="4155651" cy="753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61" name="Google Shape;1361;p112"/>
          <p:cNvSpPr/>
          <p:nvPr/>
        </p:nvSpPr>
        <p:spPr>
          <a:xfrm>
            <a:off x="10940872" y="4720143"/>
            <a:ext cx="2227873" cy="845127"/>
          </a:xfrm>
          <a:prstGeom prst="rect">
            <a:avLst/>
          </a:prstGeom>
          <a:solidFill>
            <a:srgbClr val="53535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2" name="Google Shape;1362;p112"/>
          <p:cNvSpPr txBox="1">
            <a:spLocks noGrp="1"/>
          </p:cNvSpPr>
          <p:nvPr>
            <p:ph type="body" idx="2"/>
          </p:nvPr>
        </p:nvSpPr>
        <p:spPr>
          <a:xfrm>
            <a:off x="11098731" y="4857997"/>
            <a:ext cx="1903760" cy="569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363" name="Google Shape;1363;p112"/>
          <p:cNvGrpSpPr/>
          <p:nvPr/>
        </p:nvGrpSpPr>
        <p:grpSpPr>
          <a:xfrm rot="-1084290">
            <a:off x="15428813" y="10820954"/>
            <a:ext cx="478971" cy="1006929"/>
            <a:chOff x="3991428" y="1654628"/>
            <a:chExt cx="478971" cy="1006929"/>
          </a:xfrm>
        </p:grpSpPr>
        <p:sp>
          <p:nvSpPr>
            <p:cNvPr id="1364" name="Google Shape;1364;p112"/>
            <p:cNvSpPr/>
            <p:nvPr/>
          </p:nvSpPr>
          <p:spPr>
            <a:xfrm>
              <a:off x="3991428" y="1654628"/>
              <a:ext cx="478971" cy="725714"/>
            </a:xfrm>
            <a:custGeom>
              <a:avLst/>
              <a:gdLst/>
              <a:ahLst/>
              <a:cxnLst/>
              <a:rect l="l" t="t" r="r" b="b"/>
              <a:pathLst>
                <a:path w="478971" h="725714" extrusionOk="0">
                  <a:moveTo>
                    <a:pt x="0" y="725714"/>
                  </a:moveTo>
                  <a:lnTo>
                    <a:pt x="239486" y="0"/>
                  </a:lnTo>
                  <a:lnTo>
                    <a:pt x="478971" y="725714"/>
                  </a:lnTo>
                  <a:lnTo>
                    <a:pt x="231322" y="637722"/>
                  </a:lnTo>
                  <a:lnTo>
                    <a:pt x="0" y="725714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5" name="Google Shape;1365;p112"/>
            <p:cNvSpPr/>
            <p:nvPr/>
          </p:nvSpPr>
          <p:spPr>
            <a:xfrm>
              <a:off x="4175757" y="2255156"/>
              <a:ext cx="110312" cy="406401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1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2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3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4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5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6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7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8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oter only">
  <p:cSld name="Footer only">
    <p:spTree>
      <p:nvGrpSpPr>
        <p:cNvPr id="1" name="Shape 1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" name="Google Shape;1367;p113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8" name="Google Shape;1368;p113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>
            <a:spLocks noGrp="1"/>
          </p:cNvSpPr>
          <p:nvPr>
            <p:ph type="title"/>
          </p:nvPr>
        </p:nvSpPr>
        <p:spPr>
          <a:xfrm>
            <a:off x="1403350" y="547604"/>
            <a:ext cx="15481300" cy="1357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 sz="5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5"/>
          <p:cNvSpPr txBox="1">
            <a:spLocks noGrp="1"/>
          </p:cNvSpPr>
          <p:nvPr>
            <p:ph type="body" idx="1"/>
          </p:nvPr>
        </p:nvSpPr>
        <p:spPr>
          <a:xfrm>
            <a:off x="1403350" y="2120901"/>
            <a:ext cx="15481300" cy="6730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572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4191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4000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4000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4000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4000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4000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4000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5"/>
          <p:cNvSpPr txBox="1">
            <a:spLocks noGrp="1"/>
          </p:cNvSpPr>
          <p:nvPr>
            <p:ph type="ftr" idx="11"/>
          </p:nvPr>
        </p:nvSpPr>
        <p:spPr>
          <a:xfrm>
            <a:off x="11169650" y="9616425"/>
            <a:ext cx="6781800" cy="547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8F8F8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6000" b="0" i="0" u="none" strike="noStrike" cap="none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6000" b="0" i="0" u="none" strike="noStrike" cap="none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6000" b="0" i="0" u="none" strike="noStrike" cap="none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6000" b="0" i="0" u="none" strike="noStrike" cap="none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6000" b="0" i="0" u="none" strike="noStrike" cap="none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6000" b="0" i="0" u="none" strike="noStrike" cap="none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6000" b="0" i="0" u="none" strike="noStrike" cap="none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6000" b="0" i="0" u="none" strike="noStrike" cap="none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6000" b="0" i="0" u="none" strike="noStrike" cap="none">
                <a:solidFill>
                  <a:srgbClr val="DDDBD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  <p:sldLayoutId id="2147483727" r:id="rId79"/>
    <p:sldLayoutId id="2147483728" r:id="rId80"/>
    <p:sldLayoutId id="2147483729" r:id="rId81"/>
    <p:sldLayoutId id="2147483730" r:id="rId82"/>
    <p:sldLayoutId id="2147483731" r:id="rId83"/>
    <p:sldLayoutId id="2147483732" r:id="rId84"/>
    <p:sldLayoutId id="2147483733" r:id="rId85"/>
    <p:sldLayoutId id="2147483734" r:id="rId86"/>
    <p:sldLayoutId id="2147483735" r:id="rId87"/>
    <p:sldLayoutId id="2147483736" r:id="rId88"/>
    <p:sldLayoutId id="2147483737" r:id="rId89"/>
    <p:sldLayoutId id="2147483738" r:id="rId90"/>
    <p:sldLayoutId id="2147483739" r:id="rId91"/>
    <p:sldLayoutId id="2147483740" r:id="rId92"/>
    <p:sldLayoutId id="2147483741" r:id="rId93"/>
    <p:sldLayoutId id="2147483742" r:id="rId94"/>
    <p:sldLayoutId id="2147483743" r:id="rId95"/>
    <p:sldLayoutId id="2147483744" r:id="rId96"/>
    <p:sldLayoutId id="2147483745" r:id="rId97"/>
    <p:sldLayoutId id="2147483746" r:id="rId9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39">
          <p15:clr>
            <a:srgbClr val="F26B43"/>
          </p15:clr>
        </p15:guide>
        <p15:guide id="2" pos="5760">
          <p15:clr>
            <a:srgbClr val="F26B43"/>
          </p15:clr>
        </p15:guide>
        <p15:guide id="3" orient="horz" pos="881">
          <p15:clr>
            <a:srgbClr val="F26B43"/>
          </p15:clr>
        </p15:guide>
        <p15:guide id="4" orient="horz" pos="5598">
          <p15:clr>
            <a:srgbClr val="F26B43"/>
          </p15:clr>
        </p15:guide>
        <p15:guide id="5" pos="1224">
          <p15:clr>
            <a:srgbClr val="F26B43"/>
          </p15:clr>
        </p15:guide>
        <p15:guide id="6" pos="10296">
          <p15:clr>
            <a:srgbClr val="F26B43"/>
          </p15:clr>
        </p15:guide>
        <p15:guide id="7" pos="9616">
          <p15:clr>
            <a:srgbClr val="F26B43"/>
          </p15:clr>
        </p15:guide>
        <p15:guide id="8" pos="1904">
          <p15:clr>
            <a:srgbClr val="F26B43"/>
          </p15:clr>
        </p15:guide>
        <p15:guide id="9" pos="884">
          <p15:clr>
            <a:srgbClr val="F26B43"/>
          </p15:clr>
        </p15:guide>
        <p15:guide id="10" pos="10636">
          <p15:clr>
            <a:srgbClr val="F26B43"/>
          </p15:clr>
        </p15:guide>
        <p15:guide id="11" orient="horz" pos="2060">
          <p15:clr>
            <a:srgbClr val="F26B43"/>
          </p15:clr>
        </p15:guide>
        <p15:guide id="12" orient="horz" pos="4419">
          <p15:clr>
            <a:srgbClr val="F26B43"/>
          </p15:clr>
        </p15:guide>
        <p15:guide id="13" pos="7030">
          <p15:clr>
            <a:srgbClr val="F26B43"/>
          </p15:clr>
        </p15:guide>
        <p15:guide id="14" pos="4490">
          <p15:clr>
            <a:srgbClr val="F26B43"/>
          </p15:clr>
        </p15:guide>
        <p15:guide id="15" pos="4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avigu002@fiu.edu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hyperlink" Target="mailto:jdang005@fiu.ed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" name="Google Shape;1373;p1"/>
          <p:cNvSpPr txBox="1">
            <a:spLocks noGrp="1"/>
          </p:cNvSpPr>
          <p:nvPr>
            <p:ph type="title"/>
          </p:nvPr>
        </p:nvSpPr>
        <p:spPr>
          <a:xfrm>
            <a:off x="485228" y="2085831"/>
            <a:ext cx="4775200" cy="4294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60"/>
              <a:buFont typeface="Arial"/>
              <a:buNone/>
            </a:pPr>
            <a:r>
              <a:rPr lang="en-US" sz="4860"/>
              <a:t>FIU Senior Project Spring 2020</a:t>
            </a:r>
            <a:br>
              <a:rPr lang="en-US" sz="4860"/>
            </a:br>
            <a:br>
              <a:rPr lang="en-US" sz="4860"/>
            </a:br>
            <a:r>
              <a:rPr lang="en-US" sz="4860"/>
              <a:t>Digital Graduation &amp; Reunion</a:t>
            </a:r>
            <a:endParaRPr sz="4860"/>
          </a:p>
        </p:txBody>
      </p:sp>
      <p:sp>
        <p:nvSpPr>
          <p:cNvPr id="1374" name="Google Shape;1374;p1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  <p:sp>
        <p:nvSpPr>
          <p:cNvPr id="1375" name="Google Shape;1375;p1"/>
          <p:cNvSpPr txBox="1"/>
          <p:nvPr/>
        </p:nvSpPr>
        <p:spPr>
          <a:xfrm>
            <a:off x="12728027" y="7700196"/>
            <a:ext cx="507474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Team Members: Andrew Vigueras &amp; Justin Danglade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Product Owner: M.O. Thirunarayanan</a:t>
            </a:r>
            <a:endParaRPr sz="180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Instructor: Dr. Masoud Sadjadi </a:t>
            </a:r>
            <a:endParaRPr/>
          </a:p>
        </p:txBody>
      </p:sp>
      <p:pic>
        <p:nvPicPr>
          <p:cNvPr id="1376" name="Google Shape;1376;p1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25072" y="1020154"/>
            <a:ext cx="12077700" cy="64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4050">
    <p:strips dir="r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" name="Google Shape;1438;p10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  <p:sp>
        <p:nvSpPr>
          <p:cNvPr id="1439" name="Google Shape;1439;p10"/>
          <p:cNvSpPr txBox="1">
            <a:spLocks noGrp="1"/>
          </p:cNvSpPr>
          <p:nvPr>
            <p:ph type="title"/>
          </p:nvPr>
        </p:nvSpPr>
        <p:spPr>
          <a:xfrm>
            <a:off x="1403870" y="2086656"/>
            <a:ext cx="6100016" cy="6110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lang="en-US"/>
              <a:t>System Design</a:t>
            </a:r>
            <a:br>
              <a:rPr lang="en-US"/>
            </a:br>
            <a:endParaRPr/>
          </a:p>
        </p:txBody>
      </p:sp>
      <p:sp>
        <p:nvSpPr>
          <p:cNvPr id="1440" name="Google Shape;1440;p10"/>
          <p:cNvSpPr txBox="1">
            <a:spLocks noGrp="1"/>
          </p:cNvSpPr>
          <p:nvPr>
            <p:ph type="body" idx="1"/>
          </p:nvPr>
        </p:nvSpPr>
        <p:spPr>
          <a:xfrm>
            <a:off x="10244884" y="2918733"/>
            <a:ext cx="6639245" cy="52784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80"/>
              <a:buFont typeface="Arial"/>
              <a:buNone/>
            </a:pPr>
            <a:r>
              <a:rPr lang="en-US" sz="1480"/>
              <a:t>The program is divided into 3 scenes: Main Menu, Chat Room, and Ceremony that are driven by several subsystems which are all connected by a Finite state machine singleton class. </a:t>
            </a:r>
            <a:endParaRPr/>
          </a:p>
          <a:p>
            <a:pPr marL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80"/>
              <a:buFont typeface="Arial"/>
              <a:buNone/>
            </a:pPr>
            <a:endParaRPr sz="1480"/>
          </a:p>
          <a:p>
            <a:pPr marL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80"/>
              <a:buFont typeface="Arial"/>
              <a:buNone/>
            </a:pPr>
            <a:r>
              <a:rPr lang="en-US" sz="1480" b="1"/>
              <a:t>CeremonyManager.cs:</a:t>
            </a:r>
            <a:r>
              <a:rPr lang="en-US" sz="1480"/>
              <a:t> Finite state machine singleton class that drives the ceremony scene depending on Speech and student data configured. </a:t>
            </a:r>
            <a:endParaRPr/>
          </a:p>
          <a:p>
            <a:pPr marL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80"/>
              <a:buFont typeface="Arial"/>
              <a:buNone/>
            </a:pPr>
            <a:r>
              <a:rPr lang="en-US" sz="1480"/>
              <a:t> </a:t>
            </a:r>
            <a:endParaRPr/>
          </a:p>
          <a:p>
            <a:pPr marL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80"/>
              <a:buFont typeface="Arial"/>
              <a:buNone/>
            </a:pPr>
            <a:r>
              <a:rPr lang="en-US" sz="1480" b="1"/>
              <a:t>StudentLineUp.cs:</a:t>
            </a:r>
            <a:r>
              <a:rPr lang="en-US" sz="1480"/>
              <a:t> Initialized by CeremonyManager. Controls line up ceremony by spawning student objects from student roster objects. </a:t>
            </a:r>
            <a:endParaRPr/>
          </a:p>
          <a:p>
            <a:pPr marL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80"/>
              <a:buFont typeface="Arial"/>
              <a:buNone/>
            </a:pPr>
            <a:r>
              <a:rPr lang="en-US" sz="1480"/>
              <a:t> </a:t>
            </a:r>
            <a:endParaRPr/>
          </a:p>
          <a:p>
            <a:pPr marL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80"/>
              <a:buFont typeface="Arial"/>
              <a:buNone/>
            </a:pPr>
            <a:r>
              <a:rPr lang="en-US" sz="1480" b="1"/>
              <a:t>SpeechManager.cs: </a:t>
            </a:r>
            <a:r>
              <a:rPr lang="en-US" sz="1480"/>
              <a:t>iterates through CeremonySpeeches scriptableobject to play speeches during the speech portion of ceremony. Plays video or audio depending on which is used during speech.</a:t>
            </a:r>
            <a:endParaRPr/>
          </a:p>
          <a:p>
            <a:pPr marL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80"/>
              <a:buFont typeface="Arial"/>
              <a:buNone/>
            </a:pPr>
            <a:r>
              <a:rPr lang="en-US" sz="1480"/>
              <a:t> </a:t>
            </a:r>
            <a:endParaRPr/>
          </a:p>
          <a:p>
            <a:pPr marL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80"/>
              <a:buFont typeface="Arial"/>
              <a:buNone/>
            </a:pPr>
            <a:r>
              <a:rPr lang="en-US" sz="1480" b="1"/>
              <a:t>ObjectSpawner.cs:</a:t>
            </a:r>
            <a:r>
              <a:rPr lang="en-US" sz="1480"/>
              <a:t> Spawns students in the scene at runtime </a:t>
            </a:r>
            <a:endParaRPr sz="1480"/>
          </a:p>
        </p:txBody>
      </p:sp>
    </p:spTree>
  </p:cSld>
  <p:clrMapOvr>
    <a:masterClrMapping/>
  </p:clrMapOvr>
  <p:transition spd="slow" advTm="5289">
    <p:strips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" name="Google Shape;1445;p11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  <p:sp>
        <p:nvSpPr>
          <p:cNvPr id="1446" name="Google Shape;1446;p11"/>
          <p:cNvSpPr txBox="1">
            <a:spLocks noGrp="1"/>
          </p:cNvSpPr>
          <p:nvPr>
            <p:ph type="title"/>
          </p:nvPr>
        </p:nvSpPr>
        <p:spPr>
          <a:xfrm>
            <a:off x="588286" y="3633535"/>
            <a:ext cx="5334063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lang="en-US"/>
              <a:t>Requirements:</a:t>
            </a:r>
            <a:br>
              <a:rPr lang="en-US"/>
            </a:br>
            <a:r>
              <a:rPr lang="en-US"/>
              <a:t>UML Class Diagram</a:t>
            </a:r>
            <a:endParaRPr/>
          </a:p>
        </p:txBody>
      </p:sp>
      <p:pic>
        <p:nvPicPr>
          <p:cNvPr id="1447" name="Google Shape;1447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78574" y="661700"/>
            <a:ext cx="9906078" cy="85725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4098">
    <p:strips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Google Shape;1452;p12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sp>
        <p:nvSpPr>
          <p:cNvPr id="1453" name="Google Shape;1453;p12"/>
          <p:cNvSpPr txBox="1">
            <a:spLocks noGrp="1"/>
          </p:cNvSpPr>
          <p:nvPr>
            <p:ph type="title"/>
          </p:nvPr>
        </p:nvSpPr>
        <p:spPr>
          <a:xfrm>
            <a:off x="588286" y="3633535"/>
            <a:ext cx="5334000" cy="301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</a:pPr>
            <a:r>
              <a:rPr lang="en-US"/>
              <a:t>Algorithm</a:t>
            </a:r>
            <a:endParaRPr>
              <a:solidFill>
                <a:schemeClr val="accent2"/>
              </a:solidFill>
            </a:endParaRPr>
          </a:p>
        </p:txBody>
      </p:sp>
      <p:pic>
        <p:nvPicPr>
          <p:cNvPr id="1454" name="Google Shape;1454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884525" y="160075"/>
            <a:ext cx="5873625" cy="8572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5" name="Google Shape;1455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79725" y="160075"/>
            <a:ext cx="5204800" cy="973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9860">
    <p:strips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" name="Google Shape;1460;p13"/>
          <p:cNvSpPr txBox="1">
            <a:spLocks noGrp="1"/>
          </p:cNvSpPr>
          <p:nvPr>
            <p:ph type="body" idx="1"/>
          </p:nvPr>
        </p:nvSpPr>
        <p:spPr>
          <a:xfrm>
            <a:off x="6127603" y="4199298"/>
            <a:ext cx="4718273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65"/>
              <a:buFont typeface="Arial"/>
              <a:buNone/>
            </a:pPr>
            <a:r>
              <a:rPr lang="en-US" sz="1665">
                <a:solidFill>
                  <a:schemeClr val="lt2"/>
                </a:solidFill>
              </a:rPr>
              <a:t>Windows Desktop:</a:t>
            </a:r>
            <a:endParaRPr/>
          </a:p>
          <a:p>
            <a:pPr marL="685709" lvl="1" indent="0" algn="l" rtl="0">
              <a:lnSpc>
                <a:spcPct val="70000"/>
              </a:lnSpc>
              <a:spcBef>
                <a:spcPts val="750"/>
              </a:spcBef>
              <a:spcAft>
                <a:spcPts val="0"/>
              </a:spcAft>
              <a:buClr>
                <a:schemeClr val="lt2"/>
              </a:buClr>
              <a:buSzPts val="1480"/>
              <a:buNone/>
            </a:pPr>
            <a:r>
              <a:rPr lang="en-US" sz="1480">
                <a:solidFill>
                  <a:schemeClr val="lt2"/>
                </a:solidFill>
              </a:rPr>
              <a:t>Processor: AMD Ryzen 7 2700X</a:t>
            </a:r>
            <a:endParaRPr/>
          </a:p>
          <a:p>
            <a:pPr marL="685709" lvl="1" indent="0" algn="l" rtl="0">
              <a:lnSpc>
                <a:spcPct val="70000"/>
              </a:lnSpc>
              <a:spcBef>
                <a:spcPts val="750"/>
              </a:spcBef>
              <a:spcAft>
                <a:spcPts val="0"/>
              </a:spcAft>
              <a:buClr>
                <a:schemeClr val="lt2"/>
              </a:buClr>
              <a:buSzPts val="1480"/>
              <a:buNone/>
            </a:pPr>
            <a:r>
              <a:rPr lang="en-US" sz="1480">
                <a:solidFill>
                  <a:schemeClr val="lt2"/>
                </a:solidFill>
              </a:rPr>
              <a:t>Memory: 32 GB </a:t>
            </a:r>
            <a:endParaRPr/>
          </a:p>
          <a:p>
            <a:pPr marL="685709" lvl="1" indent="0" algn="l" rtl="0">
              <a:lnSpc>
                <a:spcPct val="70000"/>
              </a:lnSpc>
              <a:spcBef>
                <a:spcPts val="750"/>
              </a:spcBef>
              <a:spcAft>
                <a:spcPts val="0"/>
              </a:spcAft>
              <a:buClr>
                <a:schemeClr val="lt2"/>
              </a:buClr>
              <a:buSzPts val="1480"/>
              <a:buNone/>
            </a:pPr>
            <a:r>
              <a:rPr lang="en-US" sz="1480">
                <a:solidFill>
                  <a:schemeClr val="lt2"/>
                </a:solidFill>
              </a:rPr>
              <a:t>SSD: 1 GB</a:t>
            </a:r>
            <a:endParaRPr/>
          </a:p>
          <a:p>
            <a:pPr marL="685709" lvl="1" indent="0" algn="l" rtl="0">
              <a:lnSpc>
                <a:spcPct val="70000"/>
              </a:lnSpc>
              <a:spcBef>
                <a:spcPts val="750"/>
              </a:spcBef>
              <a:spcAft>
                <a:spcPts val="0"/>
              </a:spcAft>
              <a:buClr>
                <a:schemeClr val="lt2"/>
              </a:buClr>
              <a:buSzPts val="1480"/>
              <a:buNone/>
            </a:pPr>
            <a:r>
              <a:rPr lang="en-US" sz="1480">
                <a:solidFill>
                  <a:schemeClr val="lt2"/>
                </a:solidFill>
              </a:rPr>
              <a:t>GPU: NVIDIA GTX 1080ti</a:t>
            </a:r>
            <a:endParaRPr sz="1665">
              <a:solidFill>
                <a:schemeClr val="lt2"/>
              </a:solidFill>
            </a:endParaRPr>
          </a:p>
          <a:p>
            <a:pPr marL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65"/>
              <a:buFont typeface="Arial"/>
              <a:buNone/>
            </a:pPr>
            <a:r>
              <a:rPr lang="en-US" sz="1665">
                <a:solidFill>
                  <a:schemeClr val="lt2"/>
                </a:solidFill>
              </a:rPr>
              <a:t>MacBook Pro:</a:t>
            </a:r>
            <a:endParaRPr/>
          </a:p>
          <a:p>
            <a:pPr marL="685709" lvl="1" indent="0" algn="l" rtl="0">
              <a:lnSpc>
                <a:spcPct val="70000"/>
              </a:lnSpc>
              <a:spcBef>
                <a:spcPts val="750"/>
              </a:spcBef>
              <a:spcAft>
                <a:spcPts val="0"/>
              </a:spcAft>
              <a:buClr>
                <a:schemeClr val="lt2"/>
              </a:buClr>
              <a:buSzPts val="1480"/>
              <a:buNone/>
            </a:pPr>
            <a:r>
              <a:rPr lang="en-US" sz="1480">
                <a:solidFill>
                  <a:schemeClr val="lt2"/>
                </a:solidFill>
              </a:rPr>
              <a:t>Processor: Intel Core i5 Quad-Core</a:t>
            </a:r>
            <a:endParaRPr/>
          </a:p>
          <a:p>
            <a:pPr marL="685709" lvl="1" indent="0" algn="l" rtl="0">
              <a:lnSpc>
                <a:spcPct val="70000"/>
              </a:lnSpc>
              <a:spcBef>
                <a:spcPts val="750"/>
              </a:spcBef>
              <a:spcAft>
                <a:spcPts val="0"/>
              </a:spcAft>
              <a:buClr>
                <a:schemeClr val="lt2"/>
              </a:buClr>
              <a:buSzPts val="1480"/>
              <a:buNone/>
            </a:pPr>
            <a:r>
              <a:rPr lang="en-US" sz="1480">
                <a:solidFill>
                  <a:schemeClr val="lt2"/>
                </a:solidFill>
              </a:rPr>
              <a:t>Memory: 8 GB </a:t>
            </a:r>
            <a:endParaRPr/>
          </a:p>
          <a:p>
            <a:pPr marL="685709" lvl="1" indent="0" algn="l" rtl="0">
              <a:lnSpc>
                <a:spcPct val="70000"/>
              </a:lnSpc>
              <a:spcBef>
                <a:spcPts val="750"/>
              </a:spcBef>
              <a:spcAft>
                <a:spcPts val="0"/>
              </a:spcAft>
              <a:buClr>
                <a:schemeClr val="lt2"/>
              </a:buClr>
              <a:buSzPts val="1480"/>
              <a:buNone/>
            </a:pPr>
            <a:r>
              <a:rPr lang="en-US" sz="1480">
                <a:solidFill>
                  <a:schemeClr val="lt2"/>
                </a:solidFill>
              </a:rPr>
              <a:t>SSD: 256 GB</a:t>
            </a:r>
            <a:endParaRPr/>
          </a:p>
          <a:p>
            <a:pPr marL="685709" lvl="1" indent="0" algn="l" rtl="0">
              <a:lnSpc>
                <a:spcPct val="70000"/>
              </a:lnSpc>
              <a:spcBef>
                <a:spcPts val="750"/>
              </a:spcBef>
              <a:spcAft>
                <a:spcPts val="0"/>
              </a:spcAft>
              <a:buClr>
                <a:schemeClr val="lt2"/>
              </a:buClr>
              <a:buSzPts val="1480"/>
              <a:buNone/>
            </a:pPr>
            <a:r>
              <a:rPr lang="en-US" sz="1480">
                <a:solidFill>
                  <a:schemeClr val="lt2"/>
                </a:solidFill>
              </a:rPr>
              <a:t>GPU: Intel Iris Plus 655 1536 MB</a:t>
            </a:r>
            <a:endParaRPr/>
          </a:p>
          <a:p>
            <a:pPr marL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80"/>
              <a:buFont typeface="Arial"/>
              <a:buNone/>
            </a:pPr>
            <a:endParaRPr sz="1480"/>
          </a:p>
        </p:txBody>
      </p:sp>
      <p:sp>
        <p:nvSpPr>
          <p:cNvPr id="1461" name="Google Shape;1461;p13"/>
          <p:cNvSpPr txBox="1">
            <a:spLocks noGrp="1"/>
          </p:cNvSpPr>
          <p:nvPr>
            <p:ph type="body" idx="3"/>
          </p:nvPr>
        </p:nvSpPr>
        <p:spPr>
          <a:xfrm>
            <a:off x="12906263" y="3635827"/>
            <a:ext cx="4718273" cy="637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Software Resources: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462" name="Google Shape;1462;p13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  <p:pic>
        <p:nvPicPr>
          <p:cNvPr id="1463" name="Google Shape;1463;p13" descr="A screen shot of a computer&#10;&#10;Description automatically generated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0135" r="61102"/>
          <a:stretch/>
        </p:blipFill>
        <p:spPr>
          <a:xfrm>
            <a:off x="0" y="-1"/>
            <a:ext cx="5231423" cy="10285413"/>
          </a:xfrm>
          <a:prstGeom prst="rect">
            <a:avLst/>
          </a:prstGeom>
          <a:solidFill>
            <a:srgbClr val="DFE8EA"/>
          </a:solidFill>
          <a:ln>
            <a:noFill/>
          </a:ln>
        </p:spPr>
      </p:pic>
      <p:cxnSp>
        <p:nvCxnSpPr>
          <p:cNvPr id="1464" name="Google Shape;1464;p13"/>
          <p:cNvCxnSpPr/>
          <p:nvPr/>
        </p:nvCxnSpPr>
        <p:spPr>
          <a:xfrm>
            <a:off x="25603200" y="11335283"/>
            <a:ext cx="0" cy="5574246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465" name="Google Shape;1465;p13"/>
          <p:cNvSpPr txBox="1"/>
          <p:nvPr/>
        </p:nvSpPr>
        <p:spPr>
          <a:xfrm>
            <a:off x="6280003" y="3635827"/>
            <a:ext cx="4718273" cy="637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Hardware Resources:</a:t>
            </a:r>
            <a:endParaRPr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6" name="Google Shape;1466;p13"/>
          <p:cNvSpPr txBox="1"/>
          <p:nvPr/>
        </p:nvSpPr>
        <p:spPr>
          <a:xfrm>
            <a:off x="12201413" y="4272944"/>
            <a:ext cx="4718273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85750" marR="0" lvl="0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Windows 10</a:t>
            </a:r>
            <a:endParaRPr/>
          </a:p>
          <a:p>
            <a:pPr marL="285750" marR="0" lvl="0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MacOS Catalina</a:t>
            </a:r>
            <a:endParaRPr/>
          </a:p>
          <a:p>
            <a:pPr marL="285750" marR="0" lvl="0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Unity</a:t>
            </a:r>
            <a:endParaRPr/>
          </a:p>
          <a:p>
            <a:pPr marL="285750" marR="0" lvl="0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Visual Studio</a:t>
            </a:r>
            <a:endParaRPr/>
          </a:p>
          <a:p>
            <a:pPr marL="285750" marR="0" lvl="0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Adobe Fuse</a:t>
            </a:r>
            <a:endParaRPr/>
          </a:p>
          <a:p>
            <a:pPr marL="285750" marR="0" lvl="0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Mixamo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Blender</a:t>
            </a:r>
            <a:endParaRPr/>
          </a:p>
          <a:p>
            <a:pPr marL="285750" marR="0" lvl="0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Gimp</a:t>
            </a:r>
            <a:endParaRPr/>
          </a:p>
          <a:p>
            <a:pPr marL="285750" marR="0" lvl="0" indent="-1841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 advTm="4962">
    <p:strips dir="r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Google Shape;1471;p14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  <p:sp>
        <p:nvSpPr>
          <p:cNvPr id="1472" name="Google Shape;1472;p14"/>
          <p:cNvSpPr txBox="1">
            <a:spLocks noGrp="1"/>
          </p:cNvSpPr>
          <p:nvPr>
            <p:ph type="body" idx="3"/>
          </p:nvPr>
        </p:nvSpPr>
        <p:spPr>
          <a:xfrm>
            <a:off x="12001500" y="6899896"/>
            <a:ext cx="4867324" cy="2031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</a:pPr>
            <a:r>
              <a:rPr lang="en-US"/>
              <a:t>Andrew Vigueras</a:t>
            </a:r>
            <a:endParaRPr/>
          </a:p>
          <a:p>
            <a:pPr marL="685709" lvl="1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200"/>
              <a:t>Email: </a:t>
            </a:r>
            <a:r>
              <a:rPr lang="en-US" sz="1200" u="sng">
                <a:solidFill>
                  <a:schemeClr val="hlink"/>
                </a:solidFill>
                <a:hlinkClick r:id="rId3"/>
              </a:rPr>
              <a:t>avigu002@fiu.edu</a:t>
            </a:r>
            <a:endParaRPr sz="1200"/>
          </a:p>
          <a:p>
            <a:pPr marL="685709" lvl="1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200"/>
              <a:t>Phone: (XXX) XXX-XXXX</a:t>
            </a:r>
            <a:endParaRPr/>
          </a:p>
          <a:p>
            <a:pPr marL="0" lvl="0" indent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</a:pPr>
            <a:r>
              <a:rPr lang="en-US"/>
              <a:t>Justin Danglade</a:t>
            </a:r>
            <a:endParaRPr/>
          </a:p>
          <a:p>
            <a:pPr marL="685709" lvl="1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200"/>
              <a:t>Email: </a:t>
            </a:r>
            <a:r>
              <a:rPr lang="en-US" sz="1200" u="sng">
                <a:solidFill>
                  <a:schemeClr val="hlink"/>
                </a:solidFill>
                <a:hlinkClick r:id="rId4"/>
              </a:rPr>
              <a:t>jdang005@fiu.edu</a:t>
            </a:r>
            <a:endParaRPr sz="1200"/>
          </a:p>
          <a:p>
            <a:pPr marL="685709" lvl="1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200"/>
              <a:t>Phone: (XXX) XXX-XXXX</a:t>
            </a:r>
            <a:endParaRPr/>
          </a:p>
        </p:txBody>
      </p:sp>
      <p:sp>
        <p:nvSpPr>
          <p:cNvPr id="1473" name="Google Shape;1473;p14"/>
          <p:cNvSpPr txBox="1">
            <a:spLocks noGrp="1"/>
          </p:cNvSpPr>
          <p:nvPr>
            <p:ph type="body" idx="4"/>
          </p:nvPr>
        </p:nvSpPr>
        <p:spPr>
          <a:xfrm>
            <a:off x="12001500" y="5864992"/>
            <a:ext cx="4867324" cy="1000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US"/>
              <a:t>Questions?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US"/>
              <a:t>Contact US</a:t>
            </a:r>
            <a:endParaRPr/>
          </a:p>
        </p:txBody>
      </p:sp>
      <p:sp>
        <p:nvSpPr>
          <p:cNvPr id="1474" name="Google Shape;1474;p14"/>
          <p:cNvSpPr txBox="1">
            <a:spLocks noGrp="1"/>
          </p:cNvSpPr>
          <p:nvPr>
            <p:ph type="title"/>
          </p:nvPr>
        </p:nvSpPr>
        <p:spPr>
          <a:xfrm>
            <a:off x="1403350" y="3633535"/>
            <a:ext cx="4525280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</a:pPr>
            <a:r>
              <a:rPr lang="en-US"/>
              <a:t>Summary</a:t>
            </a:r>
            <a:endParaRPr>
              <a:solidFill>
                <a:schemeClr val="accent2"/>
              </a:solidFill>
            </a:endParaRPr>
          </a:p>
        </p:txBody>
      </p:sp>
      <p:sp>
        <p:nvSpPr>
          <p:cNvPr id="1475" name="Google Shape;1475;p14"/>
          <p:cNvSpPr txBox="1">
            <a:spLocks noGrp="1"/>
          </p:cNvSpPr>
          <p:nvPr>
            <p:ph type="body" idx="7"/>
          </p:nvPr>
        </p:nvSpPr>
        <p:spPr>
          <a:xfrm>
            <a:off x="6531403" y="6899896"/>
            <a:ext cx="4867324" cy="14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</a:pPr>
            <a:r>
              <a:rPr lang="en-US"/>
              <a:t>Thank you for the opportunities FIU has given Team34 and the memories we will always take with us. It is an honor to be a part of class of Spring 2020!</a:t>
            </a:r>
            <a:endParaRPr/>
          </a:p>
        </p:txBody>
      </p:sp>
      <p:sp>
        <p:nvSpPr>
          <p:cNvPr id="1476" name="Google Shape;1476;p14"/>
          <p:cNvSpPr txBox="1">
            <a:spLocks noGrp="1"/>
          </p:cNvSpPr>
          <p:nvPr>
            <p:ph type="body" idx="8"/>
          </p:nvPr>
        </p:nvSpPr>
        <p:spPr>
          <a:xfrm>
            <a:off x="6531403" y="5864992"/>
            <a:ext cx="4867324" cy="586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US"/>
              <a:t>Thank You from Team34</a:t>
            </a:r>
            <a:endParaRPr/>
          </a:p>
        </p:txBody>
      </p:sp>
      <p:sp>
        <p:nvSpPr>
          <p:cNvPr id="1477" name="Google Shape;1477;p14"/>
          <p:cNvSpPr txBox="1">
            <a:spLocks noGrp="1"/>
          </p:cNvSpPr>
          <p:nvPr>
            <p:ph type="body" idx="9"/>
          </p:nvPr>
        </p:nvSpPr>
        <p:spPr>
          <a:xfrm>
            <a:off x="6531403" y="3110736"/>
            <a:ext cx="5470098" cy="2031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</a:pPr>
            <a:r>
              <a:rPr lang="en-US"/>
              <a:t>Digital Graduations &amp; Reunions provides a 3D virtual graduation ceremony for its users and solves the problem of not being able to physically attend the user’s own graduation. The virtual interface gives the user a view of the crowded auditorium and the school President’s Speech. </a:t>
            </a:r>
            <a:endParaRPr/>
          </a:p>
        </p:txBody>
      </p:sp>
    </p:spTree>
  </p:cSld>
  <p:clrMapOvr>
    <a:masterClrMapping/>
  </p:clrMapOvr>
  <p:transition spd="slow" advTm="9860">
    <p:strips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" name="Google Shape;1381;p2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  <p:sp>
        <p:nvSpPr>
          <p:cNvPr id="1382" name="Google Shape;1382;p2"/>
          <p:cNvSpPr txBox="1">
            <a:spLocks noGrp="1"/>
          </p:cNvSpPr>
          <p:nvPr>
            <p:ph type="title"/>
          </p:nvPr>
        </p:nvSpPr>
        <p:spPr>
          <a:xfrm>
            <a:off x="588286" y="3633535"/>
            <a:ext cx="5334063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lang="en-US"/>
              <a:t>Problem</a:t>
            </a:r>
            <a:br>
              <a:rPr lang="en-US"/>
            </a:br>
            <a:r>
              <a:rPr lang="en-US"/>
              <a:t>Definition</a:t>
            </a:r>
            <a:endParaRPr/>
          </a:p>
        </p:txBody>
      </p:sp>
      <p:sp>
        <p:nvSpPr>
          <p:cNvPr id="1383" name="Google Shape;1383;p2"/>
          <p:cNvSpPr txBox="1">
            <a:spLocks noGrp="1"/>
          </p:cNvSpPr>
          <p:nvPr>
            <p:ph type="body" idx="1"/>
          </p:nvPr>
        </p:nvSpPr>
        <p:spPr>
          <a:xfrm>
            <a:off x="7794171" y="5565640"/>
            <a:ext cx="9202058" cy="3311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n-US" sz="2400" dirty="0"/>
              <a:t>The graduation ceremony is a time of celebration for students and parents alike. A time to celebrate years of hard work and a time to celebrate the future those years of work were spent preparing for. A problem that many students face, for many reasons, is that they are not able to physically attend their own graduation. </a:t>
            </a:r>
            <a:endParaRPr dirty="0"/>
          </a:p>
        </p:txBody>
      </p:sp>
      <p:pic>
        <p:nvPicPr>
          <p:cNvPr id="1384" name="Google Shape;1384;p2" descr="A group of people standing in front of a crowd&#10;&#10;Description automatically generated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9670" t="-21" r="10847" b="21"/>
          <a:stretch/>
        </p:blipFill>
        <p:spPr>
          <a:xfrm>
            <a:off x="7895771" y="1433513"/>
            <a:ext cx="8988878" cy="3708400"/>
          </a:xfrm>
          <a:prstGeom prst="rect">
            <a:avLst/>
          </a:prstGeom>
          <a:solidFill>
            <a:srgbClr val="DFE8EA"/>
          </a:solidFill>
          <a:ln>
            <a:noFill/>
          </a:ln>
        </p:spPr>
      </p:pic>
    </p:spTree>
  </p:cSld>
  <p:clrMapOvr>
    <a:masterClrMapping/>
  </p:clrMapOvr>
  <p:transition spd="slow" advTm="4098">
    <p:strips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" name="Google Shape;1389;p3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sp>
        <p:nvSpPr>
          <p:cNvPr id="1390" name="Google Shape;1390;p3"/>
          <p:cNvSpPr txBox="1">
            <a:spLocks noGrp="1"/>
          </p:cNvSpPr>
          <p:nvPr>
            <p:ph type="title"/>
          </p:nvPr>
        </p:nvSpPr>
        <p:spPr>
          <a:xfrm>
            <a:off x="13297713" y="2419676"/>
            <a:ext cx="3935375" cy="272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</a:pPr>
            <a:r>
              <a:rPr lang="en-US"/>
              <a:t>Project Management</a:t>
            </a:r>
            <a:endParaRPr/>
          </a:p>
        </p:txBody>
      </p:sp>
      <p:pic>
        <p:nvPicPr>
          <p:cNvPr id="1391" name="Google Shape;1391;p3" descr="A screenshot of a cell phon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4847" y="1683603"/>
            <a:ext cx="12037248" cy="69182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4074">
    <p:strips dir="r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" name="Google Shape;1396;p4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  <p:sp>
        <p:nvSpPr>
          <p:cNvPr id="1397" name="Google Shape;1397;p4"/>
          <p:cNvSpPr txBox="1">
            <a:spLocks noGrp="1"/>
          </p:cNvSpPr>
          <p:nvPr>
            <p:ph type="title"/>
          </p:nvPr>
        </p:nvSpPr>
        <p:spPr>
          <a:xfrm>
            <a:off x="588286" y="3633535"/>
            <a:ext cx="5334063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lang="en-US"/>
              <a:t>Requirements:</a:t>
            </a:r>
            <a:br>
              <a:rPr lang="en-US"/>
            </a:br>
            <a:r>
              <a:rPr lang="en-US"/>
              <a:t>User Stories</a:t>
            </a:r>
            <a:endParaRPr/>
          </a:p>
        </p:txBody>
      </p:sp>
      <p:sp>
        <p:nvSpPr>
          <p:cNvPr id="1398" name="Google Shape;1398;p4"/>
          <p:cNvSpPr txBox="1">
            <a:spLocks noGrp="1"/>
          </p:cNvSpPr>
          <p:nvPr>
            <p:ph type="body" idx="1"/>
          </p:nvPr>
        </p:nvSpPr>
        <p:spPr>
          <a:xfrm>
            <a:off x="6921062" y="395187"/>
            <a:ext cx="11071553" cy="9142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numCol="2" spcCol="228600" anchor="t" anchorCtr="0">
            <a:noAutofit/>
          </a:bodyPr>
          <a:lstStyle/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US" sz="2000" dirty="0"/>
              <a:t>User Story #1:</a:t>
            </a:r>
            <a:r>
              <a:rPr lang="en-US" dirty="0"/>
              <a:t> As a developer, I want to get familiar with tech stack: Unity engine, Adobe Fuse, Visual Studio</a:t>
            </a:r>
            <a:endParaRPr dirty="0"/>
          </a:p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US" sz="2000" dirty="0"/>
              <a:t>User Story #2:</a:t>
            </a:r>
            <a:r>
              <a:rPr lang="en-US" dirty="0"/>
              <a:t> As a developer, I want to research graduation ceremonies and understand the flow of ceremonies.  Figure out what to add to project. </a:t>
            </a:r>
            <a:endParaRPr dirty="0"/>
          </a:p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US" sz="2000" dirty="0"/>
              <a:t>User Story #3: </a:t>
            </a:r>
            <a:r>
              <a:rPr lang="en-US" dirty="0"/>
              <a:t>As a developer, I want to  Achieve clean build and run of existing version of project.</a:t>
            </a:r>
            <a:endParaRPr dirty="0"/>
          </a:p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US" sz="2000" dirty="0"/>
              <a:t>User Story #4: </a:t>
            </a:r>
            <a:r>
              <a:rPr lang="en-US" dirty="0"/>
              <a:t>As a developer, I would like to render light settings more efficiently on the scene.</a:t>
            </a:r>
            <a:endParaRPr dirty="0"/>
          </a:p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US" sz="2000" dirty="0"/>
              <a:t>User Story #5:</a:t>
            </a:r>
            <a:r>
              <a:rPr lang="en-US" sz="2000" b="1" dirty="0"/>
              <a:t> </a:t>
            </a:r>
            <a:r>
              <a:rPr lang="en-US" dirty="0"/>
              <a:t>As a user, I would like to see the stage with better lighting and updated models.</a:t>
            </a:r>
            <a:endParaRPr dirty="0"/>
          </a:p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US" sz="2000" dirty="0"/>
              <a:t>User Story #5:</a:t>
            </a:r>
            <a:r>
              <a:rPr lang="en-US" dirty="0"/>
              <a:t> As a developer I would like the line up to be more efficient  next to the stage.</a:t>
            </a:r>
            <a:endParaRPr dirty="0"/>
          </a:p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US" sz="2000" dirty="0"/>
              <a:t>User Story #6:</a:t>
            </a:r>
            <a:r>
              <a:rPr lang="en-US" dirty="0"/>
              <a:t> As a developer I would like to set up a new scene for the ceremony.</a:t>
            </a:r>
            <a:endParaRPr dirty="0"/>
          </a:p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US" sz="2000" dirty="0"/>
              <a:t>User Story #7:</a:t>
            </a:r>
            <a:r>
              <a:rPr lang="en-US" dirty="0"/>
              <a:t> As a developer, I would like a more configurability and modifiability of the current system structure.</a:t>
            </a:r>
            <a:endParaRPr dirty="0"/>
          </a:p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US" sz="2000" dirty="0"/>
              <a:t>User Story #8:</a:t>
            </a:r>
            <a:r>
              <a:rPr lang="en-US" dirty="0"/>
              <a:t> As an admin, I would like to be able to configure the students accordingly.</a:t>
            </a:r>
            <a:endParaRPr dirty="0"/>
          </a:p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US" sz="2000" dirty="0"/>
              <a:t>User Story #9:</a:t>
            </a:r>
            <a:r>
              <a:rPr lang="en-US" dirty="0"/>
              <a:t> As an admin, I would like to add various speeches videos to the ceremony that dictates the flow of the graduation.</a:t>
            </a:r>
            <a:endParaRPr dirty="0"/>
          </a:p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US" sz="2000" dirty="0"/>
              <a:t>User Story #10:</a:t>
            </a:r>
            <a:r>
              <a:rPr lang="en-US" dirty="0"/>
              <a:t> As a developer I would like a new scene for the chatroom.</a:t>
            </a:r>
            <a:endParaRPr dirty="0"/>
          </a:p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US" sz="2000" dirty="0"/>
              <a:t>User Story #11: </a:t>
            </a:r>
            <a:r>
              <a:rPr lang="en-US" dirty="0"/>
              <a:t>As a developer, I would like a working software architecture for this project. </a:t>
            </a:r>
            <a:endParaRPr dirty="0"/>
          </a:p>
          <a:p>
            <a:pPr marL="171450" lvl="0" indent="-17145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</a:pPr>
            <a:r>
              <a:rPr lang="en-US" dirty="0"/>
              <a:t>Use Unity ECS architecture.</a:t>
            </a:r>
            <a:endParaRPr dirty="0"/>
          </a:p>
          <a:p>
            <a:pPr marL="171450" lvl="0" indent="-17145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</a:pPr>
            <a:r>
              <a:rPr lang="en-US" dirty="0"/>
              <a:t>Scriptable object database for students/faculty.</a:t>
            </a:r>
            <a:endParaRPr dirty="0"/>
          </a:p>
          <a:p>
            <a:pPr marL="171450" lvl="0" indent="-17145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</a:pPr>
            <a:r>
              <a:rPr lang="en-US" dirty="0"/>
              <a:t>FSM singleton for ceremony sequence manager.</a:t>
            </a:r>
            <a:endParaRPr dirty="0"/>
          </a:p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US" sz="2000" dirty="0"/>
              <a:t>User Story #12:</a:t>
            </a:r>
            <a:r>
              <a:rPr lang="en-US" dirty="0"/>
              <a:t> As a developer, I would like new pathfinding and AI mechanics for students and faculty entities in the scene.</a:t>
            </a:r>
            <a:endParaRPr dirty="0"/>
          </a:p>
          <a:p>
            <a:pPr marL="171450" lvl="0" indent="-17145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</a:pPr>
            <a:r>
              <a:rPr lang="en-US" dirty="0"/>
              <a:t>Use Unity’s </a:t>
            </a:r>
            <a:r>
              <a:rPr lang="en-US" dirty="0" err="1"/>
              <a:t>Navmesh</a:t>
            </a:r>
            <a:r>
              <a:rPr lang="en-US" dirty="0"/>
              <a:t> functionality.</a:t>
            </a:r>
            <a:endParaRPr dirty="0"/>
          </a:p>
          <a:p>
            <a:pPr marL="171450" lvl="0" indent="-17145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</a:pPr>
            <a:r>
              <a:rPr lang="en-US" dirty="0"/>
              <a:t>Bake scene in </a:t>
            </a:r>
            <a:r>
              <a:rPr lang="en-US" dirty="0" err="1"/>
              <a:t>Navmesh</a:t>
            </a:r>
            <a:endParaRPr dirty="0"/>
          </a:p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US" sz="2000" dirty="0"/>
              <a:t>User Story #13:</a:t>
            </a:r>
            <a:r>
              <a:rPr lang="en-US" dirty="0"/>
              <a:t> As a User, I would like to be placed into a chatroom before the ceremony begins.</a:t>
            </a:r>
            <a:endParaRPr dirty="0"/>
          </a:p>
          <a:p>
            <a:pPr marL="171450" lvl="0" indent="-17145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</a:pPr>
            <a:r>
              <a:rPr lang="en-US" dirty="0"/>
              <a:t>New scene for chatroom.</a:t>
            </a:r>
            <a:endParaRPr dirty="0"/>
          </a:p>
          <a:p>
            <a:pPr marL="171450" lvl="0" indent="-17145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</a:pPr>
            <a:r>
              <a:rPr lang="en-US" dirty="0"/>
              <a:t>3rd person camera and movement.</a:t>
            </a:r>
            <a:endParaRPr dirty="0"/>
          </a:p>
          <a:p>
            <a:pPr marL="171450" lvl="0" indent="-17145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</a:pPr>
            <a:r>
              <a:rPr lang="en-US" dirty="0" err="1"/>
              <a:t>Navmesh</a:t>
            </a:r>
            <a:r>
              <a:rPr lang="en-US" dirty="0"/>
              <a:t> baked movement and pathfinding.</a:t>
            </a:r>
            <a:endParaRPr dirty="0"/>
          </a:p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</a:pPr>
            <a:endParaRPr dirty="0"/>
          </a:p>
        </p:txBody>
      </p:sp>
    </p:spTree>
  </p:cSld>
  <p:clrMapOvr>
    <a:masterClrMapping/>
  </p:clrMapOvr>
  <p:transition spd="slow" advTm="4098">
    <p:strips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" name="Google Shape;1403;p5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sp>
        <p:nvSpPr>
          <p:cNvPr id="1404" name="Google Shape;1404;p5"/>
          <p:cNvSpPr txBox="1">
            <a:spLocks noGrp="1"/>
          </p:cNvSpPr>
          <p:nvPr>
            <p:ph type="title"/>
          </p:nvPr>
        </p:nvSpPr>
        <p:spPr>
          <a:xfrm>
            <a:off x="588286" y="3633535"/>
            <a:ext cx="5334063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lang="en-US"/>
              <a:t>Requirements:</a:t>
            </a:r>
            <a:br>
              <a:rPr lang="en-US"/>
            </a:br>
            <a:r>
              <a:rPr lang="en-US"/>
              <a:t>User Stories</a:t>
            </a:r>
            <a:endParaRPr/>
          </a:p>
        </p:txBody>
      </p:sp>
      <p:sp>
        <p:nvSpPr>
          <p:cNvPr id="1405" name="Google Shape;1405;p5"/>
          <p:cNvSpPr txBox="1">
            <a:spLocks noGrp="1"/>
          </p:cNvSpPr>
          <p:nvPr>
            <p:ph type="body" idx="1"/>
          </p:nvPr>
        </p:nvSpPr>
        <p:spPr>
          <a:xfrm>
            <a:off x="6921062" y="395187"/>
            <a:ext cx="11071553" cy="9142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numCol="2" spcCol="228600" anchor="t" anchorCtr="0">
            <a:noAutofit/>
          </a:bodyPr>
          <a:lstStyle/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US" sz="2000" dirty="0"/>
              <a:t>User Story #14:</a:t>
            </a:r>
            <a:r>
              <a:rPr lang="en-US" dirty="0"/>
              <a:t> As a User, I would like to see the students participating in the graduation ceremony Line up and receive their awards during the line up sequence.</a:t>
            </a:r>
            <a:endParaRPr dirty="0"/>
          </a:p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US" sz="2000" dirty="0"/>
              <a:t>User Story #15:</a:t>
            </a:r>
            <a:r>
              <a:rPr lang="en-US" dirty="0"/>
              <a:t> As a developer, I would like new pathfinding and AI mechanics for students and faculty entities in the scene.</a:t>
            </a:r>
            <a:endParaRPr dirty="0"/>
          </a:p>
          <a:p>
            <a:pPr marL="285750" lvl="0" indent="-28575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</a:pPr>
            <a:r>
              <a:rPr lang="en-US" dirty="0"/>
              <a:t>Finish up </a:t>
            </a:r>
            <a:r>
              <a:rPr lang="en-US" dirty="0" err="1"/>
              <a:t>Navmesh</a:t>
            </a:r>
            <a:r>
              <a:rPr lang="en-US" dirty="0"/>
              <a:t> implementation for agents.</a:t>
            </a:r>
            <a:endParaRPr dirty="0"/>
          </a:p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US" sz="2000" dirty="0"/>
              <a:t>User Story #16:</a:t>
            </a:r>
            <a:r>
              <a:rPr lang="en-US" dirty="0"/>
              <a:t> As a User, I would like to have a networked integrated chatroom scene.</a:t>
            </a:r>
            <a:endParaRPr dirty="0"/>
          </a:p>
          <a:p>
            <a:pPr marL="171450" lvl="0" indent="-17145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</a:pPr>
            <a:r>
              <a:rPr lang="en-US" dirty="0"/>
              <a:t>Send messages via UDP.</a:t>
            </a:r>
            <a:endParaRPr dirty="0"/>
          </a:p>
          <a:p>
            <a:pPr marL="171450" lvl="0" indent="-17145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</a:pPr>
            <a:r>
              <a:rPr lang="en-US" dirty="0"/>
              <a:t>UI for Chatroom.</a:t>
            </a:r>
            <a:endParaRPr dirty="0"/>
          </a:p>
          <a:p>
            <a:pPr marL="171450" lvl="0" indent="-17145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</a:pPr>
            <a:r>
              <a:rPr lang="en-US" dirty="0"/>
              <a:t>Basic LAN networking for now.</a:t>
            </a:r>
            <a:endParaRPr dirty="0"/>
          </a:p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US" sz="2000" dirty="0"/>
              <a:t>User Story #17:</a:t>
            </a:r>
            <a:r>
              <a:rPr lang="en-US" dirty="0"/>
              <a:t> As a User, I would like to view the full sequence of the ceremony from the main menu -&gt; Opening Ceremony -&gt; Student line up -&gt; Ending Ceremony.</a:t>
            </a:r>
            <a:endParaRPr dirty="0"/>
          </a:p>
          <a:p>
            <a:pPr marL="171450" lvl="0" indent="-17145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</a:pPr>
            <a:r>
              <a:rPr lang="en-US" dirty="0"/>
              <a:t>Project should run from start to finish.</a:t>
            </a:r>
            <a:endParaRPr dirty="0"/>
          </a:p>
          <a:p>
            <a:pPr marL="171450" lvl="0" indent="-17145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</a:pPr>
            <a:r>
              <a:rPr lang="en-US" dirty="0"/>
              <a:t>Correct data from admin form should be represented.</a:t>
            </a:r>
            <a:endParaRPr dirty="0"/>
          </a:p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US" sz="2000" dirty="0"/>
              <a:t>User Story #18:</a:t>
            </a:r>
            <a:r>
              <a:rPr lang="en-US" dirty="0"/>
              <a:t> As an administrator, I would like to fill out a form to set the students and speeches for the ceremony.</a:t>
            </a:r>
            <a:endParaRPr dirty="0"/>
          </a:p>
          <a:p>
            <a:pPr marL="171450" lvl="0" indent="-17145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</a:pPr>
            <a:r>
              <a:rPr lang="en-US" dirty="0"/>
              <a:t>Upload video/audio files to form.</a:t>
            </a:r>
            <a:endParaRPr dirty="0"/>
          </a:p>
          <a:p>
            <a:pPr marL="171450" lvl="0" indent="-17145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</a:pPr>
            <a:r>
              <a:rPr lang="en-US" dirty="0"/>
              <a:t>Set Banner images for university.</a:t>
            </a:r>
            <a:endParaRPr dirty="0"/>
          </a:p>
          <a:p>
            <a:pPr marL="171450" lvl="0" indent="-17145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</a:pPr>
            <a:r>
              <a:rPr lang="en-US" dirty="0"/>
              <a:t>Set students and faculty participating.</a:t>
            </a:r>
            <a:endParaRPr dirty="0"/>
          </a:p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US" sz="2000" dirty="0"/>
              <a:t>User Story #19:</a:t>
            </a:r>
            <a:r>
              <a:rPr lang="en-US" dirty="0"/>
              <a:t> As a User, I would like to have a networked integrated chatroom scene.</a:t>
            </a:r>
            <a:endParaRPr dirty="0"/>
          </a:p>
          <a:p>
            <a:pPr marL="171450" lvl="0" indent="-17145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</a:pPr>
            <a:r>
              <a:rPr lang="en-US" dirty="0"/>
              <a:t>Send messages via UDP.</a:t>
            </a:r>
            <a:endParaRPr dirty="0"/>
          </a:p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US" sz="2000" dirty="0"/>
              <a:t>User Story #20:</a:t>
            </a:r>
            <a:r>
              <a:rPr lang="en-US" dirty="0"/>
              <a:t> As a Developer, I would like all persisting bugs in the project to be fixed and the code directory to be cleaned.</a:t>
            </a:r>
            <a:endParaRPr dirty="0"/>
          </a:p>
          <a:p>
            <a:pPr marL="171450" lvl="0" indent="-17145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</a:pPr>
            <a:r>
              <a:rPr lang="en-US" dirty="0"/>
              <a:t>Set up code for next semester.</a:t>
            </a:r>
            <a:endParaRPr dirty="0"/>
          </a:p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lang="en-US" sz="2000" dirty="0"/>
              <a:t>User Story #21:</a:t>
            </a:r>
            <a:r>
              <a:rPr lang="en-US" dirty="0"/>
              <a:t> As a Developer, I would like the entirety of the project's documentation to be completed and ready to be handed off to the next team.</a:t>
            </a:r>
            <a:endParaRPr dirty="0"/>
          </a:p>
          <a:p>
            <a:pPr marL="171450" lvl="0" indent="-17145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</a:pPr>
            <a:r>
              <a:rPr lang="en-US" dirty="0"/>
              <a:t>Final document</a:t>
            </a:r>
            <a:endParaRPr dirty="0"/>
          </a:p>
          <a:p>
            <a:pPr marL="171450" lvl="0" indent="-17145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</a:pPr>
            <a:r>
              <a:rPr lang="en-US" dirty="0"/>
              <a:t>Posters</a:t>
            </a:r>
            <a:endParaRPr dirty="0"/>
          </a:p>
          <a:p>
            <a:pPr marL="171450" lvl="0" indent="-17145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</a:pPr>
            <a:r>
              <a:rPr lang="en-US" dirty="0"/>
              <a:t>Videos</a:t>
            </a:r>
            <a:endParaRPr dirty="0"/>
          </a:p>
          <a:p>
            <a:pPr marL="171450" lvl="0" indent="-17145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</a:pPr>
            <a:r>
              <a:rPr lang="en-US" dirty="0"/>
              <a:t>Presentation</a:t>
            </a:r>
            <a:endParaRPr dirty="0"/>
          </a:p>
          <a:p>
            <a:pPr marL="0" lvl="0" indent="0" algn="just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</a:pPr>
            <a:endParaRPr dirty="0"/>
          </a:p>
        </p:txBody>
      </p:sp>
    </p:spTree>
  </p:cSld>
  <p:clrMapOvr>
    <a:masterClrMapping/>
  </p:clrMapOvr>
  <p:transition spd="slow" advTm="4098">
    <p:strips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" name="Google Shape;1410;p6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sp>
        <p:nvSpPr>
          <p:cNvPr id="1411" name="Google Shape;1411;p6"/>
          <p:cNvSpPr txBox="1">
            <a:spLocks noGrp="1"/>
          </p:cNvSpPr>
          <p:nvPr>
            <p:ph type="title"/>
          </p:nvPr>
        </p:nvSpPr>
        <p:spPr>
          <a:xfrm>
            <a:off x="588286" y="3633535"/>
            <a:ext cx="5334063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lang="en-US"/>
              <a:t>Requirements:</a:t>
            </a:r>
            <a:br>
              <a:rPr lang="en-US"/>
            </a:br>
            <a:r>
              <a:rPr lang="en-US"/>
              <a:t>Use Case Diagram</a:t>
            </a:r>
            <a:endParaRPr/>
          </a:p>
        </p:txBody>
      </p:sp>
      <p:pic>
        <p:nvPicPr>
          <p:cNvPr id="1412" name="Google Shape;1412;p6" descr="A close up of text on a white background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2653" y="1546441"/>
            <a:ext cx="8348472" cy="71925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4098">
    <p:strips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" name="Google Shape;1417;p7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sp>
        <p:nvSpPr>
          <p:cNvPr id="1418" name="Google Shape;1418;p7"/>
          <p:cNvSpPr txBox="1">
            <a:spLocks noGrp="1"/>
          </p:cNvSpPr>
          <p:nvPr>
            <p:ph type="title"/>
          </p:nvPr>
        </p:nvSpPr>
        <p:spPr>
          <a:xfrm>
            <a:off x="588286" y="3633535"/>
            <a:ext cx="5334063" cy="3018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lang="en-US"/>
              <a:t>Requirements:</a:t>
            </a:r>
            <a:br>
              <a:rPr lang="en-US"/>
            </a:br>
            <a:r>
              <a:rPr lang="en-US"/>
              <a:t>Sequence Diagram</a:t>
            </a:r>
            <a:endParaRPr/>
          </a:p>
        </p:txBody>
      </p:sp>
      <p:pic>
        <p:nvPicPr>
          <p:cNvPr id="1419" name="Google Shape;1419;p7" descr="A screenshot of a social media pos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18938" y="2352387"/>
            <a:ext cx="10780776" cy="5580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4098">
    <p:strips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" name="Google Shape;1424;p8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  <p:sp>
        <p:nvSpPr>
          <p:cNvPr id="1425" name="Google Shape;1425;p8"/>
          <p:cNvSpPr txBox="1">
            <a:spLocks noGrp="1"/>
          </p:cNvSpPr>
          <p:nvPr>
            <p:ph type="title"/>
          </p:nvPr>
        </p:nvSpPr>
        <p:spPr>
          <a:xfrm>
            <a:off x="1403870" y="2086656"/>
            <a:ext cx="6100016" cy="6110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lang="en-US"/>
              <a:t>System Design:</a:t>
            </a:r>
            <a:br>
              <a:rPr lang="en-US"/>
            </a:br>
            <a:r>
              <a:rPr lang="en-US"/>
              <a:t>Architecture</a:t>
            </a:r>
            <a:endParaRPr/>
          </a:p>
        </p:txBody>
      </p:sp>
      <p:sp>
        <p:nvSpPr>
          <p:cNvPr id="1426" name="Google Shape;1426;p8"/>
          <p:cNvSpPr txBox="1"/>
          <p:nvPr/>
        </p:nvSpPr>
        <p:spPr>
          <a:xfrm>
            <a:off x="10026250" y="316325"/>
            <a:ext cx="7950600" cy="8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 b="1">
                <a:latin typeface="Times New Roman"/>
                <a:ea typeface="Times New Roman"/>
                <a:cs typeface="Times New Roman"/>
                <a:sym typeface="Times New Roman"/>
              </a:rPr>
              <a:t>Full digital graduation ceremony</a:t>
            </a:r>
            <a:endParaRPr sz="1500"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Complete flow of ceremony: Main menu -&gt; Chatroom -&gt; Opening ceremony speeches -&gt; Student line up ceremony -&gt; Ending speeches -&gt; Chatroom -&gt; Quit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 b="1">
                <a:latin typeface="Times New Roman"/>
                <a:ea typeface="Times New Roman"/>
                <a:cs typeface="Times New Roman"/>
                <a:sym typeface="Times New Roman"/>
              </a:rPr>
              <a:t>Student Chat Room</a:t>
            </a:r>
            <a:endParaRPr sz="1500"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Students are placed into the chat room before the ceremony starts to socialize with their classmates.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3rd person camera and controller in chatroom. 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 b="1">
                <a:latin typeface="Times New Roman"/>
                <a:ea typeface="Times New Roman"/>
                <a:cs typeface="Times New Roman"/>
                <a:sym typeface="Times New Roman"/>
              </a:rPr>
              <a:t>Completely configurable ceremony</a:t>
            </a:r>
            <a:endParaRPr sz="1500"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Administrator can configure several aspects of ceremony: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Institution : School colors for User interface, School banners for ceremony, Participating departments/ faculty and staff. 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Students: Students can add a picture of themselves, a quote, Name, degree awarded.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Speeches:  Administrator can add Opening and Ending ceremony speeches. Can be as many speeches as needed. Each speech is either a video or audio file. 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 b="1">
                <a:latin typeface="Times New Roman"/>
                <a:ea typeface="Times New Roman"/>
                <a:cs typeface="Times New Roman"/>
                <a:sym typeface="Times New Roman"/>
              </a:rPr>
              <a:t>Ceremony Manager</a:t>
            </a:r>
            <a:endParaRPr sz="1500"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Dictates sequence of ceremony by running through configured speeches and students for line up. 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Decides at runtime if speech is audio of video and uses respective players. 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 b="1">
                <a:latin typeface="Times New Roman"/>
                <a:ea typeface="Times New Roman"/>
                <a:cs typeface="Times New Roman"/>
                <a:sym typeface="Times New Roman"/>
              </a:rPr>
              <a:t>Speeches</a:t>
            </a:r>
            <a:endParaRPr sz="1500"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Each speech contains: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 an audio or video file of the respective speech. 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Speech speaker’s name and Title.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Photo of speech speaker. 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 b="1">
                <a:latin typeface="Times New Roman"/>
                <a:ea typeface="Times New Roman"/>
                <a:cs typeface="Times New Roman"/>
                <a:sym typeface="Times New Roman"/>
              </a:rPr>
              <a:t>Object spawner system</a:t>
            </a:r>
            <a:endParaRPr sz="1500"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Spawns student objects (for line up) at runtime and deletes after use to reduce overhead and increase space and time complexity of the main algorithm. 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 b="1">
                <a:latin typeface="Times New Roman"/>
                <a:ea typeface="Times New Roman"/>
                <a:cs typeface="Times New Roman"/>
                <a:sym typeface="Times New Roman"/>
              </a:rPr>
              <a:t>Post Processing effects and Lighting overhaul</a:t>
            </a:r>
            <a:endParaRPr sz="1500"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Added post processing effect to give scene a more modern look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371600" lvl="2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Anti aliasing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371600" lvl="2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Bloom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371600" lvl="2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Motion blur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371600" lvl="2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Ambient occlusion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371600" lvl="2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Depth of field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Used a more modern lightmap generation algorithm. 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371600" lvl="2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Reduces overhead by reducing the number of lights in the scene. 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371600" lvl="2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❏"/>
            </a:pPr>
            <a:r>
              <a:rPr lang="en-US" sz="1500">
                <a:latin typeface="Times New Roman"/>
                <a:ea typeface="Times New Roman"/>
                <a:cs typeface="Times New Roman"/>
                <a:sym typeface="Times New Roman"/>
              </a:rPr>
              <a:t>Using main spot light instead of ambient lighting. </a:t>
            </a:r>
            <a:endParaRPr sz="210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slow" advTm="5289">
    <p:strips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" name="Google Shape;1431;p9"/>
          <p:cNvSpPr txBox="1">
            <a:spLocks noGrp="1"/>
          </p:cNvSpPr>
          <p:nvPr>
            <p:ph type="sldNum" idx="12"/>
          </p:nvPr>
        </p:nvSpPr>
        <p:spPr>
          <a:xfrm>
            <a:off x="15265400" y="8877368"/>
            <a:ext cx="2711450" cy="1012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sp>
        <p:nvSpPr>
          <p:cNvPr id="1432" name="Google Shape;1432;p9"/>
          <p:cNvSpPr txBox="1">
            <a:spLocks noGrp="1"/>
          </p:cNvSpPr>
          <p:nvPr>
            <p:ph type="title"/>
          </p:nvPr>
        </p:nvSpPr>
        <p:spPr>
          <a:xfrm>
            <a:off x="1403870" y="2086656"/>
            <a:ext cx="6100016" cy="6110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lang="en-US"/>
              <a:t>System Design:</a:t>
            </a:r>
            <a:br>
              <a:rPr lang="en-US"/>
            </a:br>
            <a:r>
              <a:rPr lang="en-US"/>
              <a:t>Deployment</a:t>
            </a:r>
            <a:endParaRPr/>
          </a:p>
        </p:txBody>
      </p:sp>
      <p:pic>
        <p:nvPicPr>
          <p:cNvPr id="1433" name="Google Shape;1433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44000" y="1988650"/>
            <a:ext cx="9090850" cy="5716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5289">
    <p:strips dir="rd"/>
  </p:transition>
</p:sld>
</file>

<file path=ppt/theme/theme1.xml><?xml version="1.0" encoding="utf-8"?>
<a:theme xmlns:a="http://schemas.openxmlformats.org/drawingml/2006/main" name="Contents">
  <a:themeElements>
    <a:clrScheme name="Polaris">
      <a:dk1>
        <a:srgbClr val="3C3C3C"/>
      </a:dk1>
      <a:lt1>
        <a:srgbClr val="FFFFFF"/>
      </a:lt1>
      <a:dk2>
        <a:srgbClr val="575454"/>
      </a:dk2>
      <a:lt2>
        <a:srgbClr val="E7E6E6"/>
      </a:lt2>
      <a:accent1>
        <a:srgbClr val="333333"/>
      </a:accent1>
      <a:accent2>
        <a:srgbClr val="515151"/>
      </a:accent2>
      <a:accent3>
        <a:srgbClr val="6F6F6F"/>
      </a:accent3>
      <a:accent4>
        <a:srgbClr val="8D8D8D"/>
      </a:accent4>
      <a:accent5>
        <a:srgbClr val="B2C7CE"/>
      </a:accent5>
      <a:accent6>
        <a:srgbClr val="009999"/>
      </a:accent6>
      <a:hlink>
        <a:srgbClr val="779CA8"/>
      </a:hlink>
      <a:folHlink>
        <a:srgbClr val="4A6A7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1411</Words>
  <Application>Microsoft Macintosh PowerPoint</Application>
  <PresentationFormat>Custom</PresentationFormat>
  <Paragraphs>149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Noto Sans Symbols</vt:lpstr>
      <vt:lpstr>Times New Roman</vt:lpstr>
      <vt:lpstr>Contents</vt:lpstr>
      <vt:lpstr>FIU Senior Project Spring 2020  Digital Graduation &amp; Reunion</vt:lpstr>
      <vt:lpstr>Problem Definition</vt:lpstr>
      <vt:lpstr>Project Management</vt:lpstr>
      <vt:lpstr>Requirements: User Stories</vt:lpstr>
      <vt:lpstr>Requirements: User Stories</vt:lpstr>
      <vt:lpstr>Requirements: Use Case Diagram</vt:lpstr>
      <vt:lpstr>Requirements: Sequence Diagram</vt:lpstr>
      <vt:lpstr>System Design: Architecture</vt:lpstr>
      <vt:lpstr>System Design: Deployment</vt:lpstr>
      <vt:lpstr>System Design </vt:lpstr>
      <vt:lpstr>Requirements: UML Class Diagram</vt:lpstr>
      <vt:lpstr>Algorithm</vt:lpstr>
      <vt:lpstr>PowerPoint Presentation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FIU Senior Project Spring 2020  Digital Graduation &amp; Reunion</dc:title>
  <dc:creator>Jun Akizaki</dc:creator>
  <cp:lastModifiedBy>Justin Danglade</cp:lastModifiedBy>
  <cp:revision>1</cp:revision>
  <dcterms:created xsi:type="dcterms:W3CDTF">2016-10-08T14:15:50Z</dcterms:created>
  <dcterms:modified xsi:type="dcterms:W3CDTF">2020-04-27T22:25:32Z</dcterms:modified>
</cp:coreProperties>
</file>