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strictFirstAndLastChars="0" saveSubsetFonts="1">
  <p:sldMasterIdLst>
    <p:sldMasterId id="2147483648" r:id="rId4"/>
  </p:sldMasterIdLst>
  <p:notesMasterIdLst>
    <p:notesMasterId r:id="rId5"/>
  </p:notesMasterIdLst>
  <p:sldIdLst>
    <p:sldId id="256" r:id="rId6"/>
  </p:sldIdLst>
  <p:sldSz cy="43891200" cx="329184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3824">
          <p15:clr>
            <a:srgbClr val="000000"/>
          </p15:clr>
        </p15:guide>
        <p15:guide id="2" pos="10368">
          <p15:clr>
            <a:srgbClr val="000000"/>
          </p15:clr>
        </p15:guide>
      </p15:sldGuideLst>
    </p:ext>
    <p:ext uri="http://customooxmlschemas.google.com/">
      <go:slidesCustomData xmlns:go="http://customooxmlschemas.google.com/" r:id="rId7" roundtripDataSignature="AMtx7mgYShH/tWf9JxzTY9Id4x4it+DlQ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3824" orient="horz"/>
        <p:guide pos="10368"/>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5" Type="http://schemas.openxmlformats.org/officeDocument/2006/relationships/notesMaster" Target="notesMasters/notesMaster1.xml"/><Relationship Id="rId6" Type="http://schemas.openxmlformats.org/officeDocument/2006/relationships/slide" Target="slides/slide1.xml"/><Relationship Id="rId7"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000000"/>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9pPr>
          </a:lstStyle>
          <a:p/>
        </p:txBody>
      </p:sp>
      <p:sp>
        <p:nvSpPr>
          <p:cNvPr id="4" name="Google Shape;4;n"/>
          <p:cNvSpPr txBox="1"/>
          <p:nvPr>
            <p:ph idx="10" type="dt"/>
          </p:nvPr>
        </p:nvSpPr>
        <p:spPr>
          <a:xfrm>
            <a:off x="3884612" y="0"/>
            <a:ext cx="2971800" cy="457200"/>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SzPts val="1400"/>
              <a:buNone/>
              <a:defRPr b="0" i="0" sz="1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9pPr>
          </a:lstStyle>
          <a:p/>
        </p:txBody>
      </p:sp>
      <p:sp>
        <p:nvSpPr>
          <p:cNvPr id="5" name="Google Shape;5;n"/>
          <p:cNvSpPr/>
          <p:nvPr>
            <p:ph idx="3" type="sldImg"/>
          </p:nvPr>
        </p:nvSpPr>
        <p:spPr>
          <a:xfrm>
            <a:off x="2143125" y="685800"/>
            <a:ext cx="25717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lim="800000"/>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rmAutofit/>
          </a:bodyPr>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
        <p:nvSpPr>
          <p:cNvPr id="7" name="Google Shape;7;n"/>
          <p:cNvSpPr txBox="1"/>
          <p:nvPr>
            <p:ph idx="11" type="ftr"/>
          </p:nvPr>
        </p:nvSpPr>
        <p:spPr>
          <a:xfrm>
            <a:off x="0" y="8685212"/>
            <a:ext cx="2971800" cy="457200"/>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9pPr>
          </a:lstStyle>
          <a:p/>
        </p:txBody>
      </p:sp>
      <p:sp>
        <p:nvSpPr>
          <p:cNvPr id="8" name="Google Shape;8;n"/>
          <p:cNvSpPr txBox="1"/>
          <p:nvPr>
            <p:ph idx="12" type="sldNum"/>
          </p:nvPr>
        </p:nvSpPr>
        <p:spPr>
          <a:xfrm>
            <a:off x="3884612" y="8685212"/>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4" name="Shape 84"/>
        <p:cNvGrpSpPr/>
        <p:nvPr/>
      </p:nvGrpSpPr>
      <p:grpSpPr>
        <a:xfrm>
          <a:off x="0" y="0"/>
          <a:ext cx="0" cy="0"/>
          <a:chOff x="0" y="0"/>
          <a:chExt cx="0" cy="0"/>
        </a:xfrm>
      </p:grpSpPr>
      <p:sp>
        <p:nvSpPr>
          <p:cNvPr id="85" name="Google Shape;85;p1:notes"/>
          <p:cNvSpPr/>
          <p:nvPr>
            <p:ph idx="2" type="sldImg"/>
          </p:nvPr>
        </p:nvSpPr>
        <p:spPr>
          <a:xfrm>
            <a:off x="2143125" y="685800"/>
            <a:ext cx="257175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524288"/>
            <a:headEnd len="sm" w="sm" type="none"/>
            <a:tailEnd len="sm" w="sm" type="none"/>
          </a:ln>
        </p:spPr>
      </p:sp>
      <p:sp>
        <p:nvSpPr>
          <p:cNvPr id="86" name="Google Shape;86;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7" name="Google Shape;87;p1:notes"/>
          <p:cNvSpPr txBox="1"/>
          <p:nvPr/>
        </p:nvSpPr>
        <p:spPr>
          <a:xfrm>
            <a:off x="3884612" y="8685212"/>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8400"/>
              <a:buFont typeface="Arial"/>
              <a:buNone/>
            </a:pPr>
            <a:fld id="{00000000-1234-1234-1234-123412341234}" type="slidenum">
              <a:rPr b="0" i="0" lang="en-US" sz="8400" u="none">
                <a:solidFill>
                  <a:srgbClr val="000000"/>
                </a:solidFill>
                <a:latin typeface="Arial"/>
                <a:ea typeface="Arial"/>
                <a:cs typeface="Arial"/>
                <a:sym typeface="Arial"/>
              </a:rPr>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15" name="Shape 15"/>
        <p:cNvGrpSpPr/>
        <p:nvPr/>
      </p:nvGrpSpPr>
      <p:grpSpPr>
        <a:xfrm>
          <a:off x="0" y="0"/>
          <a:ext cx="0" cy="0"/>
          <a:chOff x="0" y="0"/>
          <a:chExt cx="0" cy="0"/>
        </a:xfrm>
      </p:grpSpPr>
      <p:sp>
        <p:nvSpPr>
          <p:cNvPr id="16" name="Google Shape;16;p3"/>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3"/>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 name="Google Shape;18;p3"/>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type="obj">
  <p:cSld name="OBJECT">
    <p:spTree>
      <p:nvGrpSpPr>
        <p:cNvPr id="72" name="Shape 72"/>
        <p:cNvGrpSpPr/>
        <p:nvPr/>
      </p:nvGrpSpPr>
      <p:grpSpPr>
        <a:xfrm>
          <a:off x="0" y="0"/>
          <a:ext cx="0" cy="0"/>
          <a:chOff x="0" y="0"/>
          <a:chExt cx="0" cy="0"/>
        </a:xfrm>
      </p:grpSpPr>
      <p:sp>
        <p:nvSpPr>
          <p:cNvPr id="73" name="Google Shape;73;p12"/>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74" name="Google Shape;74;p12"/>
          <p:cNvSpPr txBox="1"/>
          <p:nvPr>
            <p:ph idx="1" type="body"/>
          </p:nvPr>
        </p:nvSpPr>
        <p:spPr>
          <a:xfrm>
            <a:off x="1646237" y="10242550"/>
            <a:ext cx="29627512" cy="28963938"/>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5" name="Google Shape;75;p12"/>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12"/>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7" name="Google Shape;77;p12"/>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78" name="Shape 78"/>
        <p:cNvGrpSpPr/>
        <p:nvPr/>
      </p:nvGrpSpPr>
      <p:grpSpPr>
        <a:xfrm>
          <a:off x="0" y="0"/>
          <a:ext cx="0" cy="0"/>
          <a:chOff x="0" y="0"/>
          <a:chExt cx="0" cy="0"/>
        </a:xfrm>
      </p:grpSpPr>
      <p:sp>
        <p:nvSpPr>
          <p:cNvPr id="79" name="Google Shape;79;p13"/>
          <p:cNvSpPr txBox="1"/>
          <p:nvPr>
            <p:ph type="ctrTitle"/>
          </p:nvPr>
        </p:nvSpPr>
        <p:spPr>
          <a:xfrm>
            <a:off x="2469358" y="13635320"/>
            <a:ext cx="27979686" cy="9408459"/>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80" name="Google Shape;80;p13"/>
          <p:cNvSpPr txBox="1"/>
          <p:nvPr>
            <p:ph idx="1" type="subTitle"/>
          </p:nvPr>
        </p:nvSpPr>
        <p:spPr>
          <a:xfrm>
            <a:off x="4937523" y="24872580"/>
            <a:ext cx="23043355" cy="11214847"/>
          </a:xfrm>
          <a:prstGeom prst="rect">
            <a:avLst/>
          </a:prstGeom>
          <a:noFill/>
          <a:ln>
            <a:noFill/>
          </a:ln>
        </p:spPr>
        <p:txBody>
          <a:bodyPr anchorCtr="0" anchor="t" bIns="214225" lIns="428450" spcFirstLastPara="1" rIns="428450" wrap="square" tIns="214225">
            <a:noAutofit/>
          </a:bodyPr>
          <a:lstStyle>
            <a:lvl1pPr lvl="0" algn="ctr">
              <a:spcBef>
                <a:spcPts val="3000"/>
              </a:spcBef>
              <a:spcAft>
                <a:spcPts val="0"/>
              </a:spcAft>
              <a:buClr>
                <a:schemeClr val="dk1"/>
              </a:buClr>
              <a:buSzPts val="15000"/>
              <a:buFont typeface="Arial"/>
              <a:buNone/>
              <a:defRPr/>
            </a:lvl1pPr>
            <a:lvl2pPr lvl="1" algn="ctr">
              <a:spcBef>
                <a:spcPts val="2620"/>
              </a:spcBef>
              <a:spcAft>
                <a:spcPts val="0"/>
              </a:spcAft>
              <a:buClr>
                <a:schemeClr val="dk1"/>
              </a:buClr>
              <a:buSzPts val="13100"/>
              <a:buFont typeface="Arial"/>
              <a:buNone/>
              <a:defRPr/>
            </a:lvl2pPr>
            <a:lvl3pPr lvl="2" algn="ctr">
              <a:spcBef>
                <a:spcPts val="2240"/>
              </a:spcBef>
              <a:spcAft>
                <a:spcPts val="0"/>
              </a:spcAft>
              <a:buClr>
                <a:schemeClr val="dk1"/>
              </a:buClr>
              <a:buSzPts val="11200"/>
              <a:buFont typeface="Arial"/>
              <a:buNone/>
              <a:defRPr/>
            </a:lvl3pPr>
            <a:lvl4pPr lvl="3" algn="ctr">
              <a:spcBef>
                <a:spcPts val="1880"/>
              </a:spcBef>
              <a:spcAft>
                <a:spcPts val="0"/>
              </a:spcAft>
              <a:buClr>
                <a:schemeClr val="dk1"/>
              </a:buClr>
              <a:buSzPts val="9400"/>
              <a:buFont typeface="Arial"/>
              <a:buNone/>
              <a:defRPr/>
            </a:lvl4pPr>
            <a:lvl5pPr lvl="4" algn="ctr">
              <a:spcBef>
                <a:spcPts val="1880"/>
              </a:spcBef>
              <a:spcAft>
                <a:spcPts val="0"/>
              </a:spcAft>
              <a:buClr>
                <a:schemeClr val="dk1"/>
              </a:buClr>
              <a:buSzPts val="9400"/>
              <a:buFont typeface="Arial"/>
              <a:buNone/>
              <a:defRPr/>
            </a:lvl5pPr>
            <a:lvl6pPr lvl="5" algn="ctr">
              <a:spcBef>
                <a:spcPts val="1880"/>
              </a:spcBef>
              <a:spcAft>
                <a:spcPts val="0"/>
              </a:spcAft>
              <a:buClr>
                <a:schemeClr val="dk1"/>
              </a:buClr>
              <a:buSzPts val="9400"/>
              <a:buFont typeface="Arial"/>
              <a:buNone/>
              <a:defRPr/>
            </a:lvl6pPr>
            <a:lvl7pPr lvl="6" algn="ctr">
              <a:spcBef>
                <a:spcPts val="1880"/>
              </a:spcBef>
              <a:spcAft>
                <a:spcPts val="0"/>
              </a:spcAft>
              <a:buClr>
                <a:schemeClr val="dk1"/>
              </a:buClr>
              <a:buSzPts val="9400"/>
              <a:buFont typeface="Arial"/>
              <a:buNone/>
              <a:defRPr/>
            </a:lvl7pPr>
            <a:lvl8pPr lvl="7" algn="ctr">
              <a:spcBef>
                <a:spcPts val="1880"/>
              </a:spcBef>
              <a:spcAft>
                <a:spcPts val="0"/>
              </a:spcAft>
              <a:buClr>
                <a:schemeClr val="dk1"/>
              </a:buClr>
              <a:buSzPts val="9400"/>
              <a:buFont typeface="Arial"/>
              <a:buNone/>
              <a:defRPr/>
            </a:lvl8pPr>
            <a:lvl9pPr lvl="8" algn="ctr">
              <a:spcBef>
                <a:spcPts val="1880"/>
              </a:spcBef>
              <a:spcAft>
                <a:spcPts val="0"/>
              </a:spcAft>
              <a:buClr>
                <a:schemeClr val="dk1"/>
              </a:buClr>
              <a:buSzPts val="9400"/>
              <a:buFont typeface="Arial"/>
              <a:buNone/>
              <a:defRPr/>
            </a:lvl9pPr>
          </a:lstStyle>
          <a:p/>
        </p:txBody>
      </p:sp>
      <p:sp>
        <p:nvSpPr>
          <p:cNvPr id="81" name="Google Shape;81;p13"/>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13"/>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13"/>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tical Title and Text" type="vertTitleAndTx">
  <p:cSld name="VERTICAL_TITLE_AND_VERTICAL_TEXT">
    <p:spTree>
      <p:nvGrpSpPr>
        <p:cNvPr id="19" name="Shape 19"/>
        <p:cNvGrpSpPr/>
        <p:nvPr/>
      </p:nvGrpSpPr>
      <p:grpSpPr>
        <a:xfrm>
          <a:off x="0" y="0"/>
          <a:ext cx="0" cy="0"/>
          <a:chOff x="0" y="0"/>
          <a:chExt cx="0" cy="0"/>
        </a:xfrm>
      </p:grpSpPr>
      <p:sp>
        <p:nvSpPr>
          <p:cNvPr id="20" name="Google Shape;20;p4"/>
          <p:cNvSpPr txBox="1"/>
          <p:nvPr>
            <p:ph type="title"/>
          </p:nvPr>
        </p:nvSpPr>
        <p:spPr>
          <a:xfrm rot="5400000">
            <a:off x="8844488" y="16778674"/>
            <a:ext cx="37450058" cy="7406878"/>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1" name="Google Shape;21;p4"/>
          <p:cNvSpPr txBox="1"/>
          <p:nvPr>
            <p:ph idx="1" type="body"/>
          </p:nvPr>
        </p:nvSpPr>
        <p:spPr>
          <a:xfrm rot="5400000">
            <a:off x="-6026415" y="9428946"/>
            <a:ext cx="37450058" cy="22106335"/>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2" name="Google Shape;22;p4"/>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4"/>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 name="Google Shape;24;p4"/>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Vertical Text" type="vertTx">
  <p:cSld name="VERTICAL_TEXT">
    <p:spTree>
      <p:nvGrpSpPr>
        <p:cNvPr id="25" name="Shape 25"/>
        <p:cNvGrpSpPr/>
        <p:nvPr/>
      </p:nvGrpSpPr>
      <p:grpSpPr>
        <a:xfrm>
          <a:off x="0" y="0"/>
          <a:ext cx="0" cy="0"/>
          <a:chOff x="0" y="0"/>
          <a:chExt cx="0" cy="0"/>
        </a:xfrm>
      </p:grpSpPr>
      <p:sp>
        <p:nvSpPr>
          <p:cNvPr id="26" name="Google Shape;26;p5"/>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7" name="Google Shape;27;p5"/>
          <p:cNvSpPr txBox="1"/>
          <p:nvPr>
            <p:ph idx="1" type="body"/>
          </p:nvPr>
        </p:nvSpPr>
        <p:spPr>
          <a:xfrm rot="5400000">
            <a:off x="1978025" y="9910763"/>
            <a:ext cx="28963938" cy="29627512"/>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8" name="Google Shape;28;p5"/>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5"/>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5"/>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type="picTx">
  <p:cSld name="PICTURE_WITH_CAPTION_TEXT">
    <p:spTree>
      <p:nvGrpSpPr>
        <p:cNvPr id="31" name="Shape 31"/>
        <p:cNvGrpSpPr/>
        <p:nvPr/>
      </p:nvGrpSpPr>
      <p:grpSpPr>
        <a:xfrm>
          <a:off x="0" y="0"/>
          <a:ext cx="0" cy="0"/>
          <a:chOff x="0" y="0"/>
          <a:chExt cx="0" cy="0"/>
        </a:xfrm>
      </p:grpSpPr>
      <p:sp>
        <p:nvSpPr>
          <p:cNvPr id="32" name="Google Shape;32;p6"/>
          <p:cNvSpPr txBox="1"/>
          <p:nvPr>
            <p:ph type="title"/>
          </p:nvPr>
        </p:nvSpPr>
        <p:spPr>
          <a:xfrm>
            <a:off x="6451999" y="30724288"/>
            <a:ext cx="19751278" cy="3626224"/>
          </a:xfrm>
          <a:prstGeom prst="rect">
            <a:avLst/>
          </a:prstGeom>
          <a:noFill/>
          <a:ln>
            <a:noFill/>
          </a:ln>
        </p:spPr>
        <p:txBody>
          <a:bodyPr anchorCtr="0" anchor="b" bIns="214225" lIns="428450" spcFirstLastPara="1" rIns="428450" wrap="square" tIns="214225">
            <a:noAutofit/>
          </a:bodyPr>
          <a:lstStyle>
            <a:lvl1pPr lvl="0" algn="l">
              <a:spcBef>
                <a:spcPts val="0"/>
              </a:spcBef>
              <a:spcAft>
                <a:spcPts val="0"/>
              </a:spcAft>
              <a:buSzPts val="1400"/>
              <a:buNone/>
              <a:defRPr b="1" sz="20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33" name="Google Shape;33;p6"/>
          <p:cNvSpPr/>
          <p:nvPr>
            <p:ph idx="2" type="pic"/>
          </p:nvPr>
        </p:nvSpPr>
        <p:spPr>
          <a:xfrm>
            <a:off x="6451999" y="3922059"/>
            <a:ext cx="19751278" cy="26333825"/>
          </a:xfrm>
          <a:prstGeom prst="rect">
            <a:avLst/>
          </a:prstGeom>
          <a:noFill/>
          <a:ln>
            <a:noFill/>
          </a:ln>
        </p:spPr>
        <p:txBody>
          <a:bodyPr anchorCtr="0" anchor="t" bIns="214225" lIns="428450" spcFirstLastPara="1" rIns="428450" wrap="square" tIns="214225">
            <a:noAutofit/>
          </a:bodyPr>
          <a:lstStyle>
            <a:lvl1pPr lvl="0" marR="0" rtl="0" algn="l">
              <a:spcBef>
                <a:spcPts val="640"/>
              </a:spcBef>
              <a:spcAft>
                <a:spcPts val="0"/>
              </a:spcAft>
              <a:buClr>
                <a:schemeClr val="dk1"/>
              </a:buClr>
              <a:buSzPts val="3200"/>
              <a:buFont typeface="Arial"/>
              <a:buNone/>
              <a:defRPr b="0" i="0" sz="3200" u="none" cap="none" strike="noStrike">
                <a:solidFill>
                  <a:schemeClr val="dk1"/>
                </a:solidFill>
                <a:latin typeface="Arial"/>
                <a:ea typeface="Arial"/>
                <a:cs typeface="Arial"/>
                <a:sym typeface="Arial"/>
              </a:defRPr>
            </a:lvl1pPr>
            <a:lvl2pPr lvl="1" marR="0" rtl="0" algn="l">
              <a:spcBef>
                <a:spcPts val="56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spcBef>
                <a:spcPts val="480"/>
              </a:spcBef>
              <a:spcAft>
                <a:spcPts val="0"/>
              </a:spcAft>
              <a:buClr>
                <a:schemeClr val="dk1"/>
              </a:buClr>
              <a:buSzPts val="2400"/>
              <a:buFont typeface="Arial"/>
              <a:buNone/>
              <a:defRPr b="0" i="0" sz="2400" u="none" cap="none" strike="noStrike">
                <a:solidFill>
                  <a:schemeClr val="dk1"/>
                </a:solidFill>
                <a:latin typeface="Arial"/>
                <a:ea typeface="Arial"/>
                <a:cs typeface="Arial"/>
                <a:sym typeface="Arial"/>
              </a:defRPr>
            </a:lvl3pPr>
            <a:lvl4pPr lvl="3" marR="0" rtl="0" algn="l">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4pPr>
            <a:lvl5pPr lvl="4" marR="0" rtl="0" algn="l">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9pPr>
          </a:lstStyle>
          <a:p/>
        </p:txBody>
      </p:sp>
      <p:sp>
        <p:nvSpPr>
          <p:cNvPr id="34" name="Google Shape;34;p6"/>
          <p:cNvSpPr txBox="1"/>
          <p:nvPr>
            <p:ph idx="1" type="body"/>
          </p:nvPr>
        </p:nvSpPr>
        <p:spPr>
          <a:xfrm>
            <a:off x="6451999" y="34350513"/>
            <a:ext cx="19751278" cy="5152464"/>
          </a:xfrm>
          <a:prstGeom prst="rect">
            <a:avLst/>
          </a:prstGeom>
          <a:noFill/>
          <a:ln>
            <a:noFill/>
          </a:ln>
        </p:spPr>
        <p:txBody>
          <a:bodyPr anchorCtr="0" anchor="t" bIns="214225" lIns="428450" spcFirstLastPara="1" rIns="428450" wrap="square" tIns="214225">
            <a:noAutofit/>
          </a:bodyPr>
          <a:lstStyle>
            <a:lvl1pPr indent="-228600" lvl="0" marL="457200" algn="l">
              <a:spcBef>
                <a:spcPts val="280"/>
              </a:spcBef>
              <a:spcAft>
                <a:spcPts val="0"/>
              </a:spcAft>
              <a:buClr>
                <a:schemeClr val="dk1"/>
              </a:buClr>
              <a:buSzPts val="1400"/>
              <a:buFont typeface="Arial"/>
              <a:buNone/>
              <a:defRPr sz="1400"/>
            </a:lvl1pPr>
            <a:lvl2pPr indent="-228600" lvl="1" marL="914400" algn="l">
              <a:spcBef>
                <a:spcPts val="240"/>
              </a:spcBef>
              <a:spcAft>
                <a:spcPts val="0"/>
              </a:spcAft>
              <a:buClr>
                <a:schemeClr val="dk1"/>
              </a:buClr>
              <a:buSzPts val="1200"/>
              <a:buFont typeface="Arial"/>
              <a:buNone/>
              <a:defRPr sz="1200"/>
            </a:lvl2pPr>
            <a:lvl3pPr indent="-228600" lvl="2" marL="1371600" algn="l">
              <a:spcBef>
                <a:spcPts val="200"/>
              </a:spcBef>
              <a:spcAft>
                <a:spcPts val="0"/>
              </a:spcAft>
              <a:buClr>
                <a:schemeClr val="dk1"/>
              </a:buClr>
              <a:buSzPts val="1000"/>
              <a:buFont typeface="Arial"/>
              <a:buNone/>
              <a:defRPr sz="1000"/>
            </a:lvl3pPr>
            <a:lvl4pPr indent="-228600" lvl="3" marL="1828800" algn="l">
              <a:spcBef>
                <a:spcPts val="180"/>
              </a:spcBef>
              <a:spcAft>
                <a:spcPts val="0"/>
              </a:spcAft>
              <a:buClr>
                <a:schemeClr val="dk1"/>
              </a:buClr>
              <a:buSzPts val="900"/>
              <a:buFont typeface="Arial"/>
              <a:buNone/>
              <a:defRPr sz="900"/>
            </a:lvl4pPr>
            <a:lvl5pPr indent="-228600" lvl="4" marL="2286000" algn="l">
              <a:spcBef>
                <a:spcPts val="180"/>
              </a:spcBef>
              <a:spcAft>
                <a:spcPts val="0"/>
              </a:spcAft>
              <a:buClr>
                <a:schemeClr val="dk1"/>
              </a:buClr>
              <a:buSzPts val="900"/>
              <a:buFont typeface="Arial"/>
              <a:buNone/>
              <a:defRPr sz="900"/>
            </a:lvl5pPr>
            <a:lvl6pPr indent="-228600" lvl="5" marL="2743200" algn="l">
              <a:spcBef>
                <a:spcPts val="180"/>
              </a:spcBef>
              <a:spcAft>
                <a:spcPts val="0"/>
              </a:spcAft>
              <a:buClr>
                <a:schemeClr val="dk1"/>
              </a:buClr>
              <a:buSzPts val="900"/>
              <a:buFont typeface="Arial"/>
              <a:buNone/>
              <a:defRPr sz="900"/>
            </a:lvl6pPr>
            <a:lvl7pPr indent="-228600" lvl="6" marL="3200400" algn="l">
              <a:spcBef>
                <a:spcPts val="180"/>
              </a:spcBef>
              <a:spcAft>
                <a:spcPts val="0"/>
              </a:spcAft>
              <a:buClr>
                <a:schemeClr val="dk1"/>
              </a:buClr>
              <a:buSzPts val="900"/>
              <a:buFont typeface="Arial"/>
              <a:buNone/>
              <a:defRPr sz="900"/>
            </a:lvl7pPr>
            <a:lvl8pPr indent="-228600" lvl="7" marL="3657600" algn="l">
              <a:spcBef>
                <a:spcPts val="180"/>
              </a:spcBef>
              <a:spcAft>
                <a:spcPts val="0"/>
              </a:spcAft>
              <a:buClr>
                <a:schemeClr val="dk1"/>
              </a:buClr>
              <a:buSzPts val="900"/>
              <a:buFont typeface="Arial"/>
              <a:buNone/>
              <a:defRPr sz="900"/>
            </a:lvl8pPr>
            <a:lvl9pPr indent="-228600" lvl="8" marL="4114800" algn="l">
              <a:spcBef>
                <a:spcPts val="180"/>
              </a:spcBef>
              <a:spcAft>
                <a:spcPts val="0"/>
              </a:spcAft>
              <a:buClr>
                <a:schemeClr val="dk1"/>
              </a:buClr>
              <a:buSzPts val="900"/>
              <a:buFont typeface="Arial"/>
              <a:buNone/>
              <a:defRPr sz="900"/>
            </a:lvl9pPr>
          </a:lstStyle>
          <a:p/>
        </p:txBody>
      </p:sp>
      <p:sp>
        <p:nvSpPr>
          <p:cNvPr id="35" name="Google Shape;35;p6"/>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p6"/>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 name="Google Shape;37;p6"/>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with Caption" type="objTx">
  <p:cSld name="OBJECT_WITH_CAPTION_TEXT">
    <p:spTree>
      <p:nvGrpSpPr>
        <p:cNvPr id="38" name="Shape 38"/>
        <p:cNvGrpSpPr/>
        <p:nvPr/>
      </p:nvGrpSpPr>
      <p:grpSpPr>
        <a:xfrm>
          <a:off x="0" y="0"/>
          <a:ext cx="0" cy="0"/>
          <a:chOff x="0" y="0"/>
          <a:chExt cx="0" cy="0"/>
        </a:xfrm>
      </p:grpSpPr>
      <p:sp>
        <p:nvSpPr>
          <p:cNvPr id="39" name="Google Shape;39;p7"/>
          <p:cNvSpPr txBox="1"/>
          <p:nvPr>
            <p:ph type="title"/>
          </p:nvPr>
        </p:nvSpPr>
        <p:spPr>
          <a:xfrm>
            <a:off x="1645445" y="1748118"/>
            <a:ext cx="10829926" cy="7436224"/>
          </a:xfrm>
          <a:prstGeom prst="rect">
            <a:avLst/>
          </a:prstGeom>
          <a:noFill/>
          <a:ln>
            <a:noFill/>
          </a:ln>
        </p:spPr>
        <p:txBody>
          <a:bodyPr anchorCtr="0" anchor="b" bIns="214225" lIns="428450" spcFirstLastPara="1" rIns="428450" wrap="square" tIns="214225">
            <a:noAutofit/>
          </a:bodyPr>
          <a:lstStyle>
            <a:lvl1pPr lvl="0" algn="l">
              <a:spcBef>
                <a:spcPts val="0"/>
              </a:spcBef>
              <a:spcAft>
                <a:spcPts val="0"/>
              </a:spcAft>
              <a:buSzPts val="1400"/>
              <a:buNone/>
              <a:defRPr b="1" sz="20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40" name="Google Shape;40;p7"/>
          <p:cNvSpPr txBox="1"/>
          <p:nvPr>
            <p:ph idx="1" type="body"/>
          </p:nvPr>
        </p:nvSpPr>
        <p:spPr>
          <a:xfrm>
            <a:off x="12870656" y="1748118"/>
            <a:ext cx="18402300" cy="37459024"/>
          </a:xfrm>
          <a:prstGeom prst="rect">
            <a:avLst/>
          </a:prstGeom>
          <a:noFill/>
          <a:ln>
            <a:noFill/>
          </a:ln>
        </p:spPr>
        <p:txBody>
          <a:bodyPr anchorCtr="0" anchor="t" bIns="214225" lIns="428450" spcFirstLastPara="1" rIns="428450" wrap="square" tIns="214225">
            <a:noAutofit/>
          </a:bodyPr>
          <a:lstStyle>
            <a:lvl1pPr indent="-431800" lvl="0" marL="457200" algn="l">
              <a:spcBef>
                <a:spcPts val="640"/>
              </a:spcBef>
              <a:spcAft>
                <a:spcPts val="0"/>
              </a:spcAft>
              <a:buClr>
                <a:schemeClr val="dk1"/>
              </a:buClr>
              <a:buSzPts val="3200"/>
              <a:buFont typeface="Arial"/>
              <a:buChar char="•"/>
              <a:defRPr sz="3200"/>
            </a:lvl1pPr>
            <a:lvl2pPr indent="-406400" lvl="1" marL="914400" algn="l">
              <a:spcBef>
                <a:spcPts val="560"/>
              </a:spcBef>
              <a:spcAft>
                <a:spcPts val="0"/>
              </a:spcAft>
              <a:buClr>
                <a:schemeClr val="dk1"/>
              </a:buClr>
              <a:buSzPts val="2800"/>
              <a:buFont typeface="Arial"/>
              <a:buChar char="–"/>
              <a:defRPr sz="2800"/>
            </a:lvl2pPr>
            <a:lvl3pPr indent="-381000" lvl="2" marL="1371600" algn="l">
              <a:spcBef>
                <a:spcPts val="480"/>
              </a:spcBef>
              <a:spcAft>
                <a:spcPts val="0"/>
              </a:spcAft>
              <a:buClr>
                <a:schemeClr val="dk1"/>
              </a:buClr>
              <a:buSzPts val="2400"/>
              <a:buFont typeface="Arial"/>
              <a:buChar char="•"/>
              <a:defRPr sz="2400"/>
            </a:lvl3pPr>
            <a:lvl4pPr indent="-355600" lvl="3" marL="1828800" algn="l">
              <a:spcBef>
                <a:spcPts val="400"/>
              </a:spcBef>
              <a:spcAft>
                <a:spcPts val="0"/>
              </a:spcAft>
              <a:buClr>
                <a:schemeClr val="dk1"/>
              </a:buClr>
              <a:buSzPts val="2000"/>
              <a:buFont typeface="Arial"/>
              <a:buChar char="–"/>
              <a:defRPr sz="2000"/>
            </a:lvl4pPr>
            <a:lvl5pPr indent="-355600" lvl="4" marL="2286000" algn="l">
              <a:spcBef>
                <a:spcPts val="400"/>
              </a:spcBef>
              <a:spcAft>
                <a:spcPts val="0"/>
              </a:spcAft>
              <a:buClr>
                <a:schemeClr val="dk1"/>
              </a:buClr>
              <a:buSzPts val="2000"/>
              <a:buFont typeface="Arial"/>
              <a:buChar char="»"/>
              <a:defRPr sz="2000"/>
            </a:lvl5pPr>
            <a:lvl6pPr indent="-355600" lvl="5" marL="2743200" algn="l">
              <a:spcBef>
                <a:spcPts val="400"/>
              </a:spcBef>
              <a:spcAft>
                <a:spcPts val="0"/>
              </a:spcAft>
              <a:buClr>
                <a:schemeClr val="dk1"/>
              </a:buClr>
              <a:buSzPts val="2000"/>
              <a:buFont typeface="Arial"/>
              <a:buChar char="»"/>
              <a:defRPr sz="2000"/>
            </a:lvl6pPr>
            <a:lvl7pPr indent="-355600" lvl="6" marL="3200400" algn="l">
              <a:spcBef>
                <a:spcPts val="400"/>
              </a:spcBef>
              <a:spcAft>
                <a:spcPts val="0"/>
              </a:spcAft>
              <a:buClr>
                <a:schemeClr val="dk1"/>
              </a:buClr>
              <a:buSzPts val="2000"/>
              <a:buFont typeface="Arial"/>
              <a:buChar char="»"/>
              <a:defRPr sz="2000"/>
            </a:lvl7pPr>
            <a:lvl8pPr indent="-355600" lvl="7" marL="3657600" algn="l">
              <a:spcBef>
                <a:spcPts val="400"/>
              </a:spcBef>
              <a:spcAft>
                <a:spcPts val="0"/>
              </a:spcAft>
              <a:buClr>
                <a:schemeClr val="dk1"/>
              </a:buClr>
              <a:buSzPts val="2000"/>
              <a:buFont typeface="Arial"/>
              <a:buChar char="»"/>
              <a:defRPr sz="2000"/>
            </a:lvl8pPr>
            <a:lvl9pPr indent="-355600" lvl="8" marL="4114800" algn="l">
              <a:spcBef>
                <a:spcPts val="400"/>
              </a:spcBef>
              <a:spcAft>
                <a:spcPts val="0"/>
              </a:spcAft>
              <a:buClr>
                <a:schemeClr val="dk1"/>
              </a:buClr>
              <a:buSzPts val="2000"/>
              <a:buFont typeface="Arial"/>
              <a:buChar char="»"/>
              <a:defRPr sz="2000"/>
            </a:lvl9pPr>
          </a:lstStyle>
          <a:p/>
        </p:txBody>
      </p:sp>
      <p:sp>
        <p:nvSpPr>
          <p:cNvPr id="41" name="Google Shape;41;p7"/>
          <p:cNvSpPr txBox="1"/>
          <p:nvPr>
            <p:ph idx="2" type="body"/>
          </p:nvPr>
        </p:nvSpPr>
        <p:spPr>
          <a:xfrm>
            <a:off x="1645445" y="9184341"/>
            <a:ext cx="10829926" cy="30022799"/>
          </a:xfrm>
          <a:prstGeom prst="rect">
            <a:avLst/>
          </a:prstGeom>
          <a:noFill/>
          <a:ln>
            <a:noFill/>
          </a:ln>
        </p:spPr>
        <p:txBody>
          <a:bodyPr anchorCtr="0" anchor="t" bIns="214225" lIns="428450" spcFirstLastPara="1" rIns="428450" wrap="square" tIns="214225">
            <a:noAutofit/>
          </a:bodyPr>
          <a:lstStyle>
            <a:lvl1pPr indent="-228600" lvl="0" marL="457200" algn="l">
              <a:spcBef>
                <a:spcPts val="280"/>
              </a:spcBef>
              <a:spcAft>
                <a:spcPts val="0"/>
              </a:spcAft>
              <a:buClr>
                <a:schemeClr val="dk1"/>
              </a:buClr>
              <a:buSzPts val="1400"/>
              <a:buFont typeface="Arial"/>
              <a:buNone/>
              <a:defRPr sz="1400"/>
            </a:lvl1pPr>
            <a:lvl2pPr indent="-228600" lvl="1" marL="914400" algn="l">
              <a:spcBef>
                <a:spcPts val="240"/>
              </a:spcBef>
              <a:spcAft>
                <a:spcPts val="0"/>
              </a:spcAft>
              <a:buClr>
                <a:schemeClr val="dk1"/>
              </a:buClr>
              <a:buSzPts val="1200"/>
              <a:buFont typeface="Arial"/>
              <a:buNone/>
              <a:defRPr sz="1200"/>
            </a:lvl2pPr>
            <a:lvl3pPr indent="-228600" lvl="2" marL="1371600" algn="l">
              <a:spcBef>
                <a:spcPts val="200"/>
              </a:spcBef>
              <a:spcAft>
                <a:spcPts val="0"/>
              </a:spcAft>
              <a:buClr>
                <a:schemeClr val="dk1"/>
              </a:buClr>
              <a:buSzPts val="1000"/>
              <a:buFont typeface="Arial"/>
              <a:buNone/>
              <a:defRPr sz="1000"/>
            </a:lvl3pPr>
            <a:lvl4pPr indent="-228600" lvl="3" marL="1828800" algn="l">
              <a:spcBef>
                <a:spcPts val="180"/>
              </a:spcBef>
              <a:spcAft>
                <a:spcPts val="0"/>
              </a:spcAft>
              <a:buClr>
                <a:schemeClr val="dk1"/>
              </a:buClr>
              <a:buSzPts val="900"/>
              <a:buFont typeface="Arial"/>
              <a:buNone/>
              <a:defRPr sz="900"/>
            </a:lvl4pPr>
            <a:lvl5pPr indent="-228600" lvl="4" marL="2286000" algn="l">
              <a:spcBef>
                <a:spcPts val="180"/>
              </a:spcBef>
              <a:spcAft>
                <a:spcPts val="0"/>
              </a:spcAft>
              <a:buClr>
                <a:schemeClr val="dk1"/>
              </a:buClr>
              <a:buSzPts val="900"/>
              <a:buFont typeface="Arial"/>
              <a:buNone/>
              <a:defRPr sz="900"/>
            </a:lvl5pPr>
            <a:lvl6pPr indent="-228600" lvl="5" marL="2743200" algn="l">
              <a:spcBef>
                <a:spcPts val="180"/>
              </a:spcBef>
              <a:spcAft>
                <a:spcPts val="0"/>
              </a:spcAft>
              <a:buClr>
                <a:schemeClr val="dk1"/>
              </a:buClr>
              <a:buSzPts val="900"/>
              <a:buFont typeface="Arial"/>
              <a:buNone/>
              <a:defRPr sz="900"/>
            </a:lvl6pPr>
            <a:lvl7pPr indent="-228600" lvl="6" marL="3200400" algn="l">
              <a:spcBef>
                <a:spcPts val="180"/>
              </a:spcBef>
              <a:spcAft>
                <a:spcPts val="0"/>
              </a:spcAft>
              <a:buClr>
                <a:schemeClr val="dk1"/>
              </a:buClr>
              <a:buSzPts val="900"/>
              <a:buFont typeface="Arial"/>
              <a:buNone/>
              <a:defRPr sz="900"/>
            </a:lvl7pPr>
            <a:lvl8pPr indent="-228600" lvl="7" marL="3657600" algn="l">
              <a:spcBef>
                <a:spcPts val="180"/>
              </a:spcBef>
              <a:spcAft>
                <a:spcPts val="0"/>
              </a:spcAft>
              <a:buClr>
                <a:schemeClr val="dk1"/>
              </a:buClr>
              <a:buSzPts val="900"/>
              <a:buFont typeface="Arial"/>
              <a:buNone/>
              <a:defRPr sz="900"/>
            </a:lvl8pPr>
            <a:lvl9pPr indent="-228600" lvl="8" marL="4114800" algn="l">
              <a:spcBef>
                <a:spcPts val="180"/>
              </a:spcBef>
              <a:spcAft>
                <a:spcPts val="0"/>
              </a:spcAft>
              <a:buClr>
                <a:schemeClr val="dk1"/>
              </a:buClr>
              <a:buSzPts val="900"/>
              <a:buFont typeface="Arial"/>
              <a:buNone/>
              <a:defRPr sz="900"/>
            </a:lvl9pPr>
          </a:lstStyle>
          <a:p/>
        </p:txBody>
      </p:sp>
      <p:sp>
        <p:nvSpPr>
          <p:cNvPr id="42" name="Google Shape;42;p7"/>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7"/>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7"/>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45" name="Shape 45"/>
        <p:cNvGrpSpPr/>
        <p:nvPr/>
      </p:nvGrpSpPr>
      <p:grpSpPr>
        <a:xfrm>
          <a:off x="0" y="0"/>
          <a:ext cx="0" cy="0"/>
          <a:chOff x="0" y="0"/>
          <a:chExt cx="0" cy="0"/>
        </a:xfrm>
      </p:grpSpPr>
      <p:sp>
        <p:nvSpPr>
          <p:cNvPr id="46" name="Google Shape;46;p8"/>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47" name="Google Shape;47;p8"/>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8"/>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9" name="Google Shape;49;p8"/>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mparison" type="twoTxTwoObj">
  <p:cSld name="TWO_OBJECTS_WITH_TEXT">
    <p:spTree>
      <p:nvGrpSpPr>
        <p:cNvPr id="50" name="Shape 50"/>
        <p:cNvGrpSpPr/>
        <p:nvPr/>
      </p:nvGrpSpPr>
      <p:grpSpPr>
        <a:xfrm>
          <a:off x="0" y="0"/>
          <a:ext cx="0" cy="0"/>
          <a:chOff x="0" y="0"/>
          <a:chExt cx="0" cy="0"/>
        </a:xfrm>
      </p:grpSpPr>
      <p:sp>
        <p:nvSpPr>
          <p:cNvPr id="51" name="Google Shape;51;p9"/>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52" name="Google Shape;52;p9"/>
          <p:cNvSpPr txBox="1"/>
          <p:nvPr>
            <p:ph idx="1" type="body"/>
          </p:nvPr>
        </p:nvSpPr>
        <p:spPr>
          <a:xfrm>
            <a:off x="1645444" y="9825318"/>
            <a:ext cx="14544675" cy="4094630"/>
          </a:xfrm>
          <a:prstGeom prst="rect">
            <a:avLst/>
          </a:prstGeom>
          <a:noFill/>
          <a:ln>
            <a:noFill/>
          </a:ln>
        </p:spPr>
        <p:txBody>
          <a:bodyPr anchorCtr="0" anchor="b" bIns="214225" lIns="428450" spcFirstLastPara="1" rIns="428450" wrap="square" tIns="214225">
            <a:noAutofit/>
          </a:bodyPr>
          <a:lstStyle>
            <a:lvl1pPr indent="-228600" lvl="0" marL="457200" algn="l">
              <a:spcBef>
                <a:spcPts val="480"/>
              </a:spcBef>
              <a:spcAft>
                <a:spcPts val="0"/>
              </a:spcAft>
              <a:buClr>
                <a:schemeClr val="dk1"/>
              </a:buClr>
              <a:buSzPts val="2400"/>
              <a:buFont typeface="Arial"/>
              <a:buNone/>
              <a:defRPr b="1" sz="2400"/>
            </a:lvl1pPr>
            <a:lvl2pPr indent="-228600" lvl="1" marL="914400" algn="l">
              <a:spcBef>
                <a:spcPts val="400"/>
              </a:spcBef>
              <a:spcAft>
                <a:spcPts val="0"/>
              </a:spcAft>
              <a:buClr>
                <a:schemeClr val="dk1"/>
              </a:buClr>
              <a:buSzPts val="2000"/>
              <a:buFont typeface="Arial"/>
              <a:buNone/>
              <a:defRPr b="1" sz="2000"/>
            </a:lvl2pPr>
            <a:lvl3pPr indent="-228600" lvl="2" marL="1371600" algn="l">
              <a:spcBef>
                <a:spcPts val="360"/>
              </a:spcBef>
              <a:spcAft>
                <a:spcPts val="0"/>
              </a:spcAft>
              <a:buClr>
                <a:schemeClr val="dk1"/>
              </a:buClr>
              <a:buSzPts val="1800"/>
              <a:buFont typeface="Arial"/>
              <a:buNone/>
              <a:defRPr b="1" sz="1800"/>
            </a:lvl3pPr>
            <a:lvl4pPr indent="-228600" lvl="3" marL="1828800" algn="l">
              <a:spcBef>
                <a:spcPts val="320"/>
              </a:spcBef>
              <a:spcAft>
                <a:spcPts val="0"/>
              </a:spcAft>
              <a:buClr>
                <a:schemeClr val="dk1"/>
              </a:buClr>
              <a:buSzPts val="1600"/>
              <a:buFont typeface="Arial"/>
              <a:buNone/>
              <a:defRPr b="1" sz="1600"/>
            </a:lvl4pPr>
            <a:lvl5pPr indent="-228600" lvl="4" marL="2286000" algn="l">
              <a:spcBef>
                <a:spcPts val="320"/>
              </a:spcBef>
              <a:spcAft>
                <a:spcPts val="0"/>
              </a:spcAft>
              <a:buClr>
                <a:schemeClr val="dk1"/>
              </a:buClr>
              <a:buSzPts val="1600"/>
              <a:buFont typeface="Arial"/>
              <a:buNone/>
              <a:defRPr b="1" sz="1600"/>
            </a:lvl5pPr>
            <a:lvl6pPr indent="-228600" lvl="5" marL="2743200" algn="l">
              <a:spcBef>
                <a:spcPts val="320"/>
              </a:spcBef>
              <a:spcAft>
                <a:spcPts val="0"/>
              </a:spcAft>
              <a:buClr>
                <a:schemeClr val="dk1"/>
              </a:buClr>
              <a:buSzPts val="1600"/>
              <a:buFont typeface="Arial"/>
              <a:buNone/>
              <a:defRPr b="1" sz="1600"/>
            </a:lvl6pPr>
            <a:lvl7pPr indent="-228600" lvl="6" marL="3200400" algn="l">
              <a:spcBef>
                <a:spcPts val="320"/>
              </a:spcBef>
              <a:spcAft>
                <a:spcPts val="0"/>
              </a:spcAft>
              <a:buClr>
                <a:schemeClr val="dk1"/>
              </a:buClr>
              <a:buSzPts val="1600"/>
              <a:buFont typeface="Arial"/>
              <a:buNone/>
              <a:defRPr b="1" sz="1600"/>
            </a:lvl7pPr>
            <a:lvl8pPr indent="-228600" lvl="7" marL="3657600" algn="l">
              <a:spcBef>
                <a:spcPts val="320"/>
              </a:spcBef>
              <a:spcAft>
                <a:spcPts val="0"/>
              </a:spcAft>
              <a:buClr>
                <a:schemeClr val="dk1"/>
              </a:buClr>
              <a:buSzPts val="1600"/>
              <a:buFont typeface="Arial"/>
              <a:buNone/>
              <a:defRPr b="1" sz="1600"/>
            </a:lvl8pPr>
            <a:lvl9pPr indent="-228600" lvl="8" marL="4114800" algn="l">
              <a:spcBef>
                <a:spcPts val="320"/>
              </a:spcBef>
              <a:spcAft>
                <a:spcPts val="0"/>
              </a:spcAft>
              <a:buClr>
                <a:schemeClr val="dk1"/>
              </a:buClr>
              <a:buSzPts val="1600"/>
              <a:buFont typeface="Arial"/>
              <a:buNone/>
              <a:defRPr b="1" sz="1600"/>
            </a:lvl9pPr>
          </a:lstStyle>
          <a:p/>
        </p:txBody>
      </p:sp>
      <p:sp>
        <p:nvSpPr>
          <p:cNvPr id="53" name="Google Shape;53;p9"/>
          <p:cNvSpPr txBox="1"/>
          <p:nvPr>
            <p:ph idx="2" type="body"/>
          </p:nvPr>
        </p:nvSpPr>
        <p:spPr>
          <a:xfrm>
            <a:off x="1645444" y="13919948"/>
            <a:ext cx="14544675" cy="25287194"/>
          </a:xfrm>
          <a:prstGeom prst="rect">
            <a:avLst/>
          </a:prstGeom>
          <a:noFill/>
          <a:ln>
            <a:noFill/>
          </a:ln>
        </p:spPr>
        <p:txBody>
          <a:bodyPr anchorCtr="0" anchor="t" bIns="214225" lIns="428450" spcFirstLastPara="1" rIns="428450" wrap="square" tIns="214225">
            <a:noAutofit/>
          </a:bodyPr>
          <a:lstStyle>
            <a:lvl1pPr indent="-381000" lvl="0" marL="457200" algn="l">
              <a:spcBef>
                <a:spcPts val="480"/>
              </a:spcBef>
              <a:spcAft>
                <a:spcPts val="0"/>
              </a:spcAft>
              <a:buClr>
                <a:schemeClr val="dk1"/>
              </a:buClr>
              <a:buSzPts val="2400"/>
              <a:buFont typeface="Arial"/>
              <a:buChar char="•"/>
              <a:defRPr sz="2400"/>
            </a:lvl1pPr>
            <a:lvl2pPr indent="-355600" lvl="1" marL="914400" algn="l">
              <a:spcBef>
                <a:spcPts val="400"/>
              </a:spcBef>
              <a:spcAft>
                <a:spcPts val="0"/>
              </a:spcAft>
              <a:buClr>
                <a:schemeClr val="dk1"/>
              </a:buClr>
              <a:buSzPts val="2000"/>
              <a:buFont typeface="Arial"/>
              <a:buChar char="–"/>
              <a:defRPr sz="2000"/>
            </a:lvl2pPr>
            <a:lvl3pPr indent="-342900" lvl="2" marL="1371600" algn="l">
              <a:spcBef>
                <a:spcPts val="360"/>
              </a:spcBef>
              <a:spcAft>
                <a:spcPts val="0"/>
              </a:spcAft>
              <a:buClr>
                <a:schemeClr val="dk1"/>
              </a:buClr>
              <a:buSzPts val="1800"/>
              <a:buFont typeface="Arial"/>
              <a:buChar char="•"/>
              <a:defRPr sz="1800"/>
            </a:lvl3pPr>
            <a:lvl4pPr indent="-330200" lvl="3" marL="1828800" algn="l">
              <a:spcBef>
                <a:spcPts val="320"/>
              </a:spcBef>
              <a:spcAft>
                <a:spcPts val="0"/>
              </a:spcAft>
              <a:buClr>
                <a:schemeClr val="dk1"/>
              </a:buClr>
              <a:buSzPts val="1600"/>
              <a:buFont typeface="Arial"/>
              <a:buChar char="–"/>
              <a:defRPr sz="1600"/>
            </a:lvl4pPr>
            <a:lvl5pPr indent="-330200" lvl="4" marL="2286000" algn="l">
              <a:spcBef>
                <a:spcPts val="320"/>
              </a:spcBef>
              <a:spcAft>
                <a:spcPts val="0"/>
              </a:spcAft>
              <a:buClr>
                <a:schemeClr val="dk1"/>
              </a:buClr>
              <a:buSzPts val="1600"/>
              <a:buFont typeface="Arial"/>
              <a:buChar char="»"/>
              <a:defRPr sz="1600"/>
            </a:lvl5pPr>
            <a:lvl6pPr indent="-330200" lvl="5" marL="2743200" algn="l">
              <a:spcBef>
                <a:spcPts val="320"/>
              </a:spcBef>
              <a:spcAft>
                <a:spcPts val="0"/>
              </a:spcAft>
              <a:buClr>
                <a:schemeClr val="dk1"/>
              </a:buClr>
              <a:buSzPts val="1600"/>
              <a:buFont typeface="Arial"/>
              <a:buChar char="»"/>
              <a:defRPr sz="1600"/>
            </a:lvl6pPr>
            <a:lvl7pPr indent="-330200" lvl="6" marL="3200400" algn="l">
              <a:spcBef>
                <a:spcPts val="320"/>
              </a:spcBef>
              <a:spcAft>
                <a:spcPts val="0"/>
              </a:spcAft>
              <a:buClr>
                <a:schemeClr val="dk1"/>
              </a:buClr>
              <a:buSzPts val="1600"/>
              <a:buFont typeface="Arial"/>
              <a:buChar char="»"/>
              <a:defRPr sz="1600"/>
            </a:lvl7pPr>
            <a:lvl8pPr indent="-330200" lvl="7" marL="3657600" algn="l">
              <a:spcBef>
                <a:spcPts val="320"/>
              </a:spcBef>
              <a:spcAft>
                <a:spcPts val="0"/>
              </a:spcAft>
              <a:buClr>
                <a:schemeClr val="dk1"/>
              </a:buClr>
              <a:buSzPts val="1600"/>
              <a:buFont typeface="Arial"/>
              <a:buChar char="»"/>
              <a:defRPr sz="1600"/>
            </a:lvl8pPr>
            <a:lvl9pPr indent="-330200" lvl="8" marL="4114800" algn="l">
              <a:spcBef>
                <a:spcPts val="320"/>
              </a:spcBef>
              <a:spcAft>
                <a:spcPts val="0"/>
              </a:spcAft>
              <a:buClr>
                <a:schemeClr val="dk1"/>
              </a:buClr>
              <a:buSzPts val="1600"/>
              <a:buFont typeface="Arial"/>
              <a:buChar char="»"/>
              <a:defRPr sz="1600"/>
            </a:lvl9pPr>
          </a:lstStyle>
          <a:p/>
        </p:txBody>
      </p:sp>
      <p:sp>
        <p:nvSpPr>
          <p:cNvPr id="54" name="Google Shape;54;p9"/>
          <p:cNvSpPr txBox="1"/>
          <p:nvPr>
            <p:ph idx="3" type="body"/>
          </p:nvPr>
        </p:nvSpPr>
        <p:spPr>
          <a:xfrm>
            <a:off x="16722328" y="9825318"/>
            <a:ext cx="14550628" cy="4094630"/>
          </a:xfrm>
          <a:prstGeom prst="rect">
            <a:avLst/>
          </a:prstGeom>
          <a:noFill/>
          <a:ln>
            <a:noFill/>
          </a:ln>
        </p:spPr>
        <p:txBody>
          <a:bodyPr anchorCtr="0" anchor="b" bIns="214225" lIns="428450" spcFirstLastPara="1" rIns="428450" wrap="square" tIns="214225">
            <a:noAutofit/>
          </a:bodyPr>
          <a:lstStyle>
            <a:lvl1pPr indent="-228600" lvl="0" marL="457200" algn="l">
              <a:spcBef>
                <a:spcPts val="480"/>
              </a:spcBef>
              <a:spcAft>
                <a:spcPts val="0"/>
              </a:spcAft>
              <a:buClr>
                <a:schemeClr val="dk1"/>
              </a:buClr>
              <a:buSzPts val="2400"/>
              <a:buFont typeface="Arial"/>
              <a:buNone/>
              <a:defRPr b="1" sz="2400"/>
            </a:lvl1pPr>
            <a:lvl2pPr indent="-228600" lvl="1" marL="914400" algn="l">
              <a:spcBef>
                <a:spcPts val="400"/>
              </a:spcBef>
              <a:spcAft>
                <a:spcPts val="0"/>
              </a:spcAft>
              <a:buClr>
                <a:schemeClr val="dk1"/>
              </a:buClr>
              <a:buSzPts val="2000"/>
              <a:buFont typeface="Arial"/>
              <a:buNone/>
              <a:defRPr b="1" sz="2000"/>
            </a:lvl2pPr>
            <a:lvl3pPr indent="-228600" lvl="2" marL="1371600" algn="l">
              <a:spcBef>
                <a:spcPts val="360"/>
              </a:spcBef>
              <a:spcAft>
                <a:spcPts val="0"/>
              </a:spcAft>
              <a:buClr>
                <a:schemeClr val="dk1"/>
              </a:buClr>
              <a:buSzPts val="1800"/>
              <a:buFont typeface="Arial"/>
              <a:buNone/>
              <a:defRPr b="1" sz="1800"/>
            </a:lvl3pPr>
            <a:lvl4pPr indent="-228600" lvl="3" marL="1828800" algn="l">
              <a:spcBef>
                <a:spcPts val="320"/>
              </a:spcBef>
              <a:spcAft>
                <a:spcPts val="0"/>
              </a:spcAft>
              <a:buClr>
                <a:schemeClr val="dk1"/>
              </a:buClr>
              <a:buSzPts val="1600"/>
              <a:buFont typeface="Arial"/>
              <a:buNone/>
              <a:defRPr b="1" sz="1600"/>
            </a:lvl4pPr>
            <a:lvl5pPr indent="-228600" lvl="4" marL="2286000" algn="l">
              <a:spcBef>
                <a:spcPts val="320"/>
              </a:spcBef>
              <a:spcAft>
                <a:spcPts val="0"/>
              </a:spcAft>
              <a:buClr>
                <a:schemeClr val="dk1"/>
              </a:buClr>
              <a:buSzPts val="1600"/>
              <a:buFont typeface="Arial"/>
              <a:buNone/>
              <a:defRPr b="1" sz="1600"/>
            </a:lvl5pPr>
            <a:lvl6pPr indent="-228600" lvl="5" marL="2743200" algn="l">
              <a:spcBef>
                <a:spcPts val="320"/>
              </a:spcBef>
              <a:spcAft>
                <a:spcPts val="0"/>
              </a:spcAft>
              <a:buClr>
                <a:schemeClr val="dk1"/>
              </a:buClr>
              <a:buSzPts val="1600"/>
              <a:buFont typeface="Arial"/>
              <a:buNone/>
              <a:defRPr b="1" sz="1600"/>
            </a:lvl6pPr>
            <a:lvl7pPr indent="-228600" lvl="6" marL="3200400" algn="l">
              <a:spcBef>
                <a:spcPts val="320"/>
              </a:spcBef>
              <a:spcAft>
                <a:spcPts val="0"/>
              </a:spcAft>
              <a:buClr>
                <a:schemeClr val="dk1"/>
              </a:buClr>
              <a:buSzPts val="1600"/>
              <a:buFont typeface="Arial"/>
              <a:buNone/>
              <a:defRPr b="1" sz="1600"/>
            </a:lvl7pPr>
            <a:lvl8pPr indent="-228600" lvl="7" marL="3657600" algn="l">
              <a:spcBef>
                <a:spcPts val="320"/>
              </a:spcBef>
              <a:spcAft>
                <a:spcPts val="0"/>
              </a:spcAft>
              <a:buClr>
                <a:schemeClr val="dk1"/>
              </a:buClr>
              <a:buSzPts val="1600"/>
              <a:buFont typeface="Arial"/>
              <a:buNone/>
              <a:defRPr b="1" sz="1600"/>
            </a:lvl8pPr>
            <a:lvl9pPr indent="-228600" lvl="8" marL="4114800" algn="l">
              <a:spcBef>
                <a:spcPts val="320"/>
              </a:spcBef>
              <a:spcAft>
                <a:spcPts val="0"/>
              </a:spcAft>
              <a:buClr>
                <a:schemeClr val="dk1"/>
              </a:buClr>
              <a:buSzPts val="1600"/>
              <a:buFont typeface="Arial"/>
              <a:buNone/>
              <a:defRPr b="1" sz="1600"/>
            </a:lvl9pPr>
          </a:lstStyle>
          <a:p/>
        </p:txBody>
      </p:sp>
      <p:sp>
        <p:nvSpPr>
          <p:cNvPr id="55" name="Google Shape;55;p9"/>
          <p:cNvSpPr txBox="1"/>
          <p:nvPr>
            <p:ph idx="4" type="body"/>
          </p:nvPr>
        </p:nvSpPr>
        <p:spPr>
          <a:xfrm>
            <a:off x="16722328" y="13919948"/>
            <a:ext cx="14550628" cy="25287194"/>
          </a:xfrm>
          <a:prstGeom prst="rect">
            <a:avLst/>
          </a:prstGeom>
          <a:noFill/>
          <a:ln>
            <a:noFill/>
          </a:ln>
        </p:spPr>
        <p:txBody>
          <a:bodyPr anchorCtr="0" anchor="t" bIns="214225" lIns="428450" spcFirstLastPara="1" rIns="428450" wrap="square" tIns="214225">
            <a:noAutofit/>
          </a:bodyPr>
          <a:lstStyle>
            <a:lvl1pPr indent="-381000" lvl="0" marL="457200" algn="l">
              <a:spcBef>
                <a:spcPts val="480"/>
              </a:spcBef>
              <a:spcAft>
                <a:spcPts val="0"/>
              </a:spcAft>
              <a:buClr>
                <a:schemeClr val="dk1"/>
              </a:buClr>
              <a:buSzPts val="2400"/>
              <a:buFont typeface="Arial"/>
              <a:buChar char="•"/>
              <a:defRPr sz="2400"/>
            </a:lvl1pPr>
            <a:lvl2pPr indent="-355600" lvl="1" marL="914400" algn="l">
              <a:spcBef>
                <a:spcPts val="400"/>
              </a:spcBef>
              <a:spcAft>
                <a:spcPts val="0"/>
              </a:spcAft>
              <a:buClr>
                <a:schemeClr val="dk1"/>
              </a:buClr>
              <a:buSzPts val="2000"/>
              <a:buFont typeface="Arial"/>
              <a:buChar char="–"/>
              <a:defRPr sz="2000"/>
            </a:lvl2pPr>
            <a:lvl3pPr indent="-342900" lvl="2" marL="1371600" algn="l">
              <a:spcBef>
                <a:spcPts val="360"/>
              </a:spcBef>
              <a:spcAft>
                <a:spcPts val="0"/>
              </a:spcAft>
              <a:buClr>
                <a:schemeClr val="dk1"/>
              </a:buClr>
              <a:buSzPts val="1800"/>
              <a:buFont typeface="Arial"/>
              <a:buChar char="•"/>
              <a:defRPr sz="1800"/>
            </a:lvl3pPr>
            <a:lvl4pPr indent="-330200" lvl="3" marL="1828800" algn="l">
              <a:spcBef>
                <a:spcPts val="320"/>
              </a:spcBef>
              <a:spcAft>
                <a:spcPts val="0"/>
              </a:spcAft>
              <a:buClr>
                <a:schemeClr val="dk1"/>
              </a:buClr>
              <a:buSzPts val="1600"/>
              <a:buFont typeface="Arial"/>
              <a:buChar char="–"/>
              <a:defRPr sz="1600"/>
            </a:lvl4pPr>
            <a:lvl5pPr indent="-330200" lvl="4" marL="2286000" algn="l">
              <a:spcBef>
                <a:spcPts val="320"/>
              </a:spcBef>
              <a:spcAft>
                <a:spcPts val="0"/>
              </a:spcAft>
              <a:buClr>
                <a:schemeClr val="dk1"/>
              </a:buClr>
              <a:buSzPts val="1600"/>
              <a:buFont typeface="Arial"/>
              <a:buChar char="»"/>
              <a:defRPr sz="1600"/>
            </a:lvl5pPr>
            <a:lvl6pPr indent="-330200" lvl="5" marL="2743200" algn="l">
              <a:spcBef>
                <a:spcPts val="320"/>
              </a:spcBef>
              <a:spcAft>
                <a:spcPts val="0"/>
              </a:spcAft>
              <a:buClr>
                <a:schemeClr val="dk1"/>
              </a:buClr>
              <a:buSzPts val="1600"/>
              <a:buFont typeface="Arial"/>
              <a:buChar char="»"/>
              <a:defRPr sz="1600"/>
            </a:lvl6pPr>
            <a:lvl7pPr indent="-330200" lvl="6" marL="3200400" algn="l">
              <a:spcBef>
                <a:spcPts val="320"/>
              </a:spcBef>
              <a:spcAft>
                <a:spcPts val="0"/>
              </a:spcAft>
              <a:buClr>
                <a:schemeClr val="dk1"/>
              </a:buClr>
              <a:buSzPts val="1600"/>
              <a:buFont typeface="Arial"/>
              <a:buChar char="»"/>
              <a:defRPr sz="1600"/>
            </a:lvl7pPr>
            <a:lvl8pPr indent="-330200" lvl="7" marL="3657600" algn="l">
              <a:spcBef>
                <a:spcPts val="320"/>
              </a:spcBef>
              <a:spcAft>
                <a:spcPts val="0"/>
              </a:spcAft>
              <a:buClr>
                <a:schemeClr val="dk1"/>
              </a:buClr>
              <a:buSzPts val="1600"/>
              <a:buFont typeface="Arial"/>
              <a:buChar char="»"/>
              <a:defRPr sz="1600"/>
            </a:lvl8pPr>
            <a:lvl9pPr indent="-330200" lvl="8" marL="4114800" algn="l">
              <a:spcBef>
                <a:spcPts val="320"/>
              </a:spcBef>
              <a:spcAft>
                <a:spcPts val="0"/>
              </a:spcAft>
              <a:buClr>
                <a:schemeClr val="dk1"/>
              </a:buClr>
              <a:buSzPts val="1600"/>
              <a:buFont typeface="Arial"/>
              <a:buChar char="»"/>
              <a:defRPr sz="1600"/>
            </a:lvl9pPr>
          </a:lstStyle>
          <a:p/>
        </p:txBody>
      </p:sp>
      <p:sp>
        <p:nvSpPr>
          <p:cNvPr id="56" name="Google Shape;56;p9"/>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 name="Google Shape;57;p9"/>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8" name="Google Shape;58;p9"/>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type="twoObj">
  <p:cSld name="TWO_OBJECTS">
    <p:spTree>
      <p:nvGrpSpPr>
        <p:cNvPr id="59" name="Shape 59"/>
        <p:cNvGrpSpPr/>
        <p:nvPr/>
      </p:nvGrpSpPr>
      <p:grpSpPr>
        <a:xfrm>
          <a:off x="0" y="0"/>
          <a:ext cx="0" cy="0"/>
          <a:chOff x="0" y="0"/>
          <a:chExt cx="0" cy="0"/>
        </a:xfrm>
      </p:grpSpPr>
      <p:sp>
        <p:nvSpPr>
          <p:cNvPr id="60" name="Google Shape;60;p10"/>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61" name="Google Shape;61;p10"/>
          <p:cNvSpPr txBox="1"/>
          <p:nvPr>
            <p:ph idx="1" type="body"/>
          </p:nvPr>
        </p:nvSpPr>
        <p:spPr>
          <a:xfrm>
            <a:off x="1645445" y="10242177"/>
            <a:ext cx="14756606" cy="28964965"/>
          </a:xfrm>
          <a:prstGeom prst="rect">
            <a:avLst/>
          </a:prstGeom>
          <a:noFill/>
          <a:ln>
            <a:noFill/>
          </a:ln>
        </p:spPr>
        <p:txBody>
          <a:bodyPr anchorCtr="0" anchor="t" bIns="214225" lIns="428450" spcFirstLastPara="1" rIns="428450" wrap="square" tIns="214225">
            <a:noAutofit/>
          </a:bodyPr>
          <a:lstStyle>
            <a:lvl1pPr indent="-406400" lvl="0" marL="457200" algn="l">
              <a:spcBef>
                <a:spcPts val="560"/>
              </a:spcBef>
              <a:spcAft>
                <a:spcPts val="0"/>
              </a:spcAft>
              <a:buClr>
                <a:schemeClr val="dk1"/>
              </a:buClr>
              <a:buSzPts val="2800"/>
              <a:buFont typeface="Arial"/>
              <a:buChar char="•"/>
              <a:defRPr sz="2800"/>
            </a:lvl1pPr>
            <a:lvl2pPr indent="-381000" lvl="1" marL="914400" algn="l">
              <a:spcBef>
                <a:spcPts val="480"/>
              </a:spcBef>
              <a:spcAft>
                <a:spcPts val="0"/>
              </a:spcAft>
              <a:buClr>
                <a:schemeClr val="dk1"/>
              </a:buClr>
              <a:buSzPts val="2400"/>
              <a:buFont typeface="Arial"/>
              <a:buChar char="–"/>
              <a:defRPr sz="2400"/>
            </a:lvl2pPr>
            <a:lvl3pPr indent="-355600" lvl="2" marL="1371600" algn="l">
              <a:spcBef>
                <a:spcPts val="400"/>
              </a:spcBef>
              <a:spcAft>
                <a:spcPts val="0"/>
              </a:spcAft>
              <a:buClr>
                <a:schemeClr val="dk1"/>
              </a:buClr>
              <a:buSzPts val="2000"/>
              <a:buFont typeface="Arial"/>
              <a:buChar char="•"/>
              <a:defRPr sz="2000"/>
            </a:lvl3pPr>
            <a:lvl4pPr indent="-342900" lvl="3" marL="1828800" algn="l">
              <a:spcBef>
                <a:spcPts val="360"/>
              </a:spcBef>
              <a:spcAft>
                <a:spcPts val="0"/>
              </a:spcAft>
              <a:buClr>
                <a:schemeClr val="dk1"/>
              </a:buClr>
              <a:buSzPts val="1800"/>
              <a:buFont typeface="Arial"/>
              <a:buChar char="–"/>
              <a:defRPr sz="1800"/>
            </a:lvl4pPr>
            <a:lvl5pPr indent="-342900" lvl="4" marL="2286000" algn="l">
              <a:spcBef>
                <a:spcPts val="360"/>
              </a:spcBef>
              <a:spcAft>
                <a:spcPts val="0"/>
              </a:spcAft>
              <a:buClr>
                <a:schemeClr val="dk1"/>
              </a:buClr>
              <a:buSzPts val="1800"/>
              <a:buFont typeface="Arial"/>
              <a:buChar char="»"/>
              <a:defRPr sz="1800"/>
            </a:lvl5pPr>
            <a:lvl6pPr indent="-342900" lvl="5" marL="2743200" algn="l">
              <a:spcBef>
                <a:spcPts val="360"/>
              </a:spcBef>
              <a:spcAft>
                <a:spcPts val="0"/>
              </a:spcAft>
              <a:buClr>
                <a:schemeClr val="dk1"/>
              </a:buClr>
              <a:buSzPts val="1800"/>
              <a:buFont typeface="Arial"/>
              <a:buChar char="»"/>
              <a:defRPr sz="1800"/>
            </a:lvl6pPr>
            <a:lvl7pPr indent="-342900" lvl="6" marL="3200400" algn="l">
              <a:spcBef>
                <a:spcPts val="360"/>
              </a:spcBef>
              <a:spcAft>
                <a:spcPts val="0"/>
              </a:spcAft>
              <a:buClr>
                <a:schemeClr val="dk1"/>
              </a:buClr>
              <a:buSzPts val="1800"/>
              <a:buFont typeface="Arial"/>
              <a:buChar char="»"/>
              <a:defRPr sz="1800"/>
            </a:lvl7pPr>
            <a:lvl8pPr indent="-342900" lvl="7" marL="3657600" algn="l">
              <a:spcBef>
                <a:spcPts val="360"/>
              </a:spcBef>
              <a:spcAft>
                <a:spcPts val="0"/>
              </a:spcAft>
              <a:buClr>
                <a:schemeClr val="dk1"/>
              </a:buClr>
              <a:buSzPts val="1800"/>
              <a:buFont typeface="Arial"/>
              <a:buChar char="»"/>
              <a:defRPr sz="1800"/>
            </a:lvl8pPr>
            <a:lvl9pPr indent="-342900" lvl="8" marL="4114800" algn="l">
              <a:spcBef>
                <a:spcPts val="360"/>
              </a:spcBef>
              <a:spcAft>
                <a:spcPts val="0"/>
              </a:spcAft>
              <a:buClr>
                <a:schemeClr val="dk1"/>
              </a:buClr>
              <a:buSzPts val="1800"/>
              <a:buFont typeface="Arial"/>
              <a:buChar char="»"/>
              <a:defRPr sz="1800"/>
            </a:lvl9pPr>
          </a:lstStyle>
          <a:p/>
        </p:txBody>
      </p:sp>
      <p:sp>
        <p:nvSpPr>
          <p:cNvPr id="62" name="Google Shape;62;p10"/>
          <p:cNvSpPr txBox="1"/>
          <p:nvPr>
            <p:ph idx="2" type="body"/>
          </p:nvPr>
        </p:nvSpPr>
        <p:spPr>
          <a:xfrm>
            <a:off x="16516352" y="10242177"/>
            <a:ext cx="14756606" cy="28964965"/>
          </a:xfrm>
          <a:prstGeom prst="rect">
            <a:avLst/>
          </a:prstGeom>
          <a:noFill/>
          <a:ln>
            <a:noFill/>
          </a:ln>
        </p:spPr>
        <p:txBody>
          <a:bodyPr anchorCtr="0" anchor="t" bIns="214225" lIns="428450" spcFirstLastPara="1" rIns="428450" wrap="square" tIns="214225">
            <a:noAutofit/>
          </a:bodyPr>
          <a:lstStyle>
            <a:lvl1pPr indent="-406400" lvl="0" marL="457200" algn="l">
              <a:spcBef>
                <a:spcPts val="560"/>
              </a:spcBef>
              <a:spcAft>
                <a:spcPts val="0"/>
              </a:spcAft>
              <a:buClr>
                <a:schemeClr val="dk1"/>
              </a:buClr>
              <a:buSzPts val="2800"/>
              <a:buFont typeface="Arial"/>
              <a:buChar char="•"/>
              <a:defRPr sz="2800"/>
            </a:lvl1pPr>
            <a:lvl2pPr indent="-381000" lvl="1" marL="914400" algn="l">
              <a:spcBef>
                <a:spcPts val="480"/>
              </a:spcBef>
              <a:spcAft>
                <a:spcPts val="0"/>
              </a:spcAft>
              <a:buClr>
                <a:schemeClr val="dk1"/>
              </a:buClr>
              <a:buSzPts val="2400"/>
              <a:buFont typeface="Arial"/>
              <a:buChar char="–"/>
              <a:defRPr sz="2400"/>
            </a:lvl2pPr>
            <a:lvl3pPr indent="-355600" lvl="2" marL="1371600" algn="l">
              <a:spcBef>
                <a:spcPts val="400"/>
              </a:spcBef>
              <a:spcAft>
                <a:spcPts val="0"/>
              </a:spcAft>
              <a:buClr>
                <a:schemeClr val="dk1"/>
              </a:buClr>
              <a:buSzPts val="2000"/>
              <a:buFont typeface="Arial"/>
              <a:buChar char="•"/>
              <a:defRPr sz="2000"/>
            </a:lvl3pPr>
            <a:lvl4pPr indent="-342900" lvl="3" marL="1828800" algn="l">
              <a:spcBef>
                <a:spcPts val="360"/>
              </a:spcBef>
              <a:spcAft>
                <a:spcPts val="0"/>
              </a:spcAft>
              <a:buClr>
                <a:schemeClr val="dk1"/>
              </a:buClr>
              <a:buSzPts val="1800"/>
              <a:buFont typeface="Arial"/>
              <a:buChar char="–"/>
              <a:defRPr sz="1800"/>
            </a:lvl4pPr>
            <a:lvl5pPr indent="-342900" lvl="4" marL="2286000" algn="l">
              <a:spcBef>
                <a:spcPts val="360"/>
              </a:spcBef>
              <a:spcAft>
                <a:spcPts val="0"/>
              </a:spcAft>
              <a:buClr>
                <a:schemeClr val="dk1"/>
              </a:buClr>
              <a:buSzPts val="1800"/>
              <a:buFont typeface="Arial"/>
              <a:buChar char="»"/>
              <a:defRPr sz="1800"/>
            </a:lvl5pPr>
            <a:lvl6pPr indent="-342900" lvl="5" marL="2743200" algn="l">
              <a:spcBef>
                <a:spcPts val="360"/>
              </a:spcBef>
              <a:spcAft>
                <a:spcPts val="0"/>
              </a:spcAft>
              <a:buClr>
                <a:schemeClr val="dk1"/>
              </a:buClr>
              <a:buSzPts val="1800"/>
              <a:buFont typeface="Arial"/>
              <a:buChar char="»"/>
              <a:defRPr sz="1800"/>
            </a:lvl6pPr>
            <a:lvl7pPr indent="-342900" lvl="6" marL="3200400" algn="l">
              <a:spcBef>
                <a:spcPts val="360"/>
              </a:spcBef>
              <a:spcAft>
                <a:spcPts val="0"/>
              </a:spcAft>
              <a:buClr>
                <a:schemeClr val="dk1"/>
              </a:buClr>
              <a:buSzPts val="1800"/>
              <a:buFont typeface="Arial"/>
              <a:buChar char="»"/>
              <a:defRPr sz="1800"/>
            </a:lvl7pPr>
            <a:lvl8pPr indent="-342900" lvl="7" marL="3657600" algn="l">
              <a:spcBef>
                <a:spcPts val="360"/>
              </a:spcBef>
              <a:spcAft>
                <a:spcPts val="0"/>
              </a:spcAft>
              <a:buClr>
                <a:schemeClr val="dk1"/>
              </a:buClr>
              <a:buSzPts val="1800"/>
              <a:buFont typeface="Arial"/>
              <a:buChar char="»"/>
              <a:defRPr sz="1800"/>
            </a:lvl8pPr>
            <a:lvl9pPr indent="-342900" lvl="8" marL="4114800" algn="l">
              <a:spcBef>
                <a:spcPts val="360"/>
              </a:spcBef>
              <a:spcAft>
                <a:spcPts val="0"/>
              </a:spcAft>
              <a:buClr>
                <a:schemeClr val="dk1"/>
              </a:buClr>
              <a:buSzPts val="1800"/>
              <a:buFont typeface="Arial"/>
              <a:buChar char="»"/>
              <a:defRPr sz="1800"/>
            </a:lvl9pPr>
          </a:lstStyle>
          <a:p/>
        </p:txBody>
      </p:sp>
      <p:sp>
        <p:nvSpPr>
          <p:cNvPr id="63" name="Google Shape;63;p10"/>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10"/>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5" name="Google Shape;65;p10"/>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66" name="Shape 66"/>
        <p:cNvGrpSpPr/>
        <p:nvPr/>
      </p:nvGrpSpPr>
      <p:grpSpPr>
        <a:xfrm>
          <a:off x="0" y="0"/>
          <a:ext cx="0" cy="0"/>
          <a:chOff x="0" y="0"/>
          <a:chExt cx="0" cy="0"/>
        </a:xfrm>
      </p:grpSpPr>
      <p:sp>
        <p:nvSpPr>
          <p:cNvPr id="67" name="Google Shape;67;p11"/>
          <p:cNvSpPr txBox="1"/>
          <p:nvPr>
            <p:ph type="title"/>
          </p:nvPr>
        </p:nvSpPr>
        <p:spPr>
          <a:xfrm>
            <a:off x="2600326" y="28205209"/>
            <a:ext cx="27980879" cy="8715935"/>
          </a:xfrm>
          <a:prstGeom prst="rect">
            <a:avLst/>
          </a:prstGeom>
          <a:noFill/>
          <a:ln>
            <a:noFill/>
          </a:ln>
        </p:spPr>
        <p:txBody>
          <a:bodyPr anchorCtr="0" anchor="t" bIns="214225" lIns="428450" spcFirstLastPara="1" rIns="428450" wrap="square" tIns="214225">
            <a:noAutofit/>
          </a:bodyPr>
          <a:lstStyle>
            <a:lvl1pPr lvl="0" algn="l">
              <a:spcBef>
                <a:spcPts val="0"/>
              </a:spcBef>
              <a:spcAft>
                <a:spcPts val="0"/>
              </a:spcAft>
              <a:buSzPts val="1400"/>
              <a:buNone/>
              <a:defRPr b="1" sz="4000"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68" name="Google Shape;68;p11"/>
          <p:cNvSpPr txBox="1"/>
          <p:nvPr>
            <p:ph idx="1" type="body"/>
          </p:nvPr>
        </p:nvSpPr>
        <p:spPr>
          <a:xfrm>
            <a:off x="2600326" y="18604006"/>
            <a:ext cx="27980879" cy="9601200"/>
          </a:xfrm>
          <a:prstGeom prst="rect">
            <a:avLst/>
          </a:prstGeom>
          <a:noFill/>
          <a:ln>
            <a:noFill/>
          </a:ln>
        </p:spPr>
        <p:txBody>
          <a:bodyPr anchorCtr="0" anchor="b" bIns="214225" lIns="428450" spcFirstLastPara="1" rIns="428450" wrap="square" tIns="214225">
            <a:noAutofit/>
          </a:bodyPr>
          <a:lstStyle>
            <a:lvl1pPr indent="-228600" lvl="0" marL="457200" algn="l">
              <a:spcBef>
                <a:spcPts val="400"/>
              </a:spcBef>
              <a:spcAft>
                <a:spcPts val="0"/>
              </a:spcAft>
              <a:buClr>
                <a:schemeClr val="dk1"/>
              </a:buClr>
              <a:buSzPts val="2000"/>
              <a:buFont typeface="Arial"/>
              <a:buNone/>
              <a:defRPr sz="2000"/>
            </a:lvl1pPr>
            <a:lvl2pPr indent="-228600" lvl="1" marL="914400" algn="l">
              <a:spcBef>
                <a:spcPts val="360"/>
              </a:spcBef>
              <a:spcAft>
                <a:spcPts val="0"/>
              </a:spcAft>
              <a:buClr>
                <a:schemeClr val="dk1"/>
              </a:buClr>
              <a:buSzPts val="1800"/>
              <a:buFont typeface="Arial"/>
              <a:buNone/>
              <a:defRPr sz="1800"/>
            </a:lvl2pPr>
            <a:lvl3pPr indent="-228600" lvl="2" marL="1371600" algn="l">
              <a:spcBef>
                <a:spcPts val="320"/>
              </a:spcBef>
              <a:spcAft>
                <a:spcPts val="0"/>
              </a:spcAft>
              <a:buClr>
                <a:schemeClr val="dk1"/>
              </a:buClr>
              <a:buSzPts val="1600"/>
              <a:buFont typeface="Arial"/>
              <a:buNone/>
              <a:defRPr sz="1600"/>
            </a:lvl3pPr>
            <a:lvl4pPr indent="-228600" lvl="3" marL="1828800" algn="l">
              <a:spcBef>
                <a:spcPts val="280"/>
              </a:spcBef>
              <a:spcAft>
                <a:spcPts val="0"/>
              </a:spcAft>
              <a:buClr>
                <a:schemeClr val="dk1"/>
              </a:buClr>
              <a:buSzPts val="1400"/>
              <a:buFont typeface="Arial"/>
              <a:buNone/>
              <a:defRPr sz="1400"/>
            </a:lvl4pPr>
            <a:lvl5pPr indent="-228600" lvl="4" marL="2286000" algn="l">
              <a:spcBef>
                <a:spcPts val="280"/>
              </a:spcBef>
              <a:spcAft>
                <a:spcPts val="0"/>
              </a:spcAft>
              <a:buClr>
                <a:schemeClr val="dk1"/>
              </a:buClr>
              <a:buSzPts val="1400"/>
              <a:buFont typeface="Arial"/>
              <a:buNone/>
              <a:defRPr sz="1400"/>
            </a:lvl5pPr>
            <a:lvl6pPr indent="-228600" lvl="5" marL="2743200" algn="l">
              <a:spcBef>
                <a:spcPts val="280"/>
              </a:spcBef>
              <a:spcAft>
                <a:spcPts val="0"/>
              </a:spcAft>
              <a:buClr>
                <a:schemeClr val="dk1"/>
              </a:buClr>
              <a:buSzPts val="1400"/>
              <a:buFont typeface="Arial"/>
              <a:buNone/>
              <a:defRPr sz="1400"/>
            </a:lvl6pPr>
            <a:lvl7pPr indent="-228600" lvl="6" marL="3200400" algn="l">
              <a:spcBef>
                <a:spcPts val="280"/>
              </a:spcBef>
              <a:spcAft>
                <a:spcPts val="0"/>
              </a:spcAft>
              <a:buClr>
                <a:schemeClr val="dk1"/>
              </a:buClr>
              <a:buSzPts val="1400"/>
              <a:buFont typeface="Arial"/>
              <a:buNone/>
              <a:defRPr sz="1400"/>
            </a:lvl7pPr>
            <a:lvl8pPr indent="-228600" lvl="7" marL="3657600" algn="l">
              <a:spcBef>
                <a:spcPts val="280"/>
              </a:spcBef>
              <a:spcAft>
                <a:spcPts val="0"/>
              </a:spcAft>
              <a:buClr>
                <a:schemeClr val="dk1"/>
              </a:buClr>
              <a:buSzPts val="1400"/>
              <a:buFont typeface="Arial"/>
              <a:buNone/>
              <a:defRPr sz="1400"/>
            </a:lvl8pPr>
            <a:lvl9pPr indent="-228600" lvl="8" marL="4114800" algn="l">
              <a:spcBef>
                <a:spcPts val="280"/>
              </a:spcBef>
              <a:spcAft>
                <a:spcPts val="0"/>
              </a:spcAft>
              <a:buClr>
                <a:schemeClr val="dk1"/>
              </a:buClr>
              <a:buSzPts val="1400"/>
              <a:buFont typeface="Arial"/>
              <a:buNone/>
              <a:defRPr sz="1400"/>
            </a:lvl9pPr>
          </a:lstStyle>
          <a:p/>
        </p:txBody>
      </p:sp>
      <p:sp>
        <p:nvSpPr>
          <p:cNvPr id="69" name="Google Shape;69;p11"/>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11"/>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11"/>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sp>
        <p:nvSpPr>
          <p:cNvPr id="10" name="Google Shape;10;p2"/>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1pPr>
            <a:lvl2pPr lvl="1"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2pPr>
            <a:lvl3pPr lvl="2"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3pPr>
            <a:lvl4pPr lvl="3"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4pPr>
            <a:lvl5pPr lvl="4"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5pPr>
            <a:lvl6pPr lvl="5"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6pPr>
            <a:lvl7pPr lvl="6"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7pPr>
            <a:lvl8pPr lvl="7"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8pPr>
            <a:lvl9pPr lvl="8"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9pPr>
          </a:lstStyle>
          <a:p/>
        </p:txBody>
      </p:sp>
      <p:sp>
        <p:nvSpPr>
          <p:cNvPr id="11" name="Google Shape;11;p2"/>
          <p:cNvSpPr txBox="1"/>
          <p:nvPr>
            <p:ph idx="1" type="body"/>
          </p:nvPr>
        </p:nvSpPr>
        <p:spPr>
          <a:xfrm>
            <a:off x="1646237" y="10242550"/>
            <a:ext cx="29627512" cy="28963938"/>
          </a:xfrm>
          <a:prstGeom prst="rect">
            <a:avLst/>
          </a:prstGeom>
          <a:noFill/>
          <a:ln>
            <a:noFill/>
          </a:ln>
        </p:spPr>
        <p:txBody>
          <a:bodyPr anchorCtr="0" anchor="t" bIns="214225" lIns="428450" spcFirstLastPara="1" rIns="428450" wrap="square" tIns="214225">
            <a:noAutofit/>
          </a:bodyPr>
          <a:lstStyle>
            <a:lvl1pPr indent="-1181100" lvl="0" marL="457200" marR="0" rtl="0" algn="l">
              <a:spcBef>
                <a:spcPts val="3000"/>
              </a:spcBef>
              <a:spcAft>
                <a:spcPts val="0"/>
              </a:spcAft>
              <a:buClr>
                <a:schemeClr val="dk1"/>
              </a:buClr>
              <a:buSzPts val="15000"/>
              <a:buFont typeface="Arial"/>
              <a:buChar char="•"/>
              <a:defRPr b="0" i="0" sz="15000" u="none" cap="none" strike="noStrike">
                <a:solidFill>
                  <a:schemeClr val="dk1"/>
                </a:solidFill>
                <a:latin typeface="Arial"/>
                <a:ea typeface="Arial"/>
                <a:cs typeface="Arial"/>
                <a:sym typeface="Arial"/>
              </a:defRPr>
            </a:lvl1pPr>
            <a:lvl2pPr indent="-1060450" lvl="1" marL="914400" marR="0" rtl="0" algn="l">
              <a:spcBef>
                <a:spcPts val="2620"/>
              </a:spcBef>
              <a:spcAft>
                <a:spcPts val="0"/>
              </a:spcAft>
              <a:buClr>
                <a:schemeClr val="dk1"/>
              </a:buClr>
              <a:buSzPts val="13100"/>
              <a:buFont typeface="Arial"/>
              <a:buChar char="–"/>
              <a:defRPr b="0" i="0" sz="13100" u="none" cap="none" strike="noStrike">
                <a:solidFill>
                  <a:schemeClr val="dk1"/>
                </a:solidFill>
                <a:latin typeface="Arial"/>
                <a:ea typeface="Arial"/>
                <a:cs typeface="Arial"/>
                <a:sym typeface="Arial"/>
              </a:defRPr>
            </a:lvl2pPr>
            <a:lvl3pPr indent="-939800" lvl="2" marL="1371600" marR="0" rtl="0" algn="l">
              <a:spcBef>
                <a:spcPts val="2240"/>
              </a:spcBef>
              <a:spcAft>
                <a:spcPts val="0"/>
              </a:spcAft>
              <a:buClr>
                <a:schemeClr val="dk1"/>
              </a:buClr>
              <a:buSzPts val="11200"/>
              <a:buFont typeface="Arial"/>
              <a:buChar char="•"/>
              <a:defRPr b="0" i="0" sz="11200" u="none" cap="none" strike="noStrike">
                <a:solidFill>
                  <a:schemeClr val="dk1"/>
                </a:solidFill>
                <a:latin typeface="Arial"/>
                <a:ea typeface="Arial"/>
                <a:cs typeface="Arial"/>
                <a:sym typeface="Arial"/>
              </a:defRPr>
            </a:lvl3pPr>
            <a:lvl4pPr indent="-825500" lvl="3" marL="1828800" marR="0" rtl="0" algn="l">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4pPr>
            <a:lvl5pPr indent="-825500" lvl="4" marL="2286000" marR="0" rtl="0" algn="l">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5pPr>
            <a:lvl6pPr indent="-825500" lvl="5" marL="2743200" marR="0" rtl="0" algn="l">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6pPr>
            <a:lvl7pPr indent="-825500" lvl="6" marL="3200400" marR="0" rtl="0" algn="l">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7pPr>
            <a:lvl8pPr indent="-825500" lvl="7" marL="3657600" marR="0" rtl="0" algn="l">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8pPr>
            <a:lvl9pPr indent="-825500" lvl="8" marL="4114800" marR="0" rtl="0" algn="l">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9pPr>
          </a:lstStyle>
          <a:p/>
        </p:txBody>
      </p:sp>
      <p:sp>
        <p:nvSpPr>
          <p:cNvPr id="12" name="Google Shape;12;p2"/>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9pPr>
          </a:lstStyle>
          <a:p/>
        </p:txBody>
      </p:sp>
      <p:sp>
        <p:nvSpPr>
          <p:cNvPr id="13" name="Google Shape;13;p2"/>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9pPr>
          </a:lstStyle>
          <a:p/>
        </p:txBody>
      </p:sp>
      <p:sp>
        <p:nvSpPr>
          <p:cNvPr id="14" name="Google Shape;14;p2"/>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sz="1400">
              <a:solidFill>
                <a:srgbClr val="000000"/>
              </a:solidFill>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2.png"/><Relationship Id="rId11" Type="http://schemas.openxmlformats.org/officeDocument/2006/relationships/image" Target="../media/image9.png"/><Relationship Id="rId10" Type="http://schemas.openxmlformats.org/officeDocument/2006/relationships/image" Target="../media/image8.png"/><Relationship Id="rId9" Type="http://schemas.openxmlformats.org/officeDocument/2006/relationships/image" Target="../media/image7.png"/><Relationship Id="rId5" Type="http://schemas.openxmlformats.org/officeDocument/2006/relationships/image" Target="../media/image4.png"/><Relationship Id="rId6" Type="http://schemas.openxmlformats.org/officeDocument/2006/relationships/image" Target="../media/image3.png"/><Relationship Id="rId7" Type="http://schemas.openxmlformats.org/officeDocument/2006/relationships/image" Target="../media/image5.png"/><Relationship Id="rId8"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8" name="Shape 88"/>
        <p:cNvGrpSpPr/>
        <p:nvPr/>
      </p:nvGrpSpPr>
      <p:grpSpPr>
        <a:xfrm>
          <a:off x="0" y="0"/>
          <a:ext cx="0" cy="0"/>
          <a:chOff x="0" y="0"/>
          <a:chExt cx="0" cy="0"/>
        </a:xfrm>
      </p:grpSpPr>
      <p:sp>
        <p:nvSpPr>
          <p:cNvPr id="89" name="Google Shape;89;p1"/>
          <p:cNvSpPr txBox="1"/>
          <p:nvPr/>
        </p:nvSpPr>
        <p:spPr>
          <a:xfrm>
            <a:off x="6561137" y="2738437"/>
            <a:ext cx="19346862" cy="2454275"/>
          </a:xfrm>
          <a:prstGeom prst="rect">
            <a:avLst/>
          </a:prstGeom>
          <a:no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081E3F"/>
              </a:buClr>
              <a:buSzPts val="4800"/>
              <a:buFont typeface="Arial"/>
              <a:buNone/>
            </a:pPr>
            <a:r>
              <a:rPr b="1" i="0" lang="en-US" sz="4800" u="none" cap="none" strike="noStrike">
                <a:solidFill>
                  <a:srgbClr val="081E3F"/>
                </a:solidFill>
                <a:latin typeface="Arial"/>
                <a:ea typeface="Arial"/>
                <a:cs typeface="Arial"/>
                <a:sym typeface="Arial"/>
              </a:rPr>
              <a:t>Dr. Horticulture</a:t>
            </a:r>
            <a:endParaRPr/>
          </a:p>
          <a:p>
            <a:pPr indent="0" lvl="0" marL="0" marR="0" rtl="0" algn="ctr">
              <a:lnSpc>
                <a:spcPct val="100000"/>
              </a:lnSpc>
              <a:spcBef>
                <a:spcPts val="0"/>
              </a:spcBef>
              <a:spcAft>
                <a:spcPts val="0"/>
              </a:spcAft>
              <a:buClr>
                <a:srgbClr val="081E3F"/>
              </a:buClr>
              <a:buSzPts val="3500"/>
              <a:buFont typeface="Arial"/>
              <a:buNone/>
            </a:pPr>
            <a:r>
              <a:rPr b="1" i="0" lang="en-US" sz="3500" u="none" cap="none" strike="noStrike">
                <a:solidFill>
                  <a:srgbClr val="081E3F"/>
                </a:solidFill>
                <a:latin typeface="Arial"/>
                <a:ea typeface="Arial"/>
                <a:cs typeface="Arial"/>
                <a:sym typeface="Arial"/>
              </a:rPr>
              <a:t>Students: </a:t>
            </a:r>
            <a:r>
              <a:rPr lang="en-US" sz="3500">
                <a:solidFill>
                  <a:srgbClr val="081E3F"/>
                </a:solidFill>
              </a:rPr>
              <a:t>Eliyahu Hersher</a:t>
            </a:r>
            <a:endParaRPr/>
          </a:p>
          <a:p>
            <a:pPr indent="0" lvl="0" marL="0" marR="0" rtl="0" algn="ctr">
              <a:lnSpc>
                <a:spcPct val="100000"/>
              </a:lnSpc>
              <a:spcBef>
                <a:spcPts val="0"/>
              </a:spcBef>
              <a:spcAft>
                <a:spcPts val="0"/>
              </a:spcAft>
              <a:buClr>
                <a:srgbClr val="081E3F"/>
              </a:buClr>
              <a:buSzPts val="3500"/>
              <a:buFont typeface="Arial"/>
              <a:buNone/>
            </a:pPr>
            <a:r>
              <a:rPr b="1" i="0" lang="en-US" sz="3500" u="none" cap="none" strike="noStrike">
                <a:solidFill>
                  <a:srgbClr val="081E3F"/>
                </a:solidFill>
                <a:latin typeface="Arial"/>
                <a:ea typeface="Arial"/>
                <a:cs typeface="Arial"/>
                <a:sym typeface="Arial"/>
              </a:rPr>
              <a:t>Mentor:</a:t>
            </a:r>
            <a:r>
              <a:rPr b="1" i="1" lang="en-US" sz="3500" u="none" cap="none" strike="noStrike">
                <a:solidFill>
                  <a:srgbClr val="081E3F"/>
                </a:solidFill>
                <a:latin typeface="Arial"/>
                <a:ea typeface="Arial"/>
                <a:cs typeface="Arial"/>
                <a:sym typeface="Arial"/>
              </a:rPr>
              <a:t> </a:t>
            </a:r>
            <a:r>
              <a:rPr b="0" i="1" lang="en-US" sz="3500" u="none" cap="none" strike="noStrike">
                <a:solidFill>
                  <a:srgbClr val="081E3F"/>
                </a:solidFill>
                <a:latin typeface="Arial"/>
                <a:ea typeface="Arial"/>
                <a:cs typeface="Arial"/>
                <a:sym typeface="Arial"/>
              </a:rPr>
              <a:t>Dr. Khoddamzadeh, Product Owner</a:t>
            </a:r>
            <a:endParaRPr b="0" i="0" sz="3500" u="none" cap="none" strike="noStrike">
              <a:solidFill>
                <a:srgbClr val="3333CC"/>
              </a:solidFill>
              <a:latin typeface="Arial"/>
              <a:ea typeface="Arial"/>
              <a:cs typeface="Arial"/>
              <a:sym typeface="Arial"/>
            </a:endParaRPr>
          </a:p>
          <a:p>
            <a:pPr indent="0" lvl="0" marL="0" marR="0" rtl="0" algn="ctr">
              <a:lnSpc>
                <a:spcPct val="100000"/>
              </a:lnSpc>
              <a:spcBef>
                <a:spcPts val="0"/>
              </a:spcBef>
              <a:spcAft>
                <a:spcPts val="0"/>
              </a:spcAft>
              <a:buClr>
                <a:srgbClr val="081E3F"/>
              </a:buClr>
              <a:buSzPts val="3500"/>
              <a:buFont typeface="Arial"/>
              <a:buNone/>
            </a:pPr>
            <a:r>
              <a:rPr b="1" i="0" lang="en-US" sz="3500" u="none" cap="none" strike="noStrike">
                <a:solidFill>
                  <a:srgbClr val="081E3F"/>
                </a:solidFill>
                <a:latin typeface="Arial"/>
                <a:ea typeface="Arial"/>
                <a:cs typeface="Arial"/>
                <a:sym typeface="Arial"/>
              </a:rPr>
              <a:t>Instructor:</a:t>
            </a:r>
            <a:r>
              <a:rPr b="1" i="1" lang="en-US" sz="3500" u="none" cap="none" strike="noStrike">
                <a:solidFill>
                  <a:srgbClr val="081E3F"/>
                </a:solidFill>
                <a:latin typeface="Arial"/>
                <a:ea typeface="Arial"/>
                <a:cs typeface="Arial"/>
                <a:sym typeface="Arial"/>
              </a:rPr>
              <a:t> </a:t>
            </a:r>
            <a:r>
              <a:rPr b="0" i="1" lang="en-US" sz="3500" u="none" cap="none" strike="noStrike">
                <a:solidFill>
                  <a:srgbClr val="081E3F"/>
                </a:solidFill>
                <a:latin typeface="Arial"/>
                <a:ea typeface="Arial"/>
                <a:cs typeface="Arial"/>
                <a:sym typeface="Arial"/>
              </a:rPr>
              <a:t>Dr. Masoud Sadjadi</a:t>
            </a:r>
            <a:r>
              <a:rPr b="0" i="0" lang="en-US" sz="3500" u="none" cap="none" strike="noStrike">
                <a:solidFill>
                  <a:srgbClr val="081E3F"/>
                </a:solidFill>
                <a:latin typeface="Arial"/>
                <a:ea typeface="Arial"/>
                <a:cs typeface="Arial"/>
                <a:sym typeface="Arial"/>
              </a:rPr>
              <a:t>,</a:t>
            </a:r>
            <a:r>
              <a:rPr b="0" i="1" lang="en-US" sz="3500" u="none" cap="none" strike="noStrike">
                <a:solidFill>
                  <a:srgbClr val="081E3F"/>
                </a:solidFill>
                <a:latin typeface="Arial"/>
                <a:ea typeface="Arial"/>
                <a:cs typeface="Arial"/>
                <a:sym typeface="Arial"/>
              </a:rPr>
              <a:t> </a:t>
            </a:r>
            <a:r>
              <a:rPr b="0" i="0" lang="en-US" sz="3500" u="none" cap="none" strike="noStrike">
                <a:solidFill>
                  <a:srgbClr val="081E3F"/>
                </a:solidFill>
                <a:latin typeface="Arial"/>
                <a:ea typeface="Arial"/>
                <a:cs typeface="Arial"/>
                <a:sym typeface="Arial"/>
              </a:rPr>
              <a:t>Florida International University</a:t>
            </a:r>
            <a:endParaRPr/>
          </a:p>
        </p:txBody>
      </p:sp>
      <p:sp>
        <p:nvSpPr>
          <p:cNvPr id="90" name="Google Shape;90;p1"/>
          <p:cNvSpPr txBox="1"/>
          <p:nvPr/>
        </p:nvSpPr>
        <p:spPr>
          <a:xfrm>
            <a:off x="1219200" y="42367200"/>
            <a:ext cx="30632401" cy="1022350"/>
          </a:xfrm>
          <a:prstGeom prst="rect">
            <a:avLst/>
          </a:prstGeom>
          <a:noFill/>
          <a:ln>
            <a:noFill/>
          </a:ln>
        </p:spPr>
        <p:txBody>
          <a:bodyPr anchorCtr="0" anchor="t" bIns="49325" lIns="98650" spcFirstLastPara="1" rIns="98650" wrap="square" tIns="49325">
            <a:spAutoFit/>
          </a:bodyPr>
          <a:lstStyle/>
          <a:p>
            <a:pPr indent="-493712" lvl="0" marL="493712" marR="0" rtl="0" algn="ctr">
              <a:lnSpc>
                <a:spcPct val="100000"/>
              </a:lnSpc>
              <a:spcBef>
                <a:spcPts val="0"/>
              </a:spcBef>
              <a:spcAft>
                <a:spcPts val="0"/>
              </a:spcAft>
              <a:buClr>
                <a:schemeClr val="dk1"/>
              </a:buClr>
              <a:buSzPts val="3000"/>
              <a:buFont typeface="Arial"/>
              <a:buNone/>
            </a:pPr>
            <a:r>
              <a:rPr b="0" i="0" lang="en-US" sz="3000" u="none" cap="none" strike="noStrike">
                <a:solidFill>
                  <a:schemeClr val="dk1"/>
                </a:solidFill>
                <a:latin typeface="Arial"/>
                <a:ea typeface="Arial"/>
                <a:cs typeface="Arial"/>
                <a:sym typeface="Arial"/>
              </a:rPr>
              <a:t>T</a:t>
            </a:r>
            <a:r>
              <a:rPr lang="en-US" sz="3000">
                <a:solidFill>
                  <a:schemeClr val="dk1"/>
                </a:solidFill>
              </a:rPr>
              <a:t>The material presented in this poster is based upon the work supported by Amir Khoddamzadeh.</a:t>
            </a:r>
            <a:endParaRPr/>
          </a:p>
        </p:txBody>
      </p:sp>
      <p:sp>
        <p:nvSpPr>
          <p:cNvPr id="91" name="Google Shape;91;p1"/>
          <p:cNvSpPr txBox="1"/>
          <p:nvPr/>
        </p:nvSpPr>
        <p:spPr>
          <a:xfrm>
            <a:off x="914400" y="5486400"/>
            <a:ext cx="31089601" cy="35661601"/>
          </a:xfrm>
          <a:prstGeom prst="rect">
            <a:avLst/>
          </a:prstGeom>
          <a:noFill/>
          <a:ln cap="flat" cmpd="sng" w="63500">
            <a:solidFill>
              <a:srgbClr val="081E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8400" u="none">
              <a:solidFill>
                <a:schemeClr val="dk1"/>
              </a:solidFill>
              <a:latin typeface="Arial"/>
              <a:ea typeface="Arial"/>
              <a:cs typeface="Arial"/>
              <a:sym typeface="Arial"/>
            </a:endParaRPr>
          </a:p>
        </p:txBody>
      </p:sp>
      <p:sp>
        <p:nvSpPr>
          <p:cNvPr id="92" name="Google Shape;92;p1"/>
          <p:cNvSpPr txBox="1"/>
          <p:nvPr/>
        </p:nvSpPr>
        <p:spPr>
          <a:xfrm>
            <a:off x="2400300" y="5792787"/>
            <a:ext cx="5486400" cy="731837"/>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B6862C"/>
                </a:solidFill>
                <a:latin typeface="Arial"/>
                <a:ea typeface="Arial"/>
                <a:cs typeface="Arial"/>
                <a:sym typeface="Arial"/>
              </a:rPr>
              <a:t>Problem</a:t>
            </a:r>
            <a:endParaRPr/>
          </a:p>
        </p:txBody>
      </p:sp>
      <p:sp>
        <p:nvSpPr>
          <p:cNvPr id="93" name="Google Shape;93;p1"/>
          <p:cNvSpPr txBox="1"/>
          <p:nvPr/>
        </p:nvSpPr>
        <p:spPr>
          <a:xfrm>
            <a:off x="1192212" y="41605200"/>
            <a:ext cx="4979987" cy="730250"/>
          </a:xfrm>
          <a:prstGeom prst="rect">
            <a:avLst/>
          </a:prstGeom>
          <a:solidFill>
            <a:schemeClr val="dk1"/>
          </a:solidFill>
          <a:ln cap="flat" cmpd="sng" w="12700">
            <a:solidFill>
              <a:srgbClr val="0033CC"/>
            </a:solidFill>
            <a:prstDash val="solid"/>
            <a:miter lim="800000"/>
            <a:headEnd len="sm" w="sm" type="none"/>
            <a:tailEnd len="sm" w="sm" type="none"/>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B6862C"/>
                </a:solidFill>
                <a:latin typeface="Arial"/>
                <a:ea typeface="Arial"/>
                <a:cs typeface="Arial"/>
                <a:sym typeface="Arial"/>
              </a:rPr>
              <a:t>Acknowledgement</a:t>
            </a:r>
            <a:endParaRPr/>
          </a:p>
        </p:txBody>
      </p:sp>
      <p:sp>
        <p:nvSpPr>
          <p:cNvPr id="94" name="Google Shape;94;p1"/>
          <p:cNvSpPr txBox="1"/>
          <p:nvPr/>
        </p:nvSpPr>
        <p:spPr>
          <a:xfrm>
            <a:off x="11811000" y="5748337"/>
            <a:ext cx="7391400" cy="730250"/>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B6862C"/>
                </a:solidFill>
                <a:latin typeface="Arial"/>
                <a:ea typeface="Arial"/>
                <a:cs typeface="Arial"/>
                <a:sym typeface="Arial"/>
              </a:rPr>
              <a:t>Current System</a:t>
            </a:r>
            <a:endParaRPr/>
          </a:p>
        </p:txBody>
      </p:sp>
      <p:sp>
        <p:nvSpPr>
          <p:cNvPr id="95" name="Google Shape;95;p1"/>
          <p:cNvSpPr txBox="1"/>
          <p:nvPr/>
        </p:nvSpPr>
        <p:spPr>
          <a:xfrm>
            <a:off x="24206200" y="5813425"/>
            <a:ext cx="5486400" cy="731837"/>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B6862C"/>
                </a:solidFill>
                <a:latin typeface="Arial"/>
                <a:ea typeface="Arial"/>
                <a:cs typeface="Arial"/>
                <a:sym typeface="Arial"/>
              </a:rPr>
              <a:t>Requirements</a:t>
            </a:r>
            <a:endParaRPr/>
          </a:p>
        </p:txBody>
      </p:sp>
      <p:sp>
        <p:nvSpPr>
          <p:cNvPr id="96" name="Google Shape;96;p1"/>
          <p:cNvSpPr txBox="1"/>
          <p:nvPr/>
        </p:nvSpPr>
        <p:spPr>
          <a:xfrm>
            <a:off x="2400300" y="17098963"/>
            <a:ext cx="5486400" cy="731837"/>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B6862C"/>
                </a:solidFill>
                <a:latin typeface="Arial"/>
                <a:ea typeface="Arial"/>
                <a:cs typeface="Arial"/>
                <a:sym typeface="Arial"/>
              </a:rPr>
              <a:t>System Design</a:t>
            </a:r>
            <a:endParaRPr/>
          </a:p>
        </p:txBody>
      </p:sp>
      <p:sp>
        <p:nvSpPr>
          <p:cNvPr id="97" name="Google Shape;97;p1"/>
          <p:cNvSpPr txBox="1"/>
          <p:nvPr/>
        </p:nvSpPr>
        <p:spPr>
          <a:xfrm>
            <a:off x="11811000" y="17140238"/>
            <a:ext cx="7391400" cy="730250"/>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B6862C"/>
                </a:solidFill>
                <a:latin typeface="Arial"/>
                <a:ea typeface="Arial"/>
                <a:cs typeface="Arial"/>
                <a:sym typeface="Arial"/>
              </a:rPr>
              <a:t>Object Design</a:t>
            </a:r>
            <a:endParaRPr/>
          </a:p>
        </p:txBody>
      </p:sp>
      <p:sp>
        <p:nvSpPr>
          <p:cNvPr id="98" name="Google Shape;98;p1"/>
          <p:cNvSpPr txBox="1"/>
          <p:nvPr/>
        </p:nvSpPr>
        <p:spPr>
          <a:xfrm>
            <a:off x="24079200" y="17098963"/>
            <a:ext cx="5486400" cy="731837"/>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B6862C"/>
                </a:solidFill>
                <a:latin typeface="Arial"/>
                <a:ea typeface="Arial"/>
                <a:cs typeface="Arial"/>
                <a:sym typeface="Arial"/>
              </a:rPr>
              <a:t>Implementation</a:t>
            </a:r>
            <a:endParaRPr/>
          </a:p>
        </p:txBody>
      </p:sp>
      <p:sp>
        <p:nvSpPr>
          <p:cNvPr id="99" name="Google Shape;99;p1"/>
          <p:cNvSpPr txBox="1"/>
          <p:nvPr/>
        </p:nvSpPr>
        <p:spPr>
          <a:xfrm>
            <a:off x="2400300" y="29249688"/>
            <a:ext cx="5486400" cy="731837"/>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B6862C"/>
                </a:solidFill>
                <a:latin typeface="Arial"/>
                <a:ea typeface="Arial"/>
                <a:cs typeface="Arial"/>
                <a:sym typeface="Arial"/>
              </a:rPr>
              <a:t>Verification</a:t>
            </a:r>
            <a:endParaRPr/>
          </a:p>
        </p:txBody>
      </p:sp>
      <p:sp>
        <p:nvSpPr>
          <p:cNvPr id="100" name="Google Shape;100;p1"/>
          <p:cNvSpPr txBox="1"/>
          <p:nvPr/>
        </p:nvSpPr>
        <p:spPr>
          <a:xfrm>
            <a:off x="11811000" y="29260800"/>
            <a:ext cx="7391400" cy="731837"/>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B6862C"/>
                </a:solidFill>
                <a:latin typeface="Arial"/>
                <a:ea typeface="Arial"/>
                <a:cs typeface="Arial"/>
                <a:sym typeface="Arial"/>
              </a:rPr>
              <a:t>Screenshots</a:t>
            </a:r>
            <a:endParaRPr/>
          </a:p>
        </p:txBody>
      </p:sp>
      <p:sp>
        <p:nvSpPr>
          <p:cNvPr id="101" name="Google Shape;101;p1"/>
          <p:cNvSpPr txBox="1"/>
          <p:nvPr/>
        </p:nvSpPr>
        <p:spPr>
          <a:xfrm>
            <a:off x="23317200" y="29260800"/>
            <a:ext cx="5486400" cy="731837"/>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B6862C"/>
                </a:solidFill>
                <a:latin typeface="Arial"/>
                <a:ea typeface="Arial"/>
                <a:cs typeface="Arial"/>
                <a:sym typeface="Arial"/>
              </a:rPr>
              <a:t>Summary</a:t>
            </a:r>
            <a:endParaRPr/>
          </a:p>
        </p:txBody>
      </p:sp>
      <p:sp>
        <p:nvSpPr>
          <p:cNvPr id="102" name="Google Shape;102;p1"/>
          <p:cNvSpPr txBox="1"/>
          <p:nvPr/>
        </p:nvSpPr>
        <p:spPr>
          <a:xfrm>
            <a:off x="6561137" y="0"/>
            <a:ext cx="19346862" cy="2278062"/>
          </a:xfrm>
          <a:prstGeom prst="rect">
            <a:avLst/>
          </a:prstGeom>
          <a:solidFill>
            <a:srgbClr val="081E3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B6862C"/>
              </a:buClr>
              <a:buSzPts val="7000"/>
              <a:buFont typeface="Arial"/>
              <a:buNone/>
            </a:pPr>
            <a:r>
              <a:rPr b="1" i="0" lang="en-US" sz="7000" u="none">
                <a:solidFill>
                  <a:srgbClr val="B6862C"/>
                </a:solidFill>
                <a:latin typeface="Arial"/>
                <a:ea typeface="Arial"/>
                <a:cs typeface="Arial"/>
                <a:sym typeface="Arial"/>
              </a:rPr>
              <a:t>School of Computing &amp; Information Sciences</a:t>
            </a:r>
            <a:endParaRPr/>
          </a:p>
          <a:p>
            <a:pPr indent="0" lvl="0" marL="0" marR="0" rtl="0" algn="ctr">
              <a:lnSpc>
                <a:spcPct val="100000"/>
              </a:lnSpc>
              <a:spcBef>
                <a:spcPts val="0"/>
              </a:spcBef>
              <a:spcAft>
                <a:spcPts val="0"/>
              </a:spcAft>
              <a:buClr>
                <a:srgbClr val="B6862C"/>
              </a:buClr>
              <a:buSzPts val="7200"/>
              <a:buFont typeface="Arial"/>
              <a:buNone/>
            </a:pPr>
            <a:r>
              <a:rPr b="0" i="1" lang="en-US" sz="7200" u="none">
                <a:solidFill>
                  <a:srgbClr val="B6862C"/>
                </a:solidFill>
                <a:latin typeface="Arial"/>
                <a:ea typeface="Arial"/>
                <a:cs typeface="Arial"/>
                <a:sym typeface="Arial"/>
              </a:rPr>
              <a:t>Spring 2020 Senior Design Project</a:t>
            </a:r>
            <a:endParaRPr/>
          </a:p>
        </p:txBody>
      </p:sp>
      <p:sp>
        <p:nvSpPr>
          <p:cNvPr id="103" name="Google Shape;103;p1"/>
          <p:cNvSpPr txBox="1"/>
          <p:nvPr/>
        </p:nvSpPr>
        <p:spPr>
          <a:xfrm>
            <a:off x="26822400" y="1246187"/>
            <a:ext cx="5740400" cy="1870075"/>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333399"/>
              </a:buClr>
              <a:buSzPts val="5700"/>
              <a:buFont typeface="Arial"/>
              <a:buNone/>
            </a:pPr>
            <a:r>
              <a:rPr b="0" i="0" lang="en-US" sz="5700" u="none">
                <a:solidFill>
                  <a:srgbClr val="333399"/>
                </a:solidFill>
                <a:latin typeface="Arial"/>
                <a:ea typeface="Arial"/>
                <a:cs typeface="Arial"/>
                <a:sym typeface="Arial"/>
              </a:rPr>
              <a:t>Insert here other applicable logos</a:t>
            </a:r>
            <a:endParaRPr/>
          </a:p>
        </p:txBody>
      </p:sp>
      <p:pic>
        <p:nvPicPr>
          <p:cNvPr id="104" name="Google Shape;104;p1"/>
          <p:cNvPicPr preferRelativeResize="0"/>
          <p:nvPr/>
        </p:nvPicPr>
        <p:blipFill rotWithShape="1">
          <a:blip r:embed="rId3">
            <a:alphaModFix/>
          </a:blip>
          <a:srcRect b="0" l="0" r="0" t="0"/>
          <a:stretch/>
        </p:blipFill>
        <p:spPr>
          <a:xfrm>
            <a:off x="1230312" y="695325"/>
            <a:ext cx="3913187" cy="3876675"/>
          </a:xfrm>
          <a:prstGeom prst="rect">
            <a:avLst/>
          </a:prstGeom>
          <a:noFill/>
          <a:ln>
            <a:noFill/>
          </a:ln>
        </p:spPr>
      </p:pic>
      <p:sp>
        <p:nvSpPr>
          <p:cNvPr id="105" name="Google Shape;105;p1"/>
          <p:cNvSpPr txBox="1"/>
          <p:nvPr/>
        </p:nvSpPr>
        <p:spPr>
          <a:xfrm>
            <a:off x="1828800" y="6981825"/>
            <a:ext cx="7772400" cy="45243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3600"/>
              <a:buFont typeface="Arial"/>
              <a:buNone/>
            </a:pPr>
            <a:r>
              <a:rPr b="0" i="0" lang="en-US" sz="3600" u="none">
                <a:solidFill>
                  <a:schemeClr val="dk1"/>
                </a:solidFill>
                <a:latin typeface="Arial"/>
                <a:ea typeface="Arial"/>
                <a:cs typeface="Arial"/>
                <a:sym typeface="Arial"/>
              </a:rPr>
              <a:t>Farmers tend to fertilize their crops often. This leads to overfertilization, which in turn pollutes the environment and kills marine life. </a:t>
            </a:r>
            <a:endParaRPr/>
          </a:p>
          <a:p>
            <a:pPr indent="0" lvl="0" marL="0" marR="0" rtl="0" algn="l">
              <a:lnSpc>
                <a:spcPct val="100000"/>
              </a:lnSpc>
              <a:spcBef>
                <a:spcPts val="0"/>
              </a:spcBef>
              <a:spcAft>
                <a:spcPts val="0"/>
              </a:spcAft>
              <a:buClr>
                <a:schemeClr val="dk1"/>
              </a:buClr>
              <a:buSzPts val="3600"/>
              <a:buFont typeface="Arial"/>
              <a:buNone/>
            </a:pPr>
            <a:r>
              <a:t/>
            </a:r>
            <a:endParaRPr b="0" i="0" sz="3600" u="non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3600"/>
              <a:buFont typeface="Arial"/>
              <a:buNone/>
            </a:pPr>
            <a:r>
              <a:rPr b="0" i="0" lang="en-US" sz="3600" u="none">
                <a:solidFill>
                  <a:schemeClr val="dk1"/>
                </a:solidFill>
                <a:latin typeface="Arial"/>
                <a:ea typeface="Arial"/>
                <a:cs typeface="Arial"/>
                <a:sym typeface="Arial"/>
              </a:rPr>
              <a:t>The current methods for analyzing plants are inefficient, costly, and damages the plant.</a:t>
            </a:r>
            <a:endParaRPr/>
          </a:p>
        </p:txBody>
      </p:sp>
      <p:sp>
        <p:nvSpPr>
          <p:cNvPr id="106" name="Google Shape;106;p1"/>
          <p:cNvSpPr txBox="1"/>
          <p:nvPr/>
        </p:nvSpPr>
        <p:spPr>
          <a:xfrm>
            <a:off x="12036425" y="6797675"/>
            <a:ext cx="7772400" cy="45243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3600"/>
              <a:buFont typeface="Arial"/>
              <a:buNone/>
            </a:pPr>
            <a:r>
              <a:rPr b="0" i="0" lang="en-US" sz="3600" u="none">
                <a:solidFill>
                  <a:schemeClr val="dk1"/>
                </a:solidFill>
                <a:latin typeface="Arial"/>
                <a:ea typeface="Arial"/>
                <a:cs typeface="Arial"/>
                <a:sym typeface="Arial"/>
              </a:rPr>
              <a:t>The current version of the app:</a:t>
            </a:r>
            <a:endParaRPr/>
          </a:p>
          <a:p>
            <a:pPr indent="-228600" lvl="0" marL="0" marR="0" rtl="0" algn="l">
              <a:lnSpc>
                <a:spcPct val="100000"/>
              </a:lnSpc>
              <a:spcBef>
                <a:spcPts val="0"/>
              </a:spcBef>
              <a:spcAft>
                <a:spcPts val="0"/>
              </a:spcAft>
              <a:buClr>
                <a:schemeClr val="dk1"/>
              </a:buClr>
              <a:buSzPts val="3600"/>
              <a:buFont typeface="Arial"/>
              <a:buChar char="•"/>
            </a:pPr>
            <a:r>
              <a:rPr b="0" i="0" lang="en-US" sz="3600" u="none">
                <a:solidFill>
                  <a:schemeClr val="dk1"/>
                </a:solidFill>
                <a:latin typeface="Arial"/>
                <a:ea typeface="Arial"/>
                <a:cs typeface="Arial"/>
                <a:sym typeface="Arial"/>
              </a:rPr>
              <a:t>Allows for image processing of plants to determine fertilizer needs.</a:t>
            </a:r>
            <a:endParaRPr/>
          </a:p>
          <a:p>
            <a:pPr indent="-228600" lvl="0" marL="0" marR="0" rtl="0" algn="l">
              <a:lnSpc>
                <a:spcPct val="100000"/>
              </a:lnSpc>
              <a:spcBef>
                <a:spcPts val="0"/>
              </a:spcBef>
              <a:spcAft>
                <a:spcPts val="0"/>
              </a:spcAft>
              <a:buClr>
                <a:schemeClr val="dk1"/>
              </a:buClr>
              <a:buSzPts val="3600"/>
              <a:buFont typeface="Arial"/>
              <a:buChar char="•"/>
            </a:pPr>
            <a:r>
              <a:rPr b="0" i="0" lang="en-US" sz="3600" u="none">
                <a:solidFill>
                  <a:schemeClr val="dk1"/>
                </a:solidFill>
                <a:latin typeface="Arial"/>
                <a:ea typeface="Arial"/>
                <a:cs typeface="Arial"/>
                <a:sym typeface="Arial"/>
              </a:rPr>
              <a:t>Allows the user to upload or take their own images on the app.</a:t>
            </a:r>
            <a:endParaRPr/>
          </a:p>
          <a:p>
            <a:pPr indent="-228600" lvl="0" marL="0" marR="0" rtl="0" algn="l">
              <a:lnSpc>
                <a:spcPct val="100000"/>
              </a:lnSpc>
              <a:spcBef>
                <a:spcPts val="0"/>
              </a:spcBef>
              <a:spcAft>
                <a:spcPts val="0"/>
              </a:spcAft>
              <a:buClr>
                <a:schemeClr val="dk1"/>
              </a:buClr>
              <a:buSzPts val="3600"/>
              <a:buFont typeface="Arial"/>
              <a:buChar char="•"/>
            </a:pPr>
            <a:r>
              <a:rPr b="0" i="0" lang="en-US" sz="3600" u="none">
                <a:solidFill>
                  <a:schemeClr val="dk1"/>
                </a:solidFill>
                <a:latin typeface="Arial"/>
                <a:ea typeface="Arial"/>
                <a:cs typeface="Arial"/>
                <a:sym typeface="Arial"/>
              </a:rPr>
              <a:t>Login/sign up feature is implemented.</a:t>
            </a:r>
            <a:endParaRPr/>
          </a:p>
        </p:txBody>
      </p:sp>
      <p:sp>
        <p:nvSpPr>
          <p:cNvPr id="107" name="Google Shape;107;p1"/>
          <p:cNvSpPr txBox="1"/>
          <p:nvPr/>
        </p:nvSpPr>
        <p:spPr>
          <a:xfrm>
            <a:off x="23583900" y="6797675"/>
            <a:ext cx="6477000" cy="7847012"/>
          </a:xfrm>
          <a:prstGeom prst="rect">
            <a:avLst/>
          </a:prstGeom>
          <a:noFill/>
          <a:ln>
            <a:noFill/>
          </a:ln>
        </p:spPr>
        <p:txBody>
          <a:bodyPr anchorCtr="0" anchor="t" bIns="45700" lIns="91425" spcFirstLastPara="1" rIns="91425" wrap="square" tIns="45700">
            <a:spAutoFit/>
          </a:bodyPr>
          <a:lstStyle/>
          <a:p>
            <a:pPr indent="-571500" lvl="0" marL="571500" marR="0" rtl="0" algn="l">
              <a:lnSpc>
                <a:spcPct val="100000"/>
              </a:lnSpc>
              <a:spcBef>
                <a:spcPts val="0"/>
              </a:spcBef>
              <a:spcAft>
                <a:spcPts val="0"/>
              </a:spcAft>
              <a:buClr>
                <a:schemeClr val="dk1"/>
              </a:buClr>
              <a:buSzPts val="3600"/>
              <a:buFont typeface="Arial"/>
              <a:buChar char="•"/>
            </a:pPr>
            <a:r>
              <a:rPr b="0" i="0" lang="en-US" sz="3600" u="none">
                <a:solidFill>
                  <a:schemeClr val="dk1"/>
                </a:solidFill>
                <a:latin typeface="Arial"/>
                <a:ea typeface="Arial"/>
                <a:cs typeface="Arial"/>
                <a:sym typeface="Arial"/>
              </a:rPr>
              <a:t>Allows users to sign up/login.</a:t>
            </a:r>
            <a:endParaRPr/>
          </a:p>
          <a:p>
            <a:pPr indent="-571500" lvl="0" marL="571500" marR="0" rtl="0" algn="l">
              <a:lnSpc>
                <a:spcPct val="100000"/>
              </a:lnSpc>
              <a:spcBef>
                <a:spcPts val="0"/>
              </a:spcBef>
              <a:spcAft>
                <a:spcPts val="0"/>
              </a:spcAft>
              <a:buClr>
                <a:schemeClr val="dk1"/>
              </a:buClr>
              <a:buSzPts val="3600"/>
              <a:buFont typeface="Arial"/>
              <a:buChar char="•"/>
            </a:pPr>
            <a:r>
              <a:rPr b="0" i="0" lang="en-US" sz="3600" u="none">
                <a:solidFill>
                  <a:schemeClr val="dk1"/>
                </a:solidFill>
                <a:latin typeface="Arial"/>
                <a:ea typeface="Arial"/>
                <a:cs typeface="Arial"/>
                <a:sym typeface="Arial"/>
              </a:rPr>
              <a:t>Allows camera for image taking.</a:t>
            </a:r>
            <a:endParaRPr/>
          </a:p>
          <a:p>
            <a:pPr indent="-571500" lvl="0" marL="571500" marR="0" rtl="0" algn="l">
              <a:lnSpc>
                <a:spcPct val="100000"/>
              </a:lnSpc>
              <a:spcBef>
                <a:spcPts val="0"/>
              </a:spcBef>
              <a:spcAft>
                <a:spcPts val="0"/>
              </a:spcAft>
              <a:buClr>
                <a:schemeClr val="dk1"/>
              </a:buClr>
              <a:buSzPts val="3600"/>
              <a:buFont typeface="Arial"/>
              <a:buChar char="•"/>
            </a:pPr>
            <a:r>
              <a:rPr b="0" i="0" lang="en-US" sz="3600" u="none">
                <a:solidFill>
                  <a:schemeClr val="dk1"/>
                </a:solidFill>
                <a:latin typeface="Arial"/>
                <a:ea typeface="Arial"/>
                <a:cs typeface="Arial"/>
                <a:sym typeface="Arial"/>
              </a:rPr>
              <a:t>Allows you to import images from photo library.</a:t>
            </a:r>
            <a:endParaRPr/>
          </a:p>
          <a:p>
            <a:pPr indent="-571500" lvl="0" marL="571500" marR="0" rtl="0" algn="l">
              <a:lnSpc>
                <a:spcPct val="100000"/>
              </a:lnSpc>
              <a:spcBef>
                <a:spcPts val="0"/>
              </a:spcBef>
              <a:spcAft>
                <a:spcPts val="0"/>
              </a:spcAft>
              <a:buClr>
                <a:schemeClr val="dk1"/>
              </a:buClr>
              <a:buSzPts val="3600"/>
              <a:buFont typeface="Arial"/>
              <a:buChar char="•"/>
            </a:pPr>
            <a:r>
              <a:rPr b="0" i="0" lang="en-US" sz="3600" u="none">
                <a:solidFill>
                  <a:schemeClr val="dk1"/>
                </a:solidFill>
                <a:latin typeface="Arial"/>
                <a:ea typeface="Arial"/>
                <a:cs typeface="Arial"/>
                <a:sym typeface="Arial"/>
              </a:rPr>
              <a:t>Processes images for green pixels to determine green color, which determines nitrogen level.</a:t>
            </a:r>
            <a:endParaRPr/>
          </a:p>
          <a:p>
            <a:pPr indent="-571500" lvl="0" marL="571500" marR="0" rtl="0" algn="l">
              <a:lnSpc>
                <a:spcPct val="100000"/>
              </a:lnSpc>
              <a:spcBef>
                <a:spcPts val="0"/>
              </a:spcBef>
              <a:spcAft>
                <a:spcPts val="0"/>
              </a:spcAft>
              <a:buClr>
                <a:schemeClr val="dk1"/>
              </a:buClr>
              <a:buSzPts val="3600"/>
              <a:buFont typeface="Arial"/>
              <a:buChar char="•"/>
            </a:pPr>
            <a:r>
              <a:rPr b="0" i="0" lang="en-US" sz="3600" u="none">
                <a:solidFill>
                  <a:schemeClr val="dk1"/>
                </a:solidFill>
                <a:latin typeface="Arial"/>
                <a:ea typeface="Arial"/>
                <a:cs typeface="Arial"/>
                <a:sym typeface="Arial"/>
              </a:rPr>
              <a:t>Stores data in database.</a:t>
            </a:r>
            <a:endParaRPr/>
          </a:p>
          <a:p>
            <a:pPr indent="-571500" lvl="0" marL="571500" marR="0" rtl="0" algn="l">
              <a:lnSpc>
                <a:spcPct val="100000"/>
              </a:lnSpc>
              <a:spcBef>
                <a:spcPts val="0"/>
              </a:spcBef>
              <a:spcAft>
                <a:spcPts val="0"/>
              </a:spcAft>
              <a:buClr>
                <a:schemeClr val="dk1"/>
              </a:buClr>
              <a:buSzPts val="3600"/>
              <a:buFont typeface="Arial"/>
              <a:buChar char="•"/>
            </a:pPr>
            <a:r>
              <a:rPr b="0" i="0" lang="en-US" sz="3600" u="none">
                <a:solidFill>
                  <a:schemeClr val="dk1"/>
                </a:solidFill>
                <a:latin typeface="Arial"/>
                <a:ea typeface="Arial"/>
                <a:cs typeface="Arial"/>
                <a:sym typeface="Arial"/>
              </a:rPr>
              <a:t>Returns fertilizer recommendation to the user.</a:t>
            </a:r>
            <a:endParaRPr/>
          </a:p>
        </p:txBody>
      </p:sp>
      <p:sp>
        <p:nvSpPr>
          <p:cNvPr id="108" name="Google Shape;108;p1"/>
          <p:cNvSpPr txBox="1"/>
          <p:nvPr/>
        </p:nvSpPr>
        <p:spPr>
          <a:xfrm>
            <a:off x="23482300" y="18426113"/>
            <a:ext cx="6934200" cy="78486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3600"/>
              <a:buFont typeface="Arial"/>
              <a:buNone/>
            </a:pPr>
            <a:r>
              <a:rPr b="0" i="0" lang="en-US" sz="3600" u="none">
                <a:solidFill>
                  <a:schemeClr val="dk1"/>
                </a:solidFill>
                <a:latin typeface="Arial"/>
                <a:ea typeface="Arial"/>
                <a:cs typeface="Arial"/>
                <a:sym typeface="Arial"/>
              </a:rPr>
              <a:t>Dr Horticulture app built using</a:t>
            </a:r>
            <a:endParaRPr/>
          </a:p>
          <a:p>
            <a:pPr indent="-228600" lvl="0" marL="0" marR="0" rtl="0" algn="l">
              <a:lnSpc>
                <a:spcPct val="100000"/>
              </a:lnSpc>
              <a:spcBef>
                <a:spcPts val="0"/>
              </a:spcBef>
              <a:spcAft>
                <a:spcPts val="0"/>
              </a:spcAft>
              <a:buClr>
                <a:schemeClr val="dk1"/>
              </a:buClr>
              <a:buSzPts val="3600"/>
              <a:buFont typeface="Arial"/>
              <a:buChar char="•"/>
            </a:pPr>
            <a:r>
              <a:rPr b="0" i="0" lang="en-US" sz="3600" u="none">
                <a:solidFill>
                  <a:schemeClr val="dk1"/>
                </a:solidFill>
                <a:latin typeface="Arial"/>
                <a:ea typeface="Arial"/>
                <a:cs typeface="Arial"/>
                <a:sym typeface="Arial"/>
              </a:rPr>
              <a:t>Language: Swift</a:t>
            </a:r>
            <a:endParaRPr/>
          </a:p>
          <a:p>
            <a:pPr indent="-228600" lvl="0" marL="0" marR="0" rtl="0" algn="l">
              <a:lnSpc>
                <a:spcPct val="100000"/>
              </a:lnSpc>
              <a:spcBef>
                <a:spcPts val="0"/>
              </a:spcBef>
              <a:spcAft>
                <a:spcPts val="0"/>
              </a:spcAft>
              <a:buClr>
                <a:schemeClr val="dk1"/>
              </a:buClr>
              <a:buSzPts val="3600"/>
              <a:buFont typeface="Arial"/>
              <a:buChar char="•"/>
            </a:pPr>
            <a:r>
              <a:rPr b="0" i="0" lang="en-US" sz="3600" u="none">
                <a:solidFill>
                  <a:schemeClr val="dk1"/>
                </a:solidFill>
                <a:latin typeface="Arial"/>
                <a:ea typeface="Arial"/>
                <a:cs typeface="Arial"/>
                <a:sym typeface="Arial"/>
              </a:rPr>
              <a:t>IDE: Xcode v11</a:t>
            </a:r>
            <a:endParaRPr/>
          </a:p>
          <a:p>
            <a:pPr indent="-228600" lvl="0" marL="0" marR="0" rtl="0" algn="l">
              <a:lnSpc>
                <a:spcPct val="100000"/>
              </a:lnSpc>
              <a:spcBef>
                <a:spcPts val="0"/>
              </a:spcBef>
              <a:spcAft>
                <a:spcPts val="0"/>
              </a:spcAft>
              <a:buClr>
                <a:schemeClr val="dk1"/>
              </a:buClr>
              <a:buSzPts val="3600"/>
              <a:buFont typeface="Arial"/>
              <a:buChar char="•"/>
            </a:pPr>
            <a:r>
              <a:rPr b="0" i="0" lang="en-US" sz="3600" u="none">
                <a:solidFill>
                  <a:schemeClr val="dk1"/>
                </a:solidFill>
                <a:latin typeface="Arial"/>
                <a:ea typeface="Arial"/>
                <a:cs typeface="Arial"/>
                <a:sym typeface="Arial"/>
              </a:rPr>
              <a:t>Database: Firebase</a:t>
            </a:r>
            <a:endParaRPr/>
          </a:p>
          <a:p>
            <a:pPr indent="-228600" lvl="0" marL="0" marR="0" rtl="0" algn="l">
              <a:lnSpc>
                <a:spcPct val="100000"/>
              </a:lnSpc>
              <a:spcBef>
                <a:spcPts val="0"/>
              </a:spcBef>
              <a:spcAft>
                <a:spcPts val="0"/>
              </a:spcAft>
              <a:buClr>
                <a:schemeClr val="dk1"/>
              </a:buClr>
              <a:buSzPts val="3600"/>
              <a:buFont typeface="Arial"/>
              <a:buChar char="•"/>
            </a:pPr>
            <a:r>
              <a:rPr b="0" i="0" lang="en-US" sz="3600" u="none">
                <a:solidFill>
                  <a:schemeClr val="dk1"/>
                </a:solidFill>
                <a:latin typeface="Arial"/>
                <a:ea typeface="Arial"/>
                <a:cs typeface="Arial"/>
                <a:sym typeface="Arial"/>
              </a:rPr>
              <a:t>Cocoapods</a:t>
            </a:r>
            <a:endParaRPr/>
          </a:p>
          <a:p>
            <a:pPr indent="0" lvl="0" marL="0" marR="0" rtl="0" algn="l">
              <a:lnSpc>
                <a:spcPct val="100000"/>
              </a:lnSpc>
              <a:spcBef>
                <a:spcPts val="0"/>
              </a:spcBef>
              <a:spcAft>
                <a:spcPts val="0"/>
              </a:spcAft>
              <a:buClr>
                <a:schemeClr val="dk1"/>
              </a:buClr>
              <a:buSzPts val="3600"/>
              <a:buFont typeface="Arial"/>
              <a:buNone/>
            </a:pPr>
            <a:r>
              <a:t/>
            </a:r>
            <a:endParaRPr b="0" i="0" sz="3600" u="non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3600"/>
              <a:buFont typeface="Arial"/>
              <a:buNone/>
            </a:pPr>
            <a:r>
              <a:rPr b="0" i="0" lang="en-US" sz="3600" u="none">
                <a:solidFill>
                  <a:schemeClr val="dk1"/>
                </a:solidFill>
                <a:latin typeface="Arial"/>
                <a:ea typeface="Arial"/>
                <a:cs typeface="Arial"/>
                <a:sym typeface="Arial"/>
              </a:rPr>
              <a:t>The front-end is a set of different views for the user to navigate through. The app connects to the back-end of the firebase database for user authentication, as well as specifying plants for plant data when analyzing images.</a:t>
            </a:r>
            <a:endParaRPr/>
          </a:p>
        </p:txBody>
      </p:sp>
      <p:sp>
        <p:nvSpPr>
          <p:cNvPr id="109" name="Google Shape;109;p1"/>
          <p:cNvSpPr txBox="1"/>
          <p:nvPr/>
        </p:nvSpPr>
        <p:spPr>
          <a:xfrm>
            <a:off x="22669500" y="30460950"/>
            <a:ext cx="8305800" cy="674052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3600"/>
              <a:buFont typeface="Arial"/>
              <a:buNone/>
            </a:pPr>
            <a:r>
              <a:rPr b="0" i="0" lang="en-US" sz="3600" u="none">
                <a:solidFill>
                  <a:schemeClr val="dk1"/>
                </a:solidFill>
                <a:latin typeface="Arial"/>
                <a:ea typeface="Arial"/>
                <a:cs typeface="Arial"/>
                <a:sym typeface="Arial"/>
              </a:rPr>
              <a:t>Dr Horticulture is an IOS app that uses image processing to determine whether a plant requires fertilizer. This app will provide a quicker and more affordable method for users to determine when they need to use fertilizers for their plants. We hope that with this application, we will be able to reduce the amount of pollution by preventing overfertilization as more and more plants get introduced into future versions of the app.</a:t>
            </a:r>
            <a:endParaRPr/>
          </a:p>
        </p:txBody>
      </p:sp>
      <p:sp>
        <p:nvSpPr>
          <p:cNvPr id="110" name="Google Shape;110;p1"/>
          <p:cNvSpPr txBox="1"/>
          <p:nvPr/>
        </p:nvSpPr>
        <p:spPr>
          <a:xfrm>
            <a:off x="1884362" y="18562638"/>
            <a:ext cx="6705600" cy="674052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3600"/>
              <a:buFont typeface="Arial"/>
              <a:buNone/>
            </a:pPr>
            <a:r>
              <a:rPr b="0" i="0" lang="en-US" sz="3600" u="none">
                <a:solidFill>
                  <a:schemeClr val="dk1"/>
                </a:solidFill>
                <a:latin typeface="Arial"/>
                <a:ea typeface="Arial"/>
                <a:cs typeface="Arial"/>
                <a:sym typeface="Arial"/>
              </a:rPr>
              <a:t>Model-View-Controller</a:t>
            </a:r>
            <a:endParaRPr/>
          </a:p>
          <a:p>
            <a:pPr indent="-228600" lvl="0" marL="0" marR="0" rtl="0" algn="l">
              <a:lnSpc>
                <a:spcPct val="100000"/>
              </a:lnSpc>
              <a:spcBef>
                <a:spcPts val="0"/>
              </a:spcBef>
              <a:spcAft>
                <a:spcPts val="0"/>
              </a:spcAft>
              <a:buClr>
                <a:schemeClr val="dk1"/>
              </a:buClr>
              <a:buSzPts val="3600"/>
              <a:buFont typeface="Arial"/>
              <a:buChar char="•"/>
            </a:pPr>
            <a:r>
              <a:rPr b="0" i="0" lang="en-US" sz="3600" u="none">
                <a:solidFill>
                  <a:schemeClr val="dk1"/>
                </a:solidFill>
                <a:latin typeface="Arial"/>
                <a:ea typeface="Arial"/>
                <a:cs typeface="Arial"/>
                <a:sym typeface="Arial"/>
              </a:rPr>
              <a:t>Model-View-Controller system design is used for the presentation of what the app presents to the user on a mobile device.</a:t>
            </a:r>
            <a:endParaRPr/>
          </a:p>
          <a:p>
            <a:pPr indent="0" lvl="0" marL="0" marR="0" rtl="0" algn="l">
              <a:lnSpc>
                <a:spcPct val="100000"/>
              </a:lnSpc>
              <a:spcBef>
                <a:spcPts val="0"/>
              </a:spcBef>
              <a:spcAft>
                <a:spcPts val="0"/>
              </a:spcAft>
              <a:buClr>
                <a:schemeClr val="dk1"/>
              </a:buClr>
              <a:buSzPts val="3600"/>
              <a:buFont typeface="Arial"/>
              <a:buNone/>
            </a:pPr>
            <a:r>
              <a:t/>
            </a:r>
            <a:endParaRPr b="0" i="0" sz="3600" u="non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3600"/>
              <a:buFont typeface="Arial"/>
              <a:buNone/>
            </a:pPr>
            <a:r>
              <a:rPr b="0" i="0" lang="en-US" sz="3600" u="none">
                <a:solidFill>
                  <a:schemeClr val="dk1"/>
                </a:solidFill>
                <a:latin typeface="Arial"/>
                <a:ea typeface="Arial"/>
                <a:cs typeface="Arial"/>
                <a:sym typeface="Arial"/>
              </a:rPr>
              <a:t>Client-Server</a:t>
            </a:r>
            <a:endParaRPr/>
          </a:p>
          <a:p>
            <a:pPr indent="-228600" lvl="0" marL="0" marR="0" rtl="0" algn="l">
              <a:lnSpc>
                <a:spcPct val="100000"/>
              </a:lnSpc>
              <a:spcBef>
                <a:spcPts val="0"/>
              </a:spcBef>
              <a:spcAft>
                <a:spcPts val="0"/>
              </a:spcAft>
              <a:buClr>
                <a:schemeClr val="dk1"/>
              </a:buClr>
              <a:buSzPts val="3600"/>
              <a:buFont typeface="Arial"/>
              <a:buChar char="•"/>
            </a:pPr>
            <a:r>
              <a:rPr b="0" i="0" lang="en-US" sz="3600" u="none">
                <a:solidFill>
                  <a:schemeClr val="dk1"/>
                </a:solidFill>
                <a:latin typeface="Arial"/>
                <a:ea typeface="Arial"/>
                <a:cs typeface="Arial"/>
                <a:sym typeface="Arial"/>
              </a:rPr>
              <a:t>The client-server system design is used for storing and processing the user requests to the database.</a:t>
            </a:r>
            <a:endParaRPr/>
          </a:p>
        </p:txBody>
      </p:sp>
      <p:pic>
        <p:nvPicPr>
          <p:cNvPr id="111" name="Google Shape;111;p1"/>
          <p:cNvPicPr preferRelativeResize="0"/>
          <p:nvPr/>
        </p:nvPicPr>
        <p:blipFill rotWithShape="1">
          <a:blip r:embed="rId4">
            <a:alphaModFix/>
          </a:blip>
          <a:srcRect b="0" l="0" r="0" t="0"/>
          <a:stretch/>
        </p:blipFill>
        <p:spPr>
          <a:xfrm>
            <a:off x="16740188" y="18426113"/>
            <a:ext cx="5629275" cy="4200525"/>
          </a:xfrm>
          <a:prstGeom prst="rect">
            <a:avLst/>
          </a:prstGeom>
          <a:noFill/>
          <a:ln>
            <a:noFill/>
          </a:ln>
        </p:spPr>
      </p:pic>
      <p:pic>
        <p:nvPicPr>
          <p:cNvPr id="112" name="Google Shape;112;p1"/>
          <p:cNvPicPr preferRelativeResize="0"/>
          <p:nvPr/>
        </p:nvPicPr>
        <p:blipFill rotWithShape="1">
          <a:blip r:embed="rId5">
            <a:alphaModFix/>
          </a:blip>
          <a:srcRect b="0" l="0" r="0" t="0"/>
          <a:stretch/>
        </p:blipFill>
        <p:spPr>
          <a:xfrm>
            <a:off x="11034712" y="29981525"/>
            <a:ext cx="2935287" cy="5395912"/>
          </a:xfrm>
          <a:prstGeom prst="rect">
            <a:avLst/>
          </a:prstGeom>
          <a:noFill/>
          <a:ln>
            <a:noFill/>
          </a:ln>
        </p:spPr>
      </p:pic>
      <p:pic>
        <p:nvPicPr>
          <p:cNvPr id="113" name="Google Shape;113;p1"/>
          <p:cNvPicPr preferRelativeResize="0"/>
          <p:nvPr/>
        </p:nvPicPr>
        <p:blipFill rotWithShape="1">
          <a:blip r:embed="rId6">
            <a:alphaModFix/>
          </a:blip>
          <a:srcRect b="0" l="0" r="0" t="0"/>
          <a:stretch/>
        </p:blipFill>
        <p:spPr>
          <a:xfrm>
            <a:off x="18510250" y="29981525"/>
            <a:ext cx="2997200" cy="5375275"/>
          </a:xfrm>
          <a:prstGeom prst="rect">
            <a:avLst/>
          </a:prstGeom>
          <a:noFill/>
          <a:ln>
            <a:noFill/>
          </a:ln>
        </p:spPr>
      </p:pic>
      <p:pic>
        <p:nvPicPr>
          <p:cNvPr id="114" name="Google Shape;114;p1"/>
          <p:cNvPicPr preferRelativeResize="0"/>
          <p:nvPr/>
        </p:nvPicPr>
        <p:blipFill rotWithShape="1">
          <a:blip r:embed="rId7">
            <a:alphaModFix/>
          </a:blip>
          <a:srcRect b="0" l="0" r="0" t="0"/>
          <a:stretch/>
        </p:blipFill>
        <p:spPr>
          <a:xfrm>
            <a:off x="16968788" y="35372675"/>
            <a:ext cx="2840037" cy="5362575"/>
          </a:xfrm>
          <a:prstGeom prst="rect">
            <a:avLst/>
          </a:prstGeom>
          <a:noFill/>
          <a:ln>
            <a:noFill/>
          </a:ln>
        </p:spPr>
      </p:pic>
      <p:pic>
        <p:nvPicPr>
          <p:cNvPr id="115" name="Google Shape;115;p1"/>
          <p:cNvPicPr preferRelativeResize="0"/>
          <p:nvPr/>
        </p:nvPicPr>
        <p:blipFill rotWithShape="1">
          <a:blip r:embed="rId8">
            <a:alphaModFix/>
          </a:blip>
          <a:srcRect b="0" l="0" r="0" t="0"/>
          <a:stretch/>
        </p:blipFill>
        <p:spPr>
          <a:xfrm>
            <a:off x="12720637" y="35372675"/>
            <a:ext cx="2876550" cy="5295900"/>
          </a:xfrm>
          <a:prstGeom prst="rect">
            <a:avLst/>
          </a:prstGeom>
          <a:noFill/>
          <a:ln>
            <a:noFill/>
          </a:ln>
        </p:spPr>
      </p:pic>
      <p:pic>
        <p:nvPicPr>
          <p:cNvPr id="116" name="Google Shape;116;p1"/>
          <p:cNvPicPr preferRelativeResize="0"/>
          <p:nvPr/>
        </p:nvPicPr>
        <p:blipFill rotWithShape="1">
          <a:blip r:embed="rId9">
            <a:alphaModFix/>
          </a:blip>
          <a:srcRect b="0" l="0" r="0" t="0"/>
          <a:stretch/>
        </p:blipFill>
        <p:spPr>
          <a:xfrm>
            <a:off x="14806613" y="29965650"/>
            <a:ext cx="2867025" cy="5391150"/>
          </a:xfrm>
          <a:prstGeom prst="rect">
            <a:avLst/>
          </a:prstGeom>
          <a:noFill/>
          <a:ln>
            <a:noFill/>
          </a:ln>
        </p:spPr>
      </p:pic>
      <p:sp>
        <p:nvSpPr>
          <p:cNvPr id="117" name="Google Shape;117;p1"/>
          <p:cNvSpPr txBox="1"/>
          <p:nvPr/>
        </p:nvSpPr>
        <p:spPr>
          <a:xfrm>
            <a:off x="1468437" y="29951363"/>
            <a:ext cx="9093200" cy="483235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2200"/>
              <a:buFont typeface="Arial"/>
              <a:buNone/>
            </a:pPr>
            <a:r>
              <a:rPr b="0" i="0" lang="en-US" sz="2200" u="none">
                <a:solidFill>
                  <a:schemeClr val="dk1"/>
                </a:solidFill>
                <a:latin typeface="Arial"/>
                <a:ea typeface="Arial"/>
                <a:cs typeface="Arial"/>
                <a:sym typeface="Arial"/>
              </a:rPr>
              <a:t>Test Case: Import Image Button Pressed</a:t>
            </a:r>
            <a:endParaRPr/>
          </a:p>
          <a:p>
            <a:pPr indent="0" lvl="0" marL="0" marR="0" rtl="0" algn="l">
              <a:lnSpc>
                <a:spcPct val="100000"/>
              </a:lnSpc>
              <a:spcBef>
                <a:spcPts val="0"/>
              </a:spcBef>
              <a:spcAft>
                <a:spcPts val="0"/>
              </a:spcAft>
              <a:buClr>
                <a:schemeClr val="dk1"/>
              </a:buClr>
              <a:buSzPts val="2200"/>
              <a:buFont typeface="Arial"/>
              <a:buNone/>
            </a:pPr>
            <a:br>
              <a:rPr b="0" i="0" lang="en-US" sz="2200" u="none">
                <a:solidFill>
                  <a:schemeClr val="dk1"/>
                </a:solidFill>
                <a:latin typeface="Arial"/>
                <a:ea typeface="Arial"/>
                <a:cs typeface="Arial"/>
                <a:sym typeface="Arial"/>
              </a:rPr>
            </a:br>
            <a:r>
              <a:rPr b="0" i="0" lang="en-US" sz="2200" u="none">
                <a:solidFill>
                  <a:schemeClr val="dk1"/>
                </a:solidFill>
                <a:latin typeface="Arial"/>
                <a:ea typeface="Arial"/>
                <a:cs typeface="Arial"/>
                <a:sym typeface="Arial"/>
              </a:rPr>
              <a:t>Description: Test to see if button calls photo library and adds image.</a:t>
            </a:r>
            <a:endParaRPr/>
          </a:p>
          <a:p>
            <a:pPr indent="0" lvl="0" marL="0" marR="0" rtl="0" algn="l">
              <a:lnSpc>
                <a:spcPct val="100000"/>
              </a:lnSpc>
              <a:spcBef>
                <a:spcPts val="0"/>
              </a:spcBef>
              <a:spcAft>
                <a:spcPts val="0"/>
              </a:spcAft>
              <a:buClr>
                <a:schemeClr val="dk1"/>
              </a:buClr>
              <a:buSzPts val="2200"/>
              <a:buFont typeface="Arial"/>
              <a:buNone/>
            </a:pPr>
            <a:br>
              <a:rPr b="0" i="0" lang="en-US" sz="2200" u="none">
                <a:solidFill>
                  <a:schemeClr val="dk1"/>
                </a:solidFill>
                <a:latin typeface="Arial"/>
                <a:ea typeface="Arial"/>
                <a:cs typeface="Arial"/>
                <a:sym typeface="Arial"/>
              </a:rPr>
            </a:br>
            <a:r>
              <a:rPr b="0" i="0" lang="en-US" sz="2200" u="none">
                <a:solidFill>
                  <a:schemeClr val="dk1"/>
                </a:solidFill>
                <a:latin typeface="Arial"/>
                <a:ea typeface="Arial"/>
                <a:cs typeface="Arial"/>
                <a:sym typeface="Arial"/>
              </a:rPr>
              <a:t>Pre-condition: User in the app is in the import view and clicks the image import button.</a:t>
            </a:r>
            <a:endParaRPr/>
          </a:p>
          <a:p>
            <a:pPr indent="0" lvl="0" marL="0" marR="0" rtl="0" algn="l">
              <a:lnSpc>
                <a:spcPct val="100000"/>
              </a:lnSpc>
              <a:spcBef>
                <a:spcPts val="0"/>
              </a:spcBef>
              <a:spcAft>
                <a:spcPts val="0"/>
              </a:spcAft>
              <a:buClr>
                <a:schemeClr val="dk1"/>
              </a:buClr>
              <a:buSzPts val="2200"/>
              <a:buFont typeface="Arial"/>
              <a:buNone/>
            </a:pPr>
            <a:br>
              <a:rPr b="0" i="0" lang="en-US" sz="2200" u="none">
                <a:solidFill>
                  <a:schemeClr val="dk1"/>
                </a:solidFill>
                <a:latin typeface="Arial"/>
                <a:ea typeface="Arial"/>
                <a:cs typeface="Arial"/>
                <a:sym typeface="Arial"/>
              </a:rPr>
            </a:br>
            <a:r>
              <a:rPr b="0" i="0" lang="en-US" sz="2200" u="none">
                <a:solidFill>
                  <a:schemeClr val="dk1"/>
                </a:solidFill>
                <a:latin typeface="Arial"/>
                <a:ea typeface="Arial"/>
                <a:cs typeface="Arial"/>
                <a:sym typeface="Arial"/>
              </a:rPr>
              <a:t>Expected Result: Photo library is opened up, user selects an image, the image is shown and ready to be analyzed.</a:t>
            </a:r>
            <a:endParaRPr/>
          </a:p>
          <a:p>
            <a:pPr indent="0" lvl="0" marL="0" marR="0" rtl="0" algn="l">
              <a:lnSpc>
                <a:spcPct val="100000"/>
              </a:lnSpc>
              <a:spcBef>
                <a:spcPts val="0"/>
              </a:spcBef>
              <a:spcAft>
                <a:spcPts val="0"/>
              </a:spcAft>
              <a:buClr>
                <a:schemeClr val="dk1"/>
              </a:buClr>
              <a:buSzPts val="2200"/>
              <a:buFont typeface="Arial"/>
              <a:buNone/>
            </a:pPr>
            <a:br>
              <a:rPr b="0" i="0" lang="en-US" sz="2200" u="none">
                <a:solidFill>
                  <a:schemeClr val="dk1"/>
                </a:solidFill>
                <a:latin typeface="Arial"/>
                <a:ea typeface="Arial"/>
                <a:cs typeface="Arial"/>
                <a:sym typeface="Arial"/>
              </a:rPr>
            </a:br>
            <a:r>
              <a:rPr b="0" i="0" lang="en-US" sz="2200" u="none">
                <a:solidFill>
                  <a:schemeClr val="dk1"/>
                </a:solidFill>
                <a:latin typeface="Arial"/>
                <a:ea typeface="Arial"/>
                <a:cs typeface="Arial"/>
                <a:sym typeface="Arial"/>
              </a:rPr>
              <a:t>Actual Result: Photo library was opened up and selected image was properly shown on the app and ready to analyze.</a:t>
            </a:r>
            <a:endParaRPr/>
          </a:p>
          <a:p>
            <a:pPr indent="0" lvl="0" marL="0" marR="0" rtl="0" algn="l">
              <a:lnSpc>
                <a:spcPct val="100000"/>
              </a:lnSpc>
              <a:spcBef>
                <a:spcPts val="0"/>
              </a:spcBef>
              <a:spcAft>
                <a:spcPts val="0"/>
              </a:spcAft>
              <a:buClr>
                <a:schemeClr val="dk1"/>
              </a:buClr>
              <a:buSzPts val="2200"/>
              <a:buFont typeface="Arial"/>
              <a:buNone/>
            </a:pPr>
            <a:br>
              <a:rPr b="0" i="0" lang="en-US" sz="2200" u="none">
                <a:solidFill>
                  <a:schemeClr val="dk1"/>
                </a:solidFill>
                <a:latin typeface="Arial"/>
                <a:ea typeface="Arial"/>
                <a:cs typeface="Arial"/>
                <a:sym typeface="Arial"/>
              </a:rPr>
            </a:br>
            <a:r>
              <a:rPr b="0" i="0" lang="en-US" sz="2200" u="none">
                <a:solidFill>
                  <a:schemeClr val="dk1"/>
                </a:solidFill>
                <a:latin typeface="Arial"/>
                <a:ea typeface="Arial"/>
                <a:cs typeface="Arial"/>
                <a:sym typeface="Arial"/>
              </a:rPr>
              <a:t>Status (pass/fail): Passed</a:t>
            </a:r>
            <a:endParaRPr/>
          </a:p>
        </p:txBody>
      </p:sp>
      <p:sp>
        <p:nvSpPr>
          <p:cNvPr id="118" name="Google Shape;118;p1"/>
          <p:cNvSpPr txBox="1"/>
          <p:nvPr/>
        </p:nvSpPr>
        <p:spPr>
          <a:xfrm>
            <a:off x="1468437" y="34978975"/>
            <a:ext cx="9566275" cy="517048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2200"/>
              <a:buFont typeface="Arial"/>
              <a:buNone/>
            </a:pPr>
            <a:r>
              <a:rPr b="0" i="0" lang="en-US" sz="2200" u="none">
                <a:solidFill>
                  <a:schemeClr val="dk1"/>
                </a:solidFill>
                <a:latin typeface="Arial"/>
                <a:ea typeface="Arial"/>
                <a:cs typeface="Arial"/>
                <a:sym typeface="Arial"/>
              </a:rPr>
              <a:t>Test Case: Analyze Image Button Pressed</a:t>
            </a:r>
            <a:endParaRPr/>
          </a:p>
          <a:p>
            <a:pPr indent="0" lvl="0" marL="0" marR="0" rtl="0" algn="l">
              <a:lnSpc>
                <a:spcPct val="100000"/>
              </a:lnSpc>
              <a:spcBef>
                <a:spcPts val="0"/>
              </a:spcBef>
              <a:spcAft>
                <a:spcPts val="0"/>
              </a:spcAft>
              <a:buClr>
                <a:schemeClr val="dk1"/>
              </a:buClr>
              <a:buSzPts val="2200"/>
              <a:buFont typeface="Arial"/>
              <a:buNone/>
            </a:pPr>
            <a:br>
              <a:rPr b="0" i="0" lang="en-US" sz="2200" u="none">
                <a:solidFill>
                  <a:schemeClr val="dk1"/>
                </a:solidFill>
                <a:latin typeface="Arial"/>
                <a:ea typeface="Arial"/>
                <a:cs typeface="Arial"/>
                <a:sym typeface="Arial"/>
              </a:rPr>
            </a:br>
            <a:r>
              <a:rPr b="0" i="0" lang="en-US" sz="2200" u="none">
                <a:solidFill>
                  <a:schemeClr val="dk1"/>
                </a:solidFill>
                <a:latin typeface="Arial"/>
                <a:ea typeface="Arial"/>
                <a:cs typeface="Arial"/>
                <a:sym typeface="Arial"/>
              </a:rPr>
              <a:t>Description: Test to see if button analyzes the image and brings up fertilizer recommendation.</a:t>
            </a:r>
            <a:endParaRPr/>
          </a:p>
          <a:p>
            <a:pPr indent="0" lvl="0" marL="0" marR="0" rtl="0" algn="l">
              <a:lnSpc>
                <a:spcPct val="100000"/>
              </a:lnSpc>
              <a:spcBef>
                <a:spcPts val="0"/>
              </a:spcBef>
              <a:spcAft>
                <a:spcPts val="0"/>
              </a:spcAft>
              <a:buClr>
                <a:schemeClr val="dk1"/>
              </a:buClr>
              <a:buSzPts val="2200"/>
              <a:buFont typeface="Arial"/>
              <a:buNone/>
            </a:pPr>
            <a:br>
              <a:rPr b="0" i="0" lang="en-US" sz="2200" u="none">
                <a:solidFill>
                  <a:schemeClr val="dk1"/>
                </a:solidFill>
                <a:latin typeface="Arial"/>
                <a:ea typeface="Arial"/>
                <a:cs typeface="Arial"/>
                <a:sym typeface="Arial"/>
              </a:rPr>
            </a:br>
            <a:r>
              <a:rPr b="0" i="0" lang="en-US" sz="2200" u="none">
                <a:solidFill>
                  <a:schemeClr val="dk1"/>
                </a:solidFill>
                <a:latin typeface="Arial"/>
                <a:ea typeface="Arial"/>
                <a:cs typeface="Arial"/>
                <a:sym typeface="Arial"/>
              </a:rPr>
              <a:t>Pre-condition: User in the app is in the import view and clicks the analyze image button.</a:t>
            </a:r>
            <a:endParaRPr/>
          </a:p>
          <a:p>
            <a:pPr indent="0" lvl="0" marL="0" marR="0" rtl="0" algn="l">
              <a:lnSpc>
                <a:spcPct val="100000"/>
              </a:lnSpc>
              <a:spcBef>
                <a:spcPts val="0"/>
              </a:spcBef>
              <a:spcAft>
                <a:spcPts val="0"/>
              </a:spcAft>
              <a:buClr>
                <a:schemeClr val="dk1"/>
              </a:buClr>
              <a:buSzPts val="2200"/>
              <a:buFont typeface="Arial"/>
              <a:buNone/>
            </a:pPr>
            <a:br>
              <a:rPr b="0" i="0" lang="en-US" sz="2200" u="none">
                <a:solidFill>
                  <a:schemeClr val="dk1"/>
                </a:solidFill>
                <a:latin typeface="Arial"/>
                <a:ea typeface="Arial"/>
                <a:cs typeface="Arial"/>
                <a:sym typeface="Arial"/>
              </a:rPr>
            </a:br>
            <a:r>
              <a:rPr b="0" i="0" lang="en-US" sz="2200" u="none">
                <a:solidFill>
                  <a:schemeClr val="dk1"/>
                </a:solidFill>
                <a:latin typeface="Arial"/>
                <a:ea typeface="Arial"/>
                <a:cs typeface="Arial"/>
                <a:sym typeface="Arial"/>
              </a:rPr>
              <a:t>Expected Result: A fertilizer recommendation shows up after processing the image.</a:t>
            </a:r>
            <a:endParaRPr/>
          </a:p>
          <a:p>
            <a:pPr indent="0" lvl="0" marL="0" marR="0" rtl="0" algn="l">
              <a:lnSpc>
                <a:spcPct val="100000"/>
              </a:lnSpc>
              <a:spcBef>
                <a:spcPts val="0"/>
              </a:spcBef>
              <a:spcAft>
                <a:spcPts val="0"/>
              </a:spcAft>
              <a:buClr>
                <a:schemeClr val="dk1"/>
              </a:buClr>
              <a:buSzPts val="2200"/>
              <a:buFont typeface="Arial"/>
              <a:buNone/>
            </a:pPr>
            <a:br>
              <a:rPr b="0" i="0" lang="en-US" sz="2200" u="none">
                <a:solidFill>
                  <a:schemeClr val="dk1"/>
                </a:solidFill>
                <a:latin typeface="Arial"/>
                <a:ea typeface="Arial"/>
                <a:cs typeface="Arial"/>
                <a:sym typeface="Arial"/>
              </a:rPr>
            </a:br>
            <a:r>
              <a:rPr b="0" i="0" lang="en-US" sz="2200" u="none">
                <a:solidFill>
                  <a:schemeClr val="dk1"/>
                </a:solidFill>
                <a:latin typeface="Arial"/>
                <a:ea typeface="Arial"/>
                <a:cs typeface="Arial"/>
                <a:sym typeface="Arial"/>
              </a:rPr>
              <a:t>Actual Result: A fertilizer recommendation popped up after processing the image.</a:t>
            </a:r>
            <a:endParaRPr/>
          </a:p>
          <a:p>
            <a:pPr indent="0" lvl="0" marL="0" marR="0" rtl="0" algn="l">
              <a:lnSpc>
                <a:spcPct val="100000"/>
              </a:lnSpc>
              <a:spcBef>
                <a:spcPts val="0"/>
              </a:spcBef>
              <a:spcAft>
                <a:spcPts val="0"/>
              </a:spcAft>
              <a:buClr>
                <a:schemeClr val="dk1"/>
              </a:buClr>
              <a:buSzPts val="2200"/>
              <a:buFont typeface="Arial"/>
              <a:buNone/>
            </a:pPr>
            <a:br>
              <a:rPr b="0" i="0" lang="en-US" sz="2200" u="none">
                <a:solidFill>
                  <a:schemeClr val="dk1"/>
                </a:solidFill>
                <a:latin typeface="Arial"/>
                <a:ea typeface="Arial"/>
                <a:cs typeface="Arial"/>
                <a:sym typeface="Arial"/>
              </a:rPr>
            </a:br>
            <a:r>
              <a:rPr b="0" i="0" lang="en-US" sz="2200" u="none">
                <a:solidFill>
                  <a:schemeClr val="dk1"/>
                </a:solidFill>
                <a:latin typeface="Arial"/>
                <a:ea typeface="Arial"/>
                <a:cs typeface="Arial"/>
                <a:sym typeface="Arial"/>
              </a:rPr>
              <a:t>Status (pass/fail): Passed</a:t>
            </a:r>
            <a:endParaRPr/>
          </a:p>
        </p:txBody>
      </p:sp>
      <p:pic>
        <p:nvPicPr>
          <p:cNvPr id="119" name="Google Shape;119;p1"/>
          <p:cNvPicPr preferRelativeResize="0"/>
          <p:nvPr/>
        </p:nvPicPr>
        <p:blipFill rotWithShape="1">
          <a:blip r:embed="rId10">
            <a:alphaModFix/>
          </a:blip>
          <a:srcRect b="0" l="0" r="0" t="0"/>
          <a:stretch/>
        </p:blipFill>
        <p:spPr>
          <a:xfrm>
            <a:off x="9015412" y="18497550"/>
            <a:ext cx="7724775" cy="3933825"/>
          </a:xfrm>
          <a:prstGeom prst="rect">
            <a:avLst/>
          </a:prstGeom>
          <a:noFill/>
          <a:ln>
            <a:noFill/>
          </a:ln>
        </p:spPr>
      </p:pic>
      <p:pic>
        <p:nvPicPr>
          <p:cNvPr id="120" name="Google Shape;120;p1"/>
          <p:cNvPicPr preferRelativeResize="0"/>
          <p:nvPr/>
        </p:nvPicPr>
        <p:blipFill rotWithShape="1">
          <a:blip r:embed="rId11">
            <a:alphaModFix/>
          </a:blip>
          <a:srcRect b="0" l="0" r="0" t="0"/>
          <a:stretch/>
        </p:blipFill>
        <p:spPr>
          <a:xfrm>
            <a:off x="12322175" y="22920325"/>
            <a:ext cx="7200900" cy="410527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2012-11-19T15:27:41Z</dcterms:created>
  <dc:creator>Me</dc:creator>
</cp:coreProperties>
</file>