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4" roundtripDataSignature="AMtx7mjblBYa6nYoBh745Lku/niIBqhG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52e1c19ef9_0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52e1c19ef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1" name="Google Shape;211;g52e1c19ef9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52e1c19ef9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52e1c19ef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8" name="Google Shape;218;g52e1c19ef9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52e1c19ef9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52e1c19ef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g52e1c19ef9_0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52e1c19ef9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g52e1c19ef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g52e1c19ef9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843e4f7706_0_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843e4f7706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g843e4f7706_0_4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52e1c19ef9_0_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g52e1c19ef9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6" name="Google Shape;246;g52e1c19ef9_0_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52e1c19ef9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g52e1c19ef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0" name="Google Shape;260;g52e1c19ef9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8" name="Google Shape;268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52e1c19ef9_0_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g52e1c19ef9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5" name="Google Shape;155;g52e1c19ef9_0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43e4f7706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43e4f77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843e4f7706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843e4f7706_0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843e4f770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843e4f7706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843e4f7706_0_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843e4f770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843e4f7706_0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843e4f7706_0_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843e4f770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843e4f7706_0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843e4f7706_0_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843e4f7706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843e4f7706_0_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843e4f7706_0_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843e4f770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g843e4f7706_0_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843e4f7706_0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843e4f7706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843e4f7706_0_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1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6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26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2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7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7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27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8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8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28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28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9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9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29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0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1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31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8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1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19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1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2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2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20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0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20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20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2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21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22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22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2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3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23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23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23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2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mailto:ehersher@gmail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Dr Horticulture</a:t>
            </a:r>
            <a:br>
              <a:rPr lang="en-US"/>
            </a:br>
            <a:r>
              <a:rPr lang="en-US" sz="2800"/>
              <a:t>Team Members: Cory Bliss, Eliyahu Hersher</a:t>
            </a:r>
            <a:br>
              <a:rPr lang="en-US" sz="2800"/>
            </a:br>
            <a:r>
              <a:rPr lang="en-US" sz="2800"/>
              <a:t>Product Owner: Dr. Khoddamzadeh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&lt;April 27, 2020&gt;</a:t>
            </a:r>
            <a:endParaRPr/>
          </a:p>
        </p:txBody>
      </p:sp>
      <p:sp>
        <p:nvSpPr>
          <p:cNvPr id="151" name="Google Shape;151;p1"/>
          <p:cNvSpPr txBox="1"/>
          <p:nvPr/>
        </p:nvSpPr>
        <p:spPr>
          <a:xfrm>
            <a:off x="282771" y="1106164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52e1c19ef9_0_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Use Case</a:t>
            </a:r>
            <a:endParaRPr/>
          </a:p>
        </p:txBody>
      </p:sp>
      <p:pic>
        <p:nvPicPr>
          <p:cNvPr id="214" name="Google Shape;214;g52e1c19ef9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3700" y="1620600"/>
            <a:ext cx="6772275" cy="429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52e1c19ef9_0_13"/>
          <p:cNvSpPr txBox="1"/>
          <p:nvPr>
            <p:ph type="title"/>
          </p:nvPr>
        </p:nvSpPr>
        <p:spPr>
          <a:xfrm>
            <a:off x="779463" y="381000"/>
            <a:ext cx="80598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Requirements: Sequence Diagrams</a:t>
            </a:r>
            <a:endParaRPr/>
          </a:p>
        </p:txBody>
      </p:sp>
      <p:pic>
        <p:nvPicPr>
          <p:cNvPr id="221" name="Google Shape;221;g52e1c19ef9_0_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1788" y="1606375"/>
            <a:ext cx="5629275" cy="420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52e1c19ef9_0_28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28" name="Google Shape;228;g52e1c19ef9_0_28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/>
              <a:t>Architectural Patterns used to design the system: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Model-View-Controller: Used for designing the views of the application for the user interface. </a:t>
            </a:r>
            <a:r>
              <a:rPr lang="en-US">
                <a:highlight>
                  <a:srgbClr val="FFFF00"/>
                </a:highlight>
              </a:rPr>
              <a:t>(Developed by Cory Bliss)</a:t>
            </a:r>
            <a:endParaRPr>
              <a:highlight>
                <a:srgbClr val="FFFF00"/>
              </a:highlight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Client-Server: Used in designing the database. </a:t>
            </a:r>
            <a:r>
              <a:rPr lang="en-US">
                <a:highlight>
                  <a:srgbClr val="FFFF00"/>
                </a:highlight>
              </a:rPr>
              <a:t>(Developed by Eliyahu Hersher)</a:t>
            </a:r>
            <a:endParaRPr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52e1c19ef9_0_2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Deployment</a:t>
            </a:r>
            <a:endParaRPr/>
          </a:p>
        </p:txBody>
      </p:sp>
      <p:pic>
        <p:nvPicPr>
          <p:cNvPr id="235" name="Google Shape;235;g52e1c19ef9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3475" y="2344725"/>
            <a:ext cx="5915025" cy="162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843e4f7706_0_4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</a:t>
            </a:r>
            <a:endParaRPr/>
          </a:p>
        </p:txBody>
      </p:sp>
      <p:sp>
        <p:nvSpPr>
          <p:cNvPr id="242" name="Google Shape;242;g843e4f7706_0_42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Abstract factory - UIkit and SwiftUI contain many of abstract classes needed to run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and successfully compile the project from Xcode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Prototype - Xcode-based simulator allows for projects to be ran without having to build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on a physical device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Private Class Data - Certain variables are used in Dr. Horticulture which track the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different states that the user app is currently in.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/>
              <a:t>State - Used to track the different plant states that might be when the user is logged into</a:t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52e1c19ef9_0_3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249" name="Google Shape;249;g52e1c19ef9_0_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125" y="1425600"/>
            <a:ext cx="6839836" cy="512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Main Algorithm</a:t>
            </a:r>
            <a:endParaRPr/>
          </a:p>
        </p:txBody>
      </p:sp>
      <p:sp>
        <p:nvSpPr>
          <p:cNvPr id="256" name="Google Shape;256;p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SwiftUI image is broken down to a UIKit image</a:t>
            </a:r>
            <a:endParaRPr/>
          </a:p>
          <a:p>
            <a:pPr indent="-2825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Image is then broken down into a 2-d array of bitmap values representing RGB colors.</a:t>
            </a:r>
            <a:endParaRPr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The given color is then searched for using the LAB algorithm</a:t>
            </a:r>
            <a:endParaRPr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If the accuracy is within the range of the user specified accuracy, then a positive message is given in the user display.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2e1c19ef9_1_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263" name="Google Shape;263;g52e1c19ef9_1_0"/>
          <p:cNvSpPr txBox="1"/>
          <p:nvPr/>
        </p:nvSpPr>
        <p:spPr>
          <a:xfrm>
            <a:off x="892650" y="1425600"/>
            <a:ext cx="3222000" cy="4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Test Case: Import Image Button Pressed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 Test to see if button calls photo library and adds image.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Pre-condition: User in the app is in the import view and clicks the image import button.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Expected Result: Photo library is opened up, user selects an image, the image is shown and ready to be analyzed.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Actual Result: Photo library was opened up and selected image was properly shown on the app and ready to analyze.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Status (pass/fail): Passed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4" name="Google Shape;264;g52e1c19ef9_1_0"/>
          <p:cNvSpPr txBox="1"/>
          <p:nvPr/>
        </p:nvSpPr>
        <p:spPr>
          <a:xfrm>
            <a:off x="4785150" y="1425600"/>
            <a:ext cx="3222000" cy="4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Test Case: Analyze Image Button Pressed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 Test to see if button analyzes the image and brings up fertilizer recommendation.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Pre-condition: User in the app is in the import view and clicks the analyze image button.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Expected Result: A fertilizer recommendation shows up after processing the image.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Actual Result: A fertilizer recommendation popped up after processing the image.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Status (pass/fail): Passed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71" name="Google Shape;271;p1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Summary</a:t>
            </a:r>
            <a:endParaRPr/>
          </a:p>
          <a:p>
            <a:pPr indent="-2571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In conclusion, Dr. Horticulture is a successful addition to the version 1.0 app.</a:t>
            </a:r>
            <a:endParaRPr/>
          </a:p>
          <a:p>
            <a:pPr indent="-2825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contact information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ehersher@gmail.com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cblis002@fiu.edu</a:t>
            </a:r>
            <a:endParaRPr/>
          </a:p>
          <a:p>
            <a:pPr indent="-2825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Questions?</a:t>
            </a:r>
            <a:endParaRPr/>
          </a:p>
          <a:p>
            <a:pPr indent="-2825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Thank You!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52e1c19ef9_0_4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g52e1c19ef9_0_41"/>
          <p:cNvSpPr txBox="1"/>
          <p:nvPr>
            <p:ph idx="1" type="body"/>
          </p:nvPr>
        </p:nvSpPr>
        <p:spPr>
          <a:xfrm>
            <a:off x="779463" y="15240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Whole Project:</a:t>
            </a:r>
            <a:endParaRPr/>
          </a:p>
          <a:p>
            <a:pPr indent="-2952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Farmers tend to over fertilize their plants, which causes the excess nitrogen to run off into water sources and pollutes the environment.</a:t>
            </a:r>
            <a:endParaRPr sz="1600"/>
          </a:p>
          <a:p>
            <a:pPr indent="-2952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By creating this app, this will provide a low cost, high efficient method of determining whether a plant needs fertilizer or not.</a:t>
            </a:r>
            <a:endParaRPr sz="1600"/>
          </a:p>
          <a:p>
            <a:pPr indent="0" lvl="0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Cory Bliss’ part: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Project documentation, scrum meeting recording, user story testing</a:t>
            </a:r>
            <a:endParaRPr sz="1600"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Eliyahu Hersher’s part: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⚫"/>
            </a:pPr>
            <a:r>
              <a:rPr lang="en-US" sz="1600"/>
              <a:t>Project documentation, Dr. Horticulture developer</a:t>
            </a:r>
            <a:endParaRPr sz="1600"/>
          </a:p>
          <a:p>
            <a:pPr indent="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843e4f7706_0_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1 User Stories		</a:t>
            </a:r>
            <a:endParaRPr/>
          </a:p>
        </p:txBody>
      </p:sp>
      <p:sp>
        <p:nvSpPr>
          <p:cNvPr id="165" name="Google Shape;165;g843e4f7706_0_0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04800" lvl="1" marL="9144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connect the Google Firebase database to the application in order to develop further.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launch the alpha build of the app locally in order to begin further development of the application.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research the Apple Store requirements in order to get a working Dr. Horticulture app in the store.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designer, I want to sketch multiple mockups of the iOS application in order to assist the product owner in deciding on a final design.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consolidate the program structure into a readable powerpoint in order to convey the system design to the product owner.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get CocoaPods setup on a local environment to assist in development.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setup a Github so the developers can work off of the latest build in development.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843e4f7706_0_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2 User Stories	</a:t>
            </a:r>
            <a:endParaRPr/>
          </a:p>
        </p:txBody>
      </p:sp>
      <p:sp>
        <p:nvSpPr>
          <p:cNvPr id="172" name="Google Shape;172;g843e4f7706_0_6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5275" lvl="1" marL="9144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1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research the Apple Store requirements in order to get a working Dr. Horticulture app in the store.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2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learn about SwiftUI and syntax, to start building our application.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3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set up git through Azure in order to have proper version control between developers.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pull from another developer's branch in order to ensure that swiftUI supports git pull and git push.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make a test read/write from the database to ensure the app and database are connected.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○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6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would like to learn the syntax of swift, so that the logic of my application is correct.</a:t>
            </a:r>
            <a:endParaRPr sz="10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5275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■"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 and Cory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843e4f7706_0_1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3 User Stories</a:t>
            </a:r>
            <a:endParaRPr/>
          </a:p>
        </p:txBody>
      </p:sp>
      <p:sp>
        <p:nvSpPr>
          <p:cNvPr id="179" name="Google Shape;179;g843e4f7706_0_12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7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make a test read/write from the database to ensure the app and database are connected.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 and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9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 I want to be able to sign up to the app through registering an email in order to have an account.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10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 I want to be able to sign in to the app through a registered email in order to access my account.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11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able to sign out of the application in order to no longer be signed in.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12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navigate to different views from the home page in order to access different aspects of the application.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13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able to reset my password via email should I forget it.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Medium</a:t>
            </a:r>
            <a:endParaRPr sz="17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843e4f7706_0_18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4 User Stories</a:t>
            </a:r>
            <a:endParaRPr/>
          </a:p>
        </p:txBody>
      </p:sp>
      <p:sp>
        <p:nvSpPr>
          <p:cNvPr id="186" name="Google Shape;186;g843e4f7706_0_18"/>
          <p:cNvSpPr txBox="1"/>
          <p:nvPr>
            <p:ph idx="1" type="body"/>
          </p:nvPr>
        </p:nvSpPr>
        <p:spPr>
          <a:xfrm>
            <a:off x="659975" y="1828800"/>
            <a:ext cx="78432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2100" lvl="3" marL="18288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47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need to figure out how to process images into a 2-d bitmap array.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48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need to add a design to the about/information page on the app in order to see more information about the app owner.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49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click on a link in order to be redirected to Amir's home page.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50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need to figure out how to compile on an iPhone in order to simulate a real environment.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51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want to test the camera view in order to simulate a real environment.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</a:pPr>
            <a:r>
              <a:rPr lang="en-US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Medium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43e4f7706_0_2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5 User Stories</a:t>
            </a:r>
            <a:endParaRPr/>
          </a:p>
        </p:txBody>
      </p:sp>
      <p:sp>
        <p:nvSpPr>
          <p:cNvPr id="193" name="Google Shape;193;g843e4f7706_0_24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2" marL="1371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48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need to add a design to the about/information page on the app in order to see more information about the app owner.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49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click on a link in order to be redirected to Amir's home page.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52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given a personalized message so I can determine whether my plant is healthy or not.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53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notified of a message to hold the camera within five inches of the plant in order to get a more accurate reading.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54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have different categories in the bazaar in order to view different items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Medium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Summary of other stuff discussed: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Testing needs to be moved to online due to COVID-19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843e4f7706_0_3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Sprint 6 User Stories</a:t>
            </a:r>
            <a:endParaRPr/>
          </a:p>
        </p:txBody>
      </p:sp>
      <p:sp>
        <p:nvSpPr>
          <p:cNvPr id="200" name="Google Shape;200;g843e4f7706_0_30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2" marL="1371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48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developer, I need to add a design to the about/information page on the app in order to see more information about the app owner.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49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click on a link in order to be redirected to Amir's home page.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52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given a personalized message so I can determine whether my plant is healthy or not.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Cory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Small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53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be notified of a message to hold the camera within five inches of the plant in order to get a more accurate reading.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Large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Story 54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user, I want to have different categories in the bazaar in order to view different items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Initially assigned to Eli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Story size: Medium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Summary of other stuff discussed: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</a:pP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Testing needs to be moved to online due to COVID-19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843e4f7706_0_3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Most Significant User Story</a:t>
            </a:r>
            <a:endParaRPr/>
          </a:p>
        </p:txBody>
      </p:sp>
      <p:sp>
        <p:nvSpPr>
          <p:cNvPr id="207" name="Google Shape;207;g843e4f7706_0_36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The most crucial user story was the bitmap processing on the UIImage. Since this was done on very low level operations, it was </a:t>
            </a:r>
            <a:r>
              <a:rPr lang="en-US"/>
              <a:t>important</a:t>
            </a:r>
            <a:r>
              <a:rPr lang="en-US"/>
              <a:t> to first convert the SwiftUI image to a UIKit image. From there, the image could be broken down into it’s RGB subcomponents. From here on and, it was just a simple integer algorithm to analyze which colors matched and which colors didn’t.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2013-04-25T14:14:17Z</dcterms:created>
  <dc:creator>Ivana Rodriguez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