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26" roundtripDataSignature="AMtx7mjJ2HzgzUqBLS1+RPIj0ee309tY8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0D4BF08A-55E3-47F6-94D3-5B27B2F12C3A}">
  <a:tblStyle styleId="{0D4BF08A-55E3-47F6-94D3-5B27B2F12C3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customschemas.google.com/relationships/presentationmetadata" Target="metadata"/><Relationship Id="rId25"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lnSpc>
                <a:spcPct val="100000"/>
              </a:lnSpc>
              <a:spcBef>
                <a:spcPts val="360"/>
              </a:spcBef>
              <a:spcAft>
                <a:spcPts val="0"/>
              </a:spcAft>
              <a:buSzPts val="1400"/>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Google Shape;212;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14" name="Google Shape;214;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Google Shape;221;g74e3d24a17_0_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74e3d24a17_0_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5. System design:</a:t>
            </a:r>
            <a:endParaRPr/>
          </a:p>
          <a:p>
            <a:pPr indent="0" lvl="0" marL="0" rtl="0" algn="l">
              <a:spcBef>
                <a:spcPts val="360"/>
              </a:spcBef>
              <a:spcAft>
                <a:spcPts val="0"/>
              </a:spcAft>
              <a:buClr>
                <a:schemeClr val="dk1"/>
              </a:buClr>
              <a:buSzPts val="1400"/>
              <a:buFont typeface="Arial"/>
              <a:buNone/>
            </a:pPr>
            <a:r>
              <a:rPr lang="en-US"/>
              <a:t>5.1. System decomposition; identify the architecture patterns used (one slide).</a:t>
            </a:r>
            <a:endParaRPr/>
          </a:p>
          <a:p>
            <a:pPr indent="0" lvl="0" marL="0" rtl="0" algn="l">
              <a:spcBef>
                <a:spcPts val="360"/>
              </a:spcBef>
              <a:spcAft>
                <a:spcPts val="0"/>
              </a:spcAft>
              <a:buClr>
                <a:schemeClr val="dk1"/>
              </a:buClr>
              <a:buSzPts val="1400"/>
              <a:buFont typeface="Arial"/>
              <a:buNone/>
            </a:pPr>
            <a:r>
              <a:rPr lang="en-US"/>
              <a:t>5.2. System deployment – h/w and s/w requirements (one slide).</a:t>
            </a:r>
            <a:endParaRPr/>
          </a:p>
          <a:p>
            <a:pPr indent="0" lvl="0" marL="0" rtl="0" algn="l">
              <a:spcBef>
                <a:spcPts val="360"/>
              </a:spcBef>
              <a:spcAft>
                <a:spcPts val="0"/>
              </a:spcAft>
              <a:buClr>
                <a:schemeClr val="dk1"/>
              </a:buClr>
              <a:buSzPts val="1400"/>
              <a:buFont typeface="Arial"/>
              <a:buNone/>
            </a:pPr>
            <a:r>
              <a:rPr lang="en-US"/>
              <a:t>5.3. Persistent data design (one slide).</a:t>
            </a:r>
            <a:endParaRPr/>
          </a:p>
          <a:p>
            <a:pPr indent="0" lvl="0" marL="0" rtl="0" algn="l">
              <a:spcBef>
                <a:spcPts val="360"/>
              </a:spcBef>
              <a:spcAft>
                <a:spcPts val="0"/>
              </a:spcAft>
              <a:buClr>
                <a:schemeClr val="dk1"/>
              </a:buClr>
              <a:buSzPts val="1400"/>
              <a:buFont typeface="Arial"/>
              <a:buNone/>
            </a:pPr>
            <a:r>
              <a:rPr lang="en-US"/>
              <a:t>5.4. Security/Privacy (one slide).</a:t>
            </a:r>
            <a:endParaRPr/>
          </a:p>
          <a:p>
            <a:pPr indent="0" lvl="0" marL="0" rtl="0" algn="l">
              <a:spcBef>
                <a:spcPts val="360"/>
              </a:spcBef>
              <a:spcAft>
                <a:spcPts val="0"/>
              </a:spcAft>
              <a:buNone/>
            </a:pPr>
            <a:r>
              <a:t/>
            </a:r>
            <a:endParaRPr/>
          </a:p>
        </p:txBody>
      </p:sp>
      <p:sp>
        <p:nvSpPr>
          <p:cNvPr id="223" name="Google Shape;223;g74e3d24a17_0_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g74e3d24a17_0_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74e3d24a17_0_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31" name="Google Shape;231;g74e3d24a17_0_2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 name="Shape 235"/>
        <p:cNvGrpSpPr/>
        <p:nvPr/>
      </p:nvGrpSpPr>
      <p:grpSpPr>
        <a:xfrm>
          <a:off x="0" y="0"/>
          <a:ext cx="0" cy="0"/>
          <a:chOff x="0" y="0"/>
          <a:chExt cx="0" cy="0"/>
        </a:xfrm>
      </p:grpSpPr>
      <p:sp>
        <p:nvSpPr>
          <p:cNvPr id="236" name="Google Shape;236;g74e3d24a17_5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74e3d24a17_5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38" name="Google Shape;238;g74e3d24a17_5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 name="Shape 243"/>
        <p:cNvGrpSpPr/>
        <p:nvPr/>
      </p:nvGrpSpPr>
      <p:grpSpPr>
        <a:xfrm>
          <a:off x="0" y="0"/>
          <a:ext cx="0" cy="0"/>
          <a:chOff x="0" y="0"/>
          <a:chExt cx="0" cy="0"/>
        </a:xfrm>
      </p:grpSpPr>
      <p:sp>
        <p:nvSpPr>
          <p:cNvPr id="244" name="Google Shape;244;g74e3d24a17_5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74e3d24a17_5_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6" name="Google Shape;246;g74e3d24a17_5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Google Shape;251;g74e3d24a17_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74e3d24a17_0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53" name="Google Shape;253;g74e3d24a17_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74e3d24a17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74e3d24a17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61" name="Google Shape;261;g74e3d24a17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p:txBody>
      </p:sp>
      <p:sp>
        <p:nvSpPr>
          <p:cNvPr id="269" name="Google Shape;269;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7. Test Suites and Test Cases (one sunny day and one rainy day) for the use case represented in part (5) above (2 slides).</a:t>
            </a:r>
            <a:endParaRPr/>
          </a:p>
          <a:p>
            <a:pPr indent="0" lvl="0" marL="0" rtl="0" algn="l">
              <a:lnSpc>
                <a:spcPct val="100000"/>
              </a:lnSpc>
              <a:spcBef>
                <a:spcPts val="360"/>
              </a:spcBef>
              <a:spcAft>
                <a:spcPts val="0"/>
              </a:spcAft>
              <a:buSzPts val="1400"/>
              <a:buNone/>
            </a:pPr>
            <a:r>
              <a:rPr lang="en-US"/>
              <a:t>7.1 One sunny day and one rainy day for the implemented use cases (one or more slides).</a:t>
            </a:r>
            <a:endParaRPr/>
          </a:p>
          <a:p>
            <a:pPr indent="0" lvl="0" marL="0" rtl="0" algn="l">
              <a:lnSpc>
                <a:spcPct val="100000"/>
              </a:lnSpc>
              <a:spcBef>
                <a:spcPts val="360"/>
              </a:spcBef>
              <a:spcAft>
                <a:spcPts val="0"/>
              </a:spcAft>
              <a:buSzPts val="1400"/>
              <a:buNone/>
            </a:pPr>
            <a:r>
              <a:rPr lang="en-US"/>
              <a:t>7.2 Automated test scripts for the implemented use cases (one or more slides).</a:t>
            </a:r>
            <a:endParaRPr/>
          </a:p>
          <a:p>
            <a:pPr indent="0" lvl="0" marL="0" rtl="0" algn="l">
              <a:lnSpc>
                <a:spcPct val="100000"/>
              </a:lnSpc>
              <a:spcBef>
                <a:spcPts val="360"/>
              </a:spcBef>
              <a:spcAft>
                <a:spcPts val="0"/>
              </a:spcAft>
              <a:buSzPts val="1400"/>
              <a:buNone/>
            </a:pPr>
            <a:r>
              <a:t/>
            </a:r>
            <a:endParaRPr/>
          </a:p>
        </p:txBody>
      </p:sp>
      <p:sp>
        <p:nvSpPr>
          <p:cNvPr id="276" name="Google Shape;276;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Summarize your contribution</a:t>
            </a:r>
            <a:endParaRPr/>
          </a:p>
          <a:p>
            <a:pPr indent="0" lvl="0" marL="0" rtl="0" algn="l">
              <a:lnSpc>
                <a:spcPct val="100000"/>
              </a:lnSpc>
              <a:spcBef>
                <a:spcPts val="360"/>
              </a:spcBef>
              <a:spcAft>
                <a:spcPts val="0"/>
              </a:spcAft>
              <a:buSzPts val="1400"/>
              <a:buNone/>
            </a:pPr>
            <a:r>
              <a:rPr lang="en-US"/>
              <a:t>Include your contact information</a:t>
            </a:r>
            <a:endParaRPr/>
          </a:p>
          <a:p>
            <a:pPr indent="0" lvl="0" marL="0" rtl="0" algn="l">
              <a:lnSpc>
                <a:spcPct val="100000"/>
              </a:lnSpc>
              <a:spcBef>
                <a:spcPts val="360"/>
              </a:spcBef>
              <a:spcAft>
                <a:spcPts val="0"/>
              </a:spcAft>
              <a:buSzPts val="1400"/>
              <a:buNone/>
            </a:pPr>
            <a:r>
              <a:rPr lang="en-US"/>
              <a:t>Ask if anyone has any questions for you.</a:t>
            </a:r>
            <a:endParaRPr/>
          </a:p>
          <a:p>
            <a:pPr indent="0" lvl="0" marL="0" rtl="0" algn="l">
              <a:lnSpc>
                <a:spcPct val="100000"/>
              </a:lnSpc>
              <a:spcBef>
                <a:spcPts val="360"/>
              </a:spcBef>
              <a:spcAft>
                <a:spcPts val="0"/>
              </a:spcAft>
              <a:buSzPts val="1400"/>
              <a:buNone/>
            </a:pPr>
            <a:r>
              <a:rPr lang="en-US"/>
              <a:t>Thank your audience</a:t>
            </a:r>
            <a:endParaRPr/>
          </a:p>
          <a:p>
            <a:pPr indent="0" lvl="0" marL="0" rtl="0" algn="l">
              <a:lnSpc>
                <a:spcPct val="100000"/>
              </a:lnSpc>
              <a:spcBef>
                <a:spcPts val="360"/>
              </a:spcBef>
              <a:spcAft>
                <a:spcPts val="0"/>
              </a:spcAft>
              <a:buSzPts val="1400"/>
              <a:buNone/>
            </a:pPr>
            <a:r>
              <a:t/>
            </a:r>
            <a:endParaRPr/>
          </a:p>
        </p:txBody>
      </p:sp>
      <p:sp>
        <p:nvSpPr>
          <p:cNvPr id="283" name="Google Shape;283;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lnSpc>
                <a:spcPct val="100000"/>
              </a:lnSpc>
              <a:spcBef>
                <a:spcPts val="360"/>
              </a:spcBef>
              <a:spcAft>
                <a:spcPts val="0"/>
              </a:spcAft>
              <a:buSzPts val="1400"/>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74e3d24a17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74e3d24a17_1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2" name="Google Shape;162;g74e3d24a17_1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Project Management (schedule for entire semester) (one slide; Gantt Chart).</a:t>
            </a:r>
            <a:endParaRPr/>
          </a:p>
        </p:txBody>
      </p:sp>
      <p:sp>
        <p:nvSpPr>
          <p:cNvPr id="169" name="Google Shape;169;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g7fdc301c8d_0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7fdc301c8d_0_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76" name="Google Shape;176;g7fdc301c8d_0_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g7fdc301c8d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7fdc301c8d_1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4" name="Google Shape;184;g7fdc301c8d_1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g7fdc301c8d_1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7fdc301c8d_1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1" name="Google Shape;191;g7fdc301c8d_1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7fdc301c8d_1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7fdc301c8d_1_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8" name="Google Shape;198;g7fdc301c8d_1_1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7fdc301c8d_1_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7fdc301c8d_1_2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5" name="Google Shape;205;g7fdc301c8d_1_2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16"/>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lnSpc>
                <a:spcPct val="100000"/>
              </a:lnSpc>
              <a:spcBef>
                <a:spcPts val="0"/>
              </a:spcBef>
              <a:spcAft>
                <a:spcPts val="0"/>
              </a:spcAft>
              <a:buSzPts val="1400"/>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6"/>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rmAutofit/>
          </a:bodyPr>
          <a:lstStyle>
            <a:lvl1pPr lvl="0" algn="r">
              <a:lnSpc>
                <a:spcPct val="100000"/>
              </a:lnSpc>
              <a:spcBef>
                <a:spcPts val="600"/>
              </a:spcBef>
              <a:spcAft>
                <a:spcPts val="0"/>
              </a:spcAft>
              <a:buClr>
                <a:schemeClr val="lt1"/>
              </a:buClr>
              <a:buSzPts val="1800"/>
              <a:buNone/>
              <a:defRPr sz="1800">
                <a:solidFill>
                  <a:schemeClr val="lt1"/>
                </a:solidFill>
              </a:defRPr>
            </a:lvl1pPr>
            <a:lvl2pPr lvl="1" algn="ctr">
              <a:lnSpc>
                <a:spcPct val="100000"/>
              </a:lnSpc>
              <a:spcBef>
                <a:spcPts val="600"/>
              </a:spcBef>
              <a:spcAft>
                <a:spcPts val="0"/>
              </a:spcAft>
              <a:buClr>
                <a:srgbClr val="888888"/>
              </a:buClr>
              <a:buSzPts val="2000"/>
              <a:buNone/>
              <a:defRPr>
                <a:solidFill>
                  <a:srgbClr val="888888"/>
                </a:solidFill>
              </a:defRPr>
            </a:lvl2pPr>
            <a:lvl3pPr lvl="2" algn="ctr">
              <a:lnSpc>
                <a:spcPct val="100000"/>
              </a:lnSpc>
              <a:spcBef>
                <a:spcPts val="600"/>
              </a:spcBef>
              <a:spcAft>
                <a:spcPts val="0"/>
              </a:spcAft>
              <a:buClr>
                <a:srgbClr val="888888"/>
              </a:buClr>
              <a:buSzPts val="1800"/>
              <a:buNone/>
              <a:defRPr>
                <a:solidFill>
                  <a:srgbClr val="888888"/>
                </a:solidFill>
              </a:defRPr>
            </a:lvl3pPr>
            <a:lvl4pPr lvl="3" algn="ctr">
              <a:lnSpc>
                <a:spcPct val="100000"/>
              </a:lnSpc>
              <a:spcBef>
                <a:spcPts val="600"/>
              </a:spcBef>
              <a:spcAft>
                <a:spcPts val="0"/>
              </a:spcAft>
              <a:buClr>
                <a:srgbClr val="888888"/>
              </a:buClr>
              <a:buSzPts val="1800"/>
              <a:buNone/>
              <a:defRPr>
                <a:solidFill>
                  <a:srgbClr val="888888"/>
                </a:solidFill>
              </a:defRPr>
            </a:lvl4pPr>
            <a:lvl5pPr lvl="4" algn="ctr">
              <a:lnSpc>
                <a:spcPct val="100000"/>
              </a:lnSpc>
              <a:spcBef>
                <a:spcPts val="600"/>
              </a:spcBef>
              <a:spcAft>
                <a:spcPts val="0"/>
              </a:spcAft>
              <a:buClr>
                <a:srgbClr val="888888"/>
              </a:buClr>
              <a:buSzPts val="18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2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2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2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26"/>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lnSpc>
                <a:spcPct val="100000"/>
              </a:lnSpc>
              <a:spcBef>
                <a:spcPts val="0"/>
              </a:spcBef>
              <a:spcAft>
                <a:spcPts val="0"/>
              </a:spcAft>
              <a:buSzPts val="1400"/>
              <a:buNone/>
              <a:defRPr b="0"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2000"/>
              </a:spcBef>
              <a:spcAft>
                <a:spcPts val="0"/>
              </a:spcAft>
              <a:buClr>
                <a:srgbClr val="001D4D"/>
              </a:buClr>
              <a:buSzPts val="1800"/>
              <a:buNone/>
              <a:defRPr sz="1800"/>
            </a:lvl1pPr>
            <a:lvl2pPr indent="-228600" lvl="1" marL="914400" algn="l">
              <a:lnSpc>
                <a:spcPct val="100000"/>
              </a:lnSpc>
              <a:spcBef>
                <a:spcPts val="600"/>
              </a:spcBef>
              <a:spcAft>
                <a:spcPts val="0"/>
              </a:spcAft>
              <a:buClr>
                <a:srgbClr val="001D4D"/>
              </a:buClr>
              <a:buSzPts val="1200"/>
              <a:buNone/>
              <a:defRPr sz="1200"/>
            </a:lvl2pPr>
            <a:lvl3pPr indent="-228600" lvl="2" marL="1371600" algn="l">
              <a:lnSpc>
                <a:spcPct val="100000"/>
              </a:lnSpc>
              <a:spcBef>
                <a:spcPts val="600"/>
              </a:spcBef>
              <a:spcAft>
                <a:spcPts val="0"/>
              </a:spcAft>
              <a:buClr>
                <a:srgbClr val="001D4D"/>
              </a:buClr>
              <a:buSzPts val="1000"/>
              <a:buNone/>
              <a:defRPr sz="1000"/>
            </a:lvl3pPr>
            <a:lvl4pPr indent="-228600" lvl="3" marL="1828800" algn="l">
              <a:lnSpc>
                <a:spcPct val="100000"/>
              </a:lnSpc>
              <a:spcBef>
                <a:spcPts val="600"/>
              </a:spcBef>
              <a:spcAft>
                <a:spcPts val="0"/>
              </a:spcAft>
              <a:buClr>
                <a:srgbClr val="001D4D"/>
              </a:buClr>
              <a:buSzPts val="900"/>
              <a:buNone/>
              <a:defRPr sz="900"/>
            </a:lvl4pPr>
            <a:lvl5pPr indent="-228600" lvl="4" marL="2286000" algn="l">
              <a:lnSpc>
                <a:spcPct val="100000"/>
              </a:lnSpc>
              <a:spcBef>
                <a:spcPts val="600"/>
              </a:spcBef>
              <a:spcAft>
                <a:spcPts val="0"/>
              </a:spcAft>
              <a:buClr>
                <a:srgbClr val="001D4D"/>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 name="Google Shape;104;p2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p2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27"/>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b="0"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 name="Google Shape;109;p27"/>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000"/>
              </a:spcBef>
              <a:spcAft>
                <a:spcPts val="0"/>
              </a:spcAft>
              <a:buClr>
                <a:srgbClr val="001D4D"/>
              </a:buClr>
              <a:buSzPts val="1800"/>
              <a:buNone/>
              <a:defRPr sz="1800"/>
            </a:lvl1pPr>
            <a:lvl2pPr indent="-228600" lvl="1" marL="914400" algn="l">
              <a:lnSpc>
                <a:spcPct val="100000"/>
              </a:lnSpc>
              <a:spcBef>
                <a:spcPts val="600"/>
              </a:spcBef>
              <a:spcAft>
                <a:spcPts val="0"/>
              </a:spcAft>
              <a:buClr>
                <a:srgbClr val="001D4D"/>
              </a:buClr>
              <a:buSzPts val="1200"/>
              <a:buNone/>
              <a:defRPr sz="1200"/>
            </a:lvl2pPr>
            <a:lvl3pPr indent="-228600" lvl="2" marL="1371600" algn="l">
              <a:lnSpc>
                <a:spcPct val="100000"/>
              </a:lnSpc>
              <a:spcBef>
                <a:spcPts val="600"/>
              </a:spcBef>
              <a:spcAft>
                <a:spcPts val="0"/>
              </a:spcAft>
              <a:buClr>
                <a:srgbClr val="001D4D"/>
              </a:buClr>
              <a:buSzPts val="1000"/>
              <a:buNone/>
              <a:defRPr sz="1000"/>
            </a:lvl3pPr>
            <a:lvl4pPr indent="-228600" lvl="3" marL="1828800" algn="l">
              <a:lnSpc>
                <a:spcPct val="100000"/>
              </a:lnSpc>
              <a:spcBef>
                <a:spcPts val="600"/>
              </a:spcBef>
              <a:spcAft>
                <a:spcPts val="0"/>
              </a:spcAft>
              <a:buClr>
                <a:srgbClr val="001D4D"/>
              </a:buClr>
              <a:buSzPts val="900"/>
              <a:buNone/>
              <a:defRPr sz="900"/>
            </a:lvl4pPr>
            <a:lvl5pPr indent="-228600" lvl="4" marL="2286000" algn="l">
              <a:lnSpc>
                <a:spcPct val="100000"/>
              </a:lnSpc>
              <a:spcBef>
                <a:spcPts val="600"/>
              </a:spcBef>
              <a:spcAft>
                <a:spcPts val="0"/>
              </a:spcAft>
              <a:buClr>
                <a:srgbClr val="001D4D"/>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110" name="Google Shape;110;p27"/>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lnSpc>
                <a:spcPct val="100000"/>
              </a:lnSpc>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lnSpc>
                <a:spcPct val="100000"/>
              </a:lnSpc>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lnSpc>
                <a:spcPct val="100000"/>
              </a:lnSpc>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lnSpc>
                <a:spcPct val="100000"/>
              </a:lnSpc>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lnSpc>
                <a:spcPct val="100000"/>
              </a:lnSpc>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27"/>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27"/>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p2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28"/>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b="0"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 name="Google Shape;117;p28"/>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lnSpc>
                <a:spcPct val="100000"/>
              </a:lnSpc>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lnSpc>
                <a:spcPct val="100000"/>
              </a:lnSpc>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lnSpc>
                <a:spcPct val="100000"/>
              </a:lnSpc>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lnSpc>
                <a:spcPct val="100000"/>
              </a:lnSpc>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lnSpc>
                <a:spcPct val="100000"/>
              </a:lnSpc>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000"/>
              </a:spcBef>
              <a:spcAft>
                <a:spcPts val="0"/>
              </a:spcAft>
              <a:buClr>
                <a:srgbClr val="001D4D"/>
              </a:buClr>
              <a:buSzPts val="1800"/>
              <a:buNone/>
              <a:defRPr sz="1800"/>
            </a:lvl1pPr>
            <a:lvl2pPr indent="-228600" lvl="1" marL="914400" algn="l">
              <a:lnSpc>
                <a:spcPct val="100000"/>
              </a:lnSpc>
              <a:spcBef>
                <a:spcPts val="600"/>
              </a:spcBef>
              <a:spcAft>
                <a:spcPts val="0"/>
              </a:spcAft>
              <a:buClr>
                <a:srgbClr val="001D4D"/>
              </a:buClr>
              <a:buSzPts val="1200"/>
              <a:buNone/>
              <a:defRPr sz="1200"/>
            </a:lvl2pPr>
            <a:lvl3pPr indent="-228600" lvl="2" marL="1371600" algn="l">
              <a:lnSpc>
                <a:spcPct val="100000"/>
              </a:lnSpc>
              <a:spcBef>
                <a:spcPts val="600"/>
              </a:spcBef>
              <a:spcAft>
                <a:spcPts val="0"/>
              </a:spcAft>
              <a:buClr>
                <a:srgbClr val="001D4D"/>
              </a:buClr>
              <a:buSzPts val="1000"/>
              <a:buNone/>
              <a:defRPr sz="1000"/>
            </a:lvl3pPr>
            <a:lvl4pPr indent="-228600" lvl="3" marL="1828800" algn="l">
              <a:lnSpc>
                <a:spcPct val="100000"/>
              </a:lnSpc>
              <a:spcBef>
                <a:spcPts val="600"/>
              </a:spcBef>
              <a:spcAft>
                <a:spcPts val="0"/>
              </a:spcAft>
              <a:buClr>
                <a:srgbClr val="001D4D"/>
              </a:buClr>
              <a:buSzPts val="900"/>
              <a:buNone/>
              <a:defRPr sz="900"/>
            </a:lvl4pPr>
            <a:lvl5pPr indent="-228600" lvl="4" marL="2286000" algn="l">
              <a:lnSpc>
                <a:spcPct val="100000"/>
              </a:lnSpc>
              <a:spcBef>
                <a:spcPts val="600"/>
              </a:spcBef>
              <a:spcAft>
                <a:spcPts val="0"/>
              </a:spcAft>
              <a:buClr>
                <a:srgbClr val="001D4D"/>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28"/>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p2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29"/>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b="0"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29"/>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lnSpc>
                <a:spcPct val="100000"/>
              </a:lnSpc>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lnSpc>
                <a:spcPct val="100000"/>
              </a:lnSpc>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lnSpc>
                <a:spcPct val="100000"/>
              </a:lnSpc>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lnSpc>
                <a:spcPct val="100000"/>
              </a:lnSpc>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lnSpc>
                <a:spcPct val="100000"/>
              </a:lnSpc>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29"/>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600"/>
              </a:spcBef>
              <a:spcAft>
                <a:spcPts val="0"/>
              </a:spcAft>
              <a:buClr>
                <a:srgbClr val="001D4D"/>
              </a:buClr>
              <a:buSzPts val="1800"/>
              <a:buNone/>
              <a:defRPr sz="1800"/>
            </a:lvl1pPr>
            <a:lvl2pPr indent="-228600" lvl="1" marL="914400" algn="l">
              <a:lnSpc>
                <a:spcPct val="100000"/>
              </a:lnSpc>
              <a:spcBef>
                <a:spcPts val="600"/>
              </a:spcBef>
              <a:spcAft>
                <a:spcPts val="0"/>
              </a:spcAft>
              <a:buClr>
                <a:srgbClr val="001D4D"/>
              </a:buClr>
              <a:buSzPts val="1200"/>
              <a:buNone/>
              <a:defRPr sz="1200"/>
            </a:lvl2pPr>
            <a:lvl3pPr indent="-228600" lvl="2" marL="1371600" algn="l">
              <a:lnSpc>
                <a:spcPct val="100000"/>
              </a:lnSpc>
              <a:spcBef>
                <a:spcPts val="600"/>
              </a:spcBef>
              <a:spcAft>
                <a:spcPts val="0"/>
              </a:spcAft>
              <a:buClr>
                <a:srgbClr val="001D4D"/>
              </a:buClr>
              <a:buSzPts val="1000"/>
              <a:buNone/>
              <a:defRPr sz="1000"/>
            </a:lvl3pPr>
            <a:lvl4pPr indent="-228600" lvl="3" marL="1828800" algn="l">
              <a:lnSpc>
                <a:spcPct val="100000"/>
              </a:lnSpc>
              <a:spcBef>
                <a:spcPts val="600"/>
              </a:spcBef>
              <a:spcAft>
                <a:spcPts val="0"/>
              </a:spcAft>
              <a:buClr>
                <a:srgbClr val="001D4D"/>
              </a:buClr>
              <a:buSzPts val="900"/>
              <a:buNone/>
              <a:defRPr sz="900"/>
            </a:lvl4pPr>
            <a:lvl5pPr indent="-228600" lvl="4" marL="2286000" algn="l">
              <a:lnSpc>
                <a:spcPct val="100000"/>
              </a:lnSpc>
              <a:spcBef>
                <a:spcPts val="600"/>
              </a:spcBef>
              <a:spcAft>
                <a:spcPts val="0"/>
              </a:spcAft>
              <a:buClr>
                <a:srgbClr val="001D4D"/>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 name="Google Shape;128;p29"/>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9" name="Google Shape;129;p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3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3" name="Google Shape;133;p30"/>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2000"/>
              </a:spcBef>
              <a:spcAft>
                <a:spcPts val="0"/>
              </a:spcAft>
              <a:buClr>
                <a:srgbClr val="001D4D"/>
              </a:buClr>
              <a:buSzPts val="1800"/>
              <a:buChar char="⚫"/>
              <a:defRPr/>
            </a:lvl1pPr>
            <a:lvl2pPr indent="-342900" lvl="1" marL="914400" algn="l">
              <a:lnSpc>
                <a:spcPct val="100000"/>
              </a:lnSpc>
              <a:spcBef>
                <a:spcPts val="600"/>
              </a:spcBef>
              <a:spcAft>
                <a:spcPts val="0"/>
              </a:spcAft>
              <a:buClr>
                <a:srgbClr val="001D4D"/>
              </a:buClr>
              <a:buSzPts val="1800"/>
              <a:buChar char="⚫"/>
              <a:defRPr/>
            </a:lvl2pPr>
            <a:lvl3pPr indent="-342900" lvl="2" marL="1371600" algn="l">
              <a:lnSpc>
                <a:spcPct val="100000"/>
              </a:lnSpc>
              <a:spcBef>
                <a:spcPts val="600"/>
              </a:spcBef>
              <a:spcAft>
                <a:spcPts val="0"/>
              </a:spcAft>
              <a:buClr>
                <a:srgbClr val="001D4D"/>
              </a:buClr>
              <a:buSzPts val="1800"/>
              <a:buChar char="⚫"/>
              <a:defRPr/>
            </a:lvl3pPr>
            <a:lvl4pPr indent="-342900" lvl="3" marL="1828800" algn="l">
              <a:lnSpc>
                <a:spcPct val="100000"/>
              </a:lnSpc>
              <a:spcBef>
                <a:spcPts val="600"/>
              </a:spcBef>
              <a:spcAft>
                <a:spcPts val="0"/>
              </a:spcAft>
              <a:buClr>
                <a:srgbClr val="001D4D"/>
              </a:buClr>
              <a:buSzPts val="1800"/>
              <a:buChar char="⚫"/>
              <a:defRPr/>
            </a:lvl4pPr>
            <a:lvl5pPr indent="-342900" lvl="4" marL="2286000" algn="l">
              <a:lnSpc>
                <a:spcPct val="100000"/>
              </a:lnSpc>
              <a:spcBef>
                <a:spcPts val="600"/>
              </a:spcBef>
              <a:spcAft>
                <a:spcPts val="0"/>
              </a:spcAft>
              <a:buClr>
                <a:srgbClr val="001D4D"/>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3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31"/>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p31"/>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2000"/>
              </a:spcBef>
              <a:spcAft>
                <a:spcPts val="0"/>
              </a:spcAft>
              <a:buClr>
                <a:srgbClr val="001D4D"/>
              </a:buClr>
              <a:buSzPts val="1800"/>
              <a:buChar char="⚫"/>
              <a:defRPr/>
            </a:lvl1pPr>
            <a:lvl2pPr indent="-342900" lvl="1" marL="914400" algn="l">
              <a:lnSpc>
                <a:spcPct val="100000"/>
              </a:lnSpc>
              <a:spcBef>
                <a:spcPts val="600"/>
              </a:spcBef>
              <a:spcAft>
                <a:spcPts val="0"/>
              </a:spcAft>
              <a:buClr>
                <a:srgbClr val="001D4D"/>
              </a:buClr>
              <a:buSzPts val="1800"/>
              <a:buChar char="⚫"/>
              <a:defRPr/>
            </a:lvl2pPr>
            <a:lvl3pPr indent="-342900" lvl="2" marL="1371600" algn="l">
              <a:lnSpc>
                <a:spcPct val="100000"/>
              </a:lnSpc>
              <a:spcBef>
                <a:spcPts val="600"/>
              </a:spcBef>
              <a:spcAft>
                <a:spcPts val="0"/>
              </a:spcAft>
              <a:buClr>
                <a:srgbClr val="001D4D"/>
              </a:buClr>
              <a:buSzPts val="1800"/>
              <a:buChar char="⚫"/>
              <a:defRPr/>
            </a:lvl3pPr>
            <a:lvl4pPr indent="-342900" lvl="3" marL="1828800" algn="l">
              <a:lnSpc>
                <a:spcPct val="100000"/>
              </a:lnSpc>
              <a:spcBef>
                <a:spcPts val="600"/>
              </a:spcBef>
              <a:spcAft>
                <a:spcPts val="0"/>
              </a:spcAft>
              <a:buClr>
                <a:srgbClr val="001D4D"/>
              </a:buClr>
              <a:buSzPts val="1800"/>
              <a:buChar char="⚫"/>
              <a:defRPr/>
            </a:lvl4pPr>
            <a:lvl5pPr indent="-342900" lvl="4" marL="2286000" algn="l">
              <a:lnSpc>
                <a:spcPct val="100000"/>
              </a:lnSpc>
              <a:spcBef>
                <a:spcPts val="600"/>
              </a:spcBef>
              <a:spcAft>
                <a:spcPts val="0"/>
              </a:spcAft>
              <a:buClr>
                <a:srgbClr val="001D4D"/>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2" name="Google Shape;142;p3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3" name="Google Shape;143;p3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1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2000"/>
              </a:spcBef>
              <a:spcAft>
                <a:spcPts val="0"/>
              </a:spcAft>
              <a:buClr>
                <a:srgbClr val="001D4D"/>
              </a:buClr>
              <a:buSzPts val="1800"/>
              <a:buChar char="⚫"/>
              <a:defRPr/>
            </a:lvl1pPr>
            <a:lvl2pPr indent="-342900" lvl="1" marL="914400" algn="l">
              <a:lnSpc>
                <a:spcPct val="100000"/>
              </a:lnSpc>
              <a:spcBef>
                <a:spcPts val="600"/>
              </a:spcBef>
              <a:spcAft>
                <a:spcPts val="0"/>
              </a:spcAft>
              <a:buClr>
                <a:srgbClr val="001D4D"/>
              </a:buClr>
              <a:buSzPts val="1800"/>
              <a:buChar char="⚫"/>
              <a:defRPr/>
            </a:lvl2pPr>
            <a:lvl3pPr indent="-342900" lvl="2" marL="1371600" algn="l">
              <a:lnSpc>
                <a:spcPct val="100000"/>
              </a:lnSpc>
              <a:spcBef>
                <a:spcPts val="600"/>
              </a:spcBef>
              <a:spcAft>
                <a:spcPts val="0"/>
              </a:spcAft>
              <a:buClr>
                <a:srgbClr val="001D4D"/>
              </a:buClr>
              <a:buSzPts val="1800"/>
              <a:buChar char="⚫"/>
              <a:defRPr/>
            </a:lvl3pPr>
            <a:lvl4pPr indent="-342900" lvl="3" marL="1828800" algn="l">
              <a:lnSpc>
                <a:spcPct val="100000"/>
              </a:lnSpc>
              <a:spcBef>
                <a:spcPts val="600"/>
              </a:spcBef>
              <a:spcAft>
                <a:spcPts val="0"/>
              </a:spcAft>
              <a:buClr>
                <a:srgbClr val="001D4D"/>
              </a:buClr>
              <a:buSzPts val="1800"/>
              <a:buChar char="⚫"/>
              <a:defRPr/>
            </a:lvl4pPr>
            <a:lvl5pPr indent="-342900" lvl="4" marL="2286000" algn="l">
              <a:lnSpc>
                <a:spcPct val="100000"/>
              </a:lnSpc>
              <a:spcBef>
                <a:spcPts val="600"/>
              </a:spcBef>
              <a:spcAft>
                <a:spcPts val="0"/>
              </a:spcAft>
              <a:buClr>
                <a:srgbClr val="001D4D"/>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8"/>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18"/>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b="1" sz="4400" cap="none">
                <a:solidFill>
                  <a:srgbClr val="001D4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8"/>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600"/>
              </a:spcBef>
              <a:spcAft>
                <a:spcPts val="0"/>
              </a:spcAft>
              <a:buClr>
                <a:srgbClr val="001D4D"/>
              </a:buClr>
              <a:buSzPts val="2000"/>
              <a:buNone/>
              <a:defRPr sz="2000" cap="none">
                <a:solidFill>
                  <a:srgbClr val="001D4D"/>
                </a:solidFill>
              </a:defRPr>
            </a:lvl1pPr>
            <a:lvl2pPr indent="-228600" lvl="1" marL="914400" algn="l">
              <a:lnSpc>
                <a:spcPct val="100000"/>
              </a:lnSpc>
              <a:spcBef>
                <a:spcPts val="600"/>
              </a:spcBef>
              <a:spcAft>
                <a:spcPts val="0"/>
              </a:spcAft>
              <a:buClr>
                <a:srgbClr val="888888"/>
              </a:buClr>
              <a:buSzPts val="1800"/>
              <a:buNone/>
              <a:defRPr sz="1800">
                <a:solidFill>
                  <a:srgbClr val="888888"/>
                </a:solidFill>
              </a:defRPr>
            </a:lvl2pPr>
            <a:lvl3pPr indent="-228600" lvl="2" marL="1371600" algn="l">
              <a:lnSpc>
                <a:spcPct val="100000"/>
              </a:lnSpc>
              <a:spcBef>
                <a:spcPts val="600"/>
              </a:spcBef>
              <a:spcAft>
                <a:spcPts val="0"/>
              </a:spcAft>
              <a:buClr>
                <a:srgbClr val="888888"/>
              </a:buClr>
              <a:buSzPts val="1600"/>
              <a:buNone/>
              <a:defRPr sz="1600">
                <a:solidFill>
                  <a:srgbClr val="888888"/>
                </a:solidFill>
              </a:defRPr>
            </a:lvl3pPr>
            <a:lvl4pPr indent="-228600" lvl="3" marL="1828800" algn="l">
              <a:lnSpc>
                <a:spcPct val="100000"/>
              </a:lnSpc>
              <a:spcBef>
                <a:spcPts val="600"/>
              </a:spcBef>
              <a:spcAft>
                <a:spcPts val="0"/>
              </a:spcAft>
              <a:buClr>
                <a:srgbClr val="888888"/>
              </a:buClr>
              <a:buSzPts val="1400"/>
              <a:buNone/>
              <a:defRPr sz="1400">
                <a:solidFill>
                  <a:srgbClr val="888888"/>
                </a:solidFill>
              </a:defRPr>
            </a:lvl4pPr>
            <a:lvl5pPr indent="-228600" lvl="4" marL="2286000" algn="l">
              <a:lnSpc>
                <a:spcPct val="100000"/>
              </a:lnSpc>
              <a:spcBef>
                <a:spcPts val="60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5" name="Google Shape;35;p1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1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1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19"/>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42" name="Google Shape;42;p19"/>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43" name="Google Shape;43;p1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1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20"/>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0"/>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lnSpc>
                <a:spcPct val="100000"/>
              </a:lnSpc>
              <a:spcBef>
                <a:spcPts val="600"/>
              </a:spcBef>
              <a:spcAft>
                <a:spcPts val="0"/>
              </a:spcAft>
              <a:buClr>
                <a:srgbClr val="001D4D"/>
              </a:buClr>
              <a:buSzPts val="2000"/>
              <a:buNone/>
              <a:defRPr b="1" sz="2000"/>
            </a:lvl2pPr>
            <a:lvl3pPr indent="-228600" lvl="2" marL="1371600" algn="l">
              <a:lnSpc>
                <a:spcPct val="100000"/>
              </a:lnSpc>
              <a:spcBef>
                <a:spcPts val="600"/>
              </a:spcBef>
              <a:spcAft>
                <a:spcPts val="0"/>
              </a:spcAft>
              <a:buClr>
                <a:srgbClr val="001D4D"/>
              </a:buClr>
              <a:buSzPts val="1800"/>
              <a:buNone/>
              <a:defRPr b="1" sz="1800"/>
            </a:lvl3pPr>
            <a:lvl4pPr indent="-228600" lvl="3" marL="1828800" algn="l">
              <a:lnSpc>
                <a:spcPct val="100000"/>
              </a:lnSpc>
              <a:spcBef>
                <a:spcPts val="600"/>
              </a:spcBef>
              <a:spcAft>
                <a:spcPts val="0"/>
              </a:spcAft>
              <a:buClr>
                <a:srgbClr val="001D4D"/>
              </a:buClr>
              <a:buSzPts val="1600"/>
              <a:buNone/>
              <a:defRPr b="1" sz="1600"/>
            </a:lvl4pPr>
            <a:lvl5pPr indent="-228600" lvl="4" marL="2286000" algn="l">
              <a:lnSpc>
                <a:spcPct val="100000"/>
              </a:lnSpc>
              <a:spcBef>
                <a:spcPts val="600"/>
              </a:spcBef>
              <a:spcAft>
                <a:spcPts val="0"/>
              </a:spcAft>
              <a:buClr>
                <a:srgbClr val="001D4D"/>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54" name="Google Shape;54;p20"/>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55" name="Google Shape;55;p20"/>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lnSpc>
                <a:spcPct val="100000"/>
              </a:lnSpc>
              <a:spcBef>
                <a:spcPts val="600"/>
              </a:spcBef>
              <a:spcAft>
                <a:spcPts val="0"/>
              </a:spcAft>
              <a:buClr>
                <a:srgbClr val="001D4D"/>
              </a:buClr>
              <a:buSzPts val="2000"/>
              <a:buNone/>
              <a:defRPr b="1" sz="2000"/>
            </a:lvl2pPr>
            <a:lvl3pPr indent="-228600" lvl="2" marL="1371600" algn="l">
              <a:lnSpc>
                <a:spcPct val="100000"/>
              </a:lnSpc>
              <a:spcBef>
                <a:spcPts val="600"/>
              </a:spcBef>
              <a:spcAft>
                <a:spcPts val="0"/>
              </a:spcAft>
              <a:buClr>
                <a:srgbClr val="001D4D"/>
              </a:buClr>
              <a:buSzPts val="1800"/>
              <a:buNone/>
              <a:defRPr b="1" sz="1800"/>
            </a:lvl3pPr>
            <a:lvl4pPr indent="-228600" lvl="3" marL="1828800" algn="l">
              <a:lnSpc>
                <a:spcPct val="100000"/>
              </a:lnSpc>
              <a:spcBef>
                <a:spcPts val="600"/>
              </a:spcBef>
              <a:spcAft>
                <a:spcPts val="0"/>
              </a:spcAft>
              <a:buClr>
                <a:srgbClr val="001D4D"/>
              </a:buClr>
              <a:buSzPts val="1600"/>
              <a:buNone/>
              <a:defRPr b="1" sz="1600"/>
            </a:lvl4pPr>
            <a:lvl5pPr indent="-228600" lvl="4" marL="2286000" algn="l">
              <a:lnSpc>
                <a:spcPct val="100000"/>
              </a:lnSpc>
              <a:spcBef>
                <a:spcPts val="600"/>
              </a:spcBef>
              <a:spcAft>
                <a:spcPts val="0"/>
              </a:spcAft>
              <a:buClr>
                <a:srgbClr val="001D4D"/>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56" name="Google Shape;56;p20"/>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57" name="Google Shape;57;p2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2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2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64" name="Google Shape;64;p21"/>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65" name="Google Shape;65;p2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2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2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lnSpc>
                <a:spcPct val="100000"/>
              </a:lnSpc>
              <a:spcBef>
                <a:spcPts val="2000"/>
              </a:spcBef>
              <a:spcAft>
                <a:spcPts val="0"/>
              </a:spcAft>
              <a:buClr>
                <a:srgbClr val="001D4D"/>
              </a:buClr>
              <a:buSzPts val="2000"/>
              <a:buChar char="⚫"/>
              <a:defRPr sz="2000"/>
            </a:lvl1pPr>
            <a:lvl2pPr indent="-342900" lvl="1" marL="914400" algn="l">
              <a:lnSpc>
                <a:spcPct val="100000"/>
              </a:lnSpc>
              <a:spcBef>
                <a:spcPts val="600"/>
              </a:spcBef>
              <a:spcAft>
                <a:spcPts val="0"/>
              </a:spcAft>
              <a:buClr>
                <a:srgbClr val="001D4D"/>
              </a:buClr>
              <a:buSzPts val="1800"/>
              <a:buChar char="⚫"/>
              <a:defRPr sz="1800"/>
            </a:lvl2pPr>
            <a:lvl3pPr indent="-342900" lvl="2" marL="1371600" algn="l">
              <a:lnSpc>
                <a:spcPct val="100000"/>
              </a:lnSpc>
              <a:spcBef>
                <a:spcPts val="600"/>
              </a:spcBef>
              <a:spcAft>
                <a:spcPts val="0"/>
              </a:spcAft>
              <a:buClr>
                <a:srgbClr val="001D4D"/>
              </a:buClr>
              <a:buSzPts val="1800"/>
              <a:buChar char="⚫"/>
              <a:defRPr sz="1800"/>
            </a:lvl3pPr>
            <a:lvl4pPr indent="-342900" lvl="3" marL="1828800" algn="l">
              <a:lnSpc>
                <a:spcPct val="100000"/>
              </a:lnSpc>
              <a:spcBef>
                <a:spcPts val="600"/>
              </a:spcBef>
              <a:spcAft>
                <a:spcPts val="0"/>
              </a:spcAft>
              <a:buClr>
                <a:srgbClr val="001D4D"/>
              </a:buClr>
              <a:buSzPts val="1800"/>
              <a:buChar char="⚫"/>
              <a:defRPr sz="1800"/>
            </a:lvl4pPr>
            <a:lvl5pPr indent="-342900" lvl="4" marL="2286000" algn="l">
              <a:lnSpc>
                <a:spcPct val="100000"/>
              </a:lnSpc>
              <a:spcBef>
                <a:spcPts val="600"/>
              </a:spcBef>
              <a:spcAft>
                <a:spcPts val="0"/>
              </a:spcAft>
              <a:buClr>
                <a:srgbClr val="001D4D"/>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2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2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2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2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2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800" u="none" cap="none" strike="noStrike">
                <a:solidFill>
                  <a:srgbClr val="001D4D"/>
                </a:solidFill>
                <a:latin typeface="Trebuchet MS"/>
                <a:ea typeface="Trebuchet MS"/>
                <a:cs typeface="Trebuchet MS"/>
                <a:sym typeface="Trebuchet MS"/>
              </a:defRPr>
            </a:lvl1pPr>
            <a:lvl2pPr lvl="1" marR="0" rtl="0" algn="l">
              <a:lnSpc>
                <a:spcPct val="100000"/>
              </a:lnSpc>
              <a:spcBef>
                <a:spcPts val="0"/>
              </a:spcBef>
              <a:spcAft>
                <a:spcPts val="0"/>
              </a:spcAft>
              <a:buClr>
                <a:srgbClr val="000000"/>
              </a:buClr>
              <a:buSzPts val="1400"/>
              <a:buFont typeface="Arial"/>
              <a:buNone/>
              <a:defRPr b="0" i="0" sz="3800" u="none" cap="none" strike="noStrike">
                <a:solidFill>
                  <a:srgbClr val="001D4D"/>
                </a:solidFill>
                <a:latin typeface="Trebuchet MS"/>
                <a:ea typeface="Trebuchet MS"/>
                <a:cs typeface="Trebuchet MS"/>
                <a:sym typeface="Trebuchet MS"/>
              </a:defRPr>
            </a:lvl2pPr>
            <a:lvl3pPr lvl="2" marR="0" rtl="0" algn="l">
              <a:lnSpc>
                <a:spcPct val="100000"/>
              </a:lnSpc>
              <a:spcBef>
                <a:spcPts val="0"/>
              </a:spcBef>
              <a:spcAft>
                <a:spcPts val="0"/>
              </a:spcAft>
              <a:buClr>
                <a:srgbClr val="000000"/>
              </a:buClr>
              <a:buSzPts val="1400"/>
              <a:buFont typeface="Arial"/>
              <a:buNone/>
              <a:defRPr b="0" i="0" sz="3800" u="none" cap="none" strike="noStrike">
                <a:solidFill>
                  <a:srgbClr val="001D4D"/>
                </a:solidFill>
                <a:latin typeface="Trebuchet MS"/>
                <a:ea typeface="Trebuchet MS"/>
                <a:cs typeface="Trebuchet MS"/>
                <a:sym typeface="Trebuchet MS"/>
              </a:defRPr>
            </a:lvl3pPr>
            <a:lvl4pPr lvl="3" marR="0" rtl="0" algn="l">
              <a:lnSpc>
                <a:spcPct val="100000"/>
              </a:lnSpc>
              <a:spcBef>
                <a:spcPts val="0"/>
              </a:spcBef>
              <a:spcAft>
                <a:spcPts val="0"/>
              </a:spcAft>
              <a:buClr>
                <a:srgbClr val="000000"/>
              </a:buClr>
              <a:buSzPts val="1400"/>
              <a:buFont typeface="Arial"/>
              <a:buNone/>
              <a:defRPr b="0" i="0" sz="3800" u="none" cap="none" strike="noStrike">
                <a:solidFill>
                  <a:srgbClr val="001D4D"/>
                </a:solidFill>
                <a:latin typeface="Trebuchet MS"/>
                <a:ea typeface="Trebuchet MS"/>
                <a:cs typeface="Trebuchet MS"/>
                <a:sym typeface="Trebuchet MS"/>
              </a:defRPr>
            </a:lvl4pPr>
            <a:lvl5pPr lvl="4" marR="0" rtl="0" algn="l">
              <a:lnSpc>
                <a:spcPct val="100000"/>
              </a:lnSpc>
              <a:spcBef>
                <a:spcPts val="0"/>
              </a:spcBef>
              <a:spcAft>
                <a:spcPts val="0"/>
              </a:spcAft>
              <a:buClr>
                <a:srgbClr val="000000"/>
              </a:buClr>
              <a:buSzPts val="1400"/>
              <a:buFont typeface="Arial"/>
              <a:buNone/>
              <a:defRPr b="0" i="0" sz="3800" u="none" cap="none" strike="noStrike">
                <a:solidFill>
                  <a:srgbClr val="001D4D"/>
                </a:solidFill>
                <a:latin typeface="Trebuchet MS"/>
                <a:ea typeface="Trebuchet MS"/>
                <a:cs typeface="Trebuchet MS"/>
                <a:sym typeface="Trebuchet MS"/>
              </a:defRPr>
            </a:lvl5pPr>
            <a:lvl6pPr lvl="5" marR="0" rtl="0" algn="l">
              <a:lnSpc>
                <a:spcPct val="100000"/>
              </a:lnSpc>
              <a:spcBef>
                <a:spcPts val="0"/>
              </a:spcBef>
              <a:spcAft>
                <a:spcPts val="0"/>
              </a:spcAft>
              <a:buClr>
                <a:srgbClr val="000000"/>
              </a:buClr>
              <a:buSzPts val="1400"/>
              <a:buFont typeface="Arial"/>
              <a:buNone/>
              <a:defRPr b="0" i="0" sz="3800" u="none" cap="none" strike="noStrike">
                <a:solidFill>
                  <a:srgbClr val="001D4D"/>
                </a:solidFill>
                <a:latin typeface="Trebuchet MS"/>
                <a:ea typeface="Trebuchet MS"/>
                <a:cs typeface="Trebuchet MS"/>
                <a:sym typeface="Trebuchet MS"/>
              </a:defRPr>
            </a:lvl6pPr>
            <a:lvl7pPr lvl="6" marR="0" rtl="0" algn="l">
              <a:lnSpc>
                <a:spcPct val="100000"/>
              </a:lnSpc>
              <a:spcBef>
                <a:spcPts val="0"/>
              </a:spcBef>
              <a:spcAft>
                <a:spcPts val="0"/>
              </a:spcAft>
              <a:buClr>
                <a:srgbClr val="000000"/>
              </a:buClr>
              <a:buSzPts val="1400"/>
              <a:buFont typeface="Arial"/>
              <a:buNone/>
              <a:defRPr b="0" i="0" sz="3800" u="none" cap="none" strike="noStrike">
                <a:solidFill>
                  <a:srgbClr val="001D4D"/>
                </a:solidFill>
                <a:latin typeface="Trebuchet MS"/>
                <a:ea typeface="Trebuchet MS"/>
                <a:cs typeface="Trebuchet MS"/>
                <a:sym typeface="Trebuchet MS"/>
              </a:defRPr>
            </a:lvl7pPr>
            <a:lvl8pPr lvl="7" marR="0" rtl="0" algn="l">
              <a:lnSpc>
                <a:spcPct val="100000"/>
              </a:lnSpc>
              <a:spcBef>
                <a:spcPts val="0"/>
              </a:spcBef>
              <a:spcAft>
                <a:spcPts val="0"/>
              </a:spcAft>
              <a:buClr>
                <a:srgbClr val="000000"/>
              </a:buClr>
              <a:buSzPts val="1400"/>
              <a:buFont typeface="Arial"/>
              <a:buNone/>
              <a:defRPr b="0" i="0" sz="3800" u="none" cap="none" strike="noStrike">
                <a:solidFill>
                  <a:srgbClr val="001D4D"/>
                </a:solidFill>
                <a:latin typeface="Trebuchet MS"/>
                <a:ea typeface="Trebuchet MS"/>
                <a:cs typeface="Trebuchet MS"/>
                <a:sym typeface="Trebuchet MS"/>
              </a:defRPr>
            </a:lvl8pPr>
            <a:lvl9pPr lvl="8" marR="0" rtl="0" algn="l">
              <a:lnSpc>
                <a:spcPct val="100000"/>
              </a:lnSpc>
              <a:spcBef>
                <a:spcPts val="0"/>
              </a:spcBef>
              <a:spcAft>
                <a:spcPts val="0"/>
              </a:spcAft>
              <a:buClr>
                <a:srgbClr val="000000"/>
              </a:buClr>
              <a:buSzPts val="1400"/>
              <a:buFont typeface="Arial"/>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lnSpc>
                <a:spcPct val="100000"/>
              </a:lnSpc>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lnSpc>
                <a:spcPct val="100000"/>
              </a:lnSpc>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lnSpc>
                <a:spcPct val="100000"/>
              </a:lnSpc>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lnSpc>
                <a:spcPct val="100000"/>
              </a:lnSpc>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lnSpc>
                <a:spcPct val="100000"/>
              </a:lnSpc>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lt2"/>
                </a:solidFill>
                <a:latin typeface="Trebuchet MS"/>
                <a:ea typeface="Trebuchet MS"/>
                <a:cs typeface="Trebuchet MS"/>
                <a:sym typeface="Trebuchet M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lt2"/>
                </a:solidFill>
                <a:latin typeface="Trebuchet MS"/>
                <a:ea typeface="Trebuchet MS"/>
                <a:cs typeface="Trebuchet MS"/>
                <a:sym typeface="Trebuchet M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2667000"/>
            <a:ext cx="8686800" cy="2438400"/>
          </a:xfrm>
          <a:prstGeom prst="rect">
            <a:avLst/>
          </a:prstGeom>
          <a:noFill/>
          <a:ln>
            <a:noFill/>
          </a:ln>
        </p:spPr>
        <p:txBody>
          <a:bodyPr anchorCtr="0" anchor="b" bIns="45700" lIns="91425" spcFirstLastPara="1" rIns="91425" wrap="square" tIns="45700">
            <a:noAutofit/>
          </a:bodyPr>
          <a:lstStyle/>
          <a:p>
            <a:pPr indent="0" lvl="0" marL="0" rtl="0" algn="ctr">
              <a:lnSpc>
                <a:spcPct val="100000"/>
              </a:lnSpc>
              <a:spcBef>
                <a:spcPts val="0"/>
              </a:spcBef>
              <a:spcAft>
                <a:spcPts val="0"/>
              </a:spcAft>
              <a:buSzPts val="1400"/>
              <a:buNone/>
            </a:pPr>
            <a:r>
              <a:rPr lang="en-US"/>
              <a:t>EForT-EFST</a:t>
            </a:r>
            <a:br>
              <a:rPr lang="en-US"/>
            </a:br>
            <a:r>
              <a:rPr lang="en-US" sz="2800"/>
              <a:t>Team Member(s): Timothy Marr and Guirdelle Blaise</a:t>
            </a:r>
            <a:br>
              <a:rPr lang="en-US" sz="2800"/>
            </a:br>
            <a:r>
              <a:rPr lang="en-US" sz="2800"/>
              <a:t>Product Owner(s): Masoud Sadjadi</a:t>
            </a:r>
            <a:br>
              <a:rPr lang="en-US" sz="2800"/>
            </a:br>
            <a:r>
              <a:rPr lang="en-US" sz="28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lt1"/>
              </a:buClr>
              <a:buSzPts val="1800"/>
              <a:buNone/>
            </a:pPr>
            <a:r>
              <a:rPr lang="en-US">
                <a:solidFill>
                  <a:schemeClr val="dk2"/>
                </a:solidFill>
              </a:rPr>
              <a:t>April 27, 2020</a:t>
            </a:r>
            <a:endParaRPr>
              <a:solidFill>
                <a:schemeClr val="dk2"/>
              </a:solidFill>
            </a:endParaRPr>
          </a:p>
        </p:txBody>
      </p:sp>
      <p:sp>
        <p:nvSpPr>
          <p:cNvPr id="151" name="Google Shape;151;p1"/>
          <p:cNvSpPr txBox="1"/>
          <p:nvPr/>
        </p:nvSpPr>
        <p:spPr>
          <a:xfrm>
            <a:off x="228600" y="228600"/>
            <a:ext cx="8686800" cy="12192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b="0" i="0" lang="en-US" sz="2800" u="none" cap="none" strike="noStrike">
                <a:solidFill>
                  <a:srgbClr val="001D4D"/>
                </a:solidFill>
                <a:latin typeface="Trebuchet MS"/>
                <a:ea typeface="Trebuchet MS"/>
                <a:cs typeface="Trebuchet MS"/>
                <a:sym typeface="Trebuchet MS"/>
              </a:rPr>
              <a:t>Spring 2020</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sp>
        <p:nvSpPr>
          <p:cNvPr id="216" name="Google Shape;216;p6"/>
          <p:cNvSpPr txBox="1"/>
          <p:nvPr>
            <p:ph type="title"/>
          </p:nvPr>
        </p:nvSpPr>
        <p:spPr>
          <a:xfrm>
            <a:off x="779463" y="200550"/>
            <a:ext cx="80598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r>
              <a:rPr lang="en-US"/>
              <a:t>Requirements: Sequence Diagrams</a:t>
            </a:r>
            <a:endParaRPr/>
          </a:p>
        </p:txBody>
      </p:sp>
      <p:sp>
        <p:nvSpPr>
          <p:cNvPr id="217" name="Google Shape;217;p6"/>
          <p:cNvSpPr txBox="1"/>
          <p:nvPr/>
        </p:nvSpPr>
        <p:spPr>
          <a:xfrm>
            <a:off x="779475" y="1963885"/>
            <a:ext cx="3492300" cy="333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latin typeface="Trebuchet MS"/>
                <a:ea typeface="Trebuchet MS"/>
                <a:cs typeface="Trebuchet MS"/>
                <a:sym typeface="Trebuchet MS"/>
              </a:rPr>
              <a:t>This sequence diagram showcases how our EA interacts with our custom signal and a trailing implementation perform automatic trades, once initiated by a Forex broker.</a:t>
            </a:r>
            <a:endParaRPr sz="2400">
              <a:latin typeface="Trebuchet MS"/>
              <a:ea typeface="Trebuchet MS"/>
              <a:cs typeface="Trebuchet MS"/>
              <a:sym typeface="Trebuchet MS"/>
            </a:endParaRPr>
          </a:p>
          <a:p>
            <a:pPr indent="0" lvl="0" marL="0" rtl="0" algn="l">
              <a:spcBef>
                <a:spcPts val="0"/>
              </a:spcBef>
              <a:spcAft>
                <a:spcPts val="0"/>
              </a:spcAft>
              <a:buNone/>
            </a:pPr>
            <a:r>
              <a:t/>
            </a:r>
            <a:endParaRPr sz="2400">
              <a:latin typeface="Trebuchet MS"/>
              <a:ea typeface="Trebuchet MS"/>
              <a:cs typeface="Trebuchet MS"/>
              <a:sym typeface="Trebuchet MS"/>
            </a:endParaRPr>
          </a:p>
          <a:p>
            <a:pPr indent="0" lvl="0" marL="0" rtl="0" algn="l">
              <a:spcBef>
                <a:spcPts val="0"/>
              </a:spcBef>
              <a:spcAft>
                <a:spcPts val="0"/>
              </a:spcAft>
              <a:buNone/>
            </a:pPr>
            <a:r>
              <a:rPr lang="en-US" sz="2400">
                <a:latin typeface="Trebuchet MS"/>
                <a:ea typeface="Trebuchet MS"/>
                <a:cs typeface="Trebuchet MS"/>
                <a:sym typeface="Trebuchet MS"/>
              </a:rPr>
              <a:t> </a:t>
            </a:r>
            <a:endParaRPr sz="2400">
              <a:latin typeface="Trebuchet MS"/>
              <a:ea typeface="Trebuchet MS"/>
              <a:cs typeface="Trebuchet MS"/>
              <a:sym typeface="Trebuchet MS"/>
            </a:endParaRPr>
          </a:p>
        </p:txBody>
      </p:sp>
      <p:pic>
        <p:nvPicPr>
          <p:cNvPr id="218" name="Google Shape;218;p6"/>
          <p:cNvPicPr preferRelativeResize="0"/>
          <p:nvPr/>
        </p:nvPicPr>
        <p:blipFill>
          <a:blip r:embed="rId3">
            <a:alphaModFix/>
          </a:blip>
          <a:stretch>
            <a:fillRect/>
          </a:stretch>
        </p:blipFill>
        <p:spPr>
          <a:xfrm>
            <a:off x="6011425" y="1245150"/>
            <a:ext cx="2544975" cy="4468424"/>
          </a:xfrm>
          <a:prstGeom prst="rect">
            <a:avLst/>
          </a:prstGeom>
          <a:noFill/>
          <a:ln>
            <a:noFill/>
          </a:ln>
        </p:spPr>
      </p:pic>
      <p:sp>
        <p:nvSpPr>
          <p:cNvPr id="219" name="Google Shape;219;p6"/>
          <p:cNvSpPr txBox="1"/>
          <p:nvPr/>
        </p:nvSpPr>
        <p:spPr>
          <a:xfrm>
            <a:off x="6011425" y="5666600"/>
            <a:ext cx="3000000" cy="300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a:solidFill>
                  <a:schemeClr val="dk1"/>
                </a:solidFill>
              </a:rPr>
              <a:t>Created by: Timothy Marr</a:t>
            </a:r>
            <a:endParaRPr b="1">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sp>
        <p:nvSpPr>
          <p:cNvPr id="225" name="Google Shape;225;g74e3d24a17_0_16"/>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System Decomposition</a:t>
            </a:r>
            <a:endParaRPr/>
          </a:p>
        </p:txBody>
      </p:sp>
      <p:sp>
        <p:nvSpPr>
          <p:cNvPr id="226" name="Google Shape;226;g74e3d24a17_0_16"/>
          <p:cNvSpPr txBox="1"/>
          <p:nvPr/>
        </p:nvSpPr>
        <p:spPr>
          <a:xfrm>
            <a:off x="1677300" y="5718125"/>
            <a:ext cx="3000000" cy="300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a:solidFill>
                  <a:schemeClr val="dk1"/>
                </a:solidFill>
              </a:rPr>
              <a:t>Created by: Timothy Marr</a:t>
            </a:r>
            <a:endParaRPr>
              <a:solidFill>
                <a:schemeClr val="dk1"/>
              </a:solidFill>
            </a:endParaRPr>
          </a:p>
        </p:txBody>
      </p:sp>
      <p:pic>
        <p:nvPicPr>
          <p:cNvPr id="227" name="Google Shape;227;g74e3d24a17_0_16"/>
          <p:cNvPicPr preferRelativeResize="0"/>
          <p:nvPr/>
        </p:nvPicPr>
        <p:blipFill>
          <a:blip r:embed="rId3">
            <a:alphaModFix/>
          </a:blip>
          <a:stretch>
            <a:fillRect/>
          </a:stretch>
        </p:blipFill>
        <p:spPr>
          <a:xfrm>
            <a:off x="1351925" y="1519800"/>
            <a:ext cx="6491141" cy="4075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 name="Shape 232"/>
        <p:cNvGrpSpPr/>
        <p:nvPr/>
      </p:nvGrpSpPr>
      <p:grpSpPr>
        <a:xfrm>
          <a:off x="0" y="0"/>
          <a:ext cx="0" cy="0"/>
          <a:chOff x="0" y="0"/>
          <a:chExt cx="0" cy="0"/>
        </a:xfrm>
      </p:grpSpPr>
      <p:sp>
        <p:nvSpPr>
          <p:cNvPr id="233" name="Google Shape;233;g74e3d24a17_0_24"/>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Architectural patterns</a:t>
            </a:r>
            <a:endParaRPr/>
          </a:p>
        </p:txBody>
      </p:sp>
      <p:pic>
        <p:nvPicPr>
          <p:cNvPr id="234" name="Google Shape;234;g74e3d24a17_0_24"/>
          <p:cNvPicPr preferRelativeResize="0"/>
          <p:nvPr/>
        </p:nvPicPr>
        <p:blipFill>
          <a:blip r:embed="rId3">
            <a:alphaModFix/>
          </a:blip>
          <a:stretch>
            <a:fillRect/>
          </a:stretch>
        </p:blipFill>
        <p:spPr>
          <a:xfrm>
            <a:off x="3229950" y="1425600"/>
            <a:ext cx="2786649" cy="48928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sp>
        <p:nvSpPr>
          <p:cNvPr id="240" name="Google Shape;240;g74e3d24a17_5_7"/>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sp>
        <p:nvSpPr>
          <p:cNvPr id="241" name="Google Shape;241;g74e3d24a17_5_7"/>
          <p:cNvSpPr txBox="1"/>
          <p:nvPr/>
        </p:nvSpPr>
        <p:spPr>
          <a:xfrm>
            <a:off x="779475" y="5217350"/>
            <a:ext cx="3000000" cy="36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a:solidFill>
                  <a:schemeClr val="dk1"/>
                </a:solidFill>
              </a:rPr>
              <a:t>Created by: Guirdelle Blaise</a:t>
            </a:r>
            <a:endParaRPr>
              <a:solidFill>
                <a:schemeClr val="dk1"/>
              </a:solidFill>
            </a:endParaRPr>
          </a:p>
        </p:txBody>
      </p:sp>
      <p:pic>
        <p:nvPicPr>
          <p:cNvPr id="242" name="Google Shape;242;g74e3d24a17_5_7"/>
          <p:cNvPicPr preferRelativeResize="0"/>
          <p:nvPr/>
        </p:nvPicPr>
        <p:blipFill>
          <a:blip r:embed="rId3">
            <a:alphaModFix/>
          </a:blip>
          <a:stretch>
            <a:fillRect/>
          </a:stretch>
        </p:blipFill>
        <p:spPr>
          <a:xfrm>
            <a:off x="699263" y="1909763"/>
            <a:ext cx="7743825" cy="30384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Google Shape;248;g74e3d24a17_5_1"/>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System Design (cont.)</a:t>
            </a:r>
            <a:endParaRPr/>
          </a:p>
        </p:txBody>
      </p:sp>
      <p:sp>
        <p:nvSpPr>
          <p:cNvPr id="249" name="Google Shape;249;g74e3d24a17_5_1"/>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282575" lvl="0" marL="282575" rtl="0" algn="l">
              <a:spcBef>
                <a:spcPts val="2000"/>
              </a:spcBef>
              <a:spcAft>
                <a:spcPts val="0"/>
              </a:spcAft>
              <a:buSzPts val="2200"/>
              <a:buChar char="⚫"/>
            </a:pPr>
            <a:r>
              <a:rPr lang="en-US"/>
              <a:t>Security/Privacy</a:t>
            </a:r>
            <a:endParaRPr/>
          </a:p>
          <a:p>
            <a:pPr indent="-342900" lvl="1" marL="914400" rtl="0" algn="l">
              <a:spcBef>
                <a:spcPts val="2000"/>
              </a:spcBef>
              <a:spcAft>
                <a:spcPts val="0"/>
              </a:spcAft>
              <a:buSzPts val="1800"/>
              <a:buChar char="⚫"/>
            </a:pPr>
            <a:r>
              <a:rPr lang="en-US"/>
              <a:t>Measures taken to ensure secure operation of MT5:</a:t>
            </a:r>
            <a:endParaRPr/>
          </a:p>
          <a:p>
            <a:pPr indent="-342900" lvl="2" marL="1371600" rtl="0" algn="l">
              <a:spcBef>
                <a:spcPts val="2000"/>
              </a:spcBef>
              <a:spcAft>
                <a:spcPts val="0"/>
              </a:spcAft>
              <a:buSzPts val="1800"/>
              <a:buChar char="⚫"/>
            </a:pPr>
            <a:r>
              <a:rPr lang="en-US"/>
              <a:t>Data encryption</a:t>
            </a:r>
            <a:endParaRPr/>
          </a:p>
          <a:p>
            <a:pPr indent="-342900" lvl="2" marL="1371600" rtl="0" algn="l">
              <a:spcBef>
                <a:spcPts val="2000"/>
              </a:spcBef>
              <a:spcAft>
                <a:spcPts val="0"/>
              </a:spcAft>
              <a:buSzPts val="1800"/>
              <a:buChar char="⚫"/>
            </a:pPr>
            <a:r>
              <a:rPr lang="en-US"/>
              <a:t>Extended authentication</a:t>
            </a:r>
            <a:endParaRPr/>
          </a:p>
          <a:p>
            <a:pPr indent="-342900" lvl="2" marL="1371600" rtl="0" algn="l">
              <a:spcBef>
                <a:spcPts val="2000"/>
              </a:spcBef>
              <a:spcAft>
                <a:spcPts val="0"/>
              </a:spcAft>
              <a:buSzPts val="1800"/>
              <a:buChar char="⚫"/>
            </a:pPr>
            <a:r>
              <a:rPr lang="en-US"/>
              <a:t>Password protection</a:t>
            </a:r>
            <a:endParaRPr/>
          </a:p>
          <a:p>
            <a:pPr indent="-342900" lvl="2" marL="1371600" rtl="0" algn="l">
              <a:spcBef>
                <a:spcPts val="2000"/>
              </a:spcBef>
              <a:spcAft>
                <a:spcPts val="0"/>
              </a:spcAft>
              <a:buSzPts val="1800"/>
              <a:buChar char="⚫"/>
            </a:pPr>
            <a:r>
              <a:rPr lang="en-US"/>
              <a:t>Distributed system (high resistance to hackers)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 name="Shape 254"/>
        <p:cNvGrpSpPr/>
        <p:nvPr/>
      </p:nvGrpSpPr>
      <p:grpSpPr>
        <a:xfrm>
          <a:off x="0" y="0"/>
          <a:ext cx="0" cy="0"/>
          <a:chOff x="0" y="0"/>
          <a:chExt cx="0" cy="0"/>
        </a:xfrm>
      </p:grpSpPr>
      <p:sp>
        <p:nvSpPr>
          <p:cNvPr id="255" name="Google Shape;255;g74e3d24a17_0_7"/>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pic>
        <p:nvPicPr>
          <p:cNvPr id="256" name="Google Shape;256;g74e3d24a17_0_7"/>
          <p:cNvPicPr preferRelativeResize="0"/>
          <p:nvPr/>
        </p:nvPicPr>
        <p:blipFill>
          <a:blip r:embed="rId3">
            <a:alphaModFix/>
          </a:blip>
          <a:stretch>
            <a:fillRect/>
          </a:stretch>
        </p:blipFill>
        <p:spPr>
          <a:xfrm>
            <a:off x="2137700" y="1425600"/>
            <a:ext cx="5189150" cy="4610551"/>
          </a:xfrm>
          <a:prstGeom prst="rect">
            <a:avLst/>
          </a:prstGeom>
          <a:noFill/>
          <a:ln>
            <a:noFill/>
          </a:ln>
        </p:spPr>
      </p:pic>
      <p:sp>
        <p:nvSpPr>
          <p:cNvPr id="257" name="Google Shape;257;g74e3d24a17_0_7"/>
          <p:cNvSpPr txBox="1"/>
          <p:nvPr/>
        </p:nvSpPr>
        <p:spPr>
          <a:xfrm>
            <a:off x="2137700" y="6036150"/>
            <a:ext cx="3000000" cy="300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a:solidFill>
                  <a:schemeClr val="dk1"/>
                </a:solidFill>
              </a:rPr>
              <a:t>Created by: Timothy Marr</a:t>
            </a:r>
            <a:endParaRPr>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sp>
        <p:nvSpPr>
          <p:cNvPr id="263" name="Google Shape;263;g74e3d24a17_0_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Statechart Diagram</a:t>
            </a:r>
            <a:endParaRPr/>
          </a:p>
        </p:txBody>
      </p:sp>
      <p:pic>
        <p:nvPicPr>
          <p:cNvPr id="264" name="Google Shape;264;g74e3d24a17_0_0"/>
          <p:cNvPicPr preferRelativeResize="0"/>
          <p:nvPr/>
        </p:nvPicPr>
        <p:blipFill>
          <a:blip r:embed="rId3">
            <a:alphaModFix/>
          </a:blip>
          <a:stretch>
            <a:fillRect/>
          </a:stretch>
        </p:blipFill>
        <p:spPr>
          <a:xfrm>
            <a:off x="1329800" y="2079675"/>
            <a:ext cx="6685550" cy="3342775"/>
          </a:xfrm>
          <a:prstGeom prst="rect">
            <a:avLst/>
          </a:prstGeom>
          <a:noFill/>
          <a:ln>
            <a:noFill/>
          </a:ln>
        </p:spPr>
      </p:pic>
      <p:sp>
        <p:nvSpPr>
          <p:cNvPr id="265" name="Google Shape;265;g74e3d24a17_0_0"/>
          <p:cNvSpPr txBox="1"/>
          <p:nvPr/>
        </p:nvSpPr>
        <p:spPr>
          <a:xfrm>
            <a:off x="1329800" y="5445725"/>
            <a:ext cx="3000000" cy="300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a:solidFill>
                  <a:schemeClr val="dk1"/>
                </a:solidFill>
              </a:rPr>
              <a:t>Created by: Timothy Marr</a:t>
            </a:r>
            <a:endParaRPr>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12"/>
          <p:cNvSpPr txBox="1"/>
          <p:nvPr>
            <p:ph type="title"/>
          </p:nvPr>
        </p:nvSpPr>
        <p:spPr>
          <a:xfrm>
            <a:off x="779463" y="381000"/>
            <a:ext cx="8135937" cy="1044575"/>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r>
              <a:rPr lang="en-US"/>
              <a:t>Main algorithm </a:t>
            </a:r>
            <a:endParaRPr/>
          </a:p>
        </p:txBody>
      </p:sp>
      <p:sp>
        <p:nvSpPr>
          <p:cNvPr id="272" name="Google Shape;272;p12"/>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lnSpc>
                <a:spcPct val="100000"/>
              </a:lnSpc>
              <a:spcBef>
                <a:spcPts val="0"/>
              </a:spcBef>
              <a:spcAft>
                <a:spcPts val="0"/>
              </a:spcAft>
              <a:buClr>
                <a:srgbClr val="001D4D"/>
              </a:buClr>
              <a:buSzPts val="2200"/>
              <a:buChar char="⚫"/>
            </a:pPr>
            <a:r>
              <a:rPr lang="en-US"/>
              <a:t>The trading algorithm we have automated utilizes the Stochastic and EMA indicators. </a:t>
            </a:r>
            <a:endParaRPr/>
          </a:p>
          <a:p>
            <a:pPr indent="-342900" lvl="1" marL="914400" rtl="0" algn="l">
              <a:lnSpc>
                <a:spcPct val="100000"/>
              </a:lnSpc>
              <a:spcBef>
                <a:spcPts val="0"/>
              </a:spcBef>
              <a:spcAft>
                <a:spcPts val="0"/>
              </a:spcAft>
              <a:buSzPts val="1800"/>
              <a:buChar char="⚫"/>
            </a:pPr>
            <a:r>
              <a:rPr lang="en-US"/>
              <a:t>For a buy trade, the closing price of the current bar has to be above the 200 EMA line, which exhibits an uptrend. The stochastic value must be below 20, but above 11. It also must show signs of recovering to just about to pass 20. </a:t>
            </a:r>
            <a:endParaRPr/>
          </a:p>
          <a:p>
            <a:pPr indent="-342900" lvl="1" marL="914400" rtl="0" algn="l">
              <a:lnSpc>
                <a:spcPct val="100000"/>
              </a:lnSpc>
              <a:spcBef>
                <a:spcPts val="0"/>
              </a:spcBef>
              <a:spcAft>
                <a:spcPts val="0"/>
              </a:spcAft>
              <a:buSzPts val="1800"/>
              <a:buChar char="⚫"/>
            </a:pPr>
            <a:r>
              <a:rPr lang="en-US"/>
              <a:t>For a sell trade, the closing price of the current bar has to be below the 200 EMA line, which </a:t>
            </a:r>
            <a:r>
              <a:rPr lang="en-US"/>
              <a:t>exhibits</a:t>
            </a:r>
            <a:r>
              <a:rPr lang="en-US"/>
              <a:t> a downtrend. The stochastic value must be above 80, but below 90. It also must show signs of falling to just about to go under 80.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 name="Shape 277"/>
        <p:cNvGrpSpPr/>
        <p:nvPr/>
      </p:nvGrpSpPr>
      <p:grpSpPr>
        <a:xfrm>
          <a:off x="0" y="0"/>
          <a:ext cx="0" cy="0"/>
          <a:chOff x="0" y="0"/>
          <a:chExt cx="0" cy="0"/>
        </a:xfrm>
      </p:grpSpPr>
      <p:sp>
        <p:nvSpPr>
          <p:cNvPr id="278" name="Google Shape;278;p1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r>
              <a:rPr lang="en-US"/>
              <a:t>Test Suites and Test Cases</a:t>
            </a:r>
            <a:endParaRPr/>
          </a:p>
        </p:txBody>
      </p:sp>
      <p:sp>
        <p:nvSpPr>
          <p:cNvPr id="279" name="Google Shape;279;p13"/>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368300" lvl="0" marL="457200" rtl="0" algn="l">
              <a:lnSpc>
                <a:spcPct val="100000"/>
              </a:lnSpc>
              <a:spcBef>
                <a:spcPts val="0"/>
              </a:spcBef>
              <a:spcAft>
                <a:spcPts val="0"/>
              </a:spcAft>
              <a:buSzPts val="2200"/>
              <a:buChar char="⚫"/>
            </a:pPr>
            <a:r>
              <a:rPr b="1" lang="en-US" u="sng"/>
              <a:t>Use Case:</a:t>
            </a:r>
            <a:r>
              <a:rPr lang="en-US"/>
              <a:t> Forex trader modifies the time period to backtest their EA</a:t>
            </a:r>
            <a:endParaRPr/>
          </a:p>
          <a:p>
            <a:pPr indent="-368300" lvl="0" marL="457200" rtl="0" algn="l">
              <a:lnSpc>
                <a:spcPct val="100000"/>
              </a:lnSpc>
              <a:spcBef>
                <a:spcPts val="0"/>
              </a:spcBef>
              <a:spcAft>
                <a:spcPts val="0"/>
              </a:spcAft>
              <a:buSzPts val="2200"/>
              <a:buChar char="⚫"/>
            </a:pPr>
            <a:r>
              <a:rPr lang="en-US" u="sng"/>
              <a:t>Sunny Day</a:t>
            </a:r>
            <a:endParaRPr u="sng"/>
          </a:p>
          <a:p>
            <a:pPr indent="-342900" lvl="1" marL="914400" rtl="0" algn="l">
              <a:lnSpc>
                <a:spcPct val="100000"/>
              </a:lnSpc>
              <a:spcBef>
                <a:spcPts val="0"/>
              </a:spcBef>
              <a:spcAft>
                <a:spcPts val="0"/>
              </a:spcAft>
              <a:buSzPts val="1800"/>
              <a:buChar char="⚫"/>
            </a:pPr>
            <a:r>
              <a:rPr lang="en-US"/>
              <a:t>Time period contains enough historical data, generating accurate results for the trader to analyze </a:t>
            </a:r>
            <a:endParaRPr/>
          </a:p>
          <a:p>
            <a:pPr indent="-368300" lvl="0" marL="457200" rtl="0" algn="l">
              <a:lnSpc>
                <a:spcPct val="100000"/>
              </a:lnSpc>
              <a:spcBef>
                <a:spcPts val="0"/>
              </a:spcBef>
              <a:spcAft>
                <a:spcPts val="0"/>
              </a:spcAft>
              <a:buSzPts val="2200"/>
              <a:buChar char="⚫"/>
            </a:pPr>
            <a:r>
              <a:rPr lang="en-US" u="sng"/>
              <a:t>Rainy Day</a:t>
            </a:r>
            <a:endParaRPr u="sng"/>
          </a:p>
          <a:p>
            <a:pPr indent="-342900" lvl="1" marL="914400" rtl="0" algn="l">
              <a:lnSpc>
                <a:spcPct val="100000"/>
              </a:lnSpc>
              <a:spcBef>
                <a:spcPts val="0"/>
              </a:spcBef>
              <a:spcAft>
                <a:spcPts val="0"/>
              </a:spcAft>
              <a:buSzPts val="1800"/>
              <a:buChar char="⚫"/>
            </a:pPr>
            <a:r>
              <a:rPr lang="en-US"/>
              <a:t>The beginning of the custom time period is too far back in time, to the point where MetaTrader 5 returns errors because there is a limit on how much historical data the program can maintain</a:t>
            </a:r>
            <a:endParaRPr/>
          </a:p>
          <a:p>
            <a:pPr indent="-342900" lvl="1" marL="914400" rtl="0" algn="l">
              <a:lnSpc>
                <a:spcPct val="100000"/>
              </a:lnSpc>
              <a:spcBef>
                <a:spcPts val="0"/>
              </a:spcBef>
              <a:spcAft>
                <a:spcPts val="0"/>
              </a:spcAft>
              <a:buSzPts val="1800"/>
              <a:buChar char="⚫"/>
            </a:pPr>
            <a:r>
              <a:rPr lang="en-US"/>
              <a:t>Therefore, the results of the backtest are not accurate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r>
              <a:rPr lang="en-US"/>
              <a:t>Summary</a:t>
            </a:r>
            <a:endParaRPr/>
          </a:p>
        </p:txBody>
      </p:sp>
      <p:sp>
        <p:nvSpPr>
          <p:cNvPr id="286" name="Google Shape;286;p14"/>
          <p:cNvSpPr txBox="1"/>
          <p:nvPr>
            <p:ph idx="1" type="body"/>
          </p:nvPr>
        </p:nvSpPr>
        <p:spPr>
          <a:xfrm>
            <a:off x="779463" y="1425575"/>
            <a:ext cx="7583400" cy="4208400"/>
          </a:xfrm>
          <a:prstGeom prst="rect">
            <a:avLst/>
          </a:prstGeom>
          <a:noFill/>
          <a:ln>
            <a:noFill/>
          </a:ln>
        </p:spPr>
        <p:txBody>
          <a:bodyPr anchorCtr="0" anchor="t" bIns="45700" lIns="91425" spcFirstLastPara="1" rIns="91425" wrap="square" tIns="45700">
            <a:noAutofit/>
          </a:bodyPr>
          <a:lstStyle/>
          <a:p>
            <a:pPr indent="-257175" lvl="0" marL="282575" rtl="0" algn="l">
              <a:lnSpc>
                <a:spcPct val="100000"/>
              </a:lnSpc>
              <a:spcBef>
                <a:spcPts val="0"/>
              </a:spcBef>
              <a:spcAft>
                <a:spcPts val="0"/>
              </a:spcAft>
              <a:buClr>
                <a:srgbClr val="001D4D"/>
              </a:buClr>
              <a:buSzPts val="1800"/>
              <a:buChar char="⚫"/>
            </a:pPr>
            <a:r>
              <a:rPr lang="en-US" sz="1800"/>
              <a:t>Summary</a:t>
            </a:r>
            <a:endParaRPr sz="1800"/>
          </a:p>
          <a:p>
            <a:pPr indent="-342900" lvl="1" marL="914400" rtl="0" algn="l">
              <a:lnSpc>
                <a:spcPct val="100000"/>
              </a:lnSpc>
              <a:spcBef>
                <a:spcPts val="0"/>
              </a:spcBef>
              <a:spcAft>
                <a:spcPts val="0"/>
              </a:spcAft>
              <a:buSzPts val="1800"/>
              <a:buChar char="⚫"/>
            </a:pPr>
            <a:r>
              <a:rPr lang="en-US" sz="1800"/>
              <a:t>The creation of the EMAStochMix EA helped make the previous EA more profitable and reliable through implementing a new algorithm, introducing the stochastic indicator. </a:t>
            </a:r>
            <a:endParaRPr sz="1800"/>
          </a:p>
          <a:p>
            <a:pPr indent="-257175" lvl="0" marL="282575" rtl="0" algn="l">
              <a:lnSpc>
                <a:spcPct val="100000"/>
              </a:lnSpc>
              <a:spcBef>
                <a:spcPts val="2000"/>
              </a:spcBef>
              <a:spcAft>
                <a:spcPts val="0"/>
              </a:spcAft>
              <a:buClr>
                <a:srgbClr val="001D4D"/>
              </a:buClr>
              <a:buSzPts val="1800"/>
              <a:buChar char="⚫"/>
            </a:pPr>
            <a:r>
              <a:rPr lang="en-US" sz="1800"/>
              <a:t>Contact information</a:t>
            </a:r>
            <a:endParaRPr sz="1800"/>
          </a:p>
          <a:p>
            <a:pPr indent="-342900" lvl="1" marL="914400" rtl="0" algn="l">
              <a:lnSpc>
                <a:spcPct val="100000"/>
              </a:lnSpc>
              <a:spcBef>
                <a:spcPts val="2000"/>
              </a:spcBef>
              <a:spcAft>
                <a:spcPts val="0"/>
              </a:spcAft>
              <a:buSzPts val="1800"/>
              <a:buChar char="⚫"/>
            </a:pPr>
            <a:r>
              <a:rPr lang="en-US" sz="1800"/>
              <a:t>Timothy Marr</a:t>
            </a:r>
            <a:endParaRPr sz="1800"/>
          </a:p>
          <a:p>
            <a:pPr indent="-342900" lvl="2" marL="1371600" rtl="0" algn="l">
              <a:lnSpc>
                <a:spcPct val="100000"/>
              </a:lnSpc>
              <a:spcBef>
                <a:spcPts val="2000"/>
              </a:spcBef>
              <a:spcAft>
                <a:spcPts val="0"/>
              </a:spcAft>
              <a:buSzPts val="1800"/>
              <a:buChar char="⚫"/>
            </a:pPr>
            <a:r>
              <a:rPr lang="en-US"/>
              <a:t>Tmarr006@fiu.edu</a:t>
            </a:r>
            <a:endParaRPr/>
          </a:p>
          <a:p>
            <a:pPr indent="-342900" lvl="1" marL="914400" rtl="0" algn="l">
              <a:lnSpc>
                <a:spcPct val="100000"/>
              </a:lnSpc>
              <a:spcBef>
                <a:spcPts val="2000"/>
              </a:spcBef>
              <a:spcAft>
                <a:spcPts val="0"/>
              </a:spcAft>
              <a:buSzPts val="1800"/>
              <a:buChar char="⚫"/>
            </a:pPr>
            <a:r>
              <a:rPr lang="en-US" sz="1800"/>
              <a:t>Guirdelle Blaise</a:t>
            </a:r>
            <a:endParaRPr sz="1800"/>
          </a:p>
          <a:p>
            <a:pPr indent="-342900" lvl="2" marL="1371600" rtl="0" algn="l">
              <a:lnSpc>
                <a:spcPct val="100000"/>
              </a:lnSpc>
              <a:spcBef>
                <a:spcPts val="2000"/>
              </a:spcBef>
              <a:spcAft>
                <a:spcPts val="0"/>
              </a:spcAft>
              <a:buSzPts val="1800"/>
              <a:buChar char="⚫"/>
            </a:pPr>
            <a:r>
              <a:rPr lang="en-US"/>
              <a:t>gblai004@fiu.edu</a:t>
            </a:r>
            <a:endParaRPr/>
          </a:p>
          <a:p>
            <a:pPr indent="-257175" lvl="0" marL="282575" rtl="0" algn="l">
              <a:lnSpc>
                <a:spcPct val="100000"/>
              </a:lnSpc>
              <a:spcBef>
                <a:spcPts val="2000"/>
              </a:spcBef>
              <a:spcAft>
                <a:spcPts val="0"/>
              </a:spcAft>
              <a:buClr>
                <a:srgbClr val="001D4D"/>
              </a:buClr>
              <a:buSzPts val="1800"/>
              <a:buChar char="⚫"/>
            </a:pPr>
            <a:r>
              <a:rPr lang="en-US" sz="1800"/>
              <a:t>Questions?</a:t>
            </a:r>
            <a:endParaRPr sz="1800"/>
          </a:p>
          <a:p>
            <a:pPr indent="-257175" lvl="0" marL="282575" rtl="0" algn="l">
              <a:lnSpc>
                <a:spcPct val="100000"/>
              </a:lnSpc>
              <a:spcBef>
                <a:spcPts val="2000"/>
              </a:spcBef>
              <a:spcAft>
                <a:spcPts val="0"/>
              </a:spcAft>
              <a:buClr>
                <a:srgbClr val="001D4D"/>
              </a:buClr>
              <a:buSzPts val="1800"/>
              <a:buChar char="⚫"/>
            </a:pPr>
            <a:r>
              <a:rPr lang="en-US" sz="1800"/>
              <a:t>Thank You!</a:t>
            </a: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r>
              <a:rPr lang="en-US"/>
              <a:t>Problem definition</a:t>
            </a:r>
            <a:endParaRPr/>
          </a:p>
        </p:txBody>
      </p:sp>
      <p:sp>
        <p:nvSpPr>
          <p:cNvPr id="158" name="Google Shape;158;p2"/>
          <p:cNvSpPr txBox="1"/>
          <p:nvPr>
            <p:ph idx="1" type="body"/>
          </p:nvPr>
        </p:nvSpPr>
        <p:spPr>
          <a:xfrm>
            <a:off x="780250" y="1952625"/>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lnSpc>
                <a:spcPct val="100000"/>
              </a:lnSpc>
              <a:spcBef>
                <a:spcPts val="0"/>
              </a:spcBef>
              <a:spcAft>
                <a:spcPts val="0"/>
              </a:spcAft>
              <a:buClr>
                <a:srgbClr val="001D4D"/>
              </a:buClr>
              <a:buSzPts val="1800"/>
              <a:buChar char="⚫"/>
            </a:pPr>
            <a:r>
              <a:rPr lang="en-US" sz="1800"/>
              <a:t>Whole Project:</a:t>
            </a:r>
            <a:endParaRPr/>
          </a:p>
          <a:p>
            <a:pPr indent="-295275" lvl="1" marL="577850" rtl="0" algn="l">
              <a:lnSpc>
                <a:spcPct val="100000"/>
              </a:lnSpc>
              <a:spcBef>
                <a:spcPts val="600"/>
              </a:spcBef>
              <a:spcAft>
                <a:spcPts val="0"/>
              </a:spcAft>
              <a:buClr>
                <a:srgbClr val="001D4D"/>
              </a:buClr>
              <a:buSzPts val="1600"/>
              <a:buChar char="⚫"/>
            </a:pPr>
            <a:r>
              <a:rPr lang="en-US" sz="1600"/>
              <a:t>The EForT-EFST project focuses on creating an Expert Advisor (EA) that proves to be reliable and profitable when tested with real-world trading conditions. </a:t>
            </a:r>
            <a:endParaRPr sz="1600"/>
          </a:p>
          <a:p>
            <a:pPr indent="-295275" lvl="1" marL="577850" rtl="0" algn="l">
              <a:lnSpc>
                <a:spcPct val="100000"/>
              </a:lnSpc>
              <a:spcBef>
                <a:spcPts val="600"/>
              </a:spcBef>
              <a:spcAft>
                <a:spcPts val="0"/>
              </a:spcAft>
              <a:buClr>
                <a:srgbClr val="001D4D"/>
              </a:buClr>
              <a:buSzPts val="1600"/>
              <a:buChar char="⚫"/>
            </a:pPr>
            <a:r>
              <a:rPr lang="en-US" sz="1600"/>
              <a:t>The previous Scalping EA, Scalpy_V6, was profitable to a certain extent. However, it had some problems, such as lengthy average holding times, low profit factor, sharpe ratio as well as win/loss ratio which we attempted to resolved with our own EA, EMAStochMix.</a:t>
            </a:r>
            <a:endParaRPr sz="1600"/>
          </a:p>
          <a:p>
            <a:pPr indent="0" lvl="0" marL="0" rtl="0" algn="l">
              <a:lnSpc>
                <a:spcPct val="100000"/>
              </a:lnSpc>
              <a:spcBef>
                <a:spcPts val="600"/>
              </a:spcBef>
              <a:spcAft>
                <a:spcPts val="0"/>
              </a:spcAft>
              <a:buNone/>
            </a:pPr>
            <a:r>
              <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g74e3d24a17_1_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 (cont.)</a:t>
            </a:r>
            <a:endParaRPr/>
          </a:p>
        </p:txBody>
      </p:sp>
      <p:sp>
        <p:nvSpPr>
          <p:cNvPr id="165" name="Google Shape;165;g74e3d24a17_1_0"/>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342900" lvl="0" marL="457200" rtl="0" algn="l">
              <a:spcBef>
                <a:spcPts val="2000"/>
              </a:spcBef>
              <a:spcAft>
                <a:spcPts val="0"/>
              </a:spcAft>
              <a:buSzPts val="1800"/>
              <a:buChar char="⚫"/>
            </a:pPr>
            <a:r>
              <a:rPr lang="en-US"/>
              <a:t>My part</a:t>
            </a:r>
            <a:endParaRPr/>
          </a:p>
          <a:p>
            <a:pPr indent="-342900" lvl="1" marL="914400" rtl="0" algn="l">
              <a:spcBef>
                <a:spcPts val="0"/>
              </a:spcBef>
              <a:spcAft>
                <a:spcPts val="0"/>
              </a:spcAft>
              <a:buSzPts val="1800"/>
              <a:buChar char="⚫"/>
            </a:pPr>
            <a:r>
              <a:rPr lang="en-US"/>
              <a:t>Timothy</a:t>
            </a:r>
            <a:endParaRPr/>
          </a:p>
          <a:p>
            <a:pPr indent="-342900" lvl="2" marL="1371600" rtl="0" algn="l">
              <a:spcBef>
                <a:spcPts val="0"/>
              </a:spcBef>
              <a:spcAft>
                <a:spcPts val="0"/>
              </a:spcAft>
              <a:buSzPts val="1800"/>
              <a:buChar char="⚫"/>
            </a:pPr>
            <a:r>
              <a:rPr lang="en-US"/>
              <a:t>Implementing the Stochastic and EMA algorithm through a signal with custom indicators.</a:t>
            </a:r>
            <a:endParaRPr/>
          </a:p>
          <a:p>
            <a:pPr indent="-342900" lvl="2" marL="1371600" rtl="0" algn="l">
              <a:spcBef>
                <a:spcPts val="0"/>
              </a:spcBef>
              <a:spcAft>
                <a:spcPts val="0"/>
              </a:spcAft>
              <a:buSzPts val="1800"/>
              <a:buChar char="⚫"/>
            </a:pPr>
            <a:r>
              <a:rPr lang="en-US"/>
              <a:t>Implementing the time entry restrictions based on New York Trading times. </a:t>
            </a:r>
            <a:endParaRPr/>
          </a:p>
          <a:p>
            <a:pPr indent="-342900" lvl="2" marL="1371600" rtl="0" algn="l">
              <a:spcBef>
                <a:spcPts val="0"/>
              </a:spcBef>
              <a:spcAft>
                <a:spcPts val="0"/>
              </a:spcAft>
              <a:buSzPts val="1800"/>
              <a:buChar char="⚫"/>
            </a:pPr>
            <a:r>
              <a:rPr lang="en-US"/>
              <a:t>Backtesting algorithms to achieve best results</a:t>
            </a:r>
            <a:endParaRPr/>
          </a:p>
          <a:p>
            <a:pPr indent="-342900" lvl="1" marL="914400" rtl="0" algn="l">
              <a:spcBef>
                <a:spcPts val="0"/>
              </a:spcBef>
              <a:spcAft>
                <a:spcPts val="0"/>
              </a:spcAft>
              <a:buSzPts val="1800"/>
              <a:buChar char="⚫"/>
            </a:pPr>
            <a:r>
              <a:rPr lang="en-US"/>
              <a:t>Guirdelle</a:t>
            </a:r>
            <a:endParaRPr/>
          </a:p>
          <a:p>
            <a:pPr indent="-342900" lvl="2" marL="1371600" rtl="0" algn="l">
              <a:spcBef>
                <a:spcPts val="0"/>
              </a:spcBef>
              <a:spcAft>
                <a:spcPts val="0"/>
              </a:spcAft>
              <a:buSzPts val="1800"/>
              <a:buChar char="⚫"/>
            </a:pPr>
            <a:r>
              <a:rPr lang="en-US"/>
              <a:t>Implementing Trailing Stops</a:t>
            </a:r>
            <a:endParaRPr/>
          </a:p>
          <a:p>
            <a:pPr indent="-342900" lvl="2" marL="1371600" rtl="0" algn="l">
              <a:spcBef>
                <a:spcPts val="0"/>
              </a:spcBef>
              <a:spcAft>
                <a:spcPts val="0"/>
              </a:spcAft>
              <a:buSzPts val="1800"/>
              <a:buChar char="⚫"/>
            </a:pPr>
            <a:r>
              <a:rPr lang="en-US"/>
              <a:t>Adjusting Take Profit/Stop Loss ratio</a:t>
            </a:r>
            <a:endParaRPr/>
          </a:p>
          <a:p>
            <a:pPr indent="-342900" lvl="2" marL="1371600" rtl="0" algn="l">
              <a:spcBef>
                <a:spcPts val="0"/>
              </a:spcBef>
              <a:spcAft>
                <a:spcPts val="0"/>
              </a:spcAft>
              <a:buSzPts val="1800"/>
              <a:buChar char="⚫"/>
            </a:pPr>
            <a:r>
              <a:rPr lang="en-US"/>
              <a:t>Optimized all signal variations thoroughly</a:t>
            </a:r>
            <a:endParaRPr/>
          </a:p>
          <a:p>
            <a:pPr indent="0" lvl="0" marL="0" rtl="0" algn="l">
              <a:spcBef>
                <a:spcPts val="2000"/>
              </a:spcBef>
              <a:spcAft>
                <a:spcPts val="0"/>
              </a:spcAft>
              <a:buNone/>
            </a:pPr>
            <a:r>
              <a:rPr lang="en-US"/>
              <a: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sp>
        <p:nvSpPr>
          <p:cNvPr id="171" name="Google Shape;171;p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r>
              <a:rPr lang="en-US"/>
              <a:t>Project Management</a:t>
            </a:r>
            <a:endParaRPr/>
          </a:p>
        </p:txBody>
      </p:sp>
      <p:pic>
        <p:nvPicPr>
          <p:cNvPr id="172" name="Google Shape;172;p3"/>
          <p:cNvPicPr preferRelativeResize="0"/>
          <p:nvPr/>
        </p:nvPicPr>
        <p:blipFill rotWithShape="1">
          <a:blip r:embed="rId3">
            <a:alphaModFix/>
          </a:blip>
          <a:srcRect b="1865" l="2604" r="1305" t="1497"/>
          <a:stretch/>
        </p:blipFill>
        <p:spPr>
          <a:xfrm>
            <a:off x="912538" y="1501775"/>
            <a:ext cx="7318925" cy="4500175"/>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g7fdc301c8d_0_2"/>
          <p:cNvSpPr txBox="1"/>
          <p:nvPr>
            <p:ph type="title"/>
          </p:nvPr>
        </p:nvSpPr>
        <p:spPr>
          <a:xfrm>
            <a:off x="780298" y="176450"/>
            <a:ext cx="62667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graphicFrame>
        <p:nvGraphicFramePr>
          <p:cNvPr id="179" name="Google Shape;179;g7fdc301c8d_0_2"/>
          <p:cNvGraphicFramePr/>
          <p:nvPr/>
        </p:nvGraphicFramePr>
        <p:xfrm>
          <a:off x="615700" y="1500950"/>
          <a:ext cx="3000000" cy="3000000"/>
        </p:xfrm>
        <a:graphic>
          <a:graphicData uri="http://schemas.openxmlformats.org/drawingml/2006/table">
            <a:tbl>
              <a:tblPr>
                <a:noFill/>
                <a:tableStyleId>{0D4BF08A-55E3-47F6-94D3-5B27B2F12C3A}</a:tableStyleId>
              </a:tblPr>
              <a:tblGrid>
                <a:gridCol w="951375"/>
                <a:gridCol w="6961200"/>
              </a:tblGrid>
              <a:tr h="557900">
                <a:tc>
                  <a:txBody>
                    <a:bodyPr/>
                    <a:lstStyle/>
                    <a:p>
                      <a:pPr indent="0" lvl="0" marL="0" rtl="0" algn="l">
                        <a:spcBef>
                          <a:spcPts val="0"/>
                        </a:spcBef>
                        <a:spcAft>
                          <a:spcPts val="0"/>
                        </a:spcAft>
                        <a:buNone/>
                      </a:pPr>
                      <a:r>
                        <a:rPr b="1" lang="en-US">
                          <a:latin typeface="Trebuchet MS"/>
                          <a:ea typeface="Trebuchet MS"/>
                          <a:cs typeface="Trebuchet MS"/>
                          <a:sym typeface="Trebuchet MS"/>
                        </a:rPr>
                        <a:t>User Story ID</a:t>
                      </a:r>
                      <a:endParaRPr b="1">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a:latin typeface="Trebuchet MS"/>
                          <a:ea typeface="Trebuchet MS"/>
                          <a:cs typeface="Trebuchet MS"/>
                          <a:sym typeface="Trebuchet MS"/>
                        </a:rPr>
                        <a:t>Description</a:t>
                      </a:r>
                      <a:endParaRPr b="1">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FFFFFF"/>
                    </a:solidFill>
                  </a:tcPr>
                </a:tc>
              </a:tr>
              <a:tr h="363675">
                <a:tc>
                  <a:txBody>
                    <a:bodyPr/>
                    <a:lstStyle/>
                    <a:p>
                      <a:pPr indent="0" lvl="0" marL="0" rtl="0" algn="l">
                        <a:spcBef>
                          <a:spcPts val="0"/>
                        </a:spcBef>
                        <a:spcAft>
                          <a:spcPts val="0"/>
                        </a:spcAft>
                        <a:buNone/>
                      </a:pPr>
                      <a:r>
                        <a:rPr lang="en-US">
                          <a:latin typeface="Trebuchet MS"/>
                          <a:ea typeface="Trebuchet MS"/>
                          <a:cs typeface="Trebuchet MS"/>
                          <a:sym typeface="Trebuchet MS"/>
                        </a:rPr>
                        <a:t>1</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will review Forex and learn the terminology. </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363675">
                <a:tc>
                  <a:txBody>
                    <a:bodyPr/>
                    <a:lstStyle/>
                    <a:p>
                      <a:pPr indent="0" lvl="0" marL="0" rtl="0" algn="l">
                        <a:spcBef>
                          <a:spcPts val="0"/>
                        </a:spcBef>
                        <a:spcAft>
                          <a:spcPts val="0"/>
                        </a:spcAft>
                        <a:buNone/>
                      </a:pPr>
                      <a:r>
                        <a:rPr lang="en-US">
                          <a:latin typeface="Trebuchet MS"/>
                          <a:ea typeface="Trebuchet MS"/>
                          <a:cs typeface="Trebuchet MS"/>
                          <a:sym typeface="Trebuchet MS"/>
                        </a:rPr>
                        <a:t>2</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will become comfortable with using MetaTrader.   </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384550">
                <a:tc>
                  <a:txBody>
                    <a:bodyPr/>
                    <a:lstStyle/>
                    <a:p>
                      <a:pPr indent="0" lvl="0" marL="0" rtl="0" algn="l">
                        <a:spcBef>
                          <a:spcPts val="0"/>
                        </a:spcBef>
                        <a:spcAft>
                          <a:spcPts val="0"/>
                        </a:spcAft>
                        <a:buNone/>
                      </a:pPr>
                      <a:r>
                        <a:rPr lang="en-US">
                          <a:latin typeface="Trebuchet MS"/>
                          <a:ea typeface="Trebuchet MS"/>
                          <a:cs typeface="Trebuchet MS"/>
                          <a:sym typeface="Trebuchet MS"/>
                        </a:rPr>
                        <a:t>3</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will look up different signals on MQ5 and experiment with them.</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384550">
                <a:tc>
                  <a:txBody>
                    <a:bodyPr/>
                    <a:lstStyle/>
                    <a:p>
                      <a:pPr indent="0" lvl="0" marL="0" rtl="0" algn="l">
                        <a:spcBef>
                          <a:spcPts val="0"/>
                        </a:spcBef>
                        <a:spcAft>
                          <a:spcPts val="0"/>
                        </a:spcAft>
                        <a:buNone/>
                      </a:pPr>
                      <a:r>
                        <a:rPr lang="en-US">
                          <a:latin typeface="Trebuchet MS"/>
                          <a:ea typeface="Trebuchet MS"/>
                          <a:cs typeface="Trebuchet MS"/>
                          <a:sym typeface="Trebuchet MS"/>
                        </a:rPr>
                        <a:t>4</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will set up a git environment to have the project sourced in.    </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363675">
                <a:tc>
                  <a:txBody>
                    <a:bodyPr/>
                    <a:lstStyle/>
                    <a:p>
                      <a:pPr indent="0" lvl="0" marL="0" rtl="0" algn="l">
                        <a:spcBef>
                          <a:spcPts val="0"/>
                        </a:spcBef>
                        <a:spcAft>
                          <a:spcPts val="0"/>
                        </a:spcAft>
                        <a:buNone/>
                      </a:pPr>
                      <a:r>
                        <a:rPr lang="en-US">
                          <a:latin typeface="Trebuchet MS"/>
                          <a:ea typeface="Trebuchet MS"/>
                          <a:cs typeface="Trebuchet MS"/>
                          <a:sym typeface="Trebuchet MS"/>
                        </a:rPr>
                        <a:t>5</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lnSpc>
                          <a:spcPct val="115000"/>
                        </a:lnSpc>
                        <a:spcBef>
                          <a:spcPts val="0"/>
                        </a:spcBef>
                        <a:spcAft>
                          <a:spcPts val="0"/>
                        </a:spcAft>
                        <a:buNone/>
                      </a:pPr>
                      <a:r>
                        <a:rPr lang="en-US" sz="1200">
                          <a:solidFill>
                            <a:schemeClr val="dk1"/>
                          </a:solidFill>
                          <a:latin typeface="Trebuchet MS"/>
                          <a:ea typeface="Trebuchet MS"/>
                          <a:cs typeface="Trebuchet MS"/>
                          <a:sym typeface="Trebuchet MS"/>
                        </a:rPr>
                        <a:t>As a developer, I would like to find scalping signals to compare</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487625">
                <a:tc>
                  <a:txBody>
                    <a:bodyPr/>
                    <a:lstStyle/>
                    <a:p>
                      <a:pPr indent="0" lvl="0" marL="0" rtl="0" algn="l">
                        <a:spcBef>
                          <a:spcPts val="0"/>
                        </a:spcBef>
                        <a:spcAft>
                          <a:spcPts val="0"/>
                        </a:spcAft>
                        <a:buNone/>
                      </a:pPr>
                      <a:r>
                        <a:rPr lang="en-US">
                          <a:latin typeface="Trebuchet MS"/>
                          <a:ea typeface="Trebuchet MS"/>
                          <a:cs typeface="Trebuchet MS"/>
                          <a:sym typeface="Trebuchet MS"/>
                        </a:rPr>
                        <a:t>6</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lnSpc>
                          <a:spcPct val="115000"/>
                        </a:lnSpc>
                        <a:spcBef>
                          <a:spcPts val="0"/>
                        </a:spcBef>
                        <a:spcAft>
                          <a:spcPts val="0"/>
                        </a:spcAft>
                        <a:buNone/>
                      </a:pPr>
                      <a:r>
                        <a:rPr lang="en-US" sz="1200">
                          <a:solidFill>
                            <a:schemeClr val="dk1"/>
                          </a:solidFill>
                          <a:latin typeface="Trebuchet MS"/>
                          <a:ea typeface="Trebuchet MS"/>
                          <a:cs typeface="Trebuchet MS"/>
                          <a:sym typeface="Trebuchet MS"/>
                        </a:rPr>
                        <a:t>As a developer, I would like to learn about MQL5 and the wizard so that I can create indicators.</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424900">
                <a:tc>
                  <a:txBody>
                    <a:bodyPr/>
                    <a:lstStyle/>
                    <a:p>
                      <a:pPr indent="0" lvl="0" marL="0" rtl="0" algn="l">
                        <a:spcBef>
                          <a:spcPts val="0"/>
                        </a:spcBef>
                        <a:spcAft>
                          <a:spcPts val="0"/>
                        </a:spcAft>
                        <a:buNone/>
                      </a:pPr>
                      <a:r>
                        <a:rPr lang="en-US">
                          <a:latin typeface="Trebuchet MS"/>
                          <a:ea typeface="Trebuchet MS"/>
                          <a:cs typeface="Trebuchet MS"/>
                          <a:sym typeface="Trebuchet MS"/>
                        </a:rPr>
                        <a:t>7</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lnSpc>
                          <a:spcPct val="115000"/>
                        </a:lnSpc>
                        <a:spcBef>
                          <a:spcPts val="0"/>
                        </a:spcBef>
                        <a:spcAft>
                          <a:spcPts val="0"/>
                        </a:spcAft>
                        <a:buNone/>
                      </a:pPr>
                      <a:r>
                        <a:rPr lang="en-US" sz="1200">
                          <a:solidFill>
                            <a:schemeClr val="dk1"/>
                          </a:solidFill>
                          <a:latin typeface="Trebuchet MS"/>
                          <a:ea typeface="Trebuchet MS"/>
                          <a:cs typeface="Trebuchet MS"/>
                          <a:sym typeface="Trebuchet MS"/>
                        </a:rPr>
                        <a:t>As a developer, I would like to be able to understand the MQL standard library</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424900">
                <a:tc>
                  <a:txBody>
                    <a:bodyPr/>
                    <a:lstStyle/>
                    <a:p>
                      <a:pPr indent="0" lvl="0" marL="0" rtl="0" algn="l">
                        <a:spcBef>
                          <a:spcPts val="0"/>
                        </a:spcBef>
                        <a:spcAft>
                          <a:spcPts val="0"/>
                        </a:spcAft>
                        <a:buNone/>
                      </a:pPr>
                      <a:r>
                        <a:rPr lang="en-US">
                          <a:latin typeface="Trebuchet MS"/>
                          <a:ea typeface="Trebuchet MS"/>
                          <a:cs typeface="Trebuchet MS"/>
                          <a:sym typeface="Trebuchet MS"/>
                        </a:rPr>
                        <a:t>8</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lnSpc>
                          <a:spcPct val="115000"/>
                        </a:lnSpc>
                        <a:spcBef>
                          <a:spcPts val="0"/>
                        </a:spcBef>
                        <a:spcAft>
                          <a:spcPts val="0"/>
                        </a:spcAft>
                        <a:buNone/>
                      </a:pPr>
                      <a:r>
                        <a:rPr lang="en-US" sz="1200">
                          <a:solidFill>
                            <a:schemeClr val="dk1"/>
                          </a:solidFill>
                          <a:latin typeface="Trebuchet MS"/>
                          <a:ea typeface="Trebuchet MS"/>
                          <a:cs typeface="Trebuchet MS"/>
                          <a:sym typeface="Trebuchet MS"/>
                        </a:rPr>
                        <a:t>As a developer, I would like to be able to code an indicator using MQL5 </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504950">
                <a:tc>
                  <a:txBody>
                    <a:bodyPr/>
                    <a:lstStyle/>
                    <a:p>
                      <a:pPr indent="0" lvl="0" marL="0" rtl="0" algn="l">
                        <a:spcBef>
                          <a:spcPts val="0"/>
                        </a:spcBef>
                        <a:spcAft>
                          <a:spcPts val="0"/>
                        </a:spcAft>
                        <a:buNone/>
                      </a:pPr>
                      <a:r>
                        <a:rPr lang="en-US">
                          <a:latin typeface="Trebuchet MS"/>
                          <a:ea typeface="Trebuchet MS"/>
                          <a:cs typeface="Trebuchet MS"/>
                          <a:sym typeface="Trebuchet MS"/>
                        </a:rPr>
                        <a:t>9</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would like to use the Strategy Tester to evaluate the scalping algorithm developed by the previous team so that I can be more comfortable using the Strategy Tester.</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bl>
          </a:graphicData>
        </a:graphic>
      </p:graphicFrame>
      <p:graphicFrame>
        <p:nvGraphicFramePr>
          <p:cNvPr id="180" name="Google Shape;180;g7fdc301c8d_0_2"/>
          <p:cNvGraphicFramePr/>
          <p:nvPr/>
        </p:nvGraphicFramePr>
        <p:xfrm>
          <a:off x="7749400" y="269750"/>
          <a:ext cx="3000000" cy="3000000"/>
        </p:xfrm>
        <a:graphic>
          <a:graphicData uri="http://schemas.openxmlformats.org/drawingml/2006/table">
            <a:tbl>
              <a:tblPr>
                <a:noFill/>
                <a:tableStyleId>{0D4BF08A-55E3-47F6-94D3-5B27B2F12C3A}</a:tableStyleId>
              </a:tblPr>
              <a:tblGrid>
                <a:gridCol w="921975"/>
              </a:tblGrid>
              <a:tr h="214725">
                <a:tc>
                  <a:txBody>
                    <a:bodyPr/>
                    <a:lstStyle/>
                    <a:p>
                      <a:pPr indent="0" lvl="0" marL="0" rtl="0" algn="l">
                        <a:spcBef>
                          <a:spcPts val="0"/>
                        </a:spcBef>
                        <a:spcAft>
                          <a:spcPts val="0"/>
                        </a:spcAft>
                        <a:buNone/>
                      </a:pPr>
                      <a:r>
                        <a:rPr lang="en-US"/>
                        <a:t>Together</a:t>
                      </a:r>
                      <a:endParaRPr/>
                    </a:p>
                  </a:txBody>
                  <a:tcPr marT="91425" marB="91425" marR="91425" marL="91425">
                    <a:solidFill>
                      <a:srgbClr val="A4C2F4"/>
                    </a:solidFill>
                  </a:tcPr>
                </a:tc>
              </a:tr>
              <a:tr h="261150">
                <a:tc>
                  <a:txBody>
                    <a:bodyPr/>
                    <a:lstStyle/>
                    <a:p>
                      <a:pPr indent="0" lvl="0" marL="0" rtl="0" algn="l">
                        <a:spcBef>
                          <a:spcPts val="0"/>
                        </a:spcBef>
                        <a:spcAft>
                          <a:spcPts val="0"/>
                        </a:spcAft>
                        <a:buNone/>
                      </a:pPr>
                      <a:r>
                        <a:rPr lang="en-US"/>
                        <a:t>Guirdelle</a:t>
                      </a:r>
                      <a:endParaRPr/>
                    </a:p>
                  </a:txBody>
                  <a:tcPr marT="91425" marB="91425" marR="91425" marL="91425">
                    <a:solidFill>
                      <a:srgbClr val="EA9999"/>
                    </a:solidFill>
                  </a:tcPr>
                </a:tc>
              </a:tr>
              <a:tr h="261150">
                <a:tc>
                  <a:txBody>
                    <a:bodyPr/>
                    <a:lstStyle/>
                    <a:p>
                      <a:pPr indent="0" lvl="0" marL="0" rtl="0" algn="l">
                        <a:spcBef>
                          <a:spcPts val="0"/>
                        </a:spcBef>
                        <a:spcAft>
                          <a:spcPts val="0"/>
                        </a:spcAft>
                        <a:buNone/>
                      </a:pPr>
                      <a:r>
                        <a:rPr lang="en-US"/>
                        <a:t>Timothy</a:t>
                      </a:r>
                      <a:endParaRPr/>
                    </a:p>
                  </a:txBody>
                  <a:tcPr marT="91425" marB="91425" marR="91425" marL="91425">
                    <a:solidFill>
                      <a:srgbClr val="B6D7A8"/>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g7fdc301c8d_1_0"/>
          <p:cNvSpPr txBox="1"/>
          <p:nvPr>
            <p:ph type="title"/>
          </p:nvPr>
        </p:nvSpPr>
        <p:spPr>
          <a:xfrm>
            <a:off x="780300" y="910425"/>
            <a:ext cx="7583400" cy="5934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sz="3600"/>
              <a:t>Requirements: User Stories (cont.)</a:t>
            </a:r>
            <a:endParaRPr sz="3600"/>
          </a:p>
        </p:txBody>
      </p:sp>
      <p:graphicFrame>
        <p:nvGraphicFramePr>
          <p:cNvPr id="187" name="Google Shape;187;g7fdc301c8d_1_0"/>
          <p:cNvGraphicFramePr/>
          <p:nvPr/>
        </p:nvGraphicFramePr>
        <p:xfrm>
          <a:off x="259938" y="1725063"/>
          <a:ext cx="3000000" cy="3000000"/>
        </p:xfrm>
        <a:graphic>
          <a:graphicData uri="http://schemas.openxmlformats.org/drawingml/2006/table">
            <a:tbl>
              <a:tblPr>
                <a:noFill/>
                <a:tableStyleId>{0D4BF08A-55E3-47F6-94D3-5B27B2F12C3A}</a:tableStyleId>
              </a:tblPr>
              <a:tblGrid>
                <a:gridCol w="1258950"/>
                <a:gridCol w="7365175"/>
              </a:tblGrid>
              <a:tr h="519800">
                <a:tc>
                  <a:txBody>
                    <a:bodyPr/>
                    <a:lstStyle/>
                    <a:p>
                      <a:pPr indent="0" lvl="0" marL="0" rtl="0" algn="l">
                        <a:spcBef>
                          <a:spcPts val="0"/>
                        </a:spcBef>
                        <a:spcAft>
                          <a:spcPts val="0"/>
                        </a:spcAft>
                        <a:buNone/>
                      </a:pPr>
                      <a:r>
                        <a:rPr b="1" lang="en-US">
                          <a:latin typeface="Trebuchet MS"/>
                          <a:ea typeface="Trebuchet MS"/>
                          <a:cs typeface="Trebuchet MS"/>
                          <a:sym typeface="Trebuchet MS"/>
                        </a:rPr>
                        <a:t>User Story ID</a:t>
                      </a:r>
                      <a:endParaRPr b="1">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a:latin typeface="Trebuchet MS"/>
                          <a:ea typeface="Trebuchet MS"/>
                          <a:cs typeface="Trebuchet MS"/>
                          <a:sym typeface="Trebuchet MS"/>
                        </a:rPr>
                        <a:t>Description</a:t>
                      </a:r>
                      <a:endParaRPr b="1">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FFFFFF"/>
                    </a:solidFill>
                  </a:tcPr>
                </a:tc>
              </a:tr>
              <a:tr h="470450">
                <a:tc>
                  <a:txBody>
                    <a:bodyPr/>
                    <a:lstStyle/>
                    <a:p>
                      <a:pPr indent="0" lvl="0" marL="0" rtl="0" algn="l">
                        <a:spcBef>
                          <a:spcPts val="0"/>
                        </a:spcBef>
                        <a:spcAft>
                          <a:spcPts val="0"/>
                        </a:spcAft>
                        <a:buNone/>
                      </a:pPr>
                      <a:r>
                        <a:rPr lang="en-US">
                          <a:latin typeface="Trebuchet MS"/>
                          <a:ea typeface="Trebuchet MS"/>
                          <a:cs typeface="Trebuchet MS"/>
                          <a:sym typeface="Trebuchet MS"/>
                        </a:rPr>
                        <a:t>10</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9FC5E8"/>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would like to be comfortable using the standard library , so that we can include these programs when we’re developing or improving an algorithm.</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9FC5E8"/>
                    </a:solidFill>
                  </a:tcPr>
                </a:tc>
              </a:tr>
              <a:tr h="470450">
                <a:tc>
                  <a:txBody>
                    <a:bodyPr/>
                    <a:lstStyle/>
                    <a:p>
                      <a:pPr indent="0" lvl="0" marL="0" rtl="0" algn="l">
                        <a:spcBef>
                          <a:spcPts val="0"/>
                        </a:spcBef>
                        <a:spcAft>
                          <a:spcPts val="0"/>
                        </a:spcAft>
                        <a:buNone/>
                      </a:pPr>
                      <a:r>
                        <a:rPr lang="en-US">
                          <a:latin typeface="Trebuchet MS"/>
                          <a:ea typeface="Trebuchet MS"/>
                          <a:cs typeface="Trebuchet MS"/>
                          <a:sym typeface="Trebuchet MS"/>
                        </a:rPr>
                        <a:t>11</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would like to become comfortable using the Wizard, and understand how certain classes are used.</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626725">
                <a:tc>
                  <a:txBody>
                    <a:bodyPr/>
                    <a:lstStyle/>
                    <a:p>
                      <a:pPr indent="0" lvl="0" marL="0" rtl="0" algn="l">
                        <a:spcBef>
                          <a:spcPts val="0"/>
                        </a:spcBef>
                        <a:spcAft>
                          <a:spcPts val="0"/>
                        </a:spcAft>
                        <a:buNone/>
                      </a:pPr>
                      <a:r>
                        <a:rPr lang="en-US">
                          <a:latin typeface="Trebuchet MS"/>
                          <a:ea typeface="Trebuchet MS"/>
                          <a:cs typeface="Trebuchet MS"/>
                          <a:sym typeface="Trebuchet MS"/>
                        </a:rPr>
                        <a:t>12</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would like to create a table that compares and contrasts different Scalping algorithms, so that we can decide which ones to set as the basis for our own algorithm</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470450">
                <a:tc>
                  <a:txBody>
                    <a:bodyPr/>
                    <a:lstStyle/>
                    <a:p>
                      <a:pPr indent="0" lvl="0" marL="0" rtl="0" algn="l">
                        <a:spcBef>
                          <a:spcPts val="0"/>
                        </a:spcBef>
                        <a:spcAft>
                          <a:spcPts val="0"/>
                        </a:spcAft>
                        <a:buNone/>
                      </a:pPr>
                      <a:r>
                        <a:rPr lang="en-US">
                          <a:latin typeface="Trebuchet MS"/>
                          <a:ea typeface="Trebuchet MS"/>
                          <a:cs typeface="Trebuchet MS"/>
                          <a:sym typeface="Trebuchet MS"/>
                        </a:rPr>
                        <a:t>13</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would like to create a trading signal by customizing the TripleSignal signal that was created by the summer 2019 group.</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B6D7A8"/>
                    </a:solidFill>
                  </a:tcPr>
                </a:tc>
              </a:tr>
              <a:tr h="470450">
                <a:tc>
                  <a:txBody>
                    <a:bodyPr/>
                    <a:lstStyle/>
                    <a:p>
                      <a:pPr indent="0" lvl="0" marL="0" rtl="0" algn="l">
                        <a:spcBef>
                          <a:spcPts val="0"/>
                        </a:spcBef>
                        <a:spcAft>
                          <a:spcPts val="0"/>
                        </a:spcAft>
                        <a:buNone/>
                      </a:pPr>
                      <a:r>
                        <a:rPr lang="en-US">
                          <a:latin typeface="Trebuchet MS"/>
                          <a:ea typeface="Trebuchet MS"/>
                          <a:cs typeface="Trebuchet MS"/>
                          <a:sym typeface="Trebuchet MS"/>
                        </a:rPr>
                        <a:t>14</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EA9999"/>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would like to optimize our signal to gain more profit and have there be a higher profit/loss ratio. </a:t>
                      </a:r>
                      <a:endParaRPr>
                        <a:latin typeface="Trebuchet MS"/>
                        <a:ea typeface="Trebuchet MS"/>
                        <a:cs typeface="Trebuchet MS"/>
                        <a:sym typeface="Trebuchet MS"/>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EA9999"/>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g7fdc301c8d_1_7"/>
          <p:cNvSpPr txBox="1"/>
          <p:nvPr>
            <p:ph type="title"/>
          </p:nvPr>
        </p:nvSpPr>
        <p:spPr>
          <a:xfrm>
            <a:off x="780300" y="910400"/>
            <a:ext cx="7583400" cy="5574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sz="3600"/>
              <a:t>Requirements: User Stories (cont.)</a:t>
            </a:r>
            <a:endParaRPr sz="3600"/>
          </a:p>
        </p:txBody>
      </p:sp>
      <p:graphicFrame>
        <p:nvGraphicFramePr>
          <p:cNvPr id="194" name="Google Shape;194;g7fdc301c8d_1_7"/>
          <p:cNvGraphicFramePr/>
          <p:nvPr/>
        </p:nvGraphicFramePr>
        <p:xfrm>
          <a:off x="744963" y="1842913"/>
          <a:ext cx="3000000" cy="3000000"/>
        </p:xfrm>
        <a:graphic>
          <a:graphicData uri="http://schemas.openxmlformats.org/drawingml/2006/table">
            <a:tbl>
              <a:tblPr>
                <a:noFill/>
                <a:tableStyleId>{0D4BF08A-55E3-47F6-94D3-5B27B2F12C3A}</a:tableStyleId>
              </a:tblPr>
              <a:tblGrid>
                <a:gridCol w="1053775"/>
                <a:gridCol w="6600300"/>
              </a:tblGrid>
              <a:tr h="686575">
                <a:tc>
                  <a:txBody>
                    <a:bodyPr/>
                    <a:lstStyle/>
                    <a:p>
                      <a:pPr indent="0" lvl="0" marL="0" rtl="0" algn="l">
                        <a:spcBef>
                          <a:spcPts val="0"/>
                        </a:spcBef>
                        <a:spcAft>
                          <a:spcPts val="0"/>
                        </a:spcAft>
                        <a:buNone/>
                      </a:pPr>
                      <a:r>
                        <a:rPr b="1" lang="en-US"/>
                        <a:t>User Story ID</a:t>
                      </a:r>
                      <a:endParaRPr b="1"/>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a:t>Description</a:t>
                      </a:r>
                      <a:endParaRPr b="1"/>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FFFFFF"/>
                    </a:solidFill>
                  </a:tcPr>
                </a:tc>
              </a:tr>
              <a:tr h="621400">
                <a:tc>
                  <a:txBody>
                    <a:bodyPr/>
                    <a:lstStyle/>
                    <a:p>
                      <a:pPr indent="0" lvl="0" marL="0" rtl="0" algn="l">
                        <a:spcBef>
                          <a:spcPts val="0"/>
                        </a:spcBef>
                        <a:spcAft>
                          <a:spcPts val="0"/>
                        </a:spcAft>
                        <a:buNone/>
                      </a:pPr>
                      <a:r>
                        <a:rPr lang="en-US"/>
                        <a:t>15</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spcBef>
                          <a:spcPts val="0"/>
                        </a:spcBef>
                        <a:spcAft>
                          <a:spcPts val="0"/>
                        </a:spcAft>
                        <a:buClr>
                          <a:schemeClr val="dk1"/>
                        </a:buClr>
                        <a:buSzPts val="1100"/>
                        <a:buFont typeface="Arial"/>
                        <a:buNone/>
                      </a:pPr>
                      <a:r>
                        <a:rPr lang="en-US" sz="1200">
                          <a:solidFill>
                            <a:schemeClr val="dk1"/>
                          </a:solidFill>
                          <a:latin typeface="Trebuchet MS"/>
                          <a:ea typeface="Trebuchet MS"/>
                          <a:cs typeface="Trebuchet MS"/>
                          <a:sym typeface="Trebuchet MS"/>
                        </a:rPr>
                        <a:t>As a developer, I would like to begin research on trailing to implement a stop loss and gain method to secure funds.</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621400">
                <a:tc>
                  <a:txBody>
                    <a:bodyPr/>
                    <a:lstStyle/>
                    <a:p>
                      <a:pPr indent="0" lvl="0" marL="0" rtl="0" algn="l">
                        <a:spcBef>
                          <a:spcPts val="0"/>
                        </a:spcBef>
                        <a:spcAft>
                          <a:spcPts val="0"/>
                        </a:spcAft>
                        <a:buNone/>
                      </a:pPr>
                      <a:r>
                        <a:rPr lang="en-US"/>
                        <a:t>16</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c>
                  <a:txBody>
                    <a:bodyPr/>
                    <a:lstStyle/>
                    <a:p>
                      <a:pPr indent="0" lvl="0" marL="0" rtl="0" algn="l">
                        <a:spcBef>
                          <a:spcPts val="0"/>
                        </a:spcBef>
                        <a:spcAft>
                          <a:spcPts val="0"/>
                        </a:spcAft>
                        <a:buClr>
                          <a:schemeClr val="dk1"/>
                        </a:buClr>
                        <a:buSzPts val="1100"/>
                        <a:buFont typeface="Arial"/>
                        <a:buNone/>
                      </a:pPr>
                      <a:r>
                        <a:rPr lang="en-US" sz="1200">
                          <a:solidFill>
                            <a:schemeClr val="dk1"/>
                          </a:solidFill>
                          <a:latin typeface="Trebuchet MS"/>
                          <a:ea typeface="Trebuchet MS"/>
                          <a:cs typeface="Trebuchet MS"/>
                          <a:sym typeface="Trebuchet MS"/>
                        </a:rPr>
                        <a:t>As a developer, I would like to finalize optimization of EmaStochMix based off of profit, MFE/MAE correlation, sharpe ratio, recovery factor, etc</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A4C2F4"/>
                    </a:solidFill>
                  </a:tcPr>
                </a:tc>
              </a:tr>
              <a:tr h="621400">
                <a:tc>
                  <a:txBody>
                    <a:bodyPr/>
                    <a:lstStyle/>
                    <a:p>
                      <a:pPr indent="0" lvl="0" marL="0" rtl="0" algn="l">
                        <a:spcBef>
                          <a:spcPts val="0"/>
                        </a:spcBef>
                        <a:spcAft>
                          <a:spcPts val="0"/>
                        </a:spcAft>
                        <a:buNone/>
                      </a:pPr>
                      <a:r>
                        <a:rPr lang="en-US"/>
                        <a:t>17</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200">
                          <a:solidFill>
                            <a:schemeClr val="dk1"/>
                          </a:solidFill>
                          <a:latin typeface="Trebuchet MS"/>
                          <a:ea typeface="Trebuchet MS"/>
                          <a:cs typeface="Trebuchet MS"/>
                          <a:sym typeface="Trebuchet MS"/>
                        </a:rPr>
                        <a:t>As a developer, I would like to perform multiple historical backtests to show EmaStochMix’s profitability, reliability, and document those cases.</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B6D7A8"/>
                    </a:solidFill>
                  </a:tcPr>
                </a:tc>
              </a:tr>
              <a:tr h="621400">
                <a:tc>
                  <a:txBody>
                    <a:bodyPr/>
                    <a:lstStyle/>
                    <a:p>
                      <a:pPr indent="0" lvl="0" marL="0" rtl="0" algn="l">
                        <a:spcBef>
                          <a:spcPts val="0"/>
                        </a:spcBef>
                        <a:spcAft>
                          <a:spcPts val="0"/>
                        </a:spcAft>
                        <a:buNone/>
                      </a:pPr>
                      <a:r>
                        <a:rPr lang="en-US">
                          <a:highlight>
                            <a:srgbClr val="EA9999"/>
                          </a:highlight>
                        </a:rPr>
                        <a:t>18</a:t>
                      </a:r>
                      <a:endParaRPr>
                        <a:highlight>
                          <a:srgbClr val="EA9999"/>
                        </a:highlight>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EA9999"/>
                    </a:solidFill>
                  </a:tcPr>
                </a:tc>
                <a:tc>
                  <a:txBody>
                    <a:bodyPr/>
                    <a:lstStyle/>
                    <a:p>
                      <a:pPr indent="0" lvl="0" marL="0" rtl="0" algn="l">
                        <a:spcBef>
                          <a:spcPts val="0"/>
                        </a:spcBef>
                        <a:spcAft>
                          <a:spcPts val="0"/>
                        </a:spcAft>
                        <a:buNone/>
                      </a:pPr>
                      <a:r>
                        <a:rPr lang="en-US" sz="1200">
                          <a:solidFill>
                            <a:schemeClr val="dk1"/>
                          </a:solidFill>
                          <a:highlight>
                            <a:srgbClr val="EA9999"/>
                          </a:highlight>
                          <a:latin typeface="Trebuchet MS"/>
                          <a:ea typeface="Trebuchet MS"/>
                          <a:cs typeface="Trebuchet MS"/>
                          <a:sym typeface="Trebuchet MS"/>
                        </a:rPr>
                        <a:t>As a developer, I would like to finalize our Wiki to give information about what we have learned and created during this project.</a:t>
                      </a:r>
                      <a:endParaRPr>
                        <a:highlight>
                          <a:srgbClr val="EA9999"/>
                        </a:highlight>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EA9999"/>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Google Shape;200;g7fdc301c8d_1_14"/>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sz="3600"/>
              <a:t>Requirements: User Stories (cont.)</a:t>
            </a:r>
            <a:endParaRPr/>
          </a:p>
        </p:txBody>
      </p:sp>
      <p:sp>
        <p:nvSpPr>
          <p:cNvPr id="201" name="Google Shape;201;g7fdc301c8d_1_14"/>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342900" lvl="0" marL="457200" rtl="0" algn="l">
              <a:spcBef>
                <a:spcPts val="2000"/>
              </a:spcBef>
              <a:spcAft>
                <a:spcPts val="0"/>
              </a:spcAft>
              <a:buSzPts val="1800"/>
              <a:buChar char="⚫"/>
            </a:pPr>
            <a:r>
              <a:rPr lang="en-US"/>
              <a:t>Every user story had equal importance. </a:t>
            </a:r>
            <a:endParaRPr/>
          </a:p>
          <a:p>
            <a:pPr indent="-342900" lvl="0" marL="457200" rtl="0" algn="l">
              <a:spcBef>
                <a:spcPts val="0"/>
              </a:spcBef>
              <a:spcAft>
                <a:spcPts val="0"/>
              </a:spcAft>
              <a:buSzPts val="1800"/>
              <a:buChar char="⚫"/>
            </a:pPr>
            <a:r>
              <a:rPr lang="en-US"/>
              <a:t>We spent four sprints learning about MetaTrader, MQL5, Forex, scalping, expert advisors, and more so that we would be very competent in developing our custom EA.</a:t>
            </a:r>
            <a:endParaRPr/>
          </a:p>
          <a:p>
            <a:pPr indent="-342900" lvl="0" marL="457200" rtl="0" algn="l">
              <a:spcBef>
                <a:spcPts val="0"/>
              </a:spcBef>
              <a:spcAft>
                <a:spcPts val="0"/>
              </a:spcAft>
              <a:buSzPts val="1800"/>
              <a:buChar char="⚫"/>
            </a:pPr>
            <a:r>
              <a:rPr lang="en-US"/>
              <a:t>We spent two sprints focusing on programming our EA and backtesting over several different time periods to ensure its profitability and reliability, juxtaposed to Scalpy_V6.</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sp>
        <p:nvSpPr>
          <p:cNvPr id="207" name="Google Shape;207;g7fdc301c8d_1_2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 Cases</a:t>
            </a:r>
            <a:endParaRPr/>
          </a:p>
        </p:txBody>
      </p:sp>
      <p:sp>
        <p:nvSpPr>
          <p:cNvPr id="208" name="Google Shape;208;g7fdc301c8d_1_20"/>
          <p:cNvSpPr txBox="1"/>
          <p:nvPr/>
        </p:nvSpPr>
        <p:spPr>
          <a:xfrm>
            <a:off x="779475" y="1551925"/>
            <a:ext cx="3106800" cy="427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latin typeface="Trebuchet MS"/>
                <a:ea typeface="Trebuchet MS"/>
                <a:cs typeface="Trebuchet MS"/>
                <a:sym typeface="Trebuchet MS"/>
              </a:rPr>
              <a:t>This general use case diagram shows the different ways that a Forex trader would set the prerequisites for the EA system so that the broker can perform automatic trades.</a:t>
            </a:r>
            <a:endParaRPr sz="2400">
              <a:latin typeface="Trebuchet MS"/>
              <a:ea typeface="Trebuchet MS"/>
              <a:cs typeface="Trebuchet MS"/>
              <a:sym typeface="Trebuchet MS"/>
            </a:endParaRPr>
          </a:p>
          <a:p>
            <a:pPr indent="0" lvl="0" marL="0" rtl="0" algn="l">
              <a:spcBef>
                <a:spcPts val="0"/>
              </a:spcBef>
              <a:spcAft>
                <a:spcPts val="0"/>
              </a:spcAft>
              <a:buNone/>
            </a:pPr>
            <a:r>
              <a:t/>
            </a:r>
            <a:endParaRPr sz="2400">
              <a:latin typeface="Trebuchet MS"/>
              <a:ea typeface="Trebuchet MS"/>
              <a:cs typeface="Trebuchet MS"/>
              <a:sym typeface="Trebuchet MS"/>
            </a:endParaRPr>
          </a:p>
        </p:txBody>
      </p:sp>
      <p:pic>
        <p:nvPicPr>
          <p:cNvPr id="209" name="Google Shape;209;g7fdc301c8d_1_20"/>
          <p:cNvPicPr preferRelativeResize="0"/>
          <p:nvPr/>
        </p:nvPicPr>
        <p:blipFill>
          <a:blip r:embed="rId3">
            <a:alphaModFix/>
          </a:blip>
          <a:stretch>
            <a:fillRect/>
          </a:stretch>
        </p:blipFill>
        <p:spPr>
          <a:xfrm>
            <a:off x="4218550" y="1425600"/>
            <a:ext cx="4592195" cy="4403726"/>
          </a:xfrm>
          <a:prstGeom prst="rect">
            <a:avLst/>
          </a:prstGeom>
          <a:noFill/>
          <a:ln>
            <a:noFill/>
          </a:ln>
          <a:effectLst>
            <a:outerShdw blurRad="57150" rotWithShape="0" algn="bl" dir="5400000" dist="19050">
              <a:srgbClr val="000000">
                <a:alpha val="50000"/>
              </a:srgbClr>
            </a:outerShdw>
          </a:effectLst>
        </p:spPr>
      </p:pic>
      <p:sp>
        <p:nvSpPr>
          <p:cNvPr id="210" name="Google Shape;210;g7fdc301c8d_1_20"/>
          <p:cNvSpPr txBox="1"/>
          <p:nvPr/>
        </p:nvSpPr>
        <p:spPr>
          <a:xfrm>
            <a:off x="5118375" y="5760450"/>
            <a:ext cx="3000000" cy="426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a:solidFill>
                  <a:schemeClr val="dk1"/>
                </a:solidFill>
              </a:rPr>
              <a:t>Created by: Guirdelle Blaise</a:t>
            </a:r>
            <a:endParaRPr b="1">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0x0101005CCB4381D0D49049A3E375464706030D</vt:lpwstr>
  </property>
</Properties>
</file>