
<file path=[Content_Types].xml><?xml version="1.0" encoding="utf-8"?>
<Types xmlns="http://schemas.openxmlformats.org/package/2006/content-types">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
  </p:notesMasterIdLst>
  <p:sldIdLst>
    <p:sldId id="257"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3824">
          <p15:clr>
            <a:srgbClr val="000000"/>
          </p15:clr>
        </p15:guide>
        <p15:guide id="2" pos="10368">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54"/>
  </p:normalViewPr>
  <p:slideViewPr>
    <p:cSldViewPr snapToGrid="0">
      <p:cViewPr>
        <p:scale>
          <a:sx n="34" d="100"/>
          <a:sy n="34" d="100"/>
        </p:scale>
        <p:origin x="1384" y="-4824"/>
      </p:cViewPr>
      <p:guideLst>
        <p:guide orient="horz" pos="13824"/>
        <p:guide pos="103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2"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SzPts val="1400"/>
              <a:buNone/>
              <a:defRPr sz="1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7" name="Google Shape;7;n"/>
          <p:cNvSpPr txBox="1">
            <a:spLocks noGrp="1"/>
          </p:cNvSpPr>
          <p:nvPr>
            <p:ph type="ftr" idx="11"/>
          </p:nvPr>
        </p:nvSpPr>
        <p:spPr>
          <a:xfrm>
            <a:off x="0" y="8685212"/>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840cfa66fc_0_0: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115" name="Google Shape;115;g840cfa66fc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6" name="Google Shape;116;g840cfa66fc_0_0: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8400"/>
              <a:buFont typeface="Arial"/>
              <a:buNone/>
            </a:pPr>
            <a:fld id="{00000000-1234-1234-1234-123412341234}" type="slidenum">
              <a:rPr lang="en-US" sz="8400" b="0" i="0" u="none">
                <a:solidFill>
                  <a:srgbClr val="000000"/>
                </a:solidFill>
                <a:latin typeface="Arial"/>
                <a:ea typeface="Arial"/>
                <a:cs typeface="Arial"/>
                <a:sym typeface="Arial"/>
              </a:rPr>
              <a:t>1</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2"/>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2"/>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2"/>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4" name="Google Shape;74;p11"/>
          <p:cNvSpPr txBox="1">
            <a:spLocks noGrp="1"/>
          </p:cNvSpPr>
          <p:nvPr>
            <p:ph type="body" idx="1"/>
          </p:nvPr>
        </p:nvSpPr>
        <p:spPr>
          <a:xfrm>
            <a:off x="1646237" y="10242550"/>
            <a:ext cx="29627512" cy="28963938"/>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11"/>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1"/>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1"/>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8"/>
        <p:cNvGrpSpPr/>
        <p:nvPr/>
      </p:nvGrpSpPr>
      <p:grpSpPr>
        <a:xfrm>
          <a:off x="0" y="0"/>
          <a:ext cx="0" cy="0"/>
          <a:chOff x="0" y="0"/>
          <a:chExt cx="0" cy="0"/>
        </a:xfrm>
      </p:grpSpPr>
      <p:sp>
        <p:nvSpPr>
          <p:cNvPr id="79" name="Google Shape;79;p12"/>
          <p:cNvSpPr txBox="1">
            <a:spLocks noGrp="1"/>
          </p:cNvSpPr>
          <p:nvPr>
            <p:ph type="ctrTitle"/>
          </p:nvPr>
        </p:nvSpPr>
        <p:spPr>
          <a:xfrm>
            <a:off x="2469358" y="13635320"/>
            <a:ext cx="27979686" cy="9408459"/>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0" name="Google Shape;80;p12"/>
          <p:cNvSpPr txBox="1">
            <a:spLocks noGrp="1"/>
          </p:cNvSpPr>
          <p:nvPr>
            <p:ph type="subTitle" idx="1"/>
          </p:nvPr>
        </p:nvSpPr>
        <p:spPr>
          <a:xfrm>
            <a:off x="4937523" y="24872580"/>
            <a:ext cx="23043355" cy="11214847"/>
          </a:xfrm>
          <a:prstGeom prst="rect">
            <a:avLst/>
          </a:prstGeom>
          <a:noFill/>
          <a:ln>
            <a:noFill/>
          </a:ln>
        </p:spPr>
        <p:txBody>
          <a:bodyPr spcFirstLastPara="1" wrap="square" lIns="428450" tIns="214225" rIns="428450" bIns="214225" anchor="t" anchorCtr="0">
            <a:noAutofit/>
          </a:bodyPr>
          <a:lstStyle>
            <a:lvl1pPr lvl="0" algn="ctr">
              <a:spcBef>
                <a:spcPts val="3000"/>
              </a:spcBef>
              <a:spcAft>
                <a:spcPts val="0"/>
              </a:spcAft>
              <a:buClr>
                <a:schemeClr val="dk1"/>
              </a:buClr>
              <a:buSzPts val="15000"/>
              <a:buFont typeface="Arial"/>
              <a:buNone/>
              <a:defRPr/>
            </a:lvl1pPr>
            <a:lvl2pPr lvl="1" algn="ctr">
              <a:spcBef>
                <a:spcPts val="2620"/>
              </a:spcBef>
              <a:spcAft>
                <a:spcPts val="0"/>
              </a:spcAft>
              <a:buClr>
                <a:schemeClr val="dk1"/>
              </a:buClr>
              <a:buSzPts val="13100"/>
              <a:buFont typeface="Arial"/>
              <a:buNone/>
              <a:defRPr/>
            </a:lvl2pPr>
            <a:lvl3pPr lvl="2" algn="ctr">
              <a:spcBef>
                <a:spcPts val="2240"/>
              </a:spcBef>
              <a:spcAft>
                <a:spcPts val="0"/>
              </a:spcAft>
              <a:buClr>
                <a:schemeClr val="dk1"/>
              </a:buClr>
              <a:buSzPts val="11200"/>
              <a:buFont typeface="Arial"/>
              <a:buNone/>
              <a:defRPr/>
            </a:lvl3pPr>
            <a:lvl4pPr lvl="3" algn="ctr">
              <a:spcBef>
                <a:spcPts val="1880"/>
              </a:spcBef>
              <a:spcAft>
                <a:spcPts val="0"/>
              </a:spcAft>
              <a:buClr>
                <a:schemeClr val="dk1"/>
              </a:buClr>
              <a:buSzPts val="9400"/>
              <a:buFont typeface="Arial"/>
              <a:buNone/>
              <a:defRPr/>
            </a:lvl4pPr>
            <a:lvl5pPr lvl="4" algn="ctr">
              <a:spcBef>
                <a:spcPts val="1880"/>
              </a:spcBef>
              <a:spcAft>
                <a:spcPts val="0"/>
              </a:spcAft>
              <a:buClr>
                <a:schemeClr val="dk1"/>
              </a:buClr>
              <a:buSzPts val="9400"/>
              <a:buFont typeface="Arial"/>
              <a:buNone/>
              <a:defRPr/>
            </a:lvl5pPr>
            <a:lvl6pPr lvl="5" algn="ctr">
              <a:spcBef>
                <a:spcPts val="1880"/>
              </a:spcBef>
              <a:spcAft>
                <a:spcPts val="0"/>
              </a:spcAft>
              <a:buClr>
                <a:schemeClr val="dk1"/>
              </a:buClr>
              <a:buSzPts val="9400"/>
              <a:buFont typeface="Arial"/>
              <a:buNone/>
              <a:defRPr/>
            </a:lvl6pPr>
            <a:lvl7pPr lvl="6" algn="ctr">
              <a:spcBef>
                <a:spcPts val="1880"/>
              </a:spcBef>
              <a:spcAft>
                <a:spcPts val="0"/>
              </a:spcAft>
              <a:buClr>
                <a:schemeClr val="dk1"/>
              </a:buClr>
              <a:buSzPts val="9400"/>
              <a:buFont typeface="Arial"/>
              <a:buNone/>
              <a:defRPr/>
            </a:lvl7pPr>
            <a:lvl8pPr lvl="7" algn="ctr">
              <a:spcBef>
                <a:spcPts val="1880"/>
              </a:spcBef>
              <a:spcAft>
                <a:spcPts val="0"/>
              </a:spcAft>
              <a:buClr>
                <a:schemeClr val="dk1"/>
              </a:buClr>
              <a:buSzPts val="9400"/>
              <a:buFont typeface="Arial"/>
              <a:buNone/>
              <a:defRPr/>
            </a:lvl8pPr>
            <a:lvl9pPr lvl="8" algn="ctr">
              <a:spcBef>
                <a:spcPts val="1880"/>
              </a:spcBef>
              <a:spcAft>
                <a:spcPts val="0"/>
              </a:spcAft>
              <a:buClr>
                <a:schemeClr val="dk1"/>
              </a:buClr>
              <a:buSzPts val="9400"/>
              <a:buFont typeface="Arial"/>
              <a:buNone/>
              <a:defRPr/>
            </a:lvl9pPr>
          </a:lstStyle>
          <a:p>
            <a:endParaRPr/>
          </a:p>
        </p:txBody>
      </p:sp>
      <p:sp>
        <p:nvSpPr>
          <p:cNvPr id="81" name="Google Shape;81;p12"/>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2"/>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2"/>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
        <p:cNvGrpSpPr/>
        <p:nvPr/>
      </p:nvGrpSpPr>
      <p:grpSpPr>
        <a:xfrm>
          <a:off x="0" y="0"/>
          <a:ext cx="0" cy="0"/>
          <a:chOff x="0" y="0"/>
          <a:chExt cx="0" cy="0"/>
        </a:xfrm>
      </p:grpSpPr>
      <p:sp>
        <p:nvSpPr>
          <p:cNvPr id="20" name="Google Shape;20;p3"/>
          <p:cNvSpPr txBox="1">
            <a:spLocks noGrp="1"/>
          </p:cNvSpPr>
          <p:nvPr>
            <p:ph type="title"/>
          </p:nvPr>
        </p:nvSpPr>
        <p:spPr>
          <a:xfrm rot="5400000">
            <a:off x="8844488" y="16778674"/>
            <a:ext cx="37450058" cy="7406878"/>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3"/>
          <p:cNvSpPr txBox="1">
            <a:spLocks noGrp="1"/>
          </p:cNvSpPr>
          <p:nvPr>
            <p:ph type="body" idx="1"/>
          </p:nvPr>
        </p:nvSpPr>
        <p:spPr>
          <a:xfrm rot="5400000">
            <a:off x="-6026415" y="9428946"/>
            <a:ext cx="37450058" cy="22106335"/>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2" name="Google Shape;22;p3"/>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3"/>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3"/>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5"/>
        <p:cNvGrpSpPr/>
        <p:nvPr/>
      </p:nvGrpSpPr>
      <p:grpSpPr>
        <a:xfrm>
          <a:off x="0" y="0"/>
          <a:ext cx="0" cy="0"/>
          <a:chOff x="0" y="0"/>
          <a:chExt cx="0" cy="0"/>
        </a:xfrm>
      </p:grpSpPr>
      <p:sp>
        <p:nvSpPr>
          <p:cNvPr id="26" name="Google Shape;26;p4"/>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7" name="Google Shape;27;p4"/>
          <p:cNvSpPr txBox="1">
            <a:spLocks noGrp="1"/>
          </p:cNvSpPr>
          <p:nvPr>
            <p:ph type="body" idx="1"/>
          </p:nvPr>
        </p:nvSpPr>
        <p:spPr>
          <a:xfrm rot="5400000">
            <a:off x="1978025" y="9910763"/>
            <a:ext cx="28963938" cy="29627512"/>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8" name="Google Shape;28;p4"/>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4"/>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4"/>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1"/>
        <p:cNvGrpSpPr/>
        <p:nvPr/>
      </p:nvGrpSpPr>
      <p:grpSpPr>
        <a:xfrm>
          <a:off x="0" y="0"/>
          <a:ext cx="0" cy="0"/>
          <a:chOff x="0" y="0"/>
          <a:chExt cx="0" cy="0"/>
        </a:xfrm>
      </p:grpSpPr>
      <p:sp>
        <p:nvSpPr>
          <p:cNvPr id="32" name="Google Shape;32;p5"/>
          <p:cNvSpPr txBox="1">
            <a:spLocks noGrp="1"/>
          </p:cNvSpPr>
          <p:nvPr>
            <p:ph type="title"/>
          </p:nvPr>
        </p:nvSpPr>
        <p:spPr>
          <a:xfrm>
            <a:off x="6451999" y="30724288"/>
            <a:ext cx="19751278" cy="3626224"/>
          </a:xfrm>
          <a:prstGeom prst="rect">
            <a:avLst/>
          </a:prstGeom>
          <a:noFill/>
          <a:ln>
            <a:noFill/>
          </a:ln>
        </p:spPr>
        <p:txBody>
          <a:bodyPr spcFirstLastPara="1" wrap="square" lIns="428450" tIns="214225" rIns="428450" bIns="214225"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3" name="Google Shape;33;p5"/>
          <p:cNvSpPr>
            <a:spLocks noGrp="1"/>
          </p:cNvSpPr>
          <p:nvPr>
            <p:ph type="pic" idx="2"/>
          </p:nvPr>
        </p:nvSpPr>
        <p:spPr>
          <a:xfrm>
            <a:off x="6451999" y="3922059"/>
            <a:ext cx="19751278" cy="26333825"/>
          </a:xfrm>
          <a:prstGeom prst="rect">
            <a:avLst/>
          </a:prstGeom>
          <a:noFill/>
          <a:ln>
            <a:noFill/>
          </a:ln>
        </p:spPr>
        <p:txBody>
          <a:bodyPr spcFirstLastPara="1" wrap="square" lIns="428450" tIns="214225" rIns="428450" bIns="214225" anchor="t" anchorCtr="0">
            <a:noAutofit/>
          </a:bodyPr>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Google Shape;34;p5"/>
          <p:cNvSpPr txBox="1">
            <a:spLocks noGrp="1"/>
          </p:cNvSpPr>
          <p:nvPr>
            <p:ph type="body" idx="1"/>
          </p:nvPr>
        </p:nvSpPr>
        <p:spPr>
          <a:xfrm>
            <a:off x="6451999" y="34350513"/>
            <a:ext cx="19751278" cy="5152464"/>
          </a:xfrm>
          <a:prstGeom prst="rect">
            <a:avLst/>
          </a:prstGeom>
          <a:noFill/>
          <a:ln>
            <a:noFill/>
          </a:ln>
        </p:spPr>
        <p:txBody>
          <a:bodyPr spcFirstLastPara="1" wrap="square" lIns="428450" tIns="214225" rIns="428450" bIns="214225" anchor="t" anchorCtr="0">
            <a:noAutofit/>
          </a:bodyPr>
          <a:lstStyle>
            <a:lvl1pPr marL="457200" lvl="0" indent="-228600" algn="l">
              <a:spcBef>
                <a:spcPts val="280"/>
              </a:spcBef>
              <a:spcAft>
                <a:spcPts val="0"/>
              </a:spcAft>
              <a:buClr>
                <a:schemeClr val="dk1"/>
              </a:buClr>
              <a:buSzPts val="1400"/>
              <a:buFont typeface="Arial"/>
              <a:buNone/>
              <a:defRPr sz="1400"/>
            </a:lvl1pPr>
            <a:lvl2pPr marL="914400" lvl="1" indent="-228600" algn="l">
              <a:spcBef>
                <a:spcPts val="240"/>
              </a:spcBef>
              <a:spcAft>
                <a:spcPts val="0"/>
              </a:spcAft>
              <a:buClr>
                <a:schemeClr val="dk1"/>
              </a:buClr>
              <a:buSzPts val="1200"/>
              <a:buFont typeface="Arial"/>
              <a:buNone/>
              <a:defRPr sz="1200"/>
            </a:lvl2pPr>
            <a:lvl3pPr marL="1371600" lvl="2" indent="-228600" algn="l">
              <a:spcBef>
                <a:spcPts val="200"/>
              </a:spcBef>
              <a:spcAft>
                <a:spcPts val="0"/>
              </a:spcAft>
              <a:buClr>
                <a:schemeClr val="dk1"/>
              </a:buClr>
              <a:buSzPts val="1000"/>
              <a:buFont typeface="Arial"/>
              <a:buNone/>
              <a:defRPr sz="1000"/>
            </a:lvl3pPr>
            <a:lvl4pPr marL="1828800" lvl="3" indent="-228600" algn="l">
              <a:spcBef>
                <a:spcPts val="180"/>
              </a:spcBef>
              <a:spcAft>
                <a:spcPts val="0"/>
              </a:spcAft>
              <a:buClr>
                <a:schemeClr val="dk1"/>
              </a:buClr>
              <a:buSzPts val="900"/>
              <a:buFont typeface="Arial"/>
              <a:buNone/>
              <a:defRPr sz="900"/>
            </a:lvl4pPr>
            <a:lvl5pPr marL="2286000" lvl="4" indent="-228600" algn="l">
              <a:spcBef>
                <a:spcPts val="180"/>
              </a:spcBef>
              <a:spcAft>
                <a:spcPts val="0"/>
              </a:spcAft>
              <a:buClr>
                <a:schemeClr val="dk1"/>
              </a:buClr>
              <a:buSzPts val="900"/>
              <a:buFont typeface="Arial"/>
              <a:buNone/>
              <a:defRPr sz="900"/>
            </a:lvl5pPr>
            <a:lvl6pPr marL="2743200" lvl="5" indent="-228600" algn="l">
              <a:spcBef>
                <a:spcPts val="180"/>
              </a:spcBef>
              <a:spcAft>
                <a:spcPts val="0"/>
              </a:spcAft>
              <a:buClr>
                <a:schemeClr val="dk1"/>
              </a:buClr>
              <a:buSzPts val="900"/>
              <a:buFont typeface="Arial"/>
              <a:buNone/>
              <a:defRPr sz="900"/>
            </a:lvl6pPr>
            <a:lvl7pPr marL="3200400" lvl="6" indent="-228600" algn="l">
              <a:spcBef>
                <a:spcPts val="180"/>
              </a:spcBef>
              <a:spcAft>
                <a:spcPts val="0"/>
              </a:spcAft>
              <a:buClr>
                <a:schemeClr val="dk1"/>
              </a:buClr>
              <a:buSzPts val="900"/>
              <a:buFont typeface="Arial"/>
              <a:buNone/>
              <a:defRPr sz="900"/>
            </a:lvl7pPr>
            <a:lvl8pPr marL="3657600" lvl="7" indent="-228600" algn="l">
              <a:spcBef>
                <a:spcPts val="180"/>
              </a:spcBef>
              <a:spcAft>
                <a:spcPts val="0"/>
              </a:spcAft>
              <a:buClr>
                <a:schemeClr val="dk1"/>
              </a:buClr>
              <a:buSzPts val="900"/>
              <a:buFont typeface="Arial"/>
              <a:buNone/>
              <a:defRPr sz="900"/>
            </a:lvl8pPr>
            <a:lvl9pPr marL="4114800" lvl="8" indent="-228600" algn="l">
              <a:spcBef>
                <a:spcPts val="180"/>
              </a:spcBef>
              <a:spcAft>
                <a:spcPts val="0"/>
              </a:spcAft>
              <a:buClr>
                <a:schemeClr val="dk1"/>
              </a:buClr>
              <a:buSzPts val="900"/>
              <a:buFont typeface="Arial"/>
              <a:buNone/>
              <a:defRPr sz="900"/>
            </a:lvl9pPr>
          </a:lstStyle>
          <a:p>
            <a:endParaRPr/>
          </a:p>
        </p:txBody>
      </p:sp>
      <p:sp>
        <p:nvSpPr>
          <p:cNvPr id="35" name="Google Shape;35;p5"/>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5"/>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5"/>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8"/>
        <p:cNvGrpSpPr/>
        <p:nvPr/>
      </p:nvGrpSpPr>
      <p:grpSpPr>
        <a:xfrm>
          <a:off x="0" y="0"/>
          <a:ext cx="0" cy="0"/>
          <a:chOff x="0" y="0"/>
          <a:chExt cx="0" cy="0"/>
        </a:xfrm>
      </p:grpSpPr>
      <p:sp>
        <p:nvSpPr>
          <p:cNvPr id="39" name="Google Shape;39;p6"/>
          <p:cNvSpPr txBox="1">
            <a:spLocks noGrp="1"/>
          </p:cNvSpPr>
          <p:nvPr>
            <p:ph type="title"/>
          </p:nvPr>
        </p:nvSpPr>
        <p:spPr>
          <a:xfrm>
            <a:off x="1645445" y="1748118"/>
            <a:ext cx="10829926" cy="7436224"/>
          </a:xfrm>
          <a:prstGeom prst="rect">
            <a:avLst/>
          </a:prstGeom>
          <a:noFill/>
          <a:ln>
            <a:noFill/>
          </a:ln>
        </p:spPr>
        <p:txBody>
          <a:bodyPr spcFirstLastPara="1" wrap="square" lIns="428450" tIns="214225" rIns="428450" bIns="214225"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0" name="Google Shape;40;p6"/>
          <p:cNvSpPr txBox="1">
            <a:spLocks noGrp="1"/>
          </p:cNvSpPr>
          <p:nvPr>
            <p:ph type="body" idx="1"/>
          </p:nvPr>
        </p:nvSpPr>
        <p:spPr>
          <a:xfrm>
            <a:off x="12870656" y="1748118"/>
            <a:ext cx="18402300" cy="37459024"/>
          </a:xfrm>
          <a:prstGeom prst="rect">
            <a:avLst/>
          </a:prstGeom>
          <a:noFill/>
          <a:ln>
            <a:noFill/>
          </a:ln>
        </p:spPr>
        <p:txBody>
          <a:bodyPr spcFirstLastPara="1" wrap="square" lIns="428450" tIns="214225" rIns="428450" bIns="214225" anchor="t" anchorCtr="0">
            <a:noAutofit/>
          </a:bodyPr>
          <a:lstStyle>
            <a:lvl1pPr marL="457200" lvl="0" indent="-431800" algn="l">
              <a:spcBef>
                <a:spcPts val="640"/>
              </a:spcBef>
              <a:spcAft>
                <a:spcPts val="0"/>
              </a:spcAft>
              <a:buClr>
                <a:schemeClr val="dk1"/>
              </a:buClr>
              <a:buSzPts val="3200"/>
              <a:buFont typeface="Arial"/>
              <a:buChar char="•"/>
              <a:defRPr sz="3200"/>
            </a:lvl1pPr>
            <a:lvl2pPr marL="914400" lvl="1" indent="-406400" algn="l">
              <a:spcBef>
                <a:spcPts val="560"/>
              </a:spcBef>
              <a:spcAft>
                <a:spcPts val="0"/>
              </a:spcAft>
              <a:buClr>
                <a:schemeClr val="dk1"/>
              </a:buClr>
              <a:buSzPts val="2800"/>
              <a:buFont typeface="Arial"/>
              <a:buChar char="–"/>
              <a:defRPr sz="2800"/>
            </a:lvl2pPr>
            <a:lvl3pPr marL="1371600" lvl="2" indent="-381000" algn="l">
              <a:spcBef>
                <a:spcPts val="480"/>
              </a:spcBef>
              <a:spcAft>
                <a:spcPts val="0"/>
              </a:spcAft>
              <a:buClr>
                <a:schemeClr val="dk1"/>
              </a:buClr>
              <a:buSzPts val="2400"/>
              <a:buFont typeface="Arial"/>
              <a:buChar char="•"/>
              <a:defRPr sz="2400"/>
            </a:lvl3pPr>
            <a:lvl4pPr marL="1828800" lvl="3" indent="-355600" algn="l">
              <a:spcBef>
                <a:spcPts val="400"/>
              </a:spcBef>
              <a:spcAft>
                <a:spcPts val="0"/>
              </a:spcAft>
              <a:buClr>
                <a:schemeClr val="dk1"/>
              </a:buClr>
              <a:buSzPts val="2000"/>
              <a:buFont typeface="Arial"/>
              <a:buChar char="–"/>
              <a:defRPr sz="2000"/>
            </a:lvl4pPr>
            <a:lvl5pPr marL="2286000" lvl="4" indent="-355600" algn="l">
              <a:spcBef>
                <a:spcPts val="400"/>
              </a:spcBef>
              <a:spcAft>
                <a:spcPts val="0"/>
              </a:spcAft>
              <a:buClr>
                <a:schemeClr val="dk1"/>
              </a:buClr>
              <a:buSzPts val="2000"/>
              <a:buFont typeface="Arial"/>
              <a:buChar char="»"/>
              <a:defRPr sz="2000"/>
            </a:lvl5pPr>
            <a:lvl6pPr marL="2743200" lvl="5" indent="-355600" algn="l">
              <a:spcBef>
                <a:spcPts val="400"/>
              </a:spcBef>
              <a:spcAft>
                <a:spcPts val="0"/>
              </a:spcAft>
              <a:buClr>
                <a:schemeClr val="dk1"/>
              </a:buClr>
              <a:buSzPts val="2000"/>
              <a:buFont typeface="Arial"/>
              <a:buChar char="»"/>
              <a:defRPr sz="2000"/>
            </a:lvl6pPr>
            <a:lvl7pPr marL="3200400" lvl="6" indent="-355600" algn="l">
              <a:spcBef>
                <a:spcPts val="400"/>
              </a:spcBef>
              <a:spcAft>
                <a:spcPts val="0"/>
              </a:spcAft>
              <a:buClr>
                <a:schemeClr val="dk1"/>
              </a:buClr>
              <a:buSzPts val="2000"/>
              <a:buFont typeface="Arial"/>
              <a:buChar char="»"/>
              <a:defRPr sz="2000"/>
            </a:lvl7pPr>
            <a:lvl8pPr marL="3657600" lvl="7" indent="-355600" algn="l">
              <a:spcBef>
                <a:spcPts val="400"/>
              </a:spcBef>
              <a:spcAft>
                <a:spcPts val="0"/>
              </a:spcAft>
              <a:buClr>
                <a:schemeClr val="dk1"/>
              </a:buClr>
              <a:buSzPts val="2000"/>
              <a:buFont typeface="Arial"/>
              <a:buChar char="»"/>
              <a:defRPr sz="2000"/>
            </a:lvl8pPr>
            <a:lvl9pPr marL="4114800" lvl="8" indent="-355600" algn="l">
              <a:spcBef>
                <a:spcPts val="400"/>
              </a:spcBef>
              <a:spcAft>
                <a:spcPts val="0"/>
              </a:spcAft>
              <a:buClr>
                <a:schemeClr val="dk1"/>
              </a:buClr>
              <a:buSzPts val="2000"/>
              <a:buFont typeface="Arial"/>
              <a:buChar char="»"/>
              <a:defRPr sz="2000"/>
            </a:lvl9pPr>
          </a:lstStyle>
          <a:p>
            <a:endParaRPr/>
          </a:p>
        </p:txBody>
      </p:sp>
      <p:sp>
        <p:nvSpPr>
          <p:cNvPr id="41" name="Google Shape;41;p6"/>
          <p:cNvSpPr txBox="1">
            <a:spLocks noGrp="1"/>
          </p:cNvSpPr>
          <p:nvPr>
            <p:ph type="body" idx="2"/>
          </p:nvPr>
        </p:nvSpPr>
        <p:spPr>
          <a:xfrm>
            <a:off x="1645445" y="9184341"/>
            <a:ext cx="10829926" cy="30022799"/>
          </a:xfrm>
          <a:prstGeom prst="rect">
            <a:avLst/>
          </a:prstGeom>
          <a:noFill/>
          <a:ln>
            <a:noFill/>
          </a:ln>
        </p:spPr>
        <p:txBody>
          <a:bodyPr spcFirstLastPara="1" wrap="square" lIns="428450" tIns="214225" rIns="428450" bIns="214225" anchor="t" anchorCtr="0">
            <a:noAutofit/>
          </a:bodyPr>
          <a:lstStyle>
            <a:lvl1pPr marL="457200" lvl="0" indent="-228600" algn="l">
              <a:spcBef>
                <a:spcPts val="280"/>
              </a:spcBef>
              <a:spcAft>
                <a:spcPts val="0"/>
              </a:spcAft>
              <a:buClr>
                <a:schemeClr val="dk1"/>
              </a:buClr>
              <a:buSzPts val="1400"/>
              <a:buFont typeface="Arial"/>
              <a:buNone/>
              <a:defRPr sz="1400"/>
            </a:lvl1pPr>
            <a:lvl2pPr marL="914400" lvl="1" indent="-228600" algn="l">
              <a:spcBef>
                <a:spcPts val="240"/>
              </a:spcBef>
              <a:spcAft>
                <a:spcPts val="0"/>
              </a:spcAft>
              <a:buClr>
                <a:schemeClr val="dk1"/>
              </a:buClr>
              <a:buSzPts val="1200"/>
              <a:buFont typeface="Arial"/>
              <a:buNone/>
              <a:defRPr sz="1200"/>
            </a:lvl2pPr>
            <a:lvl3pPr marL="1371600" lvl="2" indent="-228600" algn="l">
              <a:spcBef>
                <a:spcPts val="200"/>
              </a:spcBef>
              <a:spcAft>
                <a:spcPts val="0"/>
              </a:spcAft>
              <a:buClr>
                <a:schemeClr val="dk1"/>
              </a:buClr>
              <a:buSzPts val="1000"/>
              <a:buFont typeface="Arial"/>
              <a:buNone/>
              <a:defRPr sz="1000"/>
            </a:lvl3pPr>
            <a:lvl4pPr marL="1828800" lvl="3" indent="-228600" algn="l">
              <a:spcBef>
                <a:spcPts val="180"/>
              </a:spcBef>
              <a:spcAft>
                <a:spcPts val="0"/>
              </a:spcAft>
              <a:buClr>
                <a:schemeClr val="dk1"/>
              </a:buClr>
              <a:buSzPts val="900"/>
              <a:buFont typeface="Arial"/>
              <a:buNone/>
              <a:defRPr sz="900"/>
            </a:lvl4pPr>
            <a:lvl5pPr marL="2286000" lvl="4" indent="-228600" algn="l">
              <a:spcBef>
                <a:spcPts val="180"/>
              </a:spcBef>
              <a:spcAft>
                <a:spcPts val="0"/>
              </a:spcAft>
              <a:buClr>
                <a:schemeClr val="dk1"/>
              </a:buClr>
              <a:buSzPts val="900"/>
              <a:buFont typeface="Arial"/>
              <a:buNone/>
              <a:defRPr sz="900"/>
            </a:lvl5pPr>
            <a:lvl6pPr marL="2743200" lvl="5" indent="-228600" algn="l">
              <a:spcBef>
                <a:spcPts val="180"/>
              </a:spcBef>
              <a:spcAft>
                <a:spcPts val="0"/>
              </a:spcAft>
              <a:buClr>
                <a:schemeClr val="dk1"/>
              </a:buClr>
              <a:buSzPts val="900"/>
              <a:buFont typeface="Arial"/>
              <a:buNone/>
              <a:defRPr sz="900"/>
            </a:lvl6pPr>
            <a:lvl7pPr marL="3200400" lvl="6" indent="-228600" algn="l">
              <a:spcBef>
                <a:spcPts val="180"/>
              </a:spcBef>
              <a:spcAft>
                <a:spcPts val="0"/>
              </a:spcAft>
              <a:buClr>
                <a:schemeClr val="dk1"/>
              </a:buClr>
              <a:buSzPts val="900"/>
              <a:buFont typeface="Arial"/>
              <a:buNone/>
              <a:defRPr sz="900"/>
            </a:lvl7pPr>
            <a:lvl8pPr marL="3657600" lvl="7" indent="-228600" algn="l">
              <a:spcBef>
                <a:spcPts val="180"/>
              </a:spcBef>
              <a:spcAft>
                <a:spcPts val="0"/>
              </a:spcAft>
              <a:buClr>
                <a:schemeClr val="dk1"/>
              </a:buClr>
              <a:buSzPts val="900"/>
              <a:buFont typeface="Arial"/>
              <a:buNone/>
              <a:defRPr sz="900"/>
            </a:lvl8pPr>
            <a:lvl9pPr marL="4114800" lvl="8" indent="-228600" algn="l">
              <a:spcBef>
                <a:spcPts val="180"/>
              </a:spcBef>
              <a:spcAft>
                <a:spcPts val="0"/>
              </a:spcAft>
              <a:buClr>
                <a:schemeClr val="dk1"/>
              </a:buClr>
              <a:buSzPts val="900"/>
              <a:buFont typeface="Arial"/>
              <a:buNone/>
              <a:defRPr sz="900"/>
            </a:lvl9pPr>
          </a:lstStyle>
          <a:p>
            <a:endParaRPr/>
          </a:p>
        </p:txBody>
      </p:sp>
      <p:sp>
        <p:nvSpPr>
          <p:cNvPr id="42" name="Google Shape;42;p6"/>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6"/>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6"/>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7"/>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7" name="Google Shape;47;p7"/>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7"/>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7"/>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0"/>
        <p:cNvGrpSpPr/>
        <p:nvPr/>
      </p:nvGrpSpPr>
      <p:grpSpPr>
        <a:xfrm>
          <a:off x="0" y="0"/>
          <a:ext cx="0" cy="0"/>
          <a:chOff x="0" y="0"/>
          <a:chExt cx="0" cy="0"/>
        </a:xfrm>
      </p:grpSpPr>
      <p:sp>
        <p:nvSpPr>
          <p:cNvPr id="51" name="Google Shape;51;p8"/>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2" name="Google Shape;52;p8"/>
          <p:cNvSpPr txBox="1">
            <a:spLocks noGrp="1"/>
          </p:cNvSpPr>
          <p:nvPr>
            <p:ph type="body" idx="1"/>
          </p:nvPr>
        </p:nvSpPr>
        <p:spPr>
          <a:xfrm>
            <a:off x="1645444" y="9825318"/>
            <a:ext cx="14544675" cy="4094630"/>
          </a:xfrm>
          <a:prstGeom prst="rect">
            <a:avLst/>
          </a:prstGeom>
          <a:noFill/>
          <a:ln>
            <a:noFill/>
          </a:ln>
        </p:spPr>
        <p:txBody>
          <a:bodyPr spcFirstLastPara="1" wrap="square" lIns="428450" tIns="214225" rIns="428450" bIns="214225" anchor="b" anchorCtr="0">
            <a:noAutofit/>
          </a:bodyPr>
          <a:lstStyle>
            <a:lvl1pPr marL="457200" lvl="0" indent="-228600" algn="l">
              <a:spcBef>
                <a:spcPts val="480"/>
              </a:spcBef>
              <a:spcAft>
                <a:spcPts val="0"/>
              </a:spcAft>
              <a:buClr>
                <a:schemeClr val="dk1"/>
              </a:buClr>
              <a:buSzPts val="2400"/>
              <a:buFont typeface="Arial"/>
              <a:buNone/>
              <a:defRPr sz="2400" b="1"/>
            </a:lvl1pPr>
            <a:lvl2pPr marL="914400" lvl="1" indent="-228600" algn="l">
              <a:spcBef>
                <a:spcPts val="400"/>
              </a:spcBef>
              <a:spcAft>
                <a:spcPts val="0"/>
              </a:spcAft>
              <a:buClr>
                <a:schemeClr val="dk1"/>
              </a:buClr>
              <a:buSzPts val="2000"/>
              <a:buFont typeface="Arial"/>
              <a:buNone/>
              <a:defRPr sz="2000" b="1"/>
            </a:lvl2pPr>
            <a:lvl3pPr marL="1371600" lvl="2" indent="-228600" algn="l">
              <a:spcBef>
                <a:spcPts val="360"/>
              </a:spcBef>
              <a:spcAft>
                <a:spcPts val="0"/>
              </a:spcAft>
              <a:buClr>
                <a:schemeClr val="dk1"/>
              </a:buClr>
              <a:buSzPts val="1800"/>
              <a:buFont typeface="Arial"/>
              <a:buNone/>
              <a:defRPr sz="1800" b="1"/>
            </a:lvl3pPr>
            <a:lvl4pPr marL="1828800" lvl="3" indent="-228600" algn="l">
              <a:spcBef>
                <a:spcPts val="320"/>
              </a:spcBef>
              <a:spcAft>
                <a:spcPts val="0"/>
              </a:spcAft>
              <a:buClr>
                <a:schemeClr val="dk1"/>
              </a:buClr>
              <a:buSzPts val="1600"/>
              <a:buFont typeface="Arial"/>
              <a:buNone/>
              <a:defRPr sz="1600" b="1"/>
            </a:lvl4pPr>
            <a:lvl5pPr marL="2286000" lvl="4" indent="-228600" algn="l">
              <a:spcBef>
                <a:spcPts val="320"/>
              </a:spcBef>
              <a:spcAft>
                <a:spcPts val="0"/>
              </a:spcAft>
              <a:buClr>
                <a:schemeClr val="dk1"/>
              </a:buClr>
              <a:buSzPts val="1600"/>
              <a:buFont typeface="Arial"/>
              <a:buNone/>
              <a:defRPr sz="1600" b="1"/>
            </a:lvl5pPr>
            <a:lvl6pPr marL="2743200" lvl="5" indent="-228600" algn="l">
              <a:spcBef>
                <a:spcPts val="320"/>
              </a:spcBef>
              <a:spcAft>
                <a:spcPts val="0"/>
              </a:spcAft>
              <a:buClr>
                <a:schemeClr val="dk1"/>
              </a:buClr>
              <a:buSzPts val="1600"/>
              <a:buFont typeface="Arial"/>
              <a:buNone/>
              <a:defRPr sz="1600" b="1"/>
            </a:lvl6pPr>
            <a:lvl7pPr marL="3200400" lvl="6" indent="-228600" algn="l">
              <a:spcBef>
                <a:spcPts val="320"/>
              </a:spcBef>
              <a:spcAft>
                <a:spcPts val="0"/>
              </a:spcAft>
              <a:buClr>
                <a:schemeClr val="dk1"/>
              </a:buClr>
              <a:buSzPts val="1600"/>
              <a:buFont typeface="Arial"/>
              <a:buNone/>
              <a:defRPr sz="1600" b="1"/>
            </a:lvl7pPr>
            <a:lvl8pPr marL="3657600" lvl="7" indent="-228600" algn="l">
              <a:spcBef>
                <a:spcPts val="320"/>
              </a:spcBef>
              <a:spcAft>
                <a:spcPts val="0"/>
              </a:spcAft>
              <a:buClr>
                <a:schemeClr val="dk1"/>
              </a:buClr>
              <a:buSzPts val="1600"/>
              <a:buFont typeface="Arial"/>
              <a:buNone/>
              <a:defRPr sz="1600" b="1"/>
            </a:lvl8pPr>
            <a:lvl9pPr marL="4114800" lvl="8" indent="-228600" algn="l">
              <a:spcBef>
                <a:spcPts val="320"/>
              </a:spcBef>
              <a:spcAft>
                <a:spcPts val="0"/>
              </a:spcAft>
              <a:buClr>
                <a:schemeClr val="dk1"/>
              </a:buClr>
              <a:buSzPts val="1600"/>
              <a:buFont typeface="Arial"/>
              <a:buNone/>
              <a:defRPr sz="1600" b="1"/>
            </a:lvl9pPr>
          </a:lstStyle>
          <a:p>
            <a:endParaRPr/>
          </a:p>
        </p:txBody>
      </p:sp>
      <p:sp>
        <p:nvSpPr>
          <p:cNvPr id="53" name="Google Shape;53;p8"/>
          <p:cNvSpPr txBox="1">
            <a:spLocks noGrp="1"/>
          </p:cNvSpPr>
          <p:nvPr>
            <p:ph type="body" idx="2"/>
          </p:nvPr>
        </p:nvSpPr>
        <p:spPr>
          <a:xfrm>
            <a:off x="1645444" y="13919948"/>
            <a:ext cx="14544675" cy="25287194"/>
          </a:xfrm>
          <a:prstGeom prst="rect">
            <a:avLst/>
          </a:prstGeom>
          <a:noFill/>
          <a:ln>
            <a:noFill/>
          </a:ln>
        </p:spPr>
        <p:txBody>
          <a:bodyPr spcFirstLastPara="1" wrap="square" lIns="428450" tIns="214225" rIns="428450" bIns="214225" anchor="t" anchorCtr="0">
            <a:noAutofit/>
          </a:bodyPr>
          <a:lstStyle>
            <a:lvl1pPr marL="457200" lvl="0" indent="-381000" algn="l">
              <a:spcBef>
                <a:spcPts val="480"/>
              </a:spcBef>
              <a:spcAft>
                <a:spcPts val="0"/>
              </a:spcAft>
              <a:buClr>
                <a:schemeClr val="dk1"/>
              </a:buClr>
              <a:buSzPts val="2400"/>
              <a:buFont typeface="Arial"/>
              <a:buChar char="•"/>
              <a:defRPr sz="2400"/>
            </a:lvl1pPr>
            <a:lvl2pPr marL="914400" lvl="1" indent="-355600" algn="l">
              <a:spcBef>
                <a:spcPts val="400"/>
              </a:spcBef>
              <a:spcAft>
                <a:spcPts val="0"/>
              </a:spcAft>
              <a:buClr>
                <a:schemeClr val="dk1"/>
              </a:buClr>
              <a:buSzPts val="2000"/>
              <a:buFont typeface="Arial"/>
              <a:buChar char="–"/>
              <a:defRPr sz="2000"/>
            </a:lvl2pPr>
            <a:lvl3pPr marL="1371600" lvl="2" indent="-342900" algn="l">
              <a:spcBef>
                <a:spcPts val="360"/>
              </a:spcBef>
              <a:spcAft>
                <a:spcPts val="0"/>
              </a:spcAft>
              <a:buClr>
                <a:schemeClr val="dk1"/>
              </a:buClr>
              <a:buSzPts val="1800"/>
              <a:buFont typeface="Arial"/>
              <a:buChar char="•"/>
              <a:defRPr sz="1800"/>
            </a:lvl3pPr>
            <a:lvl4pPr marL="1828800" lvl="3" indent="-330200" algn="l">
              <a:spcBef>
                <a:spcPts val="320"/>
              </a:spcBef>
              <a:spcAft>
                <a:spcPts val="0"/>
              </a:spcAft>
              <a:buClr>
                <a:schemeClr val="dk1"/>
              </a:buClr>
              <a:buSzPts val="1600"/>
              <a:buFont typeface="Arial"/>
              <a:buChar char="–"/>
              <a:defRPr sz="1600"/>
            </a:lvl4pPr>
            <a:lvl5pPr marL="2286000" lvl="4" indent="-330200" algn="l">
              <a:spcBef>
                <a:spcPts val="320"/>
              </a:spcBef>
              <a:spcAft>
                <a:spcPts val="0"/>
              </a:spcAft>
              <a:buClr>
                <a:schemeClr val="dk1"/>
              </a:buClr>
              <a:buSzPts val="1600"/>
              <a:buFont typeface="Arial"/>
              <a:buChar char="»"/>
              <a:defRPr sz="1600"/>
            </a:lvl5pPr>
            <a:lvl6pPr marL="2743200" lvl="5" indent="-330200" algn="l">
              <a:spcBef>
                <a:spcPts val="320"/>
              </a:spcBef>
              <a:spcAft>
                <a:spcPts val="0"/>
              </a:spcAft>
              <a:buClr>
                <a:schemeClr val="dk1"/>
              </a:buClr>
              <a:buSzPts val="1600"/>
              <a:buFont typeface="Arial"/>
              <a:buChar char="»"/>
              <a:defRPr sz="1600"/>
            </a:lvl6pPr>
            <a:lvl7pPr marL="3200400" lvl="6" indent="-330200" algn="l">
              <a:spcBef>
                <a:spcPts val="320"/>
              </a:spcBef>
              <a:spcAft>
                <a:spcPts val="0"/>
              </a:spcAft>
              <a:buClr>
                <a:schemeClr val="dk1"/>
              </a:buClr>
              <a:buSzPts val="1600"/>
              <a:buFont typeface="Arial"/>
              <a:buChar char="»"/>
              <a:defRPr sz="1600"/>
            </a:lvl7pPr>
            <a:lvl8pPr marL="3657600" lvl="7" indent="-330200" algn="l">
              <a:spcBef>
                <a:spcPts val="320"/>
              </a:spcBef>
              <a:spcAft>
                <a:spcPts val="0"/>
              </a:spcAft>
              <a:buClr>
                <a:schemeClr val="dk1"/>
              </a:buClr>
              <a:buSzPts val="1600"/>
              <a:buFont typeface="Arial"/>
              <a:buChar char="»"/>
              <a:defRPr sz="1600"/>
            </a:lvl8pPr>
            <a:lvl9pPr marL="4114800" lvl="8" indent="-330200" algn="l">
              <a:spcBef>
                <a:spcPts val="320"/>
              </a:spcBef>
              <a:spcAft>
                <a:spcPts val="0"/>
              </a:spcAft>
              <a:buClr>
                <a:schemeClr val="dk1"/>
              </a:buClr>
              <a:buSzPts val="1600"/>
              <a:buFont typeface="Arial"/>
              <a:buChar char="»"/>
              <a:defRPr sz="1600"/>
            </a:lvl9pPr>
          </a:lstStyle>
          <a:p>
            <a:endParaRPr/>
          </a:p>
        </p:txBody>
      </p:sp>
      <p:sp>
        <p:nvSpPr>
          <p:cNvPr id="54" name="Google Shape;54;p8"/>
          <p:cNvSpPr txBox="1">
            <a:spLocks noGrp="1"/>
          </p:cNvSpPr>
          <p:nvPr>
            <p:ph type="body" idx="3"/>
          </p:nvPr>
        </p:nvSpPr>
        <p:spPr>
          <a:xfrm>
            <a:off x="16722328" y="9825318"/>
            <a:ext cx="14550628" cy="4094630"/>
          </a:xfrm>
          <a:prstGeom prst="rect">
            <a:avLst/>
          </a:prstGeom>
          <a:noFill/>
          <a:ln>
            <a:noFill/>
          </a:ln>
        </p:spPr>
        <p:txBody>
          <a:bodyPr spcFirstLastPara="1" wrap="square" lIns="428450" tIns="214225" rIns="428450" bIns="214225" anchor="b" anchorCtr="0">
            <a:noAutofit/>
          </a:bodyPr>
          <a:lstStyle>
            <a:lvl1pPr marL="457200" lvl="0" indent="-228600" algn="l">
              <a:spcBef>
                <a:spcPts val="480"/>
              </a:spcBef>
              <a:spcAft>
                <a:spcPts val="0"/>
              </a:spcAft>
              <a:buClr>
                <a:schemeClr val="dk1"/>
              </a:buClr>
              <a:buSzPts val="2400"/>
              <a:buFont typeface="Arial"/>
              <a:buNone/>
              <a:defRPr sz="2400" b="1"/>
            </a:lvl1pPr>
            <a:lvl2pPr marL="914400" lvl="1" indent="-228600" algn="l">
              <a:spcBef>
                <a:spcPts val="400"/>
              </a:spcBef>
              <a:spcAft>
                <a:spcPts val="0"/>
              </a:spcAft>
              <a:buClr>
                <a:schemeClr val="dk1"/>
              </a:buClr>
              <a:buSzPts val="2000"/>
              <a:buFont typeface="Arial"/>
              <a:buNone/>
              <a:defRPr sz="2000" b="1"/>
            </a:lvl2pPr>
            <a:lvl3pPr marL="1371600" lvl="2" indent="-228600" algn="l">
              <a:spcBef>
                <a:spcPts val="360"/>
              </a:spcBef>
              <a:spcAft>
                <a:spcPts val="0"/>
              </a:spcAft>
              <a:buClr>
                <a:schemeClr val="dk1"/>
              </a:buClr>
              <a:buSzPts val="1800"/>
              <a:buFont typeface="Arial"/>
              <a:buNone/>
              <a:defRPr sz="1800" b="1"/>
            </a:lvl3pPr>
            <a:lvl4pPr marL="1828800" lvl="3" indent="-228600" algn="l">
              <a:spcBef>
                <a:spcPts val="320"/>
              </a:spcBef>
              <a:spcAft>
                <a:spcPts val="0"/>
              </a:spcAft>
              <a:buClr>
                <a:schemeClr val="dk1"/>
              </a:buClr>
              <a:buSzPts val="1600"/>
              <a:buFont typeface="Arial"/>
              <a:buNone/>
              <a:defRPr sz="1600" b="1"/>
            </a:lvl4pPr>
            <a:lvl5pPr marL="2286000" lvl="4" indent="-228600" algn="l">
              <a:spcBef>
                <a:spcPts val="320"/>
              </a:spcBef>
              <a:spcAft>
                <a:spcPts val="0"/>
              </a:spcAft>
              <a:buClr>
                <a:schemeClr val="dk1"/>
              </a:buClr>
              <a:buSzPts val="1600"/>
              <a:buFont typeface="Arial"/>
              <a:buNone/>
              <a:defRPr sz="1600" b="1"/>
            </a:lvl5pPr>
            <a:lvl6pPr marL="2743200" lvl="5" indent="-228600" algn="l">
              <a:spcBef>
                <a:spcPts val="320"/>
              </a:spcBef>
              <a:spcAft>
                <a:spcPts val="0"/>
              </a:spcAft>
              <a:buClr>
                <a:schemeClr val="dk1"/>
              </a:buClr>
              <a:buSzPts val="1600"/>
              <a:buFont typeface="Arial"/>
              <a:buNone/>
              <a:defRPr sz="1600" b="1"/>
            </a:lvl6pPr>
            <a:lvl7pPr marL="3200400" lvl="6" indent="-228600" algn="l">
              <a:spcBef>
                <a:spcPts val="320"/>
              </a:spcBef>
              <a:spcAft>
                <a:spcPts val="0"/>
              </a:spcAft>
              <a:buClr>
                <a:schemeClr val="dk1"/>
              </a:buClr>
              <a:buSzPts val="1600"/>
              <a:buFont typeface="Arial"/>
              <a:buNone/>
              <a:defRPr sz="1600" b="1"/>
            </a:lvl7pPr>
            <a:lvl8pPr marL="3657600" lvl="7" indent="-228600" algn="l">
              <a:spcBef>
                <a:spcPts val="320"/>
              </a:spcBef>
              <a:spcAft>
                <a:spcPts val="0"/>
              </a:spcAft>
              <a:buClr>
                <a:schemeClr val="dk1"/>
              </a:buClr>
              <a:buSzPts val="1600"/>
              <a:buFont typeface="Arial"/>
              <a:buNone/>
              <a:defRPr sz="1600" b="1"/>
            </a:lvl8pPr>
            <a:lvl9pPr marL="4114800" lvl="8" indent="-228600" algn="l">
              <a:spcBef>
                <a:spcPts val="320"/>
              </a:spcBef>
              <a:spcAft>
                <a:spcPts val="0"/>
              </a:spcAft>
              <a:buClr>
                <a:schemeClr val="dk1"/>
              </a:buClr>
              <a:buSzPts val="1600"/>
              <a:buFont typeface="Arial"/>
              <a:buNone/>
              <a:defRPr sz="1600" b="1"/>
            </a:lvl9pPr>
          </a:lstStyle>
          <a:p>
            <a:endParaRPr/>
          </a:p>
        </p:txBody>
      </p:sp>
      <p:sp>
        <p:nvSpPr>
          <p:cNvPr id="55" name="Google Shape;55;p8"/>
          <p:cNvSpPr txBox="1">
            <a:spLocks noGrp="1"/>
          </p:cNvSpPr>
          <p:nvPr>
            <p:ph type="body" idx="4"/>
          </p:nvPr>
        </p:nvSpPr>
        <p:spPr>
          <a:xfrm>
            <a:off x="16722328" y="13919948"/>
            <a:ext cx="14550628" cy="25287194"/>
          </a:xfrm>
          <a:prstGeom prst="rect">
            <a:avLst/>
          </a:prstGeom>
          <a:noFill/>
          <a:ln>
            <a:noFill/>
          </a:ln>
        </p:spPr>
        <p:txBody>
          <a:bodyPr spcFirstLastPara="1" wrap="square" lIns="428450" tIns="214225" rIns="428450" bIns="214225" anchor="t" anchorCtr="0">
            <a:noAutofit/>
          </a:bodyPr>
          <a:lstStyle>
            <a:lvl1pPr marL="457200" lvl="0" indent="-381000" algn="l">
              <a:spcBef>
                <a:spcPts val="480"/>
              </a:spcBef>
              <a:spcAft>
                <a:spcPts val="0"/>
              </a:spcAft>
              <a:buClr>
                <a:schemeClr val="dk1"/>
              </a:buClr>
              <a:buSzPts val="2400"/>
              <a:buFont typeface="Arial"/>
              <a:buChar char="•"/>
              <a:defRPr sz="2400"/>
            </a:lvl1pPr>
            <a:lvl2pPr marL="914400" lvl="1" indent="-355600" algn="l">
              <a:spcBef>
                <a:spcPts val="400"/>
              </a:spcBef>
              <a:spcAft>
                <a:spcPts val="0"/>
              </a:spcAft>
              <a:buClr>
                <a:schemeClr val="dk1"/>
              </a:buClr>
              <a:buSzPts val="2000"/>
              <a:buFont typeface="Arial"/>
              <a:buChar char="–"/>
              <a:defRPr sz="2000"/>
            </a:lvl2pPr>
            <a:lvl3pPr marL="1371600" lvl="2" indent="-342900" algn="l">
              <a:spcBef>
                <a:spcPts val="360"/>
              </a:spcBef>
              <a:spcAft>
                <a:spcPts val="0"/>
              </a:spcAft>
              <a:buClr>
                <a:schemeClr val="dk1"/>
              </a:buClr>
              <a:buSzPts val="1800"/>
              <a:buFont typeface="Arial"/>
              <a:buChar char="•"/>
              <a:defRPr sz="1800"/>
            </a:lvl3pPr>
            <a:lvl4pPr marL="1828800" lvl="3" indent="-330200" algn="l">
              <a:spcBef>
                <a:spcPts val="320"/>
              </a:spcBef>
              <a:spcAft>
                <a:spcPts val="0"/>
              </a:spcAft>
              <a:buClr>
                <a:schemeClr val="dk1"/>
              </a:buClr>
              <a:buSzPts val="1600"/>
              <a:buFont typeface="Arial"/>
              <a:buChar char="–"/>
              <a:defRPr sz="1600"/>
            </a:lvl4pPr>
            <a:lvl5pPr marL="2286000" lvl="4" indent="-330200" algn="l">
              <a:spcBef>
                <a:spcPts val="320"/>
              </a:spcBef>
              <a:spcAft>
                <a:spcPts val="0"/>
              </a:spcAft>
              <a:buClr>
                <a:schemeClr val="dk1"/>
              </a:buClr>
              <a:buSzPts val="1600"/>
              <a:buFont typeface="Arial"/>
              <a:buChar char="»"/>
              <a:defRPr sz="1600"/>
            </a:lvl5pPr>
            <a:lvl6pPr marL="2743200" lvl="5" indent="-330200" algn="l">
              <a:spcBef>
                <a:spcPts val="320"/>
              </a:spcBef>
              <a:spcAft>
                <a:spcPts val="0"/>
              </a:spcAft>
              <a:buClr>
                <a:schemeClr val="dk1"/>
              </a:buClr>
              <a:buSzPts val="1600"/>
              <a:buFont typeface="Arial"/>
              <a:buChar char="»"/>
              <a:defRPr sz="1600"/>
            </a:lvl6pPr>
            <a:lvl7pPr marL="3200400" lvl="6" indent="-330200" algn="l">
              <a:spcBef>
                <a:spcPts val="320"/>
              </a:spcBef>
              <a:spcAft>
                <a:spcPts val="0"/>
              </a:spcAft>
              <a:buClr>
                <a:schemeClr val="dk1"/>
              </a:buClr>
              <a:buSzPts val="1600"/>
              <a:buFont typeface="Arial"/>
              <a:buChar char="»"/>
              <a:defRPr sz="1600"/>
            </a:lvl7pPr>
            <a:lvl8pPr marL="3657600" lvl="7" indent="-330200" algn="l">
              <a:spcBef>
                <a:spcPts val="320"/>
              </a:spcBef>
              <a:spcAft>
                <a:spcPts val="0"/>
              </a:spcAft>
              <a:buClr>
                <a:schemeClr val="dk1"/>
              </a:buClr>
              <a:buSzPts val="1600"/>
              <a:buFont typeface="Arial"/>
              <a:buChar char="»"/>
              <a:defRPr sz="1600"/>
            </a:lvl8pPr>
            <a:lvl9pPr marL="4114800" lvl="8" indent="-330200" algn="l">
              <a:spcBef>
                <a:spcPts val="320"/>
              </a:spcBef>
              <a:spcAft>
                <a:spcPts val="0"/>
              </a:spcAft>
              <a:buClr>
                <a:schemeClr val="dk1"/>
              </a:buClr>
              <a:buSzPts val="1600"/>
              <a:buFont typeface="Arial"/>
              <a:buChar char="»"/>
              <a:defRPr sz="1600"/>
            </a:lvl9pPr>
          </a:lstStyle>
          <a:p>
            <a:endParaRPr/>
          </a:p>
        </p:txBody>
      </p:sp>
      <p:sp>
        <p:nvSpPr>
          <p:cNvPr id="56" name="Google Shape;56;p8"/>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8"/>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8"/>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9"/>
        <p:cNvGrpSpPr/>
        <p:nvPr/>
      </p:nvGrpSpPr>
      <p:grpSpPr>
        <a:xfrm>
          <a:off x="0" y="0"/>
          <a:ext cx="0" cy="0"/>
          <a:chOff x="0" y="0"/>
          <a:chExt cx="0" cy="0"/>
        </a:xfrm>
      </p:grpSpPr>
      <p:sp>
        <p:nvSpPr>
          <p:cNvPr id="60" name="Google Shape;60;p9"/>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1" name="Google Shape;61;p9"/>
          <p:cNvSpPr txBox="1">
            <a:spLocks noGrp="1"/>
          </p:cNvSpPr>
          <p:nvPr>
            <p:ph type="body" idx="1"/>
          </p:nvPr>
        </p:nvSpPr>
        <p:spPr>
          <a:xfrm>
            <a:off x="1645445" y="10242177"/>
            <a:ext cx="14756606" cy="28964965"/>
          </a:xfrm>
          <a:prstGeom prst="rect">
            <a:avLst/>
          </a:prstGeom>
          <a:noFill/>
          <a:ln>
            <a:noFill/>
          </a:ln>
        </p:spPr>
        <p:txBody>
          <a:bodyPr spcFirstLastPara="1" wrap="square" lIns="428450" tIns="214225" rIns="428450" bIns="214225" anchor="t" anchorCtr="0">
            <a:noAutofit/>
          </a:bodyPr>
          <a:lstStyle>
            <a:lvl1pPr marL="457200" lvl="0" indent="-406400" algn="l">
              <a:spcBef>
                <a:spcPts val="560"/>
              </a:spcBef>
              <a:spcAft>
                <a:spcPts val="0"/>
              </a:spcAft>
              <a:buClr>
                <a:schemeClr val="dk1"/>
              </a:buClr>
              <a:buSzPts val="2800"/>
              <a:buFont typeface="Arial"/>
              <a:buChar char="•"/>
              <a:defRPr sz="2800"/>
            </a:lvl1pPr>
            <a:lvl2pPr marL="914400" lvl="1" indent="-381000" algn="l">
              <a:spcBef>
                <a:spcPts val="480"/>
              </a:spcBef>
              <a:spcAft>
                <a:spcPts val="0"/>
              </a:spcAft>
              <a:buClr>
                <a:schemeClr val="dk1"/>
              </a:buClr>
              <a:buSzPts val="2400"/>
              <a:buFont typeface="Arial"/>
              <a:buChar char="–"/>
              <a:defRPr sz="2400"/>
            </a:lvl2pPr>
            <a:lvl3pPr marL="1371600" lvl="2" indent="-355600" algn="l">
              <a:spcBef>
                <a:spcPts val="400"/>
              </a:spcBef>
              <a:spcAft>
                <a:spcPts val="0"/>
              </a:spcAft>
              <a:buClr>
                <a:schemeClr val="dk1"/>
              </a:buClr>
              <a:buSzPts val="2000"/>
              <a:buFont typeface="Arial"/>
              <a:buChar char="•"/>
              <a:defRPr sz="2000"/>
            </a:lvl3pPr>
            <a:lvl4pPr marL="1828800" lvl="3" indent="-342900" algn="l">
              <a:spcBef>
                <a:spcPts val="360"/>
              </a:spcBef>
              <a:spcAft>
                <a:spcPts val="0"/>
              </a:spcAft>
              <a:buClr>
                <a:schemeClr val="dk1"/>
              </a:buClr>
              <a:buSzPts val="1800"/>
              <a:buFont typeface="Arial"/>
              <a:buChar char="–"/>
              <a:defRPr sz="1800"/>
            </a:lvl4pPr>
            <a:lvl5pPr marL="2286000" lvl="4" indent="-342900" algn="l">
              <a:spcBef>
                <a:spcPts val="360"/>
              </a:spcBef>
              <a:spcAft>
                <a:spcPts val="0"/>
              </a:spcAft>
              <a:buClr>
                <a:schemeClr val="dk1"/>
              </a:buClr>
              <a:buSzPts val="1800"/>
              <a:buFont typeface="Arial"/>
              <a:buChar char="»"/>
              <a:defRPr sz="1800"/>
            </a:lvl5pPr>
            <a:lvl6pPr marL="2743200" lvl="5" indent="-342900" algn="l">
              <a:spcBef>
                <a:spcPts val="360"/>
              </a:spcBef>
              <a:spcAft>
                <a:spcPts val="0"/>
              </a:spcAft>
              <a:buClr>
                <a:schemeClr val="dk1"/>
              </a:buClr>
              <a:buSzPts val="1800"/>
              <a:buFont typeface="Arial"/>
              <a:buChar char="»"/>
              <a:defRPr sz="1800"/>
            </a:lvl6pPr>
            <a:lvl7pPr marL="3200400" lvl="6" indent="-342900" algn="l">
              <a:spcBef>
                <a:spcPts val="360"/>
              </a:spcBef>
              <a:spcAft>
                <a:spcPts val="0"/>
              </a:spcAft>
              <a:buClr>
                <a:schemeClr val="dk1"/>
              </a:buClr>
              <a:buSzPts val="1800"/>
              <a:buFont typeface="Arial"/>
              <a:buChar char="»"/>
              <a:defRPr sz="1800"/>
            </a:lvl7pPr>
            <a:lvl8pPr marL="3657600" lvl="7" indent="-342900" algn="l">
              <a:spcBef>
                <a:spcPts val="360"/>
              </a:spcBef>
              <a:spcAft>
                <a:spcPts val="0"/>
              </a:spcAft>
              <a:buClr>
                <a:schemeClr val="dk1"/>
              </a:buClr>
              <a:buSzPts val="1800"/>
              <a:buFont typeface="Arial"/>
              <a:buChar char="»"/>
              <a:defRPr sz="1800"/>
            </a:lvl8pPr>
            <a:lvl9pPr marL="4114800" lvl="8" indent="-342900" algn="l">
              <a:spcBef>
                <a:spcPts val="360"/>
              </a:spcBef>
              <a:spcAft>
                <a:spcPts val="0"/>
              </a:spcAft>
              <a:buClr>
                <a:schemeClr val="dk1"/>
              </a:buClr>
              <a:buSzPts val="1800"/>
              <a:buFont typeface="Arial"/>
              <a:buChar char="»"/>
              <a:defRPr sz="1800"/>
            </a:lvl9pPr>
          </a:lstStyle>
          <a:p>
            <a:endParaRPr/>
          </a:p>
        </p:txBody>
      </p:sp>
      <p:sp>
        <p:nvSpPr>
          <p:cNvPr id="62" name="Google Shape;62;p9"/>
          <p:cNvSpPr txBox="1">
            <a:spLocks noGrp="1"/>
          </p:cNvSpPr>
          <p:nvPr>
            <p:ph type="body" idx="2"/>
          </p:nvPr>
        </p:nvSpPr>
        <p:spPr>
          <a:xfrm>
            <a:off x="16516352" y="10242177"/>
            <a:ext cx="14756606" cy="28964965"/>
          </a:xfrm>
          <a:prstGeom prst="rect">
            <a:avLst/>
          </a:prstGeom>
          <a:noFill/>
          <a:ln>
            <a:noFill/>
          </a:ln>
        </p:spPr>
        <p:txBody>
          <a:bodyPr spcFirstLastPara="1" wrap="square" lIns="428450" tIns="214225" rIns="428450" bIns="214225" anchor="t" anchorCtr="0">
            <a:noAutofit/>
          </a:bodyPr>
          <a:lstStyle>
            <a:lvl1pPr marL="457200" lvl="0" indent="-406400" algn="l">
              <a:spcBef>
                <a:spcPts val="560"/>
              </a:spcBef>
              <a:spcAft>
                <a:spcPts val="0"/>
              </a:spcAft>
              <a:buClr>
                <a:schemeClr val="dk1"/>
              </a:buClr>
              <a:buSzPts val="2800"/>
              <a:buFont typeface="Arial"/>
              <a:buChar char="•"/>
              <a:defRPr sz="2800"/>
            </a:lvl1pPr>
            <a:lvl2pPr marL="914400" lvl="1" indent="-381000" algn="l">
              <a:spcBef>
                <a:spcPts val="480"/>
              </a:spcBef>
              <a:spcAft>
                <a:spcPts val="0"/>
              </a:spcAft>
              <a:buClr>
                <a:schemeClr val="dk1"/>
              </a:buClr>
              <a:buSzPts val="2400"/>
              <a:buFont typeface="Arial"/>
              <a:buChar char="–"/>
              <a:defRPr sz="2400"/>
            </a:lvl2pPr>
            <a:lvl3pPr marL="1371600" lvl="2" indent="-355600" algn="l">
              <a:spcBef>
                <a:spcPts val="400"/>
              </a:spcBef>
              <a:spcAft>
                <a:spcPts val="0"/>
              </a:spcAft>
              <a:buClr>
                <a:schemeClr val="dk1"/>
              </a:buClr>
              <a:buSzPts val="2000"/>
              <a:buFont typeface="Arial"/>
              <a:buChar char="•"/>
              <a:defRPr sz="2000"/>
            </a:lvl3pPr>
            <a:lvl4pPr marL="1828800" lvl="3" indent="-342900" algn="l">
              <a:spcBef>
                <a:spcPts val="360"/>
              </a:spcBef>
              <a:spcAft>
                <a:spcPts val="0"/>
              </a:spcAft>
              <a:buClr>
                <a:schemeClr val="dk1"/>
              </a:buClr>
              <a:buSzPts val="1800"/>
              <a:buFont typeface="Arial"/>
              <a:buChar char="–"/>
              <a:defRPr sz="1800"/>
            </a:lvl4pPr>
            <a:lvl5pPr marL="2286000" lvl="4" indent="-342900" algn="l">
              <a:spcBef>
                <a:spcPts val="360"/>
              </a:spcBef>
              <a:spcAft>
                <a:spcPts val="0"/>
              </a:spcAft>
              <a:buClr>
                <a:schemeClr val="dk1"/>
              </a:buClr>
              <a:buSzPts val="1800"/>
              <a:buFont typeface="Arial"/>
              <a:buChar char="»"/>
              <a:defRPr sz="1800"/>
            </a:lvl5pPr>
            <a:lvl6pPr marL="2743200" lvl="5" indent="-342900" algn="l">
              <a:spcBef>
                <a:spcPts val="360"/>
              </a:spcBef>
              <a:spcAft>
                <a:spcPts val="0"/>
              </a:spcAft>
              <a:buClr>
                <a:schemeClr val="dk1"/>
              </a:buClr>
              <a:buSzPts val="1800"/>
              <a:buFont typeface="Arial"/>
              <a:buChar char="»"/>
              <a:defRPr sz="1800"/>
            </a:lvl6pPr>
            <a:lvl7pPr marL="3200400" lvl="6" indent="-342900" algn="l">
              <a:spcBef>
                <a:spcPts val="360"/>
              </a:spcBef>
              <a:spcAft>
                <a:spcPts val="0"/>
              </a:spcAft>
              <a:buClr>
                <a:schemeClr val="dk1"/>
              </a:buClr>
              <a:buSzPts val="1800"/>
              <a:buFont typeface="Arial"/>
              <a:buChar char="»"/>
              <a:defRPr sz="1800"/>
            </a:lvl7pPr>
            <a:lvl8pPr marL="3657600" lvl="7" indent="-342900" algn="l">
              <a:spcBef>
                <a:spcPts val="360"/>
              </a:spcBef>
              <a:spcAft>
                <a:spcPts val="0"/>
              </a:spcAft>
              <a:buClr>
                <a:schemeClr val="dk1"/>
              </a:buClr>
              <a:buSzPts val="1800"/>
              <a:buFont typeface="Arial"/>
              <a:buChar char="»"/>
              <a:defRPr sz="1800"/>
            </a:lvl8pPr>
            <a:lvl9pPr marL="4114800" lvl="8" indent="-342900" algn="l">
              <a:spcBef>
                <a:spcPts val="360"/>
              </a:spcBef>
              <a:spcAft>
                <a:spcPts val="0"/>
              </a:spcAft>
              <a:buClr>
                <a:schemeClr val="dk1"/>
              </a:buClr>
              <a:buSzPts val="1800"/>
              <a:buFont typeface="Arial"/>
              <a:buChar char="»"/>
              <a:defRPr sz="1800"/>
            </a:lvl9pPr>
          </a:lstStyle>
          <a:p>
            <a:endParaRPr/>
          </a:p>
        </p:txBody>
      </p:sp>
      <p:sp>
        <p:nvSpPr>
          <p:cNvPr id="63" name="Google Shape;63;p9"/>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9"/>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9"/>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6"/>
        <p:cNvGrpSpPr/>
        <p:nvPr/>
      </p:nvGrpSpPr>
      <p:grpSpPr>
        <a:xfrm>
          <a:off x="0" y="0"/>
          <a:ext cx="0" cy="0"/>
          <a:chOff x="0" y="0"/>
          <a:chExt cx="0" cy="0"/>
        </a:xfrm>
      </p:grpSpPr>
      <p:sp>
        <p:nvSpPr>
          <p:cNvPr id="67" name="Google Shape;67;p10"/>
          <p:cNvSpPr txBox="1">
            <a:spLocks noGrp="1"/>
          </p:cNvSpPr>
          <p:nvPr>
            <p:ph type="title"/>
          </p:nvPr>
        </p:nvSpPr>
        <p:spPr>
          <a:xfrm>
            <a:off x="2600326" y="28205209"/>
            <a:ext cx="27980879" cy="8715935"/>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8" name="Google Shape;68;p10"/>
          <p:cNvSpPr txBox="1">
            <a:spLocks noGrp="1"/>
          </p:cNvSpPr>
          <p:nvPr>
            <p:ph type="body" idx="1"/>
          </p:nvPr>
        </p:nvSpPr>
        <p:spPr>
          <a:xfrm>
            <a:off x="2600326" y="18604006"/>
            <a:ext cx="27980879" cy="9601200"/>
          </a:xfrm>
          <a:prstGeom prst="rect">
            <a:avLst/>
          </a:prstGeom>
          <a:noFill/>
          <a:ln>
            <a:noFill/>
          </a:ln>
        </p:spPr>
        <p:txBody>
          <a:bodyPr spcFirstLastPara="1" wrap="square" lIns="428450" tIns="214225" rIns="428450" bIns="214225" anchor="b" anchorCtr="0">
            <a:noAutofit/>
          </a:bodyPr>
          <a:lstStyle>
            <a:lvl1pPr marL="457200" lvl="0" indent="-228600" algn="l">
              <a:spcBef>
                <a:spcPts val="400"/>
              </a:spcBef>
              <a:spcAft>
                <a:spcPts val="0"/>
              </a:spcAft>
              <a:buClr>
                <a:schemeClr val="dk1"/>
              </a:buClr>
              <a:buSzPts val="2000"/>
              <a:buFont typeface="Arial"/>
              <a:buNone/>
              <a:defRPr sz="2000"/>
            </a:lvl1pPr>
            <a:lvl2pPr marL="914400" lvl="1" indent="-228600" algn="l">
              <a:spcBef>
                <a:spcPts val="360"/>
              </a:spcBef>
              <a:spcAft>
                <a:spcPts val="0"/>
              </a:spcAft>
              <a:buClr>
                <a:schemeClr val="dk1"/>
              </a:buClr>
              <a:buSzPts val="1800"/>
              <a:buFont typeface="Arial"/>
              <a:buNone/>
              <a:defRPr sz="1800"/>
            </a:lvl2pPr>
            <a:lvl3pPr marL="1371600" lvl="2" indent="-228600" algn="l">
              <a:spcBef>
                <a:spcPts val="320"/>
              </a:spcBef>
              <a:spcAft>
                <a:spcPts val="0"/>
              </a:spcAft>
              <a:buClr>
                <a:schemeClr val="dk1"/>
              </a:buClr>
              <a:buSzPts val="1600"/>
              <a:buFont typeface="Arial"/>
              <a:buNone/>
              <a:defRPr sz="1600"/>
            </a:lvl3pPr>
            <a:lvl4pPr marL="1828800" lvl="3" indent="-228600" algn="l">
              <a:spcBef>
                <a:spcPts val="280"/>
              </a:spcBef>
              <a:spcAft>
                <a:spcPts val="0"/>
              </a:spcAft>
              <a:buClr>
                <a:schemeClr val="dk1"/>
              </a:buClr>
              <a:buSzPts val="1400"/>
              <a:buFont typeface="Arial"/>
              <a:buNone/>
              <a:defRPr sz="1400"/>
            </a:lvl4pPr>
            <a:lvl5pPr marL="2286000" lvl="4" indent="-228600" algn="l">
              <a:spcBef>
                <a:spcPts val="280"/>
              </a:spcBef>
              <a:spcAft>
                <a:spcPts val="0"/>
              </a:spcAft>
              <a:buClr>
                <a:schemeClr val="dk1"/>
              </a:buClr>
              <a:buSzPts val="1400"/>
              <a:buFont typeface="Arial"/>
              <a:buNone/>
              <a:defRPr sz="1400"/>
            </a:lvl5pPr>
            <a:lvl6pPr marL="2743200" lvl="5" indent="-228600" algn="l">
              <a:spcBef>
                <a:spcPts val="280"/>
              </a:spcBef>
              <a:spcAft>
                <a:spcPts val="0"/>
              </a:spcAft>
              <a:buClr>
                <a:schemeClr val="dk1"/>
              </a:buClr>
              <a:buSzPts val="1400"/>
              <a:buFont typeface="Arial"/>
              <a:buNone/>
              <a:defRPr sz="1400"/>
            </a:lvl6pPr>
            <a:lvl7pPr marL="3200400" lvl="6" indent="-228600" algn="l">
              <a:spcBef>
                <a:spcPts val="280"/>
              </a:spcBef>
              <a:spcAft>
                <a:spcPts val="0"/>
              </a:spcAft>
              <a:buClr>
                <a:schemeClr val="dk1"/>
              </a:buClr>
              <a:buSzPts val="1400"/>
              <a:buFont typeface="Arial"/>
              <a:buNone/>
              <a:defRPr sz="1400"/>
            </a:lvl7pPr>
            <a:lvl8pPr marL="3657600" lvl="7" indent="-228600" algn="l">
              <a:spcBef>
                <a:spcPts val="280"/>
              </a:spcBef>
              <a:spcAft>
                <a:spcPts val="0"/>
              </a:spcAft>
              <a:buClr>
                <a:schemeClr val="dk1"/>
              </a:buClr>
              <a:buSzPts val="1400"/>
              <a:buFont typeface="Arial"/>
              <a:buNone/>
              <a:defRPr sz="1400"/>
            </a:lvl8pPr>
            <a:lvl9pPr marL="4114800" lvl="8" indent="-228600" algn="l">
              <a:spcBef>
                <a:spcPts val="280"/>
              </a:spcBef>
              <a:spcAft>
                <a:spcPts val="0"/>
              </a:spcAft>
              <a:buClr>
                <a:schemeClr val="dk1"/>
              </a:buClr>
              <a:buSzPts val="1400"/>
              <a:buFont typeface="Arial"/>
              <a:buNone/>
              <a:defRPr sz="1400"/>
            </a:lvl9pPr>
          </a:lstStyle>
          <a:p>
            <a:endParaRPr/>
          </a:p>
        </p:txBody>
      </p:sp>
      <p:sp>
        <p:nvSpPr>
          <p:cNvPr id="69" name="Google Shape;69;p10"/>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0"/>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0"/>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marR="0" lvl="0" algn="ctr" rtl="0">
              <a:spcBef>
                <a:spcPts val="0"/>
              </a:spcBef>
              <a:spcAft>
                <a:spcPts val="0"/>
              </a:spcAft>
              <a:buSzPts val="1400"/>
              <a:buNone/>
              <a:defRPr sz="20600" b="0" i="0" u="none" strike="noStrike" cap="none">
                <a:solidFill>
                  <a:schemeClr val="dk2"/>
                </a:solidFill>
                <a:latin typeface="Arial"/>
                <a:ea typeface="Arial"/>
                <a:cs typeface="Arial"/>
                <a:sym typeface="Arial"/>
              </a:defRPr>
            </a:lvl1pPr>
            <a:lvl2pPr marR="0" lvl="1" algn="ctr" rtl="0">
              <a:spcBef>
                <a:spcPts val="0"/>
              </a:spcBef>
              <a:spcAft>
                <a:spcPts val="0"/>
              </a:spcAft>
              <a:buSzPts val="1400"/>
              <a:buNone/>
              <a:defRPr sz="20600" b="0" i="0" u="none" strike="noStrike" cap="none">
                <a:solidFill>
                  <a:schemeClr val="dk2"/>
                </a:solidFill>
                <a:latin typeface="Arial"/>
                <a:ea typeface="Arial"/>
                <a:cs typeface="Arial"/>
                <a:sym typeface="Arial"/>
              </a:defRPr>
            </a:lvl2pPr>
            <a:lvl3pPr marR="0" lvl="2" algn="ctr" rtl="0">
              <a:spcBef>
                <a:spcPts val="0"/>
              </a:spcBef>
              <a:spcAft>
                <a:spcPts val="0"/>
              </a:spcAft>
              <a:buSzPts val="1400"/>
              <a:buNone/>
              <a:defRPr sz="20600" b="0" i="0" u="none" strike="noStrike" cap="none">
                <a:solidFill>
                  <a:schemeClr val="dk2"/>
                </a:solidFill>
                <a:latin typeface="Arial"/>
                <a:ea typeface="Arial"/>
                <a:cs typeface="Arial"/>
                <a:sym typeface="Arial"/>
              </a:defRPr>
            </a:lvl3pPr>
            <a:lvl4pPr marR="0" lvl="3" algn="ctr" rtl="0">
              <a:spcBef>
                <a:spcPts val="0"/>
              </a:spcBef>
              <a:spcAft>
                <a:spcPts val="0"/>
              </a:spcAft>
              <a:buSzPts val="1400"/>
              <a:buNone/>
              <a:defRPr sz="20600" b="0" i="0" u="none" strike="noStrike" cap="none">
                <a:solidFill>
                  <a:schemeClr val="dk2"/>
                </a:solidFill>
                <a:latin typeface="Arial"/>
                <a:ea typeface="Arial"/>
                <a:cs typeface="Arial"/>
                <a:sym typeface="Arial"/>
              </a:defRPr>
            </a:lvl4pPr>
            <a:lvl5pPr marR="0" lvl="4" algn="ctr" rtl="0">
              <a:spcBef>
                <a:spcPts val="0"/>
              </a:spcBef>
              <a:spcAft>
                <a:spcPts val="0"/>
              </a:spcAft>
              <a:buSzPts val="1400"/>
              <a:buNone/>
              <a:defRPr sz="20600" b="0" i="0" u="none" strike="noStrike" cap="none">
                <a:solidFill>
                  <a:schemeClr val="dk2"/>
                </a:solidFill>
                <a:latin typeface="Arial"/>
                <a:ea typeface="Arial"/>
                <a:cs typeface="Arial"/>
                <a:sym typeface="Arial"/>
              </a:defRPr>
            </a:lvl5pPr>
            <a:lvl6pPr marR="0" lvl="5" algn="ctr" rtl="0">
              <a:spcBef>
                <a:spcPts val="0"/>
              </a:spcBef>
              <a:spcAft>
                <a:spcPts val="0"/>
              </a:spcAft>
              <a:buSzPts val="1400"/>
              <a:buNone/>
              <a:defRPr sz="20600" b="0" i="0" u="none" strike="noStrike" cap="none">
                <a:solidFill>
                  <a:schemeClr val="dk2"/>
                </a:solidFill>
                <a:latin typeface="Arial"/>
                <a:ea typeface="Arial"/>
                <a:cs typeface="Arial"/>
                <a:sym typeface="Arial"/>
              </a:defRPr>
            </a:lvl6pPr>
            <a:lvl7pPr marR="0" lvl="6" algn="ctr" rtl="0">
              <a:spcBef>
                <a:spcPts val="0"/>
              </a:spcBef>
              <a:spcAft>
                <a:spcPts val="0"/>
              </a:spcAft>
              <a:buSzPts val="1400"/>
              <a:buNone/>
              <a:defRPr sz="20600" b="0" i="0" u="none" strike="noStrike" cap="none">
                <a:solidFill>
                  <a:schemeClr val="dk2"/>
                </a:solidFill>
                <a:latin typeface="Arial"/>
                <a:ea typeface="Arial"/>
                <a:cs typeface="Arial"/>
                <a:sym typeface="Arial"/>
              </a:defRPr>
            </a:lvl7pPr>
            <a:lvl8pPr marR="0" lvl="7" algn="ctr" rtl="0">
              <a:spcBef>
                <a:spcPts val="0"/>
              </a:spcBef>
              <a:spcAft>
                <a:spcPts val="0"/>
              </a:spcAft>
              <a:buSzPts val="1400"/>
              <a:buNone/>
              <a:defRPr sz="20600" b="0" i="0" u="none" strike="noStrike" cap="none">
                <a:solidFill>
                  <a:schemeClr val="dk2"/>
                </a:solidFill>
                <a:latin typeface="Arial"/>
                <a:ea typeface="Arial"/>
                <a:cs typeface="Arial"/>
                <a:sym typeface="Arial"/>
              </a:defRPr>
            </a:lvl8pPr>
            <a:lvl9pPr marR="0" lvl="8" algn="ctr" rtl="0">
              <a:spcBef>
                <a:spcPts val="0"/>
              </a:spcBef>
              <a:spcAft>
                <a:spcPts val="0"/>
              </a:spcAft>
              <a:buSzPts val="1400"/>
              <a:buNone/>
              <a:defRPr sz="20600" b="0" i="0" u="none" strike="noStrike" cap="none">
                <a:solidFill>
                  <a:schemeClr val="dk2"/>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1646237" y="10242550"/>
            <a:ext cx="29627512" cy="28963938"/>
          </a:xfrm>
          <a:prstGeom prst="rect">
            <a:avLst/>
          </a:prstGeom>
          <a:noFill/>
          <a:ln>
            <a:noFill/>
          </a:ln>
        </p:spPr>
        <p:txBody>
          <a:bodyPr spcFirstLastPara="1" wrap="square" lIns="428450" tIns="214225" rIns="428450" bIns="214225" anchor="t" anchorCtr="0">
            <a:noAutofit/>
          </a:bodyPr>
          <a:lstStyle>
            <a:lvl1pPr marL="457200" marR="0" lvl="0" indent="-1181100" algn="l" rtl="0">
              <a:spcBef>
                <a:spcPts val="3000"/>
              </a:spcBef>
              <a:spcAft>
                <a:spcPts val="0"/>
              </a:spcAft>
              <a:buClr>
                <a:schemeClr val="dk1"/>
              </a:buClr>
              <a:buSzPts val="15000"/>
              <a:buFont typeface="Arial"/>
              <a:buChar char="•"/>
              <a:defRPr sz="15000" b="0" i="0" u="none" strike="noStrike" cap="none">
                <a:solidFill>
                  <a:schemeClr val="dk1"/>
                </a:solidFill>
                <a:latin typeface="Arial"/>
                <a:ea typeface="Arial"/>
                <a:cs typeface="Arial"/>
                <a:sym typeface="Arial"/>
              </a:defRPr>
            </a:lvl1pPr>
            <a:lvl2pPr marL="914400" marR="0" lvl="1" indent="-1060450" algn="l" rtl="0">
              <a:spcBef>
                <a:spcPts val="2620"/>
              </a:spcBef>
              <a:spcAft>
                <a:spcPts val="0"/>
              </a:spcAft>
              <a:buClr>
                <a:schemeClr val="dk1"/>
              </a:buClr>
              <a:buSzPts val="13100"/>
              <a:buFont typeface="Arial"/>
              <a:buChar char="–"/>
              <a:defRPr sz="13100" b="0" i="0" u="none" strike="noStrike" cap="none">
                <a:solidFill>
                  <a:schemeClr val="dk1"/>
                </a:solidFill>
                <a:latin typeface="Arial"/>
                <a:ea typeface="Arial"/>
                <a:cs typeface="Arial"/>
                <a:sym typeface="Arial"/>
              </a:defRPr>
            </a:lvl2pPr>
            <a:lvl3pPr marL="1371600" marR="0" lvl="2" indent="-939800" algn="l" rtl="0">
              <a:spcBef>
                <a:spcPts val="2240"/>
              </a:spcBef>
              <a:spcAft>
                <a:spcPts val="0"/>
              </a:spcAft>
              <a:buClr>
                <a:schemeClr val="dk1"/>
              </a:buClr>
              <a:buSzPts val="11200"/>
              <a:buFont typeface="Arial"/>
              <a:buChar char="•"/>
              <a:defRPr sz="11200" b="0" i="0" u="none" strike="noStrike" cap="none">
                <a:solidFill>
                  <a:schemeClr val="dk1"/>
                </a:solidFill>
                <a:latin typeface="Arial"/>
                <a:ea typeface="Arial"/>
                <a:cs typeface="Arial"/>
                <a:sym typeface="Arial"/>
              </a:defRPr>
            </a:lvl3pPr>
            <a:lvl4pPr marL="1828800" marR="0" lvl="3"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4pPr>
            <a:lvl5pPr marL="2286000" marR="0" lvl="4"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5pPr>
            <a:lvl6pPr marL="2743200" marR="0" lvl="5"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6pPr>
            <a:lvl7pPr marL="3200400" marR="0" lvl="6"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7pPr>
            <a:lvl8pPr marL="3657600" marR="0" lvl="7"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8pPr>
            <a:lvl9pPr marL="4114800" marR="0" lvl="8"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Google Shape;12;p1"/>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marR="0" lvl="0"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marR="0" lvl="0"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tiff"/><Relationship Id="rId18" Type="http://schemas.openxmlformats.org/officeDocument/2006/relationships/image" Target="../media/image16.tiff"/><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tiff"/><Relationship Id="rId2" Type="http://schemas.openxmlformats.org/officeDocument/2006/relationships/notesSlide" Target="../notesSlides/notesSlide1.xml"/><Relationship Id="rId16" Type="http://schemas.openxmlformats.org/officeDocument/2006/relationships/image" Target="../media/image14.tiff"/><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tiff"/><Relationship Id="rId10" Type="http://schemas.openxmlformats.org/officeDocument/2006/relationships/image" Target="../media/image8.png"/><Relationship Id="rId19" Type="http://schemas.openxmlformats.org/officeDocument/2006/relationships/image" Target="../media/image17.tiff"/><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tiff"/></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Shape 117"/>
        <p:cNvGrpSpPr/>
        <p:nvPr/>
      </p:nvGrpSpPr>
      <p:grpSpPr>
        <a:xfrm>
          <a:off x="0" y="0"/>
          <a:ext cx="0" cy="0"/>
          <a:chOff x="0" y="0"/>
          <a:chExt cx="0" cy="0"/>
        </a:xfrm>
      </p:grpSpPr>
      <p:sp>
        <p:nvSpPr>
          <p:cNvPr id="118" name="Google Shape;118;p14"/>
          <p:cNvSpPr/>
          <p:nvPr/>
        </p:nvSpPr>
        <p:spPr>
          <a:xfrm>
            <a:off x="1219050" y="41689499"/>
            <a:ext cx="30632400" cy="1789175"/>
          </a:xfrm>
          <a:prstGeom prst="flowChartAlternateProcess">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14"/>
          <p:cNvSpPr/>
          <p:nvPr/>
        </p:nvSpPr>
        <p:spPr>
          <a:xfrm>
            <a:off x="11891250" y="7428525"/>
            <a:ext cx="9288300" cy="9201900"/>
          </a:xfrm>
          <a:prstGeom prst="flowChartAlternateProcess">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14"/>
          <p:cNvSpPr/>
          <p:nvPr/>
        </p:nvSpPr>
        <p:spPr>
          <a:xfrm>
            <a:off x="1371600" y="7428525"/>
            <a:ext cx="9288300" cy="9201900"/>
          </a:xfrm>
          <a:prstGeom prst="flowChartAlternateProcess">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14"/>
          <p:cNvSpPr/>
          <p:nvPr/>
        </p:nvSpPr>
        <p:spPr>
          <a:xfrm>
            <a:off x="22410900" y="7428525"/>
            <a:ext cx="9288300" cy="9201900"/>
          </a:xfrm>
          <a:prstGeom prst="flowChartAlternateProcess">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14"/>
          <p:cNvSpPr/>
          <p:nvPr/>
        </p:nvSpPr>
        <p:spPr>
          <a:xfrm>
            <a:off x="1371600" y="18644850"/>
            <a:ext cx="9288300" cy="9201900"/>
          </a:xfrm>
          <a:prstGeom prst="flowChartAlternateProcess">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14"/>
          <p:cNvSpPr/>
          <p:nvPr/>
        </p:nvSpPr>
        <p:spPr>
          <a:xfrm>
            <a:off x="11815050" y="18651225"/>
            <a:ext cx="19884300" cy="9201900"/>
          </a:xfrm>
          <a:prstGeom prst="flowChartAlternateProcess">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14"/>
          <p:cNvSpPr/>
          <p:nvPr/>
        </p:nvSpPr>
        <p:spPr>
          <a:xfrm>
            <a:off x="1219200" y="29955275"/>
            <a:ext cx="9288300" cy="9201900"/>
          </a:xfrm>
          <a:prstGeom prst="flowChartAlternateProcess">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14"/>
          <p:cNvSpPr/>
          <p:nvPr/>
        </p:nvSpPr>
        <p:spPr>
          <a:xfrm>
            <a:off x="11815050" y="29873925"/>
            <a:ext cx="9288300" cy="9201900"/>
          </a:xfrm>
          <a:prstGeom prst="flowChartAlternateProcess">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14"/>
          <p:cNvSpPr/>
          <p:nvPr/>
        </p:nvSpPr>
        <p:spPr>
          <a:xfrm>
            <a:off x="22410900" y="29873925"/>
            <a:ext cx="9288300" cy="9201900"/>
          </a:xfrm>
          <a:prstGeom prst="flowChartAlternateProcess">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14"/>
          <p:cNvSpPr txBox="1"/>
          <p:nvPr/>
        </p:nvSpPr>
        <p:spPr>
          <a:xfrm>
            <a:off x="9601200" y="2738425"/>
            <a:ext cx="13716000" cy="2452800"/>
          </a:xfrm>
          <a:prstGeom prst="rect">
            <a:avLst/>
          </a:prstGeom>
          <a:noFill/>
          <a:ln>
            <a:noFill/>
          </a:ln>
        </p:spPr>
        <p:txBody>
          <a:bodyPr spcFirstLastPara="1" wrap="square" lIns="98650" tIns="49325" rIns="98650" bIns="49325" anchor="t" anchorCtr="0">
            <a:noAutofit/>
          </a:bodyPr>
          <a:lstStyle/>
          <a:p>
            <a:pPr marL="0" marR="0" lvl="0" indent="0" algn="ctr" rtl="0">
              <a:lnSpc>
                <a:spcPct val="100000"/>
              </a:lnSpc>
              <a:spcBef>
                <a:spcPts val="0"/>
              </a:spcBef>
              <a:spcAft>
                <a:spcPts val="0"/>
              </a:spcAft>
              <a:buClr>
                <a:srgbClr val="081E3F"/>
              </a:buClr>
              <a:buSzPts val="4800"/>
              <a:buFont typeface="Arial"/>
              <a:buNone/>
            </a:pPr>
            <a:r>
              <a:rPr lang="en-US" sz="4800" b="1" dirty="0" err="1">
                <a:solidFill>
                  <a:srgbClr val="081E3F"/>
                </a:solidFill>
                <a:latin typeface="Arial" panose="020B0604020202020204" pitchFamily="34" charset="0"/>
                <a:ea typeface="Helvetica Neue" panose="02000503000000020004" pitchFamily="2" charset="0"/>
                <a:cs typeface="Arial" panose="020B0604020202020204" pitchFamily="34" charset="0"/>
              </a:rPr>
              <a:t>EForT</a:t>
            </a:r>
            <a:r>
              <a:rPr lang="en-US" sz="4800" b="1" dirty="0">
                <a:solidFill>
                  <a:srgbClr val="081E3F"/>
                </a:solidFill>
                <a:latin typeface="Arial" panose="020B0604020202020204" pitchFamily="34" charset="0"/>
                <a:ea typeface="Helvetica Neue" panose="02000503000000020004" pitchFamily="2" charset="0"/>
                <a:cs typeface="Arial" panose="020B0604020202020204" pitchFamily="34" charset="0"/>
              </a:rPr>
              <a:t>-EFVT</a:t>
            </a:r>
            <a:endParaRPr dirty="0">
              <a:latin typeface="Arial" panose="020B0604020202020204" pitchFamily="34" charset="0"/>
              <a:ea typeface="Helvetica Neue" panose="02000503000000020004" pitchFamily="2" charset="0"/>
              <a:cs typeface="Arial" panose="020B0604020202020204" pitchFamily="34" charset="0"/>
            </a:endParaRPr>
          </a:p>
          <a:p>
            <a:pPr marL="0" marR="0" lvl="0" indent="0" algn="ctr" rtl="0">
              <a:lnSpc>
                <a:spcPct val="100000"/>
              </a:lnSpc>
              <a:spcBef>
                <a:spcPts val="0"/>
              </a:spcBef>
              <a:spcAft>
                <a:spcPts val="0"/>
              </a:spcAft>
              <a:buClr>
                <a:srgbClr val="081E3F"/>
              </a:buClr>
              <a:buSzPts val="3500"/>
              <a:buFont typeface="Arial"/>
              <a:buNone/>
            </a:pPr>
            <a:r>
              <a:rPr lang="en-US" sz="3500" b="1" i="0" u="none" strike="noStrike" cap="none" dirty="0">
                <a:solidFill>
                  <a:srgbClr val="081E3F"/>
                </a:solidFill>
                <a:latin typeface="Arial" panose="020B0604020202020204" pitchFamily="34" charset="0"/>
                <a:ea typeface="Helvetica Neue" panose="02000503000000020004" pitchFamily="2" charset="0"/>
                <a:cs typeface="Arial" panose="020B0604020202020204" pitchFamily="34" charset="0"/>
                <a:sym typeface="Arial"/>
              </a:rPr>
              <a:t>Students: </a:t>
            </a:r>
            <a:r>
              <a:rPr lang="en-US" sz="3500" dirty="0">
                <a:solidFill>
                  <a:srgbClr val="081E3F"/>
                </a:solidFill>
                <a:latin typeface="Arial" panose="020B0604020202020204" pitchFamily="34" charset="0"/>
                <a:ea typeface="Helvetica Neue" panose="02000503000000020004" pitchFamily="2" charset="0"/>
                <a:cs typeface="Arial" panose="020B0604020202020204" pitchFamily="34" charset="0"/>
              </a:rPr>
              <a:t>Nalin Suri</a:t>
            </a:r>
            <a:endParaRPr dirty="0">
              <a:latin typeface="Arial" panose="020B0604020202020204" pitchFamily="34" charset="0"/>
              <a:ea typeface="Helvetica Neue" panose="02000503000000020004" pitchFamily="2" charset="0"/>
              <a:cs typeface="Arial" panose="020B0604020202020204" pitchFamily="34" charset="0"/>
            </a:endParaRPr>
          </a:p>
          <a:p>
            <a:pPr marL="0" marR="0" lvl="0" indent="0" algn="ctr" rtl="0">
              <a:lnSpc>
                <a:spcPct val="100000"/>
              </a:lnSpc>
              <a:spcBef>
                <a:spcPts val="0"/>
              </a:spcBef>
              <a:spcAft>
                <a:spcPts val="0"/>
              </a:spcAft>
              <a:buClr>
                <a:srgbClr val="081E3F"/>
              </a:buClr>
              <a:buSzPts val="3500"/>
              <a:buFont typeface="Arial"/>
              <a:buNone/>
            </a:pPr>
            <a:r>
              <a:rPr lang="en-US" sz="3500" b="1" i="0" u="none" strike="noStrike" cap="none" dirty="0">
                <a:solidFill>
                  <a:srgbClr val="081E3F"/>
                </a:solidFill>
                <a:latin typeface="Arial" panose="020B0604020202020204" pitchFamily="34" charset="0"/>
                <a:ea typeface="Helvetica Neue" panose="02000503000000020004" pitchFamily="2" charset="0"/>
                <a:cs typeface="Arial" panose="020B0604020202020204" pitchFamily="34" charset="0"/>
                <a:sym typeface="Arial"/>
              </a:rPr>
              <a:t>Mentor:</a:t>
            </a:r>
            <a:r>
              <a:rPr lang="en-US" sz="3500" b="1" i="1" u="none" strike="noStrike" cap="none" dirty="0">
                <a:solidFill>
                  <a:srgbClr val="081E3F"/>
                </a:solidFill>
                <a:latin typeface="Arial" panose="020B0604020202020204" pitchFamily="34" charset="0"/>
                <a:ea typeface="Helvetica Neue" panose="02000503000000020004" pitchFamily="2" charset="0"/>
                <a:cs typeface="Arial" panose="020B0604020202020204" pitchFamily="34" charset="0"/>
                <a:sym typeface="Arial"/>
              </a:rPr>
              <a:t> </a:t>
            </a:r>
            <a:r>
              <a:rPr lang="en-US" sz="3500" i="1" dirty="0">
                <a:solidFill>
                  <a:srgbClr val="081E3F"/>
                </a:solidFill>
                <a:latin typeface="Arial" panose="020B0604020202020204" pitchFamily="34" charset="0"/>
                <a:ea typeface="Helvetica Neue" panose="02000503000000020004" pitchFamily="2" charset="0"/>
                <a:cs typeface="Arial" panose="020B0604020202020204" pitchFamily="34" charset="0"/>
              </a:rPr>
              <a:t>Yolanda Belisario</a:t>
            </a:r>
          </a:p>
          <a:p>
            <a:pPr marL="0" marR="0" lvl="0" indent="0" algn="ctr" rtl="0">
              <a:lnSpc>
                <a:spcPct val="100000"/>
              </a:lnSpc>
              <a:spcBef>
                <a:spcPts val="0"/>
              </a:spcBef>
              <a:spcAft>
                <a:spcPts val="0"/>
              </a:spcAft>
              <a:buClr>
                <a:srgbClr val="081E3F"/>
              </a:buClr>
              <a:buSzPts val="3500"/>
              <a:buFont typeface="Arial"/>
              <a:buNone/>
            </a:pPr>
            <a:r>
              <a:rPr lang="en-US" sz="3500" b="1" i="0" u="none" strike="noStrike" cap="none" dirty="0">
                <a:solidFill>
                  <a:srgbClr val="081E3F"/>
                </a:solidFill>
                <a:latin typeface="Arial" panose="020B0604020202020204" pitchFamily="34" charset="0"/>
                <a:ea typeface="Helvetica Neue" panose="02000503000000020004" pitchFamily="2" charset="0"/>
                <a:cs typeface="Arial" panose="020B0604020202020204" pitchFamily="34" charset="0"/>
                <a:sym typeface="Arial"/>
              </a:rPr>
              <a:t>Instructor:</a:t>
            </a:r>
            <a:r>
              <a:rPr lang="en-US" sz="3500" b="1" i="1" u="none" strike="noStrike" cap="none" dirty="0">
                <a:solidFill>
                  <a:srgbClr val="081E3F"/>
                </a:solidFill>
                <a:latin typeface="Arial" panose="020B0604020202020204" pitchFamily="34" charset="0"/>
                <a:ea typeface="Helvetica Neue" panose="02000503000000020004" pitchFamily="2" charset="0"/>
                <a:cs typeface="Arial" panose="020B0604020202020204" pitchFamily="34" charset="0"/>
                <a:sym typeface="Arial"/>
              </a:rPr>
              <a:t> </a:t>
            </a:r>
            <a:r>
              <a:rPr lang="en-US" sz="3500" b="0" i="1" u="none" strike="noStrike" cap="none" dirty="0">
                <a:solidFill>
                  <a:srgbClr val="081E3F"/>
                </a:solidFill>
                <a:latin typeface="Arial" panose="020B0604020202020204" pitchFamily="34" charset="0"/>
                <a:ea typeface="Helvetica Neue" panose="02000503000000020004" pitchFamily="2" charset="0"/>
                <a:cs typeface="Arial" panose="020B0604020202020204" pitchFamily="34" charset="0"/>
                <a:sym typeface="Arial"/>
              </a:rPr>
              <a:t>Dr. Masoud </a:t>
            </a:r>
            <a:r>
              <a:rPr lang="en-US" sz="3500" b="0" i="1" u="none" strike="noStrike" cap="none" dirty="0" err="1">
                <a:solidFill>
                  <a:srgbClr val="081E3F"/>
                </a:solidFill>
                <a:latin typeface="Arial" panose="020B0604020202020204" pitchFamily="34" charset="0"/>
                <a:ea typeface="Helvetica Neue" panose="02000503000000020004" pitchFamily="2" charset="0"/>
                <a:cs typeface="Arial" panose="020B0604020202020204" pitchFamily="34" charset="0"/>
                <a:sym typeface="Arial"/>
              </a:rPr>
              <a:t>Sadjadi</a:t>
            </a:r>
            <a:r>
              <a:rPr lang="en-US" sz="3500" b="0" i="0" u="none" strike="noStrike" cap="none" dirty="0">
                <a:solidFill>
                  <a:srgbClr val="081E3F"/>
                </a:solidFill>
                <a:latin typeface="Arial" panose="020B0604020202020204" pitchFamily="34" charset="0"/>
                <a:ea typeface="Helvetica Neue" panose="02000503000000020004" pitchFamily="2" charset="0"/>
                <a:cs typeface="Arial" panose="020B0604020202020204" pitchFamily="34" charset="0"/>
                <a:sym typeface="Arial"/>
              </a:rPr>
              <a:t>,</a:t>
            </a:r>
            <a:r>
              <a:rPr lang="en-US" sz="3500" b="0" i="1" u="none" strike="noStrike" cap="none" dirty="0">
                <a:solidFill>
                  <a:srgbClr val="081E3F"/>
                </a:solidFill>
                <a:latin typeface="Arial" panose="020B0604020202020204" pitchFamily="34" charset="0"/>
                <a:ea typeface="Helvetica Neue" panose="02000503000000020004" pitchFamily="2" charset="0"/>
                <a:cs typeface="Arial" panose="020B0604020202020204" pitchFamily="34" charset="0"/>
                <a:sym typeface="Arial"/>
              </a:rPr>
              <a:t> </a:t>
            </a:r>
            <a:r>
              <a:rPr lang="en-US" sz="3500" b="0" i="0" u="none" strike="noStrike" cap="none" dirty="0">
                <a:solidFill>
                  <a:srgbClr val="081E3F"/>
                </a:solidFill>
                <a:latin typeface="Arial" panose="020B0604020202020204" pitchFamily="34" charset="0"/>
                <a:ea typeface="Helvetica Neue" panose="02000503000000020004" pitchFamily="2" charset="0"/>
                <a:cs typeface="Arial" panose="020B0604020202020204" pitchFamily="34" charset="0"/>
                <a:sym typeface="Arial"/>
              </a:rPr>
              <a:t>Florida International University</a:t>
            </a:r>
            <a:endParaRPr dirty="0">
              <a:latin typeface="Arial" panose="020B0604020202020204" pitchFamily="34" charset="0"/>
              <a:ea typeface="Helvetica Neue" panose="02000503000000020004" pitchFamily="2" charset="0"/>
              <a:cs typeface="Arial" panose="020B0604020202020204" pitchFamily="34" charset="0"/>
            </a:endParaRPr>
          </a:p>
        </p:txBody>
      </p:sp>
      <p:sp>
        <p:nvSpPr>
          <p:cNvPr id="128" name="Google Shape;128;p14"/>
          <p:cNvSpPr txBox="1"/>
          <p:nvPr/>
        </p:nvSpPr>
        <p:spPr>
          <a:xfrm>
            <a:off x="1066800" y="42100500"/>
            <a:ext cx="30632400" cy="1022400"/>
          </a:xfrm>
          <a:prstGeom prst="rect">
            <a:avLst/>
          </a:prstGeom>
          <a:noFill/>
          <a:ln>
            <a:noFill/>
          </a:ln>
        </p:spPr>
        <p:txBody>
          <a:bodyPr spcFirstLastPara="1" wrap="square" lIns="98650" tIns="49325" rIns="98650" bIns="49325" anchor="t" anchorCtr="0">
            <a:noAutofit/>
          </a:bodyPr>
          <a:lstStyle/>
          <a:p>
            <a:pPr marL="493712" marR="0" lvl="0" indent="-493712" algn="ctr" rtl="0">
              <a:lnSpc>
                <a:spcPct val="100000"/>
              </a:lnSpc>
              <a:spcBef>
                <a:spcPts val="0"/>
              </a:spcBef>
              <a:spcAft>
                <a:spcPts val="0"/>
              </a:spcAft>
              <a:buClr>
                <a:schemeClr val="dk1"/>
              </a:buClr>
              <a:buSzPts val="3000"/>
              <a:buFont typeface="Arial"/>
              <a:buNone/>
            </a:pPr>
            <a:r>
              <a:rPr lang="en-US" sz="3000" b="0" i="0" u="none" strike="noStrike" cap="none" dirty="0">
                <a:solidFill>
                  <a:schemeClr val="dk1"/>
                </a:solidFill>
                <a:latin typeface="Arial" panose="020B0604020202020204" pitchFamily="34" charset="0"/>
                <a:ea typeface="Helvetica Neue" panose="02000503000000020004" pitchFamily="2" charset="0"/>
                <a:cs typeface="Arial" panose="020B0604020202020204" pitchFamily="34" charset="0"/>
                <a:sym typeface="Arial"/>
              </a:rPr>
              <a:t>The material presented in this poster is based upon the work supported by Dr. Masoud </a:t>
            </a:r>
            <a:r>
              <a:rPr lang="en-US" sz="3000" b="0" i="0" u="none" strike="noStrike" cap="none" dirty="0" err="1">
                <a:solidFill>
                  <a:schemeClr val="dk1"/>
                </a:solidFill>
                <a:latin typeface="Arial" panose="020B0604020202020204" pitchFamily="34" charset="0"/>
                <a:ea typeface="Helvetica Neue" panose="02000503000000020004" pitchFamily="2" charset="0"/>
                <a:cs typeface="Arial" panose="020B0604020202020204" pitchFamily="34" charset="0"/>
                <a:sym typeface="Arial"/>
              </a:rPr>
              <a:t>Sadjadi</a:t>
            </a:r>
            <a:r>
              <a:rPr lang="en-US" sz="3000" b="0" i="0" u="none" strike="noStrike" cap="none" dirty="0">
                <a:solidFill>
                  <a:schemeClr val="dk1"/>
                </a:solidFill>
                <a:latin typeface="Arial" panose="020B0604020202020204" pitchFamily="34" charset="0"/>
                <a:ea typeface="Helvetica Neue" panose="02000503000000020004" pitchFamily="2" charset="0"/>
                <a:cs typeface="Arial" panose="020B0604020202020204" pitchFamily="34" charset="0"/>
                <a:sym typeface="Arial"/>
              </a:rPr>
              <a:t>. I would like to thank Dr. </a:t>
            </a:r>
            <a:r>
              <a:rPr lang="en-US" sz="3000" b="0" i="0" u="none" strike="noStrike" cap="none" dirty="0" err="1">
                <a:solidFill>
                  <a:schemeClr val="dk1"/>
                </a:solidFill>
                <a:latin typeface="Arial" panose="020B0604020202020204" pitchFamily="34" charset="0"/>
                <a:ea typeface="Helvetica Neue" panose="02000503000000020004" pitchFamily="2" charset="0"/>
                <a:cs typeface="Arial" panose="020B0604020202020204" pitchFamily="34" charset="0"/>
                <a:sym typeface="Arial"/>
              </a:rPr>
              <a:t>Sadjadi</a:t>
            </a:r>
            <a:r>
              <a:rPr lang="en-US" sz="3000" b="0" i="0" u="none" strike="noStrike" cap="none" dirty="0">
                <a:solidFill>
                  <a:schemeClr val="dk1"/>
                </a:solidFill>
                <a:latin typeface="Arial" panose="020B0604020202020204" pitchFamily="34" charset="0"/>
                <a:ea typeface="Helvetica Neue" panose="02000503000000020004" pitchFamily="2" charset="0"/>
                <a:cs typeface="Arial" panose="020B0604020202020204" pitchFamily="34" charset="0"/>
                <a:sym typeface="Arial"/>
              </a:rPr>
              <a:t> and Yolanda Belisario for his assistance, cooperation and mentorship that I received throughout this process. I would also like to thank my teammate, Estefani Arroyo, who I closely interacted with throughout this semester.</a:t>
            </a:r>
            <a:endParaRPr dirty="0">
              <a:latin typeface="Arial" panose="020B0604020202020204" pitchFamily="34" charset="0"/>
              <a:ea typeface="Helvetica Neue" panose="02000503000000020004" pitchFamily="2" charset="0"/>
              <a:cs typeface="Arial" panose="020B0604020202020204" pitchFamily="34" charset="0"/>
            </a:endParaRPr>
          </a:p>
        </p:txBody>
      </p:sp>
      <p:sp>
        <p:nvSpPr>
          <p:cNvPr id="129" name="Google Shape;129;p14"/>
          <p:cNvSpPr txBox="1"/>
          <p:nvPr/>
        </p:nvSpPr>
        <p:spPr>
          <a:xfrm>
            <a:off x="126" y="0"/>
            <a:ext cx="32918400" cy="2278200"/>
          </a:xfrm>
          <a:prstGeom prst="rect">
            <a:avLst/>
          </a:prstGeom>
          <a:solidFill>
            <a:srgbClr val="123D51"/>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B6862C"/>
              </a:buClr>
              <a:buSzPts val="7000"/>
              <a:buFont typeface="Arial"/>
              <a:buNone/>
            </a:pPr>
            <a:r>
              <a:rPr lang="en-US" sz="7000" b="1" i="0" u="none" dirty="0">
                <a:solidFill>
                  <a:srgbClr val="F2F3F4"/>
                </a:solidFill>
                <a:latin typeface="Arial" panose="020B0604020202020204" pitchFamily="34" charset="0"/>
                <a:ea typeface="Helvetica Neue" panose="02000503000000020004" pitchFamily="2" charset="0"/>
                <a:cs typeface="Arial" panose="020B0604020202020204" pitchFamily="34" charset="0"/>
                <a:sym typeface="Arial"/>
              </a:rPr>
              <a:t>School of Computing &amp; Information Sciences</a:t>
            </a:r>
            <a:endParaRPr dirty="0">
              <a:solidFill>
                <a:srgbClr val="F2F3F4"/>
              </a:solidFill>
              <a:latin typeface="Arial" panose="020B0604020202020204" pitchFamily="34" charset="0"/>
              <a:ea typeface="Helvetica Neue" panose="02000503000000020004" pitchFamily="2" charset="0"/>
              <a:cs typeface="Arial" panose="020B0604020202020204" pitchFamily="34" charset="0"/>
            </a:endParaRPr>
          </a:p>
          <a:p>
            <a:pPr marL="0" marR="0" lvl="0" indent="0" algn="ctr" rtl="0">
              <a:lnSpc>
                <a:spcPct val="100000"/>
              </a:lnSpc>
              <a:spcBef>
                <a:spcPts val="0"/>
              </a:spcBef>
              <a:spcAft>
                <a:spcPts val="0"/>
              </a:spcAft>
              <a:buClr>
                <a:srgbClr val="B6862C"/>
              </a:buClr>
              <a:buSzPts val="7200"/>
              <a:buFont typeface="Arial"/>
              <a:buNone/>
            </a:pPr>
            <a:r>
              <a:rPr lang="en-US" sz="7200" b="0" i="1" u="none" dirty="0">
                <a:solidFill>
                  <a:srgbClr val="F2F3F4"/>
                </a:solidFill>
                <a:latin typeface="Arial" panose="020B0604020202020204" pitchFamily="34" charset="0"/>
                <a:ea typeface="Helvetica Neue" panose="02000503000000020004" pitchFamily="2" charset="0"/>
                <a:cs typeface="Arial" panose="020B0604020202020204" pitchFamily="34" charset="0"/>
                <a:sym typeface="Arial"/>
              </a:rPr>
              <a:t>Spring 2020 Senior Design Project</a:t>
            </a:r>
            <a:endParaRPr dirty="0">
              <a:solidFill>
                <a:srgbClr val="F2F3F4"/>
              </a:solidFill>
              <a:latin typeface="Arial" panose="020B0604020202020204" pitchFamily="34" charset="0"/>
              <a:ea typeface="Helvetica Neue" panose="02000503000000020004" pitchFamily="2" charset="0"/>
              <a:cs typeface="Arial" panose="020B0604020202020204" pitchFamily="34" charset="0"/>
            </a:endParaRPr>
          </a:p>
        </p:txBody>
      </p:sp>
      <p:pic>
        <p:nvPicPr>
          <p:cNvPr id="130" name="Google Shape;130;p14"/>
          <p:cNvPicPr preferRelativeResize="0"/>
          <p:nvPr/>
        </p:nvPicPr>
        <p:blipFill>
          <a:blip r:embed="rId3">
            <a:alphaModFix/>
          </a:blip>
          <a:stretch>
            <a:fillRect/>
          </a:stretch>
        </p:blipFill>
        <p:spPr>
          <a:xfrm>
            <a:off x="914400" y="2949688"/>
            <a:ext cx="8382002" cy="2321600"/>
          </a:xfrm>
          <a:prstGeom prst="rect">
            <a:avLst/>
          </a:prstGeom>
          <a:noFill/>
          <a:ln>
            <a:noFill/>
          </a:ln>
        </p:spPr>
      </p:pic>
      <p:pic>
        <p:nvPicPr>
          <p:cNvPr id="131" name="Google Shape;131;p14"/>
          <p:cNvPicPr preferRelativeResize="0"/>
          <p:nvPr/>
        </p:nvPicPr>
        <p:blipFill>
          <a:blip r:embed="rId4">
            <a:alphaModFix/>
          </a:blip>
          <a:stretch>
            <a:fillRect/>
          </a:stretch>
        </p:blipFill>
        <p:spPr>
          <a:xfrm>
            <a:off x="23622000" y="2655260"/>
            <a:ext cx="8381999" cy="2589765"/>
          </a:xfrm>
          <a:prstGeom prst="rect">
            <a:avLst/>
          </a:prstGeom>
          <a:noFill/>
          <a:ln>
            <a:noFill/>
          </a:ln>
        </p:spPr>
      </p:pic>
      <p:sp>
        <p:nvSpPr>
          <p:cNvPr id="132" name="Google Shape;132;p14"/>
          <p:cNvSpPr/>
          <p:nvPr/>
        </p:nvSpPr>
        <p:spPr>
          <a:xfrm>
            <a:off x="3272550" y="6808625"/>
            <a:ext cx="5486400" cy="1022400"/>
          </a:xfrm>
          <a:prstGeom prst="roundRect">
            <a:avLst>
              <a:gd name="adj" fmla="val 16667"/>
            </a:avLst>
          </a:prstGeom>
          <a:solidFill>
            <a:srgbClr val="123D5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rgbClr val="B6862C"/>
              </a:buClr>
              <a:buSzPts val="4100"/>
              <a:buFont typeface="Arial"/>
              <a:buNone/>
            </a:pPr>
            <a:r>
              <a:rPr lang="en-US" sz="4100" b="1" dirty="0">
                <a:solidFill>
                  <a:srgbClr val="F2F3F4"/>
                </a:solidFill>
                <a:latin typeface="Arial" panose="020B0604020202020204" pitchFamily="34" charset="0"/>
                <a:cs typeface="Arial" panose="020B0604020202020204" pitchFamily="34" charset="0"/>
              </a:rPr>
              <a:t>Project Description</a:t>
            </a:r>
            <a:endParaRPr dirty="0">
              <a:latin typeface="Arial" panose="020B0604020202020204" pitchFamily="34" charset="0"/>
              <a:cs typeface="Arial" panose="020B0604020202020204" pitchFamily="34" charset="0"/>
            </a:endParaRPr>
          </a:p>
        </p:txBody>
      </p:sp>
      <p:sp>
        <p:nvSpPr>
          <p:cNvPr id="133" name="Google Shape;133;p14"/>
          <p:cNvSpPr/>
          <p:nvPr/>
        </p:nvSpPr>
        <p:spPr>
          <a:xfrm>
            <a:off x="13792200" y="6808625"/>
            <a:ext cx="5486400" cy="1022400"/>
          </a:xfrm>
          <a:prstGeom prst="roundRect">
            <a:avLst>
              <a:gd name="adj" fmla="val 16667"/>
            </a:avLst>
          </a:prstGeom>
          <a:solidFill>
            <a:srgbClr val="123D5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4100" b="1" dirty="0">
                <a:solidFill>
                  <a:srgbClr val="F2F3F4"/>
                </a:solidFill>
                <a:latin typeface="Arial" panose="020B0604020202020204" pitchFamily="34" charset="0"/>
                <a:cs typeface="Arial" panose="020B0604020202020204" pitchFamily="34" charset="0"/>
              </a:rPr>
              <a:t>Current System</a:t>
            </a:r>
            <a:endParaRPr sz="4100" b="1" dirty="0">
              <a:solidFill>
                <a:srgbClr val="F2F3F4"/>
              </a:solidFill>
              <a:latin typeface="Arial" panose="020B0604020202020204" pitchFamily="34" charset="0"/>
              <a:cs typeface="Arial" panose="020B0604020202020204" pitchFamily="34" charset="0"/>
            </a:endParaRPr>
          </a:p>
        </p:txBody>
      </p:sp>
      <p:sp>
        <p:nvSpPr>
          <p:cNvPr id="134" name="Google Shape;134;p14"/>
          <p:cNvSpPr/>
          <p:nvPr/>
        </p:nvSpPr>
        <p:spPr>
          <a:xfrm>
            <a:off x="24311850" y="6808625"/>
            <a:ext cx="5486400" cy="1022400"/>
          </a:xfrm>
          <a:prstGeom prst="roundRect">
            <a:avLst>
              <a:gd name="adj" fmla="val 16667"/>
            </a:avLst>
          </a:prstGeom>
          <a:solidFill>
            <a:srgbClr val="123D5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4100" b="1" dirty="0">
                <a:solidFill>
                  <a:srgbClr val="F2F3F4"/>
                </a:solidFill>
                <a:latin typeface="Arial" panose="020B0604020202020204" pitchFamily="34" charset="0"/>
                <a:cs typeface="Arial" panose="020B0604020202020204" pitchFamily="34" charset="0"/>
              </a:rPr>
              <a:t>Requirements</a:t>
            </a:r>
            <a:endParaRPr sz="4100" b="1" dirty="0">
              <a:solidFill>
                <a:srgbClr val="F2F3F4"/>
              </a:solidFill>
              <a:latin typeface="Arial" panose="020B0604020202020204" pitchFamily="34" charset="0"/>
              <a:cs typeface="Arial" panose="020B0604020202020204" pitchFamily="34" charset="0"/>
            </a:endParaRPr>
          </a:p>
        </p:txBody>
      </p:sp>
      <p:sp>
        <p:nvSpPr>
          <p:cNvPr id="135" name="Google Shape;135;p14"/>
          <p:cNvSpPr/>
          <p:nvPr/>
        </p:nvSpPr>
        <p:spPr>
          <a:xfrm>
            <a:off x="3272550" y="18112675"/>
            <a:ext cx="5486400" cy="1022400"/>
          </a:xfrm>
          <a:prstGeom prst="roundRect">
            <a:avLst>
              <a:gd name="adj" fmla="val 16667"/>
            </a:avLst>
          </a:prstGeom>
          <a:solidFill>
            <a:srgbClr val="123D5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4100" b="1">
                <a:solidFill>
                  <a:srgbClr val="F2F3F4"/>
                </a:solidFill>
                <a:latin typeface="Arial" panose="020B0604020202020204" pitchFamily="34" charset="0"/>
                <a:cs typeface="Arial" panose="020B0604020202020204" pitchFamily="34" charset="0"/>
              </a:rPr>
              <a:t>System Design</a:t>
            </a:r>
            <a:endParaRPr sz="4100" b="1">
              <a:solidFill>
                <a:srgbClr val="F2F3F4"/>
              </a:solidFill>
              <a:latin typeface="Arial" panose="020B0604020202020204" pitchFamily="34" charset="0"/>
              <a:cs typeface="Arial" panose="020B0604020202020204" pitchFamily="34" charset="0"/>
            </a:endParaRPr>
          </a:p>
        </p:txBody>
      </p:sp>
      <p:sp>
        <p:nvSpPr>
          <p:cNvPr id="136" name="Google Shape;136;p14"/>
          <p:cNvSpPr/>
          <p:nvPr/>
        </p:nvSpPr>
        <p:spPr>
          <a:xfrm>
            <a:off x="13716000" y="18112675"/>
            <a:ext cx="5486400" cy="1022400"/>
          </a:xfrm>
          <a:prstGeom prst="roundRect">
            <a:avLst>
              <a:gd name="adj" fmla="val 16667"/>
            </a:avLst>
          </a:prstGeom>
          <a:solidFill>
            <a:srgbClr val="123D5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4100" b="1">
                <a:solidFill>
                  <a:srgbClr val="F2F3F4"/>
                </a:solidFill>
                <a:latin typeface="Arial" panose="020B0604020202020204" pitchFamily="34" charset="0"/>
                <a:cs typeface="Arial" panose="020B0604020202020204" pitchFamily="34" charset="0"/>
              </a:rPr>
              <a:t>Screenshots</a:t>
            </a:r>
            <a:endParaRPr sz="4100" b="1">
              <a:solidFill>
                <a:srgbClr val="F2F3F4"/>
              </a:solidFill>
              <a:latin typeface="Arial" panose="020B0604020202020204" pitchFamily="34" charset="0"/>
              <a:cs typeface="Arial" panose="020B0604020202020204" pitchFamily="34" charset="0"/>
            </a:endParaRPr>
          </a:p>
        </p:txBody>
      </p:sp>
      <p:sp>
        <p:nvSpPr>
          <p:cNvPr id="137" name="Google Shape;137;p14"/>
          <p:cNvSpPr/>
          <p:nvPr/>
        </p:nvSpPr>
        <p:spPr>
          <a:xfrm>
            <a:off x="3272550" y="29413575"/>
            <a:ext cx="5486400" cy="1022400"/>
          </a:xfrm>
          <a:prstGeom prst="roundRect">
            <a:avLst>
              <a:gd name="adj" fmla="val 16667"/>
            </a:avLst>
          </a:prstGeom>
          <a:solidFill>
            <a:srgbClr val="123D5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4100" b="1" dirty="0">
                <a:solidFill>
                  <a:srgbClr val="F2F3F4"/>
                </a:solidFill>
                <a:latin typeface="Arial" panose="020B0604020202020204" pitchFamily="34" charset="0"/>
                <a:cs typeface="Arial" panose="020B0604020202020204" pitchFamily="34" charset="0"/>
              </a:rPr>
              <a:t>Implementation</a:t>
            </a:r>
            <a:endParaRPr sz="4100" b="1" dirty="0">
              <a:solidFill>
                <a:srgbClr val="F2F3F4"/>
              </a:solidFill>
              <a:latin typeface="Arial" panose="020B0604020202020204" pitchFamily="34" charset="0"/>
              <a:cs typeface="Arial" panose="020B0604020202020204" pitchFamily="34" charset="0"/>
            </a:endParaRPr>
          </a:p>
        </p:txBody>
      </p:sp>
      <p:sp>
        <p:nvSpPr>
          <p:cNvPr id="138" name="Google Shape;138;p14"/>
          <p:cNvSpPr/>
          <p:nvPr/>
        </p:nvSpPr>
        <p:spPr>
          <a:xfrm>
            <a:off x="13716000" y="29416725"/>
            <a:ext cx="5486400" cy="1022400"/>
          </a:xfrm>
          <a:prstGeom prst="roundRect">
            <a:avLst>
              <a:gd name="adj" fmla="val 16667"/>
            </a:avLst>
          </a:prstGeom>
          <a:solidFill>
            <a:srgbClr val="123D5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4100" b="1" dirty="0">
                <a:solidFill>
                  <a:srgbClr val="F2F3F4"/>
                </a:solidFill>
                <a:latin typeface="Arial" panose="020B0604020202020204" pitchFamily="34" charset="0"/>
                <a:cs typeface="Arial" panose="020B0604020202020204" pitchFamily="34" charset="0"/>
              </a:rPr>
              <a:t>Object Design</a:t>
            </a:r>
            <a:endParaRPr sz="4100" b="1" dirty="0">
              <a:solidFill>
                <a:srgbClr val="F2F3F4"/>
              </a:solidFill>
              <a:latin typeface="Arial" panose="020B0604020202020204" pitchFamily="34" charset="0"/>
              <a:cs typeface="Arial" panose="020B0604020202020204" pitchFamily="34" charset="0"/>
            </a:endParaRPr>
          </a:p>
        </p:txBody>
      </p:sp>
      <p:sp>
        <p:nvSpPr>
          <p:cNvPr id="139" name="Google Shape;139;p14"/>
          <p:cNvSpPr/>
          <p:nvPr/>
        </p:nvSpPr>
        <p:spPr>
          <a:xfrm>
            <a:off x="24159450" y="29416725"/>
            <a:ext cx="5486400" cy="1022400"/>
          </a:xfrm>
          <a:prstGeom prst="roundRect">
            <a:avLst>
              <a:gd name="adj" fmla="val 16667"/>
            </a:avLst>
          </a:prstGeom>
          <a:solidFill>
            <a:srgbClr val="123D5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4100" b="1">
                <a:solidFill>
                  <a:srgbClr val="F2F3F4"/>
                </a:solidFill>
                <a:latin typeface="Arial" panose="020B0604020202020204" pitchFamily="34" charset="0"/>
                <a:cs typeface="Arial" panose="020B0604020202020204" pitchFamily="34" charset="0"/>
              </a:rPr>
              <a:t>Summary</a:t>
            </a:r>
            <a:endParaRPr sz="4100" b="1">
              <a:solidFill>
                <a:srgbClr val="F2F3F4"/>
              </a:solidFill>
              <a:latin typeface="Arial" panose="020B0604020202020204" pitchFamily="34" charset="0"/>
              <a:cs typeface="Arial" panose="020B0604020202020204" pitchFamily="34" charset="0"/>
            </a:endParaRPr>
          </a:p>
        </p:txBody>
      </p:sp>
      <p:sp>
        <p:nvSpPr>
          <p:cNvPr id="140" name="Google Shape;140;p14"/>
          <p:cNvSpPr/>
          <p:nvPr/>
        </p:nvSpPr>
        <p:spPr>
          <a:xfrm>
            <a:off x="13792200" y="41096613"/>
            <a:ext cx="5486400" cy="1022400"/>
          </a:xfrm>
          <a:prstGeom prst="roundRect">
            <a:avLst>
              <a:gd name="adj" fmla="val 16667"/>
            </a:avLst>
          </a:prstGeom>
          <a:solidFill>
            <a:srgbClr val="123D5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4100" b="1" dirty="0">
                <a:solidFill>
                  <a:srgbClr val="F2F3F4"/>
                </a:solidFill>
                <a:latin typeface="Arial" panose="020B0604020202020204" pitchFamily="34" charset="0"/>
                <a:cs typeface="Arial" panose="020B0604020202020204" pitchFamily="34" charset="0"/>
              </a:rPr>
              <a:t>Acknowledgement</a:t>
            </a:r>
            <a:endParaRPr sz="4100" b="1" dirty="0">
              <a:solidFill>
                <a:srgbClr val="F2F3F4"/>
              </a:solidFill>
              <a:latin typeface="Arial" panose="020B0604020202020204" pitchFamily="34" charset="0"/>
              <a:cs typeface="Arial" panose="020B0604020202020204" pitchFamily="34" charset="0"/>
            </a:endParaRPr>
          </a:p>
        </p:txBody>
      </p:sp>
      <p:sp>
        <p:nvSpPr>
          <p:cNvPr id="141" name="Google Shape;141;p14"/>
          <p:cNvSpPr txBox="1"/>
          <p:nvPr/>
        </p:nvSpPr>
        <p:spPr>
          <a:xfrm>
            <a:off x="2687951" y="8274743"/>
            <a:ext cx="6645002" cy="7679350"/>
          </a:xfrm>
          <a:prstGeom prst="rect">
            <a:avLst/>
          </a:prstGeom>
          <a:noFill/>
          <a:ln>
            <a:noFill/>
          </a:ln>
        </p:spPr>
        <p:txBody>
          <a:bodyPr spcFirstLastPara="1" wrap="square" lIns="91425" tIns="91425" rIns="91425" bIns="91425" anchor="t" anchorCtr="0">
            <a:noAutofit/>
          </a:bodyPr>
          <a:lstStyle/>
          <a:p>
            <a:pPr algn="just"/>
            <a:r>
              <a:rPr lang="en-US" sz="2400" dirty="0" err="1">
                <a:latin typeface="Arial" panose="020B0604020202020204" pitchFamily="34" charset="0"/>
                <a:ea typeface="Helvetica Neue" panose="02000503000000020004" pitchFamily="2" charset="0"/>
                <a:cs typeface="Arial" panose="020B0604020202020204" pitchFamily="34" charset="0"/>
              </a:rPr>
              <a:t>EForT</a:t>
            </a:r>
            <a:r>
              <a:rPr lang="en-US" sz="2400" dirty="0">
                <a:latin typeface="Arial" panose="020B0604020202020204" pitchFamily="34" charset="0"/>
                <a:ea typeface="Helvetica Neue" panose="02000503000000020004" pitchFamily="2" charset="0"/>
                <a:cs typeface="Arial" panose="020B0604020202020204" pitchFamily="34" charset="0"/>
              </a:rPr>
              <a:t> is a platform that allows traders to make empowered and better-informed decisions with information on the financial market, trading tools, education, and technical analysis of an account. The EFVT team worked across the entire stack to provide data visualizations in the application related to the equity data of a user’s Forex Trading account(s). This semester, EFVT collaborated with both EFWA and EFWE teams on extensively documenting the environment setup for future project members. Furthermore, this semester’s team tested, triaged, and ensured features claimed to be completed by previous teams were fully functional by addressing any bugs found. Prioritized in our backlog was visualizing balance information on the graph, allowing users to save and load templates, and linking real Forex accounts to the platform. The team worked with JavaScript, jQuery, C#, .NET Core, and Entity Framework.</a:t>
            </a:r>
            <a:endParaRPr sz="2400" dirty="0">
              <a:latin typeface="Arial" panose="020B0604020202020204" pitchFamily="34" charset="0"/>
              <a:ea typeface="Helvetica Neue" panose="02000503000000020004" pitchFamily="2" charset="0"/>
              <a:cs typeface="Arial" panose="020B0604020202020204" pitchFamily="34" charset="0"/>
            </a:endParaRPr>
          </a:p>
        </p:txBody>
      </p:sp>
      <p:sp>
        <p:nvSpPr>
          <p:cNvPr id="143" name="Google Shape;143;p14"/>
          <p:cNvSpPr txBox="1"/>
          <p:nvPr/>
        </p:nvSpPr>
        <p:spPr>
          <a:xfrm>
            <a:off x="23690700" y="8270423"/>
            <a:ext cx="6728700" cy="7939588"/>
          </a:xfrm>
          <a:prstGeom prst="rect">
            <a:avLst/>
          </a:prstGeom>
          <a:noFill/>
          <a:ln>
            <a:noFill/>
          </a:ln>
        </p:spPr>
        <p:txBody>
          <a:bodyPr spcFirstLastPara="1" wrap="square" lIns="91425" tIns="91425" rIns="91425" bIns="91425" anchor="t" anchorCtr="0">
            <a:noAutofit/>
          </a:bodyPr>
          <a:lstStyle/>
          <a:p>
            <a:pPr lvl="0" algn="just"/>
            <a:r>
              <a:rPr lang="en-US" sz="2400" dirty="0">
                <a:latin typeface="Arial" panose="020B0604020202020204" pitchFamily="34" charset="0"/>
                <a:ea typeface="Helvetica Neue" panose="02000503000000020004" pitchFamily="2" charset="0"/>
                <a:cs typeface="Arial" panose="020B0604020202020204" pitchFamily="34" charset="0"/>
              </a:rPr>
              <a:t>This semester, EFVT was tasked with improving the visualizations of a Forex trader’s Account Equities and Account Balances displayed on the </a:t>
            </a:r>
            <a:r>
              <a:rPr lang="en-US" sz="2400" dirty="0" err="1">
                <a:latin typeface="Arial" panose="020B0604020202020204" pitchFamily="34" charset="0"/>
                <a:ea typeface="Helvetica Neue" panose="02000503000000020004" pitchFamily="2" charset="0"/>
                <a:cs typeface="Arial" panose="020B0604020202020204" pitchFamily="34" charset="0"/>
              </a:rPr>
              <a:t>EForT</a:t>
            </a:r>
            <a:r>
              <a:rPr lang="en-US" sz="2400" dirty="0">
                <a:latin typeface="Arial" panose="020B0604020202020204" pitchFamily="34" charset="0"/>
                <a:ea typeface="Helvetica Neue" panose="02000503000000020004" pitchFamily="2" charset="0"/>
                <a:cs typeface="Arial" panose="020B0604020202020204" pitchFamily="34" charset="0"/>
              </a:rPr>
              <a:t> platform. To accomplish this, many new features were added, alongside those that were polished from previous semesters.</a:t>
            </a:r>
          </a:p>
          <a:p>
            <a:pPr marL="0" lvl="0" indent="0" algn="just" rtl="0">
              <a:spcBef>
                <a:spcPts val="0"/>
              </a:spcBef>
              <a:spcAft>
                <a:spcPts val="0"/>
              </a:spcAft>
              <a:buNone/>
            </a:pPr>
            <a:r>
              <a:rPr lang="en-US" sz="2400" dirty="0">
                <a:latin typeface="Arial" panose="020B0604020202020204" pitchFamily="34" charset="0"/>
                <a:ea typeface="Helvetica Neue" panose="02000503000000020004" pitchFamily="2" charset="0"/>
                <a:cs typeface="Arial" panose="020B0604020202020204" pitchFamily="34" charset="0"/>
              </a:rPr>
              <a:t>To begin with, there was a problem with the chart not displaying on the trader home page even though there was associated data in the database. To fix this, we had to disable caching, and utilize the proper Forex account id, rather than the </a:t>
            </a:r>
            <a:r>
              <a:rPr lang="en-US" sz="2400" dirty="0" err="1">
                <a:latin typeface="Arial" panose="020B0604020202020204" pitchFamily="34" charset="0"/>
                <a:ea typeface="Helvetica Neue" panose="02000503000000020004" pitchFamily="2" charset="0"/>
                <a:cs typeface="Arial" panose="020B0604020202020204" pitchFamily="34" charset="0"/>
              </a:rPr>
              <a:t>EForT</a:t>
            </a:r>
            <a:r>
              <a:rPr lang="en-US" sz="2400" dirty="0">
                <a:latin typeface="Arial" panose="020B0604020202020204" pitchFamily="34" charset="0"/>
                <a:ea typeface="Helvetica Neue" panose="02000503000000020004" pitchFamily="2" charset="0"/>
                <a:cs typeface="Arial" panose="020B0604020202020204" pitchFamily="34" charset="0"/>
              </a:rPr>
              <a:t> account id.</a:t>
            </a:r>
          </a:p>
          <a:p>
            <a:pPr marL="0" lvl="0" indent="0" algn="just" rtl="0">
              <a:spcBef>
                <a:spcPts val="0"/>
              </a:spcBef>
              <a:spcAft>
                <a:spcPts val="0"/>
              </a:spcAft>
              <a:buNone/>
            </a:pPr>
            <a:r>
              <a:rPr lang="en-US" sz="2400" dirty="0">
                <a:latin typeface="Arial" panose="020B0604020202020204" pitchFamily="34" charset="0"/>
                <a:ea typeface="Helvetica Neue" panose="02000503000000020004" pitchFamily="2" charset="0"/>
                <a:cs typeface="Arial" panose="020B0604020202020204" pitchFamily="34" charset="0"/>
              </a:rPr>
              <a:t>Furthermore, the API for managing templates was not working properly and had to be fixed. This was later extended to add functionality to auto save a user’s settings for when they navigate away from a page, and then come back.</a:t>
            </a:r>
          </a:p>
          <a:p>
            <a:pPr marL="0" lvl="0" indent="0" algn="just" rtl="0">
              <a:spcBef>
                <a:spcPts val="0"/>
              </a:spcBef>
              <a:spcAft>
                <a:spcPts val="0"/>
              </a:spcAft>
              <a:buNone/>
            </a:pPr>
            <a:r>
              <a:rPr lang="en-US" sz="2400" dirty="0">
                <a:latin typeface="Arial" panose="020B0604020202020204" pitchFamily="34" charset="0"/>
                <a:ea typeface="Helvetica Neue" panose="02000503000000020004" pitchFamily="2" charset="0"/>
                <a:cs typeface="Arial" panose="020B0604020202020204" pitchFamily="34" charset="0"/>
              </a:rPr>
              <a:t>Last but not least, the team wanted to make the toggle state of toolbar and settings buttons more apparent to users.</a:t>
            </a:r>
            <a:endParaRPr sz="2400" dirty="0">
              <a:latin typeface="Arial" panose="020B0604020202020204" pitchFamily="34" charset="0"/>
              <a:ea typeface="Helvetica Neue" panose="02000503000000020004" pitchFamily="2" charset="0"/>
              <a:cs typeface="Arial" panose="020B0604020202020204" pitchFamily="34" charset="0"/>
            </a:endParaRPr>
          </a:p>
        </p:txBody>
      </p:sp>
      <p:sp>
        <p:nvSpPr>
          <p:cNvPr id="144" name="Google Shape;144;p14"/>
          <p:cNvSpPr txBox="1"/>
          <p:nvPr/>
        </p:nvSpPr>
        <p:spPr>
          <a:xfrm>
            <a:off x="13212748" y="8270423"/>
            <a:ext cx="6645002" cy="7518103"/>
          </a:xfrm>
          <a:prstGeom prst="rect">
            <a:avLst/>
          </a:prstGeom>
          <a:noFill/>
          <a:ln>
            <a:noFill/>
          </a:ln>
        </p:spPr>
        <p:txBody>
          <a:bodyPr spcFirstLastPara="1" wrap="square" lIns="91425" tIns="91425" rIns="91425" bIns="91425" anchor="t" anchorCtr="0">
            <a:noAutofit/>
          </a:bodyPr>
          <a:lstStyle/>
          <a:p>
            <a:pPr algn="just" fontAlgn="base"/>
            <a:r>
              <a:rPr lang="en-US" sz="2400" dirty="0">
                <a:latin typeface="Arial" panose="020B0604020202020204" pitchFamily="34" charset="0"/>
                <a:ea typeface="Helvetica Neue" panose="02000503000000020004" pitchFamily="2" charset="0"/>
                <a:cs typeface="Arial" panose="020B0604020202020204" pitchFamily="34" charset="0"/>
              </a:rPr>
              <a:t>The </a:t>
            </a:r>
            <a:r>
              <a:rPr lang="en-US" sz="2400" b="1" dirty="0" err="1">
                <a:latin typeface="Arial" panose="020B0604020202020204" pitchFamily="34" charset="0"/>
                <a:ea typeface="Helvetica Neue" panose="02000503000000020004" pitchFamily="2" charset="0"/>
                <a:cs typeface="Arial" panose="020B0604020202020204" pitchFamily="34" charset="0"/>
              </a:rPr>
              <a:t>Efort</a:t>
            </a:r>
            <a:r>
              <a:rPr lang="en-US" sz="2400" dirty="0">
                <a:latin typeface="Arial" panose="020B0604020202020204" pitchFamily="34" charset="0"/>
                <a:ea typeface="Helvetica Neue" panose="02000503000000020004" pitchFamily="2" charset="0"/>
                <a:cs typeface="Arial" panose="020B0604020202020204" pitchFamily="34" charset="0"/>
              </a:rPr>
              <a:t> project takes care of handling front-end related logic and makes use of the MVC pattern to handle and respond to user interactions. </a:t>
            </a:r>
          </a:p>
          <a:p>
            <a:pPr algn="just" fontAlgn="base"/>
            <a:r>
              <a:rPr lang="en-US" sz="2400" dirty="0">
                <a:latin typeface="Arial" panose="020B0604020202020204" pitchFamily="34" charset="0"/>
                <a:ea typeface="Helvetica Neue" panose="02000503000000020004" pitchFamily="2" charset="0"/>
                <a:cs typeface="Arial" panose="020B0604020202020204" pitchFamily="34" charset="0"/>
              </a:rPr>
              <a:t>The </a:t>
            </a:r>
            <a:r>
              <a:rPr lang="en-US" sz="2400" b="1" dirty="0">
                <a:latin typeface="Arial" panose="020B0604020202020204" pitchFamily="34" charset="0"/>
                <a:ea typeface="Helvetica Neue" panose="02000503000000020004" pitchFamily="2" charset="0"/>
                <a:cs typeface="Arial" panose="020B0604020202020204" pitchFamily="34" charset="0"/>
              </a:rPr>
              <a:t>Business</a:t>
            </a:r>
            <a:r>
              <a:rPr lang="en-US" sz="2400" dirty="0">
                <a:latin typeface="Arial" panose="020B0604020202020204" pitchFamily="34" charset="0"/>
                <a:ea typeface="Helvetica Neue" panose="02000503000000020004" pitchFamily="2" charset="0"/>
                <a:cs typeface="Arial" panose="020B0604020202020204" pitchFamily="34" charset="0"/>
              </a:rPr>
              <a:t> project acts as a layer to apply business logic and transform data to meet business requirements. </a:t>
            </a:r>
          </a:p>
          <a:p>
            <a:pPr algn="just" fontAlgn="base"/>
            <a:r>
              <a:rPr lang="en-US" sz="2400" dirty="0">
                <a:latin typeface="Arial" panose="020B0604020202020204" pitchFamily="34" charset="0"/>
                <a:ea typeface="Helvetica Neue" panose="02000503000000020004" pitchFamily="2" charset="0"/>
                <a:cs typeface="Arial" panose="020B0604020202020204" pitchFamily="34" charset="0"/>
              </a:rPr>
              <a:t>The </a:t>
            </a:r>
            <a:r>
              <a:rPr lang="en-US" sz="2400" b="1" dirty="0" err="1">
                <a:latin typeface="Arial" panose="020B0604020202020204" pitchFamily="34" charset="0"/>
                <a:ea typeface="Helvetica Neue" panose="02000503000000020004" pitchFamily="2" charset="0"/>
                <a:cs typeface="Arial" panose="020B0604020202020204" pitchFamily="34" charset="0"/>
              </a:rPr>
              <a:t>WebAPI</a:t>
            </a:r>
            <a:r>
              <a:rPr lang="en-US" sz="2400" dirty="0">
                <a:latin typeface="Arial" panose="020B0604020202020204" pitchFamily="34" charset="0"/>
                <a:ea typeface="Helvetica Neue" panose="02000503000000020004" pitchFamily="2" charset="0"/>
                <a:cs typeface="Arial" panose="020B0604020202020204" pitchFamily="34" charset="0"/>
              </a:rPr>
              <a:t>, as its name implies, acts as the API to interact with the database project. </a:t>
            </a:r>
          </a:p>
          <a:p>
            <a:pPr algn="just" fontAlgn="base"/>
            <a:r>
              <a:rPr lang="en-US" sz="2400" dirty="0">
                <a:latin typeface="Arial" panose="020B0604020202020204" pitchFamily="34" charset="0"/>
                <a:ea typeface="Helvetica Neue" panose="02000503000000020004" pitchFamily="2" charset="0"/>
                <a:cs typeface="Arial" panose="020B0604020202020204" pitchFamily="34" charset="0"/>
              </a:rPr>
              <a:t>The </a:t>
            </a:r>
            <a:r>
              <a:rPr lang="en-US" sz="2400" b="1" dirty="0" err="1">
                <a:latin typeface="Arial" panose="020B0604020202020204" pitchFamily="34" charset="0"/>
                <a:ea typeface="Helvetica Neue" panose="02000503000000020004" pitchFamily="2" charset="0"/>
                <a:cs typeface="Arial" panose="020B0604020202020204" pitchFamily="34" charset="0"/>
              </a:rPr>
              <a:t>DataAccess</a:t>
            </a:r>
            <a:r>
              <a:rPr lang="en-US" sz="2400" dirty="0">
                <a:latin typeface="Arial" panose="020B0604020202020204" pitchFamily="34" charset="0"/>
                <a:ea typeface="Helvetica Neue" panose="02000503000000020004" pitchFamily="2" charset="0"/>
                <a:cs typeface="Arial" panose="020B0604020202020204" pitchFamily="34" charset="0"/>
              </a:rPr>
              <a:t> project handles actual database interactions using the Entity Framework. </a:t>
            </a:r>
          </a:p>
          <a:p>
            <a:pPr algn="just" fontAlgn="base"/>
            <a:r>
              <a:rPr lang="en-US" sz="2400" dirty="0">
                <a:latin typeface="Arial" panose="020B0604020202020204" pitchFamily="34" charset="0"/>
                <a:ea typeface="Helvetica Neue" panose="02000503000000020004" pitchFamily="2" charset="0"/>
                <a:cs typeface="Arial" panose="020B0604020202020204" pitchFamily="34" charset="0"/>
              </a:rPr>
              <a:t>Used by all these projects is the </a:t>
            </a:r>
            <a:r>
              <a:rPr lang="en-US" sz="2400" b="1" dirty="0">
                <a:latin typeface="Arial" panose="020B0604020202020204" pitchFamily="34" charset="0"/>
                <a:ea typeface="Helvetica Neue" panose="02000503000000020004" pitchFamily="2" charset="0"/>
                <a:cs typeface="Arial" panose="020B0604020202020204" pitchFamily="34" charset="0"/>
              </a:rPr>
              <a:t>Entities</a:t>
            </a:r>
            <a:r>
              <a:rPr lang="en-US" sz="2400" dirty="0">
                <a:latin typeface="Arial" panose="020B0604020202020204" pitchFamily="34" charset="0"/>
                <a:ea typeface="Helvetica Neue" panose="02000503000000020004" pitchFamily="2" charset="0"/>
                <a:cs typeface="Arial" panose="020B0604020202020204" pitchFamily="34" charset="0"/>
              </a:rPr>
              <a:t> project, which declares what types of objects are utilized in this project, and what fields they may have. </a:t>
            </a:r>
          </a:p>
          <a:p>
            <a:pPr algn="just"/>
            <a:r>
              <a:rPr lang="en-US" sz="2400" dirty="0">
                <a:latin typeface="Arial" panose="020B0604020202020204" pitchFamily="34" charset="0"/>
                <a:ea typeface="Helvetica Neue" panose="02000503000000020004" pitchFamily="2" charset="0"/>
                <a:cs typeface="Arial" panose="020B0604020202020204" pitchFamily="34" charset="0"/>
              </a:rPr>
              <a:t>As expected, the </a:t>
            </a:r>
            <a:r>
              <a:rPr lang="en-US" sz="2400" b="1" dirty="0">
                <a:latin typeface="Arial" panose="020B0604020202020204" pitchFamily="34" charset="0"/>
                <a:ea typeface="Helvetica Neue" panose="02000503000000020004" pitchFamily="2" charset="0"/>
                <a:cs typeface="Arial" panose="020B0604020202020204" pitchFamily="34" charset="0"/>
              </a:rPr>
              <a:t>Tests</a:t>
            </a:r>
            <a:r>
              <a:rPr lang="en-US" sz="2400" dirty="0">
                <a:latin typeface="Arial" panose="020B0604020202020204" pitchFamily="34" charset="0"/>
                <a:ea typeface="Helvetica Neue" panose="02000503000000020004" pitchFamily="2" charset="0"/>
                <a:cs typeface="Arial" panose="020B0604020202020204" pitchFamily="34" charset="0"/>
              </a:rPr>
              <a:t> project contains various kinds of automated tests for the system, ranging from unit tests to end to end tests. </a:t>
            </a:r>
            <a:endParaRPr sz="2400" dirty="0">
              <a:latin typeface="Arial" panose="020B0604020202020204" pitchFamily="34" charset="0"/>
              <a:ea typeface="Helvetica Neue" panose="02000503000000020004" pitchFamily="2" charset="0"/>
              <a:cs typeface="Arial" panose="020B0604020202020204" pitchFamily="34" charset="0"/>
            </a:endParaRPr>
          </a:p>
        </p:txBody>
      </p:sp>
      <p:sp>
        <p:nvSpPr>
          <p:cNvPr id="145" name="Google Shape;145;p14"/>
          <p:cNvSpPr txBox="1"/>
          <p:nvPr/>
        </p:nvSpPr>
        <p:spPr>
          <a:xfrm>
            <a:off x="8753439" y="43236400"/>
            <a:ext cx="6728700" cy="634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dirty="0"/>
          </a:p>
        </p:txBody>
      </p:sp>
      <p:sp>
        <p:nvSpPr>
          <p:cNvPr id="147" name="Google Shape;147;p14"/>
          <p:cNvSpPr txBox="1"/>
          <p:nvPr/>
        </p:nvSpPr>
        <p:spPr>
          <a:xfrm>
            <a:off x="23690700" y="31032012"/>
            <a:ext cx="6728700" cy="63450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n-US" sz="2400" dirty="0"/>
              <a:t>Our team completed 39 user stories during 7 sprints, ranging over 14 weeks this semester. We took a version of the </a:t>
            </a:r>
            <a:r>
              <a:rPr lang="en-US" sz="2400" dirty="0" err="1"/>
              <a:t>EForT</a:t>
            </a:r>
            <a:r>
              <a:rPr lang="en-US" sz="2400" dirty="0"/>
              <a:t> platform and refined the visualization portion, ensuring that features were fully functional. With the implementation of all the aforementioned user stories, the EFVT team has created an improved, more interactive experience for a trader to visualize the appropriate data needed to make better informed Forex decisions.</a:t>
            </a:r>
          </a:p>
        </p:txBody>
      </p:sp>
      <p:pic>
        <p:nvPicPr>
          <p:cNvPr id="3" name="Picture 2">
            <a:extLst>
              <a:ext uri="{FF2B5EF4-FFF2-40B4-BE49-F238E27FC236}">
                <a16:creationId xmlns:a16="http://schemas.microsoft.com/office/drawing/2014/main" id="{951E3F4C-865C-2D4D-9E34-49B15E4A8B42}"/>
              </a:ext>
            </a:extLst>
          </p:cNvPr>
          <p:cNvPicPr>
            <a:picLocks noChangeAspect="1"/>
          </p:cNvPicPr>
          <p:nvPr/>
        </p:nvPicPr>
        <p:blipFill>
          <a:blip r:embed="rId5"/>
          <a:stretch>
            <a:fillRect/>
          </a:stretch>
        </p:blipFill>
        <p:spPr>
          <a:xfrm>
            <a:off x="22931508" y="19262678"/>
            <a:ext cx="6573492" cy="4108433"/>
          </a:xfrm>
          <a:prstGeom prst="rect">
            <a:avLst/>
          </a:prstGeom>
        </p:spPr>
      </p:pic>
      <p:pic>
        <p:nvPicPr>
          <p:cNvPr id="5" name="Picture 4" descr="A screenshot of a computer&#10;&#10;Description automatically generated">
            <a:extLst>
              <a:ext uri="{FF2B5EF4-FFF2-40B4-BE49-F238E27FC236}">
                <a16:creationId xmlns:a16="http://schemas.microsoft.com/office/drawing/2014/main" id="{FF6FCEE1-85B5-9348-A89D-1941EEA10487}"/>
              </a:ext>
            </a:extLst>
          </p:cNvPr>
          <p:cNvPicPr>
            <a:picLocks noChangeAspect="1"/>
          </p:cNvPicPr>
          <p:nvPr/>
        </p:nvPicPr>
        <p:blipFill>
          <a:blip r:embed="rId6"/>
          <a:stretch>
            <a:fillRect/>
          </a:stretch>
        </p:blipFill>
        <p:spPr>
          <a:xfrm>
            <a:off x="14240508" y="19266401"/>
            <a:ext cx="6573492" cy="4108433"/>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38B1E931-A694-3649-9490-FDC7D279770F}"/>
              </a:ext>
            </a:extLst>
          </p:cNvPr>
          <p:cNvPicPr>
            <a:picLocks noChangeAspect="1"/>
          </p:cNvPicPr>
          <p:nvPr/>
        </p:nvPicPr>
        <p:blipFill>
          <a:blip r:embed="rId7"/>
          <a:stretch>
            <a:fillRect/>
          </a:stretch>
        </p:blipFill>
        <p:spPr>
          <a:xfrm>
            <a:off x="14233500" y="23545278"/>
            <a:ext cx="6573494" cy="4108434"/>
          </a:xfrm>
          <a:prstGeom prst="rect">
            <a:avLst/>
          </a:prstGeom>
        </p:spPr>
      </p:pic>
      <p:pic>
        <p:nvPicPr>
          <p:cNvPr id="9" name="Picture 8" descr="A screenshot of a computer&#10;&#10;Description automatically generated">
            <a:extLst>
              <a:ext uri="{FF2B5EF4-FFF2-40B4-BE49-F238E27FC236}">
                <a16:creationId xmlns:a16="http://schemas.microsoft.com/office/drawing/2014/main" id="{07BD39B9-E571-224B-997C-58C62E12DE7E}"/>
              </a:ext>
            </a:extLst>
          </p:cNvPr>
          <p:cNvPicPr>
            <a:picLocks noChangeAspect="1"/>
          </p:cNvPicPr>
          <p:nvPr/>
        </p:nvPicPr>
        <p:blipFill>
          <a:blip r:embed="rId8"/>
          <a:stretch>
            <a:fillRect/>
          </a:stretch>
        </p:blipFill>
        <p:spPr>
          <a:xfrm>
            <a:off x="22931508" y="23471814"/>
            <a:ext cx="6573492" cy="4108433"/>
          </a:xfrm>
          <a:prstGeom prst="rect">
            <a:avLst/>
          </a:prstGeom>
        </p:spPr>
      </p:pic>
      <p:pic>
        <p:nvPicPr>
          <p:cNvPr id="1032" name="Picture 8">
            <a:extLst>
              <a:ext uri="{FF2B5EF4-FFF2-40B4-BE49-F238E27FC236}">
                <a16:creationId xmlns:a16="http://schemas.microsoft.com/office/drawing/2014/main" id="{67879A51-0135-B648-8520-801C9BA043C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892100" y="30744150"/>
            <a:ext cx="7286299" cy="746145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a:extLst>
              <a:ext uri="{FF2B5EF4-FFF2-40B4-BE49-F238E27FC236}">
                <a16:creationId xmlns:a16="http://schemas.microsoft.com/office/drawing/2014/main" id="{08CB25C0-F4D1-5F4E-84A7-FEE8056245D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34913" y="30666029"/>
            <a:ext cx="4961674" cy="4206291"/>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a:extLst>
              <a:ext uri="{FF2B5EF4-FFF2-40B4-BE49-F238E27FC236}">
                <a16:creationId xmlns:a16="http://schemas.microsoft.com/office/drawing/2014/main" id="{108B081C-BB67-7C4D-9AD3-8E2757C114F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053350" y="35034225"/>
            <a:ext cx="7924800" cy="3365500"/>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a:extLst>
              <a:ext uri="{FF2B5EF4-FFF2-40B4-BE49-F238E27FC236}">
                <a16:creationId xmlns:a16="http://schemas.microsoft.com/office/drawing/2014/main" id="{78E659FE-727F-904E-9E37-0B916E8ADDD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53350" y="23641175"/>
            <a:ext cx="7924800" cy="33655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7C0B8B5C-A93B-6645-A57D-2A4FEC7E154E}"/>
              </a:ext>
            </a:extLst>
          </p:cNvPr>
          <p:cNvPicPr>
            <a:picLocks noChangeAspect="1"/>
          </p:cNvPicPr>
          <p:nvPr/>
        </p:nvPicPr>
        <p:blipFill>
          <a:blip r:embed="rId13"/>
          <a:stretch>
            <a:fillRect/>
          </a:stretch>
        </p:blipFill>
        <p:spPr>
          <a:xfrm>
            <a:off x="2459030" y="19710490"/>
            <a:ext cx="1627040" cy="1627040"/>
          </a:xfrm>
          <a:prstGeom prst="rect">
            <a:avLst/>
          </a:prstGeom>
        </p:spPr>
      </p:pic>
      <p:pic>
        <p:nvPicPr>
          <p:cNvPr id="11" name="Picture 10">
            <a:extLst>
              <a:ext uri="{FF2B5EF4-FFF2-40B4-BE49-F238E27FC236}">
                <a16:creationId xmlns:a16="http://schemas.microsoft.com/office/drawing/2014/main" id="{58B7AE7C-B4DE-5E42-9143-505FEEBB5D27}"/>
              </a:ext>
            </a:extLst>
          </p:cNvPr>
          <p:cNvPicPr>
            <a:picLocks noChangeAspect="1"/>
          </p:cNvPicPr>
          <p:nvPr/>
        </p:nvPicPr>
        <p:blipFill>
          <a:blip r:embed="rId14"/>
          <a:stretch>
            <a:fillRect/>
          </a:stretch>
        </p:blipFill>
        <p:spPr>
          <a:xfrm>
            <a:off x="4236310" y="19689854"/>
            <a:ext cx="1627040" cy="1627040"/>
          </a:xfrm>
          <a:prstGeom prst="rect">
            <a:avLst/>
          </a:prstGeom>
        </p:spPr>
      </p:pic>
      <p:pic>
        <p:nvPicPr>
          <p:cNvPr id="12" name="Picture 11">
            <a:extLst>
              <a:ext uri="{FF2B5EF4-FFF2-40B4-BE49-F238E27FC236}">
                <a16:creationId xmlns:a16="http://schemas.microsoft.com/office/drawing/2014/main" id="{1DD57D66-3A16-054D-BBE9-09F4F7220B37}"/>
              </a:ext>
            </a:extLst>
          </p:cNvPr>
          <p:cNvPicPr>
            <a:picLocks noChangeAspect="1"/>
          </p:cNvPicPr>
          <p:nvPr/>
        </p:nvPicPr>
        <p:blipFill>
          <a:blip r:embed="rId15"/>
          <a:stretch>
            <a:fillRect/>
          </a:stretch>
        </p:blipFill>
        <p:spPr>
          <a:xfrm>
            <a:off x="7787730" y="19676775"/>
            <a:ext cx="1623901" cy="1623901"/>
          </a:xfrm>
          <a:prstGeom prst="rect">
            <a:avLst/>
          </a:prstGeom>
        </p:spPr>
      </p:pic>
      <p:pic>
        <p:nvPicPr>
          <p:cNvPr id="13" name="Picture 12">
            <a:extLst>
              <a:ext uri="{FF2B5EF4-FFF2-40B4-BE49-F238E27FC236}">
                <a16:creationId xmlns:a16="http://schemas.microsoft.com/office/drawing/2014/main" id="{1F8AEEB5-E2B2-FF41-8C76-BDDA8903A245}"/>
              </a:ext>
            </a:extLst>
          </p:cNvPr>
          <p:cNvPicPr>
            <a:picLocks noChangeAspect="1"/>
          </p:cNvPicPr>
          <p:nvPr/>
        </p:nvPicPr>
        <p:blipFill>
          <a:blip r:embed="rId16"/>
          <a:stretch>
            <a:fillRect/>
          </a:stretch>
        </p:blipFill>
        <p:spPr>
          <a:xfrm>
            <a:off x="6013590" y="19663769"/>
            <a:ext cx="1623900" cy="1623900"/>
          </a:xfrm>
          <a:prstGeom prst="rect">
            <a:avLst/>
          </a:prstGeom>
        </p:spPr>
      </p:pic>
      <p:pic>
        <p:nvPicPr>
          <p:cNvPr id="14" name="Picture 13">
            <a:extLst>
              <a:ext uri="{FF2B5EF4-FFF2-40B4-BE49-F238E27FC236}">
                <a16:creationId xmlns:a16="http://schemas.microsoft.com/office/drawing/2014/main" id="{77CA2454-2F53-774B-B072-05EDFA9A0CA5}"/>
              </a:ext>
            </a:extLst>
          </p:cNvPr>
          <p:cNvPicPr>
            <a:picLocks noChangeAspect="1"/>
          </p:cNvPicPr>
          <p:nvPr/>
        </p:nvPicPr>
        <p:blipFill>
          <a:blip r:embed="rId17"/>
          <a:stretch>
            <a:fillRect/>
          </a:stretch>
        </p:blipFill>
        <p:spPr>
          <a:xfrm>
            <a:off x="6010452" y="21663596"/>
            <a:ext cx="1627038" cy="1627038"/>
          </a:xfrm>
          <a:prstGeom prst="rect">
            <a:avLst/>
          </a:prstGeom>
        </p:spPr>
      </p:pic>
      <p:pic>
        <p:nvPicPr>
          <p:cNvPr id="17" name="Picture 16">
            <a:extLst>
              <a:ext uri="{FF2B5EF4-FFF2-40B4-BE49-F238E27FC236}">
                <a16:creationId xmlns:a16="http://schemas.microsoft.com/office/drawing/2014/main" id="{E21F0E98-DFC1-C64F-A793-6052CBEBC3A3}"/>
              </a:ext>
            </a:extLst>
          </p:cNvPr>
          <p:cNvPicPr>
            <a:picLocks noChangeAspect="1"/>
          </p:cNvPicPr>
          <p:nvPr/>
        </p:nvPicPr>
        <p:blipFill>
          <a:blip r:embed="rId18"/>
          <a:stretch>
            <a:fillRect/>
          </a:stretch>
        </p:blipFill>
        <p:spPr>
          <a:xfrm>
            <a:off x="4365007" y="21637938"/>
            <a:ext cx="1480787" cy="1627632"/>
          </a:xfrm>
          <a:prstGeom prst="rect">
            <a:avLst/>
          </a:prstGeom>
        </p:spPr>
      </p:pic>
      <p:pic>
        <p:nvPicPr>
          <p:cNvPr id="18" name="Picture 17">
            <a:extLst>
              <a:ext uri="{FF2B5EF4-FFF2-40B4-BE49-F238E27FC236}">
                <a16:creationId xmlns:a16="http://schemas.microsoft.com/office/drawing/2014/main" id="{11E1D10C-7C8F-CD43-897F-D40D165D0AB3}"/>
              </a:ext>
            </a:extLst>
          </p:cNvPr>
          <p:cNvPicPr>
            <a:picLocks/>
          </p:cNvPicPr>
          <p:nvPr/>
        </p:nvPicPr>
        <p:blipFill>
          <a:blip r:embed="rId19"/>
          <a:stretch>
            <a:fillRect/>
          </a:stretch>
        </p:blipFill>
        <p:spPr>
          <a:xfrm>
            <a:off x="7796850" y="21637938"/>
            <a:ext cx="1627632" cy="1623900"/>
          </a:xfrm>
          <a:prstGeom prst="rect">
            <a:avLst/>
          </a:prstGeom>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152</TotalTime>
  <Words>635</Words>
  <Application>Microsoft Macintosh PowerPoint</Application>
  <PresentationFormat>Custom</PresentationFormat>
  <Paragraphs>29</Paragraphs>
  <Slides>1</Slides>
  <Notes>1</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vt:i4>
      </vt:variant>
    </vt:vector>
  </HeadingPairs>
  <TitlesOfParts>
    <vt:vector size="3" baseType="lpstr">
      <vt:lpstr>Arial</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Nalin Suri</cp:lastModifiedBy>
  <cp:revision>23</cp:revision>
  <dcterms:modified xsi:type="dcterms:W3CDTF">2020-04-27T00:12:26Z</dcterms:modified>
</cp:coreProperties>
</file>