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Raleway"/>
      <p:regular r:id="rId8"/>
      <p:bold r:id="rId9"/>
      <p:italic r:id="rId10"/>
      <p:boldItalic r:id="rId11"/>
    </p:embeddedFont>
    <p:embeddedFont>
      <p:font typeface="Raleway ExtraBold"/>
      <p:bold r:id="rId12"/>
      <p:boldItalic r:id="rId13"/>
    </p:embeddedFont>
    <p:embeddedFont>
      <p:font typeface="Raleway Light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RalewayExtraBold-boldItalic.fntdata"/><Relationship Id="rId12" Type="http://schemas.openxmlformats.org/officeDocument/2006/relationships/font" Target="fonts/RalewayExtraBold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aleway-bold.fntdata"/><Relationship Id="rId15" Type="http://schemas.openxmlformats.org/officeDocument/2006/relationships/font" Target="fonts/RalewayLight-bold.fntdata"/><Relationship Id="rId14" Type="http://schemas.openxmlformats.org/officeDocument/2006/relationships/font" Target="fonts/RalewayLight-regular.fntdata"/><Relationship Id="rId17" Type="http://schemas.openxmlformats.org/officeDocument/2006/relationships/font" Target="fonts/RalewayLight-boldItalic.fntdata"/><Relationship Id="rId16" Type="http://schemas.openxmlformats.org/officeDocument/2006/relationships/font" Target="fonts/Raleway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3c86d015f_0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73c86d015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3f7d2b591_1_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3f7d2b591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83f7d2b591_0_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83f7d2b59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solidFill>
          <a:srgbClr val="FFB600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colored">
  <p:cSld name="BLANK_1">
    <p:bg>
      <p:bgPr>
        <a:solidFill>
          <a:srgbClr val="FFB600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1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bg>
      <p:bgPr>
        <a:solidFill>
          <a:srgbClr val="FFB600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3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bg>
      <p:bgPr>
        <a:solidFill>
          <a:srgbClr val="FFB6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flipH="1"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434343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●"/>
              <a:defRPr i="1" sz="3000">
                <a:solidFill>
                  <a:srgbClr val="434343"/>
                </a:solidFill>
              </a:defRPr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○"/>
              <a:defRPr i="1" sz="3000">
                <a:solidFill>
                  <a:srgbClr val="434343"/>
                </a:solidFill>
              </a:defRPr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Char char="■"/>
              <a:defRPr i="1" sz="3000"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/>
        </p:nvSpPr>
        <p:spPr>
          <a:xfrm>
            <a:off x="205550" y="75075"/>
            <a:ext cx="7995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12000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FFB600"/>
                </a:solidFill>
              </a:defRPr>
            </a:lvl1pPr>
            <a:lvl2pPr lvl="1">
              <a:buNone/>
              <a:defRPr>
                <a:solidFill>
                  <a:srgbClr val="FFB600"/>
                </a:solidFill>
              </a:defRPr>
            </a:lvl2pPr>
            <a:lvl3pPr lvl="2">
              <a:buNone/>
              <a:defRPr>
                <a:solidFill>
                  <a:srgbClr val="FFB600"/>
                </a:solidFill>
              </a:defRPr>
            </a:lvl3pPr>
            <a:lvl4pPr lvl="3">
              <a:buNone/>
              <a:defRPr>
                <a:solidFill>
                  <a:srgbClr val="FFB600"/>
                </a:solidFill>
              </a:defRPr>
            </a:lvl4pPr>
            <a:lvl5pPr lvl="4">
              <a:buNone/>
              <a:defRPr>
                <a:solidFill>
                  <a:srgbClr val="FFB600"/>
                </a:solidFill>
              </a:defRPr>
            </a:lvl5pPr>
            <a:lvl6pPr lvl="5">
              <a:buNone/>
              <a:defRPr>
                <a:solidFill>
                  <a:srgbClr val="FFB600"/>
                </a:solidFill>
              </a:defRPr>
            </a:lvl6pPr>
            <a:lvl7pPr lvl="6">
              <a:buNone/>
              <a:defRPr>
                <a:solidFill>
                  <a:srgbClr val="FFB600"/>
                </a:solidFill>
              </a:defRPr>
            </a:lvl7pPr>
            <a:lvl8pPr lvl="7">
              <a:buNone/>
              <a:defRPr>
                <a:solidFill>
                  <a:srgbClr val="FFB600"/>
                </a:solidFill>
              </a:defRPr>
            </a:lvl8pPr>
            <a:lvl9pPr lvl="8">
              <a:buNone/>
              <a:defRPr>
                <a:solidFill>
                  <a:srgbClr val="FFB6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922000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678687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922000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3373778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7" name="Google Shape;37;p7"/>
          <p:cNvSpPr txBox="1"/>
          <p:nvPr>
            <p:ph idx="3" type="body"/>
          </p:nvPr>
        </p:nvSpPr>
        <p:spPr>
          <a:xfrm>
            <a:off x="5825557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" name="Google Shape;49;p10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rgbClr val="FFB6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800"/>
              <a:buFont typeface="Raleway ExtraBold"/>
              <a:buNone/>
              <a:defRPr sz="58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●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○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aleway Light"/>
              <a:buChar char="■"/>
              <a:defRPr sz="1800">
                <a:solidFill>
                  <a:srgbClr val="666666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algn="ctr">
              <a:buNone/>
              <a:defRPr sz="13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bit.ly/2yxBIbM" TargetMode="External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hyperlink" Target="mailto:earro017@fiu.edu" TargetMode="External"/><Relationship Id="rId5" Type="http://schemas.openxmlformats.org/officeDocument/2006/relationships/hyperlink" Target="mailto:nsuri001@fiu.edu" TargetMode="External"/><Relationship Id="rId6" Type="http://schemas.openxmlformats.org/officeDocument/2006/relationships/hyperlink" Target="mailto:sadjadi@cs.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EBA1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EForT - EFVT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434343"/>
                </a:solidFill>
              </a:rPr>
              <a:t>Installation/Maintenance Guide</a:t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58" name="Google Shape;58;p12"/>
          <p:cNvSpPr txBox="1"/>
          <p:nvPr/>
        </p:nvSpPr>
        <p:spPr>
          <a:xfrm>
            <a:off x="489375" y="25856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Team: Estefani Arroyo, Nalin Suri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Product Owner: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Instructor: Masoud Sadjadi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59" name="Google Shape;59;p12"/>
          <p:cNvSpPr txBox="1"/>
          <p:nvPr/>
        </p:nvSpPr>
        <p:spPr>
          <a:xfrm>
            <a:off x="1858500" y="3913225"/>
            <a:ext cx="54270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School of Computing and Information Sciences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Florida International University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" name="Google Shape;60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35425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Guide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601975" y="2034375"/>
            <a:ext cx="4420200" cy="26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●"/>
            </a:pP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To install the software needed for this project follow the directions in the Installation Guide found here: 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aleway"/>
              <a:buChar char="○"/>
            </a:pPr>
            <a:r>
              <a:rPr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3"/>
              </a:rPr>
              <a:t>https://bit.ly/2yxBIbM</a:t>
            </a:r>
            <a:r>
              <a:rPr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  </a:t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7" name="Google Shape;6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1950" y="2036762"/>
            <a:ext cx="1842650" cy="181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BA6F0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type="ctrTitle"/>
          </p:nvPr>
        </p:nvSpPr>
        <p:spPr>
          <a:xfrm>
            <a:off x="489375" y="23665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Contact Info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434343"/>
              </a:solidFill>
            </a:endParaRPr>
          </a:p>
        </p:txBody>
      </p:sp>
      <p:pic>
        <p:nvPicPr>
          <p:cNvPr id="74" name="Google Shape;7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600" y="0"/>
            <a:ext cx="1523400" cy="152340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4"/>
          <p:cNvSpPr txBox="1"/>
          <p:nvPr/>
        </p:nvSpPr>
        <p:spPr>
          <a:xfrm>
            <a:off x="988775" y="1911075"/>
            <a:ext cx="5875200" cy="15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Estefani Arroyo,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4"/>
              </a:rPr>
              <a:t>earro017@fiu.edu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Nalin Suri, Developer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5"/>
              </a:rPr>
              <a:t>nsuri001@fiu.edu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Dr. Masoud Sadjadi, Product Owner/Professor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chemeClr val="hlink"/>
                </a:solidFill>
                <a:latin typeface="Raleway"/>
                <a:ea typeface="Raleway"/>
                <a:cs typeface="Raleway"/>
                <a:sym typeface="Raleway"/>
                <a:hlinkClick r:id="rId6"/>
              </a:rPr>
              <a:t>sadjadi@cs.fiu.edu</a:t>
            </a:r>
            <a:r>
              <a:rPr b="1" lang="en" sz="1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b="1" sz="1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liv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