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showSpecialPlsOnTitleSld="0">
  <p:sldMasterIdLst>
    <p:sldMasterId id="214748365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Lst>
  <p:sldSz cy="5143500" cx="9144000"/>
  <p:notesSz cx="6858000" cy="9144000"/>
  <p:embeddedFontLst>
    <p:embeddedFont>
      <p:font typeface="Raleway"/>
      <p:regular r:id="rId19"/>
      <p:bold r:id="rId20"/>
      <p:italic r:id="rId21"/>
      <p:boldItalic r:id="rId22"/>
    </p:embeddedFont>
    <p:embeddedFont>
      <p:font typeface="Raleway ExtraBold"/>
      <p:bold r:id="rId23"/>
      <p:boldItalic r:id="rId24"/>
    </p:embeddedFont>
    <p:embeddedFont>
      <p:font typeface="Raleway Light"/>
      <p:regular r:id="rId25"/>
      <p:bold r:id="rId26"/>
      <p:italic r:id="rId27"/>
      <p:boldItalic r:id="rId2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tableStyles.xml><?xml version="1.0" encoding="utf-8"?>
<a:tblStyleLst xmlns:a="http://schemas.openxmlformats.org/drawingml/2006/main" xmlns:r="http://schemas.openxmlformats.org/officeDocument/2006/relationships" def="{E9C671BD-76A9-46F8-8E7D-E98AEA3454B7}">
  <a:tblStyle styleId="{E9C671BD-76A9-46F8-8E7D-E98AEA3454B7}"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_rels/presentation.xml.rels><?xml version="1.0" encoding="UTF-8" standalone="yes"?><Relationships xmlns="http://schemas.openxmlformats.org/package/2006/relationships"><Relationship Id="rId20" Type="http://schemas.openxmlformats.org/officeDocument/2006/relationships/font" Target="fonts/Raleway-bold.fntdata"/><Relationship Id="rId22" Type="http://schemas.openxmlformats.org/officeDocument/2006/relationships/font" Target="fonts/Raleway-boldItalic.fntdata"/><Relationship Id="rId21" Type="http://schemas.openxmlformats.org/officeDocument/2006/relationships/font" Target="fonts/Raleway-italic.fntdata"/><Relationship Id="rId24" Type="http://schemas.openxmlformats.org/officeDocument/2006/relationships/font" Target="fonts/RalewayExtraBold-boldItalic.fntdata"/><Relationship Id="rId23" Type="http://schemas.openxmlformats.org/officeDocument/2006/relationships/font" Target="fonts/RalewayExtraBold-bold.fntdata"/><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font" Target="fonts/RalewayLight-bold.fntdata"/><Relationship Id="rId25" Type="http://schemas.openxmlformats.org/officeDocument/2006/relationships/font" Target="fonts/RalewayLight-regular.fntdata"/><Relationship Id="rId28" Type="http://schemas.openxmlformats.org/officeDocument/2006/relationships/font" Target="fonts/RalewayLight-boldItalic.fntdata"/><Relationship Id="rId27" Type="http://schemas.openxmlformats.org/officeDocument/2006/relationships/font" Target="fonts/RalewayLight-italic.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font" Target="fonts/Raleway-regular.fntdata"/><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317500" lvl="0" marL="457200">
              <a:spcBef>
                <a:spcPts val="0"/>
              </a:spcBef>
              <a:spcAft>
                <a:spcPts val="0"/>
              </a:spcAft>
              <a:buSzPts val="1400"/>
              <a:buChar char="●"/>
              <a:defRPr sz="1100"/>
            </a:lvl1pPr>
            <a:lvl2pPr indent="-317500" lvl="1" marL="914400">
              <a:spcBef>
                <a:spcPts val="0"/>
              </a:spcBef>
              <a:spcAft>
                <a:spcPts val="0"/>
              </a:spcAft>
              <a:buSzPts val="1400"/>
              <a:buChar char="○"/>
              <a:defRPr sz="1100"/>
            </a:lvl2pPr>
            <a:lvl3pPr indent="-317500" lvl="2" marL="1371600">
              <a:spcBef>
                <a:spcPts val="0"/>
              </a:spcBef>
              <a:spcAft>
                <a:spcPts val="0"/>
              </a:spcAft>
              <a:buSzPts val="1400"/>
              <a:buChar char="■"/>
              <a:defRPr sz="1100"/>
            </a:lvl3pPr>
            <a:lvl4pPr indent="-317500" lvl="3" marL="1828800">
              <a:spcBef>
                <a:spcPts val="0"/>
              </a:spcBef>
              <a:spcAft>
                <a:spcPts val="0"/>
              </a:spcAft>
              <a:buSzPts val="1400"/>
              <a:buChar char="●"/>
              <a:defRPr sz="1100"/>
            </a:lvl4pPr>
            <a:lvl5pPr indent="-317500" lvl="4" marL="2286000">
              <a:spcBef>
                <a:spcPts val="0"/>
              </a:spcBef>
              <a:spcAft>
                <a:spcPts val="0"/>
              </a:spcAft>
              <a:buSzPts val="1400"/>
              <a:buChar char="○"/>
              <a:defRPr sz="1100"/>
            </a:lvl5pPr>
            <a:lvl6pPr indent="-317500" lvl="5" marL="2743200">
              <a:spcBef>
                <a:spcPts val="0"/>
              </a:spcBef>
              <a:spcAft>
                <a:spcPts val="0"/>
              </a:spcAft>
              <a:buSzPts val="1400"/>
              <a:buChar char="■"/>
              <a:defRPr sz="1100"/>
            </a:lvl6pPr>
            <a:lvl7pPr indent="-317500" lvl="6" marL="3200400">
              <a:spcBef>
                <a:spcPts val="0"/>
              </a:spcBef>
              <a:spcAft>
                <a:spcPts val="0"/>
              </a:spcAft>
              <a:buSzPts val="1400"/>
              <a:buChar char="●"/>
              <a:defRPr sz="1100"/>
            </a:lvl7pPr>
            <a:lvl8pPr indent="-317500" lvl="7" marL="3657600">
              <a:spcBef>
                <a:spcPts val="0"/>
              </a:spcBef>
              <a:spcAft>
                <a:spcPts val="0"/>
              </a:spcAft>
              <a:buSzPts val="1400"/>
              <a:buChar char="○"/>
              <a:defRPr sz="1100"/>
            </a:lvl8pPr>
            <a:lvl9pPr indent="-317500" lvl="8" marL="4114800">
              <a:spcBef>
                <a:spcPts val="0"/>
              </a:spcBef>
              <a:spcAft>
                <a:spcPts val="0"/>
              </a:spcAft>
              <a:buSzPts val="14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3" name="Shape 53"/>
        <p:cNvGrpSpPr/>
        <p:nvPr/>
      </p:nvGrpSpPr>
      <p:grpSpPr>
        <a:xfrm>
          <a:off x="0" y="0"/>
          <a:ext cx="0" cy="0"/>
          <a:chOff x="0" y="0"/>
          <a:chExt cx="0" cy="0"/>
        </a:xfrm>
      </p:grpSpPr>
      <p:sp>
        <p:nvSpPr>
          <p:cNvPr id="54" name="Google Shape;54;g73c86d015f_0_54: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55" name="Google Shape;55;g73c86d015f_0_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5" name="Shape 125"/>
        <p:cNvGrpSpPr/>
        <p:nvPr/>
      </p:nvGrpSpPr>
      <p:grpSpPr>
        <a:xfrm>
          <a:off x="0" y="0"/>
          <a:ext cx="0" cy="0"/>
          <a:chOff x="0" y="0"/>
          <a:chExt cx="0" cy="0"/>
        </a:xfrm>
      </p:grpSpPr>
      <p:sp>
        <p:nvSpPr>
          <p:cNvPr id="126" name="Google Shape;126;g83f7d2b827_0_28: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27" name="Google Shape;127;g83f7d2b827_0_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3" name="Shape 133"/>
        <p:cNvGrpSpPr/>
        <p:nvPr/>
      </p:nvGrpSpPr>
      <p:grpSpPr>
        <a:xfrm>
          <a:off x="0" y="0"/>
          <a:ext cx="0" cy="0"/>
          <a:chOff x="0" y="0"/>
          <a:chExt cx="0" cy="0"/>
        </a:xfrm>
      </p:grpSpPr>
      <p:sp>
        <p:nvSpPr>
          <p:cNvPr id="134" name="Google Shape;134;g83f7d2b827_0_34: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35" name="Google Shape;135;g83f7d2b827_0_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1" name="Shape 141"/>
        <p:cNvGrpSpPr/>
        <p:nvPr/>
      </p:nvGrpSpPr>
      <p:grpSpPr>
        <a:xfrm>
          <a:off x="0" y="0"/>
          <a:ext cx="0" cy="0"/>
          <a:chOff x="0" y="0"/>
          <a:chExt cx="0" cy="0"/>
        </a:xfrm>
      </p:grpSpPr>
      <p:sp>
        <p:nvSpPr>
          <p:cNvPr id="142" name="Google Shape;142;g83f7d2b827_0_40: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43" name="Google Shape;143;g83f7d2b827_0_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8" name="Shape 148"/>
        <p:cNvGrpSpPr/>
        <p:nvPr/>
      </p:nvGrpSpPr>
      <p:grpSpPr>
        <a:xfrm>
          <a:off x="0" y="0"/>
          <a:ext cx="0" cy="0"/>
          <a:chOff x="0" y="0"/>
          <a:chExt cx="0" cy="0"/>
        </a:xfrm>
      </p:grpSpPr>
      <p:sp>
        <p:nvSpPr>
          <p:cNvPr id="149" name="Google Shape;149;g83f7d2b827_0_2: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50" name="Google Shape;150;g83f7d2b827_0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2" name="Shape 62"/>
        <p:cNvGrpSpPr/>
        <p:nvPr/>
      </p:nvGrpSpPr>
      <p:grpSpPr>
        <a:xfrm>
          <a:off x="0" y="0"/>
          <a:ext cx="0" cy="0"/>
          <a:chOff x="0" y="0"/>
          <a:chExt cx="0" cy="0"/>
        </a:xfrm>
      </p:grpSpPr>
      <p:sp>
        <p:nvSpPr>
          <p:cNvPr id="63" name="Google Shape;63;g83f7d2b591_1_8: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64" name="Google Shape;64;g83f7d2b591_1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“This semester, the team worked on extensively documenting the environment setup for future team members, addressed bugs from previous semesters to make sure they are fully functional, and added new features to visualize balance information and manage user templates”</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9" name="Shape 69"/>
        <p:cNvGrpSpPr/>
        <p:nvPr/>
      </p:nvGrpSpPr>
      <p:grpSpPr>
        <a:xfrm>
          <a:off x="0" y="0"/>
          <a:ext cx="0" cy="0"/>
          <a:chOff x="0" y="0"/>
          <a:chExt cx="0" cy="0"/>
        </a:xfrm>
      </p:grpSpPr>
      <p:sp>
        <p:nvSpPr>
          <p:cNvPr id="70" name="Google Shape;70;g83f7d2b591_0_6: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71" name="Google Shape;71;g83f7d2b591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7" name="Shape 77"/>
        <p:cNvGrpSpPr/>
        <p:nvPr/>
      </p:nvGrpSpPr>
      <p:grpSpPr>
        <a:xfrm>
          <a:off x="0" y="0"/>
          <a:ext cx="0" cy="0"/>
          <a:chOff x="0" y="0"/>
          <a:chExt cx="0" cy="0"/>
        </a:xfrm>
      </p:grpSpPr>
      <p:sp>
        <p:nvSpPr>
          <p:cNvPr id="78" name="Google Shape;78;g83f7d2b591_0_15: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79" name="Google Shape;79;g83f7d2b591_0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4" name="Shape 84"/>
        <p:cNvGrpSpPr/>
        <p:nvPr/>
      </p:nvGrpSpPr>
      <p:grpSpPr>
        <a:xfrm>
          <a:off x="0" y="0"/>
          <a:ext cx="0" cy="0"/>
          <a:chOff x="0" y="0"/>
          <a:chExt cx="0" cy="0"/>
        </a:xfrm>
      </p:grpSpPr>
      <p:sp>
        <p:nvSpPr>
          <p:cNvPr id="85" name="Google Shape;85;g83f7d2b827_0_8: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86" name="Google Shape;86;g83f7d2b827_0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2" name="Shape 92"/>
        <p:cNvGrpSpPr/>
        <p:nvPr/>
      </p:nvGrpSpPr>
      <p:grpSpPr>
        <a:xfrm>
          <a:off x="0" y="0"/>
          <a:ext cx="0" cy="0"/>
          <a:chOff x="0" y="0"/>
          <a:chExt cx="0" cy="0"/>
        </a:xfrm>
      </p:grpSpPr>
      <p:sp>
        <p:nvSpPr>
          <p:cNvPr id="93" name="Google Shape;93;g83f7d2b827_0_71: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94" name="Google Shape;94;g83f7d2b827_0_7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0" name="Shape 100"/>
        <p:cNvGrpSpPr/>
        <p:nvPr/>
      </p:nvGrpSpPr>
      <p:grpSpPr>
        <a:xfrm>
          <a:off x="0" y="0"/>
          <a:ext cx="0" cy="0"/>
          <a:chOff x="0" y="0"/>
          <a:chExt cx="0" cy="0"/>
        </a:xfrm>
      </p:grpSpPr>
      <p:sp>
        <p:nvSpPr>
          <p:cNvPr id="101" name="Google Shape;101;g83f7d2b827_0_14: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02" name="Google Shape;102;g83f7d2b827_0_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7" name="Shape 107"/>
        <p:cNvGrpSpPr/>
        <p:nvPr/>
      </p:nvGrpSpPr>
      <p:grpSpPr>
        <a:xfrm>
          <a:off x="0" y="0"/>
          <a:ext cx="0" cy="0"/>
          <a:chOff x="0" y="0"/>
          <a:chExt cx="0" cy="0"/>
        </a:xfrm>
      </p:grpSpPr>
      <p:sp>
        <p:nvSpPr>
          <p:cNvPr id="108" name="Google Shape;108;g83f7d2b827_0_81: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09" name="Google Shape;109;g83f7d2b827_0_8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4" name="Shape 114"/>
        <p:cNvGrpSpPr/>
        <p:nvPr/>
      </p:nvGrpSpPr>
      <p:grpSpPr>
        <a:xfrm>
          <a:off x="0" y="0"/>
          <a:ext cx="0" cy="0"/>
          <a:chOff x="0" y="0"/>
          <a:chExt cx="0" cy="0"/>
        </a:xfrm>
      </p:grpSpPr>
      <p:sp>
        <p:nvSpPr>
          <p:cNvPr id="115" name="Google Shape;115;g83f7d2b827_0_20: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16" name="Google Shape;116;g83f7d2b827_0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type="title">
  <p:cSld name="TITLE">
    <p:bg>
      <p:bgPr>
        <a:solidFill>
          <a:srgbClr val="FFB600"/>
        </a:solidFill>
      </p:bgPr>
    </p:bg>
    <p:spTree>
      <p:nvGrpSpPr>
        <p:cNvPr id="9" name="Shape 9"/>
        <p:cNvGrpSpPr/>
        <p:nvPr/>
      </p:nvGrpSpPr>
      <p:grpSpPr>
        <a:xfrm>
          <a:off x="0" y="0"/>
          <a:ext cx="0" cy="0"/>
          <a:chOff x="0" y="0"/>
          <a:chExt cx="0" cy="0"/>
        </a:xfrm>
      </p:grpSpPr>
      <p:sp>
        <p:nvSpPr>
          <p:cNvPr id="10" name="Google Shape;10;p2"/>
          <p:cNvSpPr/>
          <p:nvPr/>
        </p:nvSpPr>
        <p:spPr>
          <a:xfrm>
            <a:off x="390735" y="379877"/>
            <a:ext cx="8362529" cy="4383746"/>
          </a:xfrm>
          <a:custGeom>
            <a:rect b="b" l="l" r="r" t="t"/>
            <a:pathLst>
              <a:path extrusionOk="0" fill="none" h="149667" w="285508">
                <a:moveTo>
                  <a:pt x="252882" y="0"/>
                </a:moveTo>
                <a:lnTo>
                  <a:pt x="13220" y="0"/>
                </a:lnTo>
                <a:lnTo>
                  <a:pt x="13220" y="0"/>
                </a:lnTo>
                <a:lnTo>
                  <a:pt x="11826" y="61"/>
                </a:lnTo>
                <a:lnTo>
                  <a:pt x="10552" y="243"/>
                </a:lnTo>
                <a:lnTo>
                  <a:pt x="9279" y="607"/>
                </a:lnTo>
                <a:lnTo>
                  <a:pt x="8066" y="1031"/>
                </a:lnTo>
                <a:lnTo>
                  <a:pt x="6914" y="1577"/>
                </a:lnTo>
                <a:lnTo>
                  <a:pt x="5822" y="2244"/>
                </a:lnTo>
                <a:lnTo>
                  <a:pt x="4791" y="3032"/>
                </a:lnTo>
                <a:lnTo>
                  <a:pt x="3881" y="3881"/>
                </a:lnTo>
                <a:lnTo>
                  <a:pt x="3032" y="4791"/>
                </a:lnTo>
                <a:lnTo>
                  <a:pt x="2244" y="5822"/>
                </a:lnTo>
                <a:lnTo>
                  <a:pt x="1577" y="6914"/>
                </a:lnTo>
                <a:lnTo>
                  <a:pt x="1031" y="8066"/>
                </a:lnTo>
                <a:lnTo>
                  <a:pt x="607" y="9279"/>
                </a:lnTo>
                <a:lnTo>
                  <a:pt x="243" y="10552"/>
                </a:lnTo>
                <a:lnTo>
                  <a:pt x="61" y="11826"/>
                </a:lnTo>
                <a:lnTo>
                  <a:pt x="0" y="13220"/>
                </a:lnTo>
                <a:lnTo>
                  <a:pt x="0" y="136447"/>
                </a:lnTo>
                <a:lnTo>
                  <a:pt x="0" y="136447"/>
                </a:lnTo>
                <a:lnTo>
                  <a:pt x="61" y="137841"/>
                </a:lnTo>
                <a:lnTo>
                  <a:pt x="243" y="139115"/>
                </a:lnTo>
                <a:lnTo>
                  <a:pt x="607" y="140388"/>
                </a:lnTo>
                <a:lnTo>
                  <a:pt x="1031" y="141601"/>
                </a:lnTo>
                <a:lnTo>
                  <a:pt x="1577" y="142753"/>
                </a:lnTo>
                <a:lnTo>
                  <a:pt x="2244" y="143845"/>
                </a:lnTo>
                <a:lnTo>
                  <a:pt x="3032" y="144876"/>
                </a:lnTo>
                <a:lnTo>
                  <a:pt x="3881" y="145786"/>
                </a:lnTo>
                <a:lnTo>
                  <a:pt x="4791" y="146635"/>
                </a:lnTo>
                <a:lnTo>
                  <a:pt x="5822" y="147423"/>
                </a:lnTo>
                <a:lnTo>
                  <a:pt x="6914" y="148090"/>
                </a:lnTo>
                <a:lnTo>
                  <a:pt x="8066" y="148636"/>
                </a:lnTo>
                <a:lnTo>
                  <a:pt x="9279" y="149060"/>
                </a:lnTo>
                <a:lnTo>
                  <a:pt x="10552" y="149424"/>
                </a:lnTo>
                <a:lnTo>
                  <a:pt x="11826" y="149606"/>
                </a:lnTo>
                <a:lnTo>
                  <a:pt x="13220" y="149667"/>
                </a:lnTo>
                <a:lnTo>
                  <a:pt x="272288" y="149667"/>
                </a:lnTo>
                <a:lnTo>
                  <a:pt x="272288" y="149667"/>
                </a:lnTo>
                <a:lnTo>
                  <a:pt x="273682" y="149606"/>
                </a:lnTo>
                <a:lnTo>
                  <a:pt x="274956" y="149424"/>
                </a:lnTo>
                <a:lnTo>
                  <a:pt x="276229" y="149060"/>
                </a:lnTo>
                <a:lnTo>
                  <a:pt x="277442" y="148636"/>
                </a:lnTo>
                <a:lnTo>
                  <a:pt x="278594" y="148090"/>
                </a:lnTo>
                <a:lnTo>
                  <a:pt x="279686" y="147423"/>
                </a:lnTo>
                <a:lnTo>
                  <a:pt x="280717" y="146635"/>
                </a:lnTo>
                <a:lnTo>
                  <a:pt x="281627" y="145786"/>
                </a:lnTo>
                <a:lnTo>
                  <a:pt x="282476" y="144876"/>
                </a:lnTo>
                <a:lnTo>
                  <a:pt x="283264" y="143845"/>
                </a:lnTo>
                <a:lnTo>
                  <a:pt x="283931" y="142753"/>
                </a:lnTo>
                <a:lnTo>
                  <a:pt x="284477" y="141601"/>
                </a:lnTo>
                <a:lnTo>
                  <a:pt x="284901" y="140388"/>
                </a:lnTo>
                <a:lnTo>
                  <a:pt x="285265" y="139115"/>
                </a:lnTo>
                <a:lnTo>
                  <a:pt x="285447" y="137841"/>
                </a:lnTo>
                <a:lnTo>
                  <a:pt x="285508" y="136447"/>
                </a:lnTo>
                <a:lnTo>
                  <a:pt x="285508" y="32626"/>
                </a:lnTo>
              </a:path>
            </a:pathLst>
          </a:custGeom>
          <a:noFill/>
          <a:ln cap="flat" cmpd="sng" w="19050">
            <a:solidFill>
              <a:srgbClr val="FFFFFF"/>
            </a:solidFill>
            <a:prstDash val="dot"/>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 name="Google Shape;11;p2"/>
          <p:cNvSpPr txBox="1"/>
          <p:nvPr>
            <p:ph type="ctrTitle"/>
          </p:nvPr>
        </p:nvSpPr>
        <p:spPr>
          <a:xfrm>
            <a:off x="685800" y="3287213"/>
            <a:ext cx="7772400" cy="1159800"/>
          </a:xfrm>
          <a:prstGeom prst="rect">
            <a:avLst/>
          </a:prstGeom>
        </p:spPr>
        <p:txBody>
          <a:bodyPr anchorCtr="0" anchor="b" bIns="91425" lIns="91425" spcFirstLastPara="1" rIns="91425" wrap="square" tIns="91425">
            <a:noAutofit/>
          </a:bodyPr>
          <a:lstStyle>
            <a:lvl1pPr lvl="0">
              <a:spcBef>
                <a:spcPts val="0"/>
              </a:spcBef>
              <a:spcAft>
                <a:spcPts val="0"/>
              </a:spcAft>
              <a:buClr>
                <a:srgbClr val="FFFFFF"/>
              </a:buClr>
              <a:buSzPts val="6000"/>
              <a:buNone/>
              <a:defRPr sz="6000">
                <a:solidFill>
                  <a:srgbClr val="FFFFFF"/>
                </a:solidFill>
              </a:defRPr>
            </a:lvl1pPr>
            <a:lvl2pPr lvl="1">
              <a:spcBef>
                <a:spcPts val="0"/>
              </a:spcBef>
              <a:spcAft>
                <a:spcPts val="0"/>
              </a:spcAft>
              <a:buClr>
                <a:srgbClr val="FFFFFF"/>
              </a:buClr>
              <a:buSzPts val="6000"/>
              <a:buNone/>
              <a:defRPr sz="6000">
                <a:solidFill>
                  <a:srgbClr val="FFFFFF"/>
                </a:solidFill>
              </a:defRPr>
            </a:lvl2pPr>
            <a:lvl3pPr lvl="2">
              <a:spcBef>
                <a:spcPts val="0"/>
              </a:spcBef>
              <a:spcAft>
                <a:spcPts val="0"/>
              </a:spcAft>
              <a:buClr>
                <a:srgbClr val="FFFFFF"/>
              </a:buClr>
              <a:buSzPts val="6000"/>
              <a:buNone/>
              <a:defRPr sz="6000">
                <a:solidFill>
                  <a:srgbClr val="FFFFFF"/>
                </a:solidFill>
              </a:defRPr>
            </a:lvl3pPr>
            <a:lvl4pPr lvl="3">
              <a:spcBef>
                <a:spcPts val="0"/>
              </a:spcBef>
              <a:spcAft>
                <a:spcPts val="0"/>
              </a:spcAft>
              <a:buClr>
                <a:srgbClr val="FFFFFF"/>
              </a:buClr>
              <a:buSzPts val="6000"/>
              <a:buNone/>
              <a:defRPr sz="6000">
                <a:solidFill>
                  <a:srgbClr val="FFFFFF"/>
                </a:solidFill>
              </a:defRPr>
            </a:lvl4pPr>
            <a:lvl5pPr lvl="4">
              <a:spcBef>
                <a:spcPts val="0"/>
              </a:spcBef>
              <a:spcAft>
                <a:spcPts val="0"/>
              </a:spcAft>
              <a:buClr>
                <a:srgbClr val="FFFFFF"/>
              </a:buClr>
              <a:buSzPts val="6000"/>
              <a:buNone/>
              <a:defRPr sz="6000">
                <a:solidFill>
                  <a:srgbClr val="FFFFFF"/>
                </a:solidFill>
              </a:defRPr>
            </a:lvl5pPr>
            <a:lvl6pPr lvl="5">
              <a:spcBef>
                <a:spcPts val="0"/>
              </a:spcBef>
              <a:spcAft>
                <a:spcPts val="0"/>
              </a:spcAft>
              <a:buClr>
                <a:srgbClr val="FFFFFF"/>
              </a:buClr>
              <a:buSzPts val="6000"/>
              <a:buNone/>
              <a:defRPr sz="6000">
                <a:solidFill>
                  <a:srgbClr val="FFFFFF"/>
                </a:solidFill>
              </a:defRPr>
            </a:lvl6pPr>
            <a:lvl7pPr lvl="6">
              <a:spcBef>
                <a:spcPts val="0"/>
              </a:spcBef>
              <a:spcAft>
                <a:spcPts val="0"/>
              </a:spcAft>
              <a:buClr>
                <a:srgbClr val="FFFFFF"/>
              </a:buClr>
              <a:buSzPts val="6000"/>
              <a:buNone/>
              <a:defRPr sz="6000">
                <a:solidFill>
                  <a:srgbClr val="FFFFFF"/>
                </a:solidFill>
              </a:defRPr>
            </a:lvl7pPr>
            <a:lvl8pPr lvl="7">
              <a:spcBef>
                <a:spcPts val="0"/>
              </a:spcBef>
              <a:spcAft>
                <a:spcPts val="0"/>
              </a:spcAft>
              <a:buClr>
                <a:srgbClr val="FFFFFF"/>
              </a:buClr>
              <a:buSzPts val="6000"/>
              <a:buNone/>
              <a:defRPr sz="6000">
                <a:solidFill>
                  <a:srgbClr val="FFFFFF"/>
                </a:solidFill>
              </a:defRPr>
            </a:lvl8pPr>
            <a:lvl9pPr lvl="8">
              <a:spcBef>
                <a:spcPts val="0"/>
              </a:spcBef>
              <a:spcAft>
                <a:spcPts val="0"/>
              </a:spcAft>
              <a:buClr>
                <a:srgbClr val="FFFFFF"/>
              </a:buClr>
              <a:buSzPts val="6000"/>
              <a:buNone/>
              <a:defRPr sz="6000">
                <a:solidFill>
                  <a:srgbClr val="FFFFFF"/>
                </a:solidFill>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colored">
  <p:cSld name="BLANK_1">
    <p:bg>
      <p:bgPr>
        <a:solidFill>
          <a:srgbClr val="FFB600"/>
        </a:solidFill>
      </p:bgPr>
    </p:bg>
    <p:spTree>
      <p:nvGrpSpPr>
        <p:cNvPr id="50" name="Shape 50"/>
        <p:cNvGrpSpPr/>
        <p:nvPr/>
      </p:nvGrpSpPr>
      <p:grpSpPr>
        <a:xfrm>
          <a:off x="0" y="0"/>
          <a:ext cx="0" cy="0"/>
          <a:chOff x="0" y="0"/>
          <a:chExt cx="0" cy="0"/>
        </a:xfrm>
      </p:grpSpPr>
      <p:sp>
        <p:nvSpPr>
          <p:cNvPr id="51" name="Google Shape;51;p11"/>
          <p:cNvSpPr txBox="1"/>
          <p:nvPr>
            <p:ph idx="12" type="sldNum"/>
          </p:nvPr>
        </p:nvSpPr>
        <p:spPr>
          <a:xfrm>
            <a:off x="8604400" y="4590300"/>
            <a:ext cx="539700" cy="5532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ctr">
              <a:spcBef>
                <a:spcPts val="0"/>
              </a:spcBef>
              <a:spcAft>
                <a:spcPts val="0"/>
              </a:spcAft>
              <a:buNone/>
            </a:pPr>
            <a:fld id="{00000000-1234-1234-1234-123412341234}" type="slidenum">
              <a:rPr lang="en"/>
              <a:t>‹#›</a:t>
            </a:fld>
            <a:endParaRPr/>
          </a:p>
        </p:txBody>
      </p:sp>
      <p:sp>
        <p:nvSpPr>
          <p:cNvPr id="52" name="Google Shape;52;p11"/>
          <p:cNvSpPr/>
          <p:nvPr/>
        </p:nvSpPr>
        <p:spPr>
          <a:xfrm>
            <a:off x="390735" y="379877"/>
            <a:ext cx="8362529" cy="4383746"/>
          </a:xfrm>
          <a:custGeom>
            <a:rect b="b" l="l" r="r" t="t"/>
            <a:pathLst>
              <a:path extrusionOk="0" fill="none" h="149667" w="285508">
                <a:moveTo>
                  <a:pt x="252882" y="0"/>
                </a:moveTo>
                <a:lnTo>
                  <a:pt x="13220" y="0"/>
                </a:lnTo>
                <a:lnTo>
                  <a:pt x="13220" y="0"/>
                </a:lnTo>
                <a:lnTo>
                  <a:pt x="11826" y="61"/>
                </a:lnTo>
                <a:lnTo>
                  <a:pt x="10552" y="243"/>
                </a:lnTo>
                <a:lnTo>
                  <a:pt x="9279" y="607"/>
                </a:lnTo>
                <a:lnTo>
                  <a:pt x="8066" y="1031"/>
                </a:lnTo>
                <a:lnTo>
                  <a:pt x="6914" y="1577"/>
                </a:lnTo>
                <a:lnTo>
                  <a:pt x="5822" y="2244"/>
                </a:lnTo>
                <a:lnTo>
                  <a:pt x="4791" y="3032"/>
                </a:lnTo>
                <a:lnTo>
                  <a:pt x="3881" y="3881"/>
                </a:lnTo>
                <a:lnTo>
                  <a:pt x="3032" y="4791"/>
                </a:lnTo>
                <a:lnTo>
                  <a:pt x="2244" y="5822"/>
                </a:lnTo>
                <a:lnTo>
                  <a:pt x="1577" y="6914"/>
                </a:lnTo>
                <a:lnTo>
                  <a:pt x="1031" y="8066"/>
                </a:lnTo>
                <a:lnTo>
                  <a:pt x="607" y="9279"/>
                </a:lnTo>
                <a:lnTo>
                  <a:pt x="243" y="10552"/>
                </a:lnTo>
                <a:lnTo>
                  <a:pt x="61" y="11826"/>
                </a:lnTo>
                <a:lnTo>
                  <a:pt x="0" y="13220"/>
                </a:lnTo>
                <a:lnTo>
                  <a:pt x="0" y="136447"/>
                </a:lnTo>
                <a:lnTo>
                  <a:pt x="0" y="136447"/>
                </a:lnTo>
                <a:lnTo>
                  <a:pt x="61" y="137841"/>
                </a:lnTo>
                <a:lnTo>
                  <a:pt x="243" y="139115"/>
                </a:lnTo>
                <a:lnTo>
                  <a:pt x="607" y="140388"/>
                </a:lnTo>
                <a:lnTo>
                  <a:pt x="1031" y="141601"/>
                </a:lnTo>
                <a:lnTo>
                  <a:pt x="1577" y="142753"/>
                </a:lnTo>
                <a:lnTo>
                  <a:pt x="2244" y="143845"/>
                </a:lnTo>
                <a:lnTo>
                  <a:pt x="3032" y="144876"/>
                </a:lnTo>
                <a:lnTo>
                  <a:pt x="3881" y="145786"/>
                </a:lnTo>
                <a:lnTo>
                  <a:pt x="4791" y="146635"/>
                </a:lnTo>
                <a:lnTo>
                  <a:pt x="5822" y="147423"/>
                </a:lnTo>
                <a:lnTo>
                  <a:pt x="6914" y="148090"/>
                </a:lnTo>
                <a:lnTo>
                  <a:pt x="8066" y="148636"/>
                </a:lnTo>
                <a:lnTo>
                  <a:pt x="9279" y="149060"/>
                </a:lnTo>
                <a:lnTo>
                  <a:pt x="10552" y="149424"/>
                </a:lnTo>
                <a:lnTo>
                  <a:pt x="11826" y="149606"/>
                </a:lnTo>
                <a:lnTo>
                  <a:pt x="13220" y="149667"/>
                </a:lnTo>
                <a:lnTo>
                  <a:pt x="272288" y="149667"/>
                </a:lnTo>
                <a:lnTo>
                  <a:pt x="272288" y="149667"/>
                </a:lnTo>
                <a:lnTo>
                  <a:pt x="273682" y="149606"/>
                </a:lnTo>
                <a:lnTo>
                  <a:pt x="274956" y="149424"/>
                </a:lnTo>
                <a:lnTo>
                  <a:pt x="276229" y="149060"/>
                </a:lnTo>
                <a:lnTo>
                  <a:pt x="277442" y="148636"/>
                </a:lnTo>
                <a:lnTo>
                  <a:pt x="278594" y="148090"/>
                </a:lnTo>
                <a:lnTo>
                  <a:pt x="279686" y="147423"/>
                </a:lnTo>
                <a:lnTo>
                  <a:pt x="280717" y="146635"/>
                </a:lnTo>
                <a:lnTo>
                  <a:pt x="281627" y="145786"/>
                </a:lnTo>
                <a:lnTo>
                  <a:pt x="282476" y="144876"/>
                </a:lnTo>
                <a:lnTo>
                  <a:pt x="283264" y="143845"/>
                </a:lnTo>
                <a:lnTo>
                  <a:pt x="283931" y="142753"/>
                </a:lnTo>
                <a:lnTo>
                  <a:pt x="284477" y="141601"/>
                </a:lnTo>
                <a:lnTo>
                  <a:pt x="284901" y="140388"/>
                </a:lnTo>
                <a:lnTo>
                  <a:pt x="285265" y="139115"/>
                </a:lnTo>
                <a:lnTo>
                  <a:pt x="285447" y="137841"/>
                </a:lnTo>
                <a:lnTo>
                  <a:pt x="285508" y="136447"/>
                </a:lnTo>
                <a:lnTo>
                  <a:pt x="285508" y="32626"/>
                </a:lnTo>
              </a:path>
            </a:pathLst>
          </a:custGeom>
          <a:noFill/>
          <a:ln cap="flat" cmpd="sng" w="19050">
            <a:solidFill>
              <a:srgbClr val="FFFFFF"/>
            </a:solidFill>
            <a:prstDash val="dot"/>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ubtitle">
  <p:cSld name="TITLE_1">
    <p:bg>
      <p:bgPr>
        <a:solidFill>
          <a:srgbClr val="FFB600"/>
        </a:solidFill>
      </p:bgPr>
    </p:bg>
    <p:spTree>
      <p:nvGrpSpPr>
        <p:cNvPr id="12" name="Shape 12"/>
        <p:cNvGrpSpPr/>
        <p:nvPr/>
      </p:nvGrpSpPr>
      <p:grpSpPr>
        <a:xfrm>
          <a:off x="0" y="0"/>
          <a:ext cx="0" cy="0"/>
          <a:chOff x="0" y="0"/>
          <a:chExt cx="0" cy="0"/>
        </a:xfrm>
      </p:grpSpPr>
      <p:sp>
        <p:nvSpPr>
          <p:cNvPr id="13" name="Google Shape;13;p3"/>
          <p:cNvSpPr/>
          <p:nvPr/>
        </p:nvSpPr>
        <p:spPr>
          <a:xfrm>
            <a:off x="390735" y="379877"/>
            <a:ext cx="8362529" cy="4383746"/>
          </a:xfrm>
          <a:custGeom>
            <a:rect b="b" l="l" r="r" t="t"/>
            <a:pathLst>
              <a:path extrusionOk="0" fill="none" h="149667" w="285508">
                <a:moveTo>
                  <a:pt x="252882" y="0"/>
                </a:moveTo>
                <a:lnTo>
                  <a:pt x="13220" y="0"/>
                </a:lnTo>
                <a:lnTo>
                  <a:pt x="13220" y="0"/>
                </a:lnTo>
                <a:lnTo>
                  <a:pt x="11826" y="61"/>
                </a:lnTo>
                <a:lnTo>
                  <a:pt x="10552" y="243"/>
                </a:lnTo>
                <a:lnTo>
                  <a:pt x="9279" y="607"/>
                </a:lnTo>
                <a:lnTo>
                  <a:pt x="8066" y="1031"/>
                </a:lnTo>
                <a:lnTo>
                  <a:pt x="6914" y="1577"/>
                </a:lnTo>
                <a:lnTo>
                  <a:pt x="5822" y="2244"/>
                </a:lnTo>
                <a:lnTo>
                  <a:pt x="4791" y="3032"/>
                </a:lnTo>
                <a:lnTo>
                  <a:pt x="3881" y="3881"/>
                </a:lnTo>
                <a:lnTo>
                  <a:pt x="3032" y="4791"/>
                </a:lnTo>
                <a:lnTo>
                  <a:pt x="2244" y="5822"/>
                </a:lnTo>
                <a:lnTo>
                  <a:pt x="1577" y="6914"/>
                </a:lnTo>
                <a:lnTo>
                  <a:pt x="1031" y="8066"/>
                </a:lnTo>
                <a:lnTo>
                  <a:pt x="607" y="9279"/>
                </a:lnTo>
                <a:lnTo>
                  <a:pt x="243" y="10552"/>
                </a:lnTo>
                <a:lnTo>
                  <a:pt x="61" y="11826"/>
                </a:lnTo>
                <a:lnTo>
                  <a:pt x="0" y="13220"/>
                </a:lnTo>
                <a:lnTo>
                  <a:pt x="0" y="136447"/>
                </a:lnTo>
                <a:lnTo>
                  <a:pt x="0" y="136447"/>
                </a:lnTo>
                <a:lnTo>
                  <a:pt x="61" y="137841"/>
                </a:lnTo>
                <a:lnTo>
                  <a:pt x="243" y="139115"/>
                </a:lnTo>
                <a:lnTo>
                  <a:pt x="607" y="140388"/>
                </a:lnTo>
                <a:lnTo>
                  <a:pt x="1031" y="141601"/>
                </a:lnTo>
                <a:lnTo>
                  <a:pt x="1577" y="142753"/>
                </a:lnTo>
                <a:lnTo>
                  <a:pt x="2244" y="143845"/>
                </a:lnTo>
                <a:lnTo>
                  <a:pt x="3032" y="144876"/>
                </a:lnTo>
                <a:lnTo>
                  <a:pt x="3881" y="145786"/>
                </a:lnTo>
                <a:lnTo>
                  <a:pt x="4791" y="146635"/>
                </a:lnTo>
                <a:lnTo>
                  <a:pt x="5822" y="147423"/>
                </a:lnTo>
                <a:lnTo>
                  <a:pt x="6914" y="148090"/>
                </a:lnTo>
                <a:lnTo>
                  <a:pt x="8066" y="148636"/>
                </a:lnTo>
                <a:lnTo>
                  <a:pt x="9279" y="149060"/>
                </a:lnTo>
                <a:lnTo>
                  <a:pt x="10552" y="149424"/>
                </a:lnTo>
                <a:lnTo>
                  <a:pt x="11826" y="149606"/>
                </a:lnTo>
                <a:lnTo>
                  <a:pt x="13220" y="149667"/>
                </a:lnTo>
                <a:lnTo>
                  <a:pt x="272288" y="149667"/>
                </a:lnTo>
                <a:lnTo>
                  <a:pt x="272288" y="149667"/>
                </a:lnTo>
                <a:lnTo>
                  <a:pt x="273682" y="149606"/>
                </a:lnTo>
                <a:lnTo>
                  <a:pt x="274956" y="149424"/>
                </a:lnTo>
                <a:lnTo>
                  <a:pt x="276229" y="149060"/>
                </a:lnTo>
                <a:lnTo>
                  <a:pt x="277442" y="148636"/>
                </a:lnTo>
                <a:lnTo>
                  <a:pt x="278594" y="148090"/>
                </a:lnTo>
                <a:lnTo>
                  <a:pt x="279686" y="147423"/>
                </a:lnTo>
                <a:lnTo>
                  <a:pt x="280717" y="146635"/>
                </a:lnTo>
                <a:lnTo>
                  <a:pt x="281627" y="145786"/>
                </a:lnTo>
                <a:lnTo>
                  <a:pt x="282476" y="144876"/>
                </a:lnTo>
                <a:lnTo>
                  <a:pt x="283264" y="143845"/>
                </a:lnTo>
                <a:lnTo>
                  <a:pt x="283931" y="142753"/>
                </a:lnTo>
                <a:lnTo>
                  <a:pt x="284477" y="141601"/>
                </a:lnTo>
                <a:lnTo>
                  <a:pt x="284901" y="140388"/>
                </a:lnTo>
                <a:lnTo>
                  <a:pt x="285265" y="139115"/>
                </a:lnTo>
                <a:lnTo>
                  <a:pt x="285447" y="137841"/>
                </a:lnTo>
                <a:lnTo>
                  <a:pt x="285508" y="136447"/>
                </a:lnTo>
                <a:lnTo>
                  <a:pt x="285508" y="32626"/>
                </a:lnTo>
              </a:path>
            </a:pathLst>
          </a:custGeom>
          <a:noFill/>
          <a:ln cap="flat" cmpd="sng" w="19050">
            <a:solidFill>
              <a:srgbClr val="434343"/>
            </a:solidFill>
            <a:prstDash val="dot"/>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 name="Google Shape;14;p3"/>
          <p:cNvSpPr txBox="1"/>
          <p:nvPr>
            <p:ph type="ctrTitle"/>
          </p:nvPr>
        </p:nvSpPr>
        <p:spPr>
          <a:xfrm>
            <a:off x="685800" y="2726342"/>
            <a:ext cx="7772400" cy="1159800"/>
          </a:xfrm>
          <a:prstGeom prst="rect">
            <a:avLst/>
          </a:prstGeom>
        </p:spPr>
        <p:txBody>
          <a:bodyPr anchorCtr="0" anchor="b" bIns="91425" lIns="91425" spcFirstLastPara="1" rIns="91425" wrap="square" tIns="91425">
            <a:noAutofit/>
          </a:bodyPr>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
        <p:nvSpPr>
          <p:cNvPr id="15" name="Google Shape;15;p3"/>
          <p:cNvSpPr txBox="1"/>
          <p:nvPr>
            <p:ph idx="1" type="subTitle"/>
          </p:nvPr>
        </p:nvSpPr>
        <p:spPr>
          <a:xfrm>
            <a:off x="685800" y="3830653"/>
            <a:ext cx="7772400" cy="784800"/>
          </a:xfrm>
          <a:prstGeom prst="rect">
            <a:avLst/>
          </a:prstGeom>
        </p:spPr>
        <p:txBody>
          <a:bodyPr anchorCtr="0" anchor="t" bIns="91425" lIns="91425" spcFirstLastPara="1" rIns="91425" wrap="square" tIns="91425">
            <a:noAutofit/>
          </a:bodyPr>
          <a:lstStyle>
            <a:lvl1pPr lvl="0" rtl="0">
              <a:spcBef>
                <a:spcPts val="0"/>
              </a:spcBef>
              <a:spcAft>
                <a:spcPts val="0"/>
              </a:spcAft>
              <a:buClr>
                <a:srgbClr val="FFFFFF"/>
              </a:buClr>
              <a:buSzPts val="1800"/>
              <a:buNone/>
              <a:defRPr>
                <a:solidFill>
                  <a:srgbClr val="FFFFFF"/>
                </a:solidFill>
              </a:defRPr>
            </a:lvl1pPr>
            <a:lvl2pPr lvl="1" rtl="0">
              <a:spcBef>
                <a:spcPts val="0"/>
              </a:spcBef>
              <a:spcAft>
                <a:spcPts val="0"/>
              </a:spcAft>
              <a:buClr>
                <a:srgbClr val="FFFFFF"/>
              </a:buClr>
              <a:buSzPts val="3000"/>
              <a:buNone/>
              <a:defRPr sz="3000">
                <a:solidFill>
                  <a:srgbClr val="FFFFFF"/>
                </a:solidFill>
              </a:defRPr>
            </a:lvl2pPr>
            <a:lvl3pPr lvl="2" rtl="0">
              <a:spcBef>
                <a:spcPts val="0"/>
              </a:spcBef>
              <a:spcAft>
                <a:spcPts val="0"/>
              </a:spcAft>
              <a:buClr>
                <a:srgbClr val="FFFFFF"/>
              </a:buClr>
              <a:buSzPts val="3000"/>
              <a:buNone/>
              <a:defRPr sz="3000">
                <a:solidFill>
                  <a:srgbClr val="FFFFFF"/>
                </a:solidFill>
              </a:defRPr>
            </a:lvl3pPr>
            <a:lvl4pPr lvl="3" rtl="0">
              <a:spcBef>
                <a:spcPts val="0"/>
              </a:spcBef>
              <a:spcAft>
                <a:spcPts val="0"/>
              </a:spcAft>
              <a:buClr>
                <a:srgbClr val="FFFFFF"/>
              </a:buClr>
              <a:buSzPts val="3000"/>
              <a:buNone/>
              <a:defRPr sz="3000">
                <a:solidFill>
                  <a:srgbClr val="FFFFFF"/>
                </a:solidFill>
              </a:defRPr>
            </a:lvl4pPr>
            <a:lvl5pPr lvl="4" rtl="0">
              <a:spcBef>
                <a:spcPts val="0"/>
              </a:spcBef>
              <a:spcAft>
                <a:spcPts val="0"/>
              </a:spcAft>
              <a:buClr>
                <a:srgbClr val="FFFFFF"/>
              </a:buClr>
              <a:buSzPts val="3000"/>
              <a:buNone/>
              <a:defRPr sz="3000">
                <a:solidFill>
                  <a:srgbClr val="FFFFFF"/>
                </a:solidFill>
              </a:defRPr>
            </a:lvl5pPr>
            <a:lvl6pPr lvl="5" rtl="0">
              <a:spcBef>
                <a:spcPts val="0"/>
              </a:spcBef>
              <a:spcAft>
                <a:spcPts val="0"/>
              </a:spcAft>
              <a:buClr>
                <a:srgbClr val="FFFFFF"/>
              </a:buClr>
              <a:buSzPts val="3000"/>
              <a:buNone/>
              <a:defRPr sz="3000">
                <a:solidFill>
                  <a:srgbClr val="FFFFFF"/>
                </a:solidFill>
              </a:defRPr>
            </a:lvl6pPr>
            <a:lvl7pPr lvl="6" rtl="0">
              <a:spcBef>
                <a:spcPts val="0"/>
              </a:spcBef>
              <a:spcAft>
                <a:spcPts val="0"/>
              </a:spcAft>
              <a:buClr>
                <a:srgbClr val="FFFFFF"/>
              </a:buClr>
              <a:buSzPts val="3000"/>
              <a:buNone/>
              <a:defRPr sz="3000">
                <a:solidFill>
                  <a:srgbClr val="FFFFFF"/>
                </a:solidFill>
              </a:defRPr>
            </a:lvl7pPr>
            <a:lvl8pPr lvl="7" rtl="0">
              <a:spcBef>
                <a:spcPts val="0"/>
              </a:spcBef>
              <a:spcAft>
                <a:spcPts val="0"/>
              </a:spcAft>
              <a:buClr>
                <a:srgbClr val="FFFFFF"/>
              </a:buClr>
              <a:buSzPts val="3000"/>
              <a:buNone/>
              <a:defRPr sz="3000">
                <a:solidFill>
                  <a:srgbClr val="FFFFFF"/>
                </a:solidFill>
              </a:defRPr>
            </a:lvl8pPr>
            <a:lvl9pPr lvl="8" rtl="0">
              <a:spcBef>
                <a:spcPts val="0"/>
              </a:spcBef>
              <a:spcAft>
                <a:spcPts val="0"/>
              </a:spcAft>
              <a:buClr>
                <a:srgbClr val="FFFFFF"/>
              </a:buClr>
              <a:buSzPts val="3000"/>
              <a:buNone/>
              <a:defRPr sz="3000">
                <a:solidFill>
                  <a:srgbClr val="FFFFFF"/>
                </a:solidFill>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Quote">
  <p:cSld name="TITLE_1_1">
    <p:bg>
      <p:bgPr>
        <a:solidFill>
          <a:srgbClr val="FFB600"/>
        </a:solidFill>
      </p:bgPr>
    </p:bg>
    <p:spTree>
      <p:nvGrpSpPr>
        <p:cNvPr id="16" name="Shape 16"/>
        <p:cNvGrpSpPr/>
        <p:nvPr/>
      </p:nvGrpSpPr>
      <p:grpSpPr>
        <a:xfrm>
          <a:off x="0" y="0"/>
          <a:ext cx="0" cy="0"/>
          <a:chOff x="0" y="0"/>
          <a:chExt cx="0" cy="0"/>
        </a:xfrm>
      </p:grpSpPr>
      <p:sp>
        <p:nvSpPr>
          <p:cNvPr id="17" name="Google Shape;17;p4"/>
          <p:cNvSpPr/>
          <p:nvPr/>
        </p:nvSpPr>
        <p:spPr>
          <a:xfrm flipH="1">
            <a:off x="390735" y="379877"/>
            <a:ext cx="8362529" cy="4383746"/>
          </a:xfrm>
          <a:custGeom>
            <a:rect b="b" l="l" r="r" t="t"/>
            <a:pathLst>
              <a:path extrusionOk="0" fill="none" h="149667" w="285508">
                <a:moveTo>
                  <a:pt x="252882" y="0"/>
                </a:moveTo>
                <a:lnTo>
                  <a:pt x="13220" y="0"/>
                </a:lnTo>
                <a:lnTo>
                  <a:pt x="13220" y="0"/>
                </a:lnTo>
                <a:lnTo>
                  <a:pt x="11826" y="61"/>
                </a:lnTo>
                <a:lnTo>
                  <a:pt x="10552" y="243"/>
                </a:lnTo>
                <a:lnTo>
                  <a:pt x="9279" y="607"/>
                </a:lnTo>
                <a:lnTo>
                  <a:pt x="8066" y="1031"/>
                </a:lnTo>
                <a:lnTo>
                  <a:pt x="6914" y="1577"/>
                </a:lnTo>
                <a:lnTo>
                  <a:pt x="5822" y="2244"/>
                </a:lnTo>
                <a:lnTo>
                  <a:pt x="4791" y="3032"/>
                </a:lnTo>
                <a:lnTo>
                  <a:pt x="3881" y="3881"/>
                </a:lnTo>
                <a:lnTo>
                  <a:pt x="3032" y="4791"/>
                </a:lnTo>
                <a:lnTo>
                  <a:pt x="2244" y="5822"/>
                </a:lnTo>
                <a:lnTo>
                  <a:pt x="1577" y="6914"/>
                </a:lnTo>
                <a:lnTo>
                  <a:pt x="1031" y="8066"/>
                </a:lnTo>
                <a:lnTo>
                  <a:pt x="607" y="9279"/>
                </a:lnTo>
                <a:lnTo>
                  <a:pt x="243" y="10552"/>
                </a:lnTo>
                <a:lnTo>
                  <a:pt x="61" y="11826"/>
                </a:lnTo>
                <a:lnTo>
                  <a:pt x="0" y="13220"/>
                </a:lnTo>
                <a:lnTo>
                  <a:pt x="0" y="136447"/>
                </a:lnTo>
                <a:lnTo>
                  <a:pt x="0" y="136447"/>
                </a:lnTo>
                <a:lnTo>
                  <a:pt x="61" y="137841"/>
                </a:lnTo>
                <a:lnTo>
                  <a:pt x="243" y="139115"/>
                </a:lnTo>
                <a:lnTo>
                  <a:pt x="607" y="140388"/>
                </a:lnTo>
                <a:lnTo>
                  <a:pt x="1031" y="141601"/>
                </a:lnTo>
                <a:lnTo>
                  <a:pt x="1577" y="142753"/>
                </a:lnTo>
                <a:lnTo>
                  <a:pt x="2244" y="143845"/>
                </a:lnTo>
                <a:lnTo>
                  <a:pt x="3032" y="144876"/>
                </a:lnTo>
                <a:lnTo>
                  <a:pt x="3881" y="145786"/>
                </a:lnTo>
                <a:lnTo>
                  <a:pt x="4791" y="146635"/>
                </a:lnTo>
                <a:lnTo>
                  <a:pt x="5822" y="147423"/>
                </a:lnTo>
                <a:lnTo>
                  <a:pt x="6914" y="148090"/>
                </a:lnTo>
                <a:lnTo>
                  <a:pt x="8066" y="148636"/>
                </a:lnTo>
                <a:lnTo>
                  <a:pt x="9279" y="149060"/>
                </a:lnTo>
                <a:lnTo>
                  <a:pt x="10552" y="149424"/>
                </a:lnTo>
                <a:lnTo>
                  <a:pt x="11826" y="149606"/>
                </a:lnTo>
                <a:lnTo>
                  <a:pt x="13220" y="149667"/>
                </a:lnTo>
                <a:lnTo>
                  <a:pt x="272288" y="149667"/>
                </a:lnTo>
                <a:lnTo>
                  <a:pt x="272288" y="149667"/>
                </a:lnTo>
                <a:lnTo>
                  <a:pt x="273682" y="149606"/>
                </a:lnTo>
                <a:lnTo>
                  <a:pt x="274956" y="149424"/>
                </a:lnTo>
                <a:lnTo>
                  <a:pt x="276229" y="149060"/>
                </a:lnTo>
                <a:lnTo>
                  <a:pt x="277442" y="148636"/>
                </a:lnTo>
                <a:lnTo>
                  <a:pt x="278594" y="148090"/>
                </a:lnTo>
                <a:lnTo>
                  <a:pt x="279686" y="147423"/>
                </a:lnTo>
                <a:lnTo>
                  <a:pt x="280717" y="146635"/>
                </a:lnTo>
                <a:lnTo>
                  <a:pt x="281627" y="145786"/>
                </a:lnTo>
                <a:lnTo>
                  <a:pt x="282476" y="144876"/>
                </a:lnTo>
                <a:lnTo>
                  <a:pt x="283264" y="143845"/>
                </a:lnTo>
                <a:lnTo>
                  <a:pt x="283931" y="142753"/>
                </a:lnTo>
                <a:lnTo>
                  <a:pt x="284477" y="141601"/>
                </a:lnTo>
                <a:lnTo>
                  <a:pt x="284901" y="140388"/>
                </a:lnTo>
                <a:lnTo>
                  <a:pt x="285265" y="139115"/>
                </a:lnTo>
                <a:lnTo>
                  <a:pt x="285447" y="137841"/>
                </a:lnTo>
                <a:lnTo>
                  <a:pt x="285508" y="136447"/>
                </a:lnTo>
                <a:lnTo>
                  <a:pt x="285508" y="32626"/>
                </a:lnTo>
              </a:path>
            </a:pathLst>
          </a:custGeom>
          <a:noFill/>
          <a:ln cap="flat" cmpd="sng" w="19050">
            <a:solidFill>
              <a:srgbClr val="434343"/>
            </a:solidFill>
            <a:prstDash val="dot"/>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 name="Google Shape;18;p4"/>
          <p:cNvSpPr txBox="1"/>
          <p:nvPr>
            <p:ph idx="1" type="body"/>
          </p:nvPr>
        </p:nvSpPr>
        <p:spPr>
          <a:xfrm>
            <a:off x="1757200" y="2161800"/>
            <a:ext cx="5629800" cy="819900"/>
          </a:xfrm>
          <a:prstGeom prst="rect">
            <a:avLst/>
          </a:prstGeom>
        </p:spPr>
        <p:txBody>
          <a:bodyPr anchorCtr="0" anchor="ctr" bIns="91425" lIns="91425" spcFirstLastPara="1" rIns="91425" wrap="square" tIns="91425">
            <a:noAutofit/>
          </a:bodyPr>
          <a:lstStyle>
            <a:lvl1pPr indent="-419100" lvl="0" marL="457200" rtl="0" algn="ctr">
              <a:spcBef>
                <a:spcPts val="600"/>
              </a:spcBef>
              <a:spcAft>
                <a:spcPts val="0"/>
              </a:spcAft>
              <a:buClr>
                <a:srgbClr val="434343"/>
              </a:buClr>
              <a:buSzPts val="3000"/>
              <a:buChar char="●"/>
              <a:defRPr i="1" sz="3000">
                <a:solidFill>
                  <a:srgbClr val="434343"/>
                </a:solidFill>
              </a:defRPr>
            </a:lvl1pPr>
            <a:lvl2pPr indent="-419100" lvl="1" marL="914400" rtl="0" algn="ctr">
              <a:spcBef>
                <a:spcPts val="0"/>
              </a:spcBef>
              <a:spcAft>
                <a:spcPts val="0"/>
              </a:spcAft>
              <a:buClr>
                <a:srgbClr val="434343"/>
              </a:buClr>
              <a:buSzPts val="3000"/>
              <a:buChar char="○"/>
              <a:defRPr i="1" sz="3000">
                <a:solidFill>
                  <a:srgbClr val="434343"/>
                </a:solidFill>
              </a:defRPr>
            </a:lvl2pPr>
            <a:lvl3pPr indent="-419100" lvl="2" marL="1371600" rtl="0" algn="ctr">
              <a:spcBef>
                <a:spcPts val="0"/>
              </a:spcBef>
              <a:spcAft>
                <a:spcPts val="0"/>
              </a:spcAft>
              <a:buClr>
                <a:srgbClr val="434343"/>
              </a:buClr>
              <a:buSzPts val="3000"/>
              <a:buChar char="■"/>
              <a:defRPr i="1" sz="3000">
                <a:solidFill>
                  <a:srgbClr val="434343"/>
                </a:solidFill>
              </a:defRPr>
            </a:lvl3pPr>
            <a:lvl4pPr indent="-419100" lvl="3" marL="1828800" rtl="0" algn="ctr">
              <a:spcBef>
                <a:spcPts val="0"/>
              </a:spcBef>
              <a:spcAft>
                <a:spcPts val="0"/>
              </a:spcAft>
              <a:buClr>
                <a:srgbClr val="434343"/>
              </a:buClr>
              <a:buSzPts val="3000"/>
              <a:buChar char="●"/>
              <a:defRPr i="1" sz="3000">
                <a:solidFill>
                  <a:srgbClr val="434343"/>
                </a:solidFill>
              </a:defRPr>
            </a:lvl4pPr>
            <a:lvl5pPr indent="-419100" lvl="4" marL="2286000" rtl="0" algn="ctr">
              <a:spcBef>
                <a:spcPts val="0"/>
              </a:spcBef>
              <a:spcAft>
                <a:spcPts val="0"/>
              </a:spcAft>
              <a:buClr>
                <a:srgbClr val="434343"/>
              </a:buClr>
              <a:buSzPts val="3000"/>
              <a:buChar char="○"/>
              <a:defRPr i="1" sz="3000">
                <a:solidFill>
                  <a:srgbClr val="434343"/>
                </a:solidFill>
              </a:defRPr>
            </a:lvl5pPr>
            <a:lvl6pPr indent="-419100" lvl="5" marL="2743200" rtl="0" algn="ctr">
              <a:spcBef>
                <a:spcPts val="0"/>
              </a:spcBef>
              <a:spcAft>
                <a:spcPts val="0"/>
              </a:spcAft>
              <a:buClr>
                <a:srgbClr val="434343"/>
              </a:buClr>
              <a:buSzPts val="3000"/>
              <a:buChar char="■"/>
              <a:defRPr i="1" sz="3000">
                <a:solidFill>
                  <a:srgbClr val="434343"/>
                </a:solidFill>
              </a:defRPr>
            </a:lvl6pPr>
            <a:lvl7pPr indent="-419100" lvl="6" marL="3200400" rtl="0" algn="ctr">
              <a:spcBef>
                <a:spcPts val="0"/>
              </a:spcBef>
              <a:spcAft>
                <a:spcPts val="0"/>
              </a:spcAft>
              <a:buClr>
                <a:srgbClr val="434343"/>
              </a:buClr>
              <a:buSzPts val="3000"/>
              <a:buChar char="●"/>
              <a:defRPr i="1" sz="3000">
                <a:solidFill>
                  <a:srgbClr val="434343"/>
                </a:solidFill>
              </a:defRPr>
            </a:lvl7pPr>
            <a:lvl8pPr indent="-419100" lvl="7" marL="3657600" rtl="0" algn="ctr">
              <a:spcBef>
                <a:spcPts val="0"/>
              </a:spcBef>
              <a:spcAft>
                <a:spcPts val="0"/>
              </a:spcAft>
              <a:buClr>
                <a:srgbClr val="434343"/>
              </a:buClr>
              <a:buSzPts val="3000"/>
              <a:buChar char="○"/>
              <a:defRPr i="1" sz="3000">
                <a:solidFill>
                  <a:srgbClr val="434343"/>
                </a:solidFill>
              </a:defRPr>
            </a:lvl8pPr>
            <a:lvl9pPr indent="-419100" lvl="8" marL="4114800" algn="ctr">
              <a:spcBef>
                <a:spcPts val="0"/>
              </a:spcBef>
              <a:spcAft>
                <a:spcPts val="0"/>
              </a:spcAft>
              <a:buClr>
                <a:srgbClr val="434343"/>
              </a:buClr>
              <a:buSzPts val="3000"/>
              <a:buChar char="■"/>
              <a:defRPr i="1" sz="3000">
                <a:solidFill>
                  <a:srgbClr val="434343"/>
                </a:solidFill>
              </a:defRPr>
            </a:lvl9pPr>
          </a:lstStyle>
          <a:p/>
        </p:txBody>
      </p:sp>
      <p:sp>
        <p:nvSpPr>
          <p:cNvPr id="19" name="Google Shape;19;p4"/>
          <p:cNvSpPr txBox="1"/>
          <p:nvPr/>
        </p:nvSpPr>
        <p:spPr>
          <a:xfrm>
            <a:off x="205550" y="75075"/>
            <a:ext cx="799500" cy="653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2000">
                <a:solidFill>
                  <a:srgbClr val="434343"/>
                </a:solidFill>
                <a:latin typeface="Raleway"/>
                <a:ea typeface="Raleway"/>
                <a:cs typeface="Raleway"/>
                <a:sym typeface="Raleway"/>
              </a:rPr>
              <a:t>“</a:t>
            </a:r>
            <a:endParaRPr b="1" sz="12000">
              <a:solidFill>
                <a:srgbClr val="434343"/>
              </a:solidFill>
              <a:latin typeface="Raleway"/>
              <a:ea typeface="Raleway"/>
              <a:cs typeface="Raleway"/>
              <a:sym typeface="Raleway"/>
            </a:endParaRPr>
          </a:p>
        </p:txBody>
      </p:sp>
      <p:sp>
        <p:nvSpPr>
          <p:cNvPr id="20" name="Google Shape;20;p4"/>
          <p:cNvSpPr txBox="1"/>
          <p:nvPr>
            <p:ph idx="12" type="sldNum"/>
          </p:nvPr>
        </p:nvSpPr>
        <p:spPr>
          <a:xfrm>
            <a:off x="8604400" y="4590300"/>
            <a:ext cx="539700" cy="5532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ct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 1 column" type="tx">
  <p:cSld name="TITLE_AND_BODY">
    <p:spTree>
      <p:nvGrpSpPr>
        <p:cNvPr id="21" name="Shape 21"/>
        <p:cNvGrpSpPr/>
        <p:nvPr/>
      </p:nvGrpSpPr>
      <p:grpSpPr>
        <a:xfrm>
          <a:off x="0" y="0"/>
          <a:ext cx="0" cy="0"/>
          <a:chOff x="0" y="0"/>
          <a:chExt cx="0" cy="0"/>
        </a:xfrm>
      </p:grpSpPr>
      <p:sp>
        <p:nvSpPr>
          <p:cNvPr id="22" name="Google Shape;22;p5"/>
          <p:cNvSpPr/>
          <p:nvPr/>
        </p:nvSpPr>
        <p:spPr>
          <a:xfrm>
            <a:off x="390735" y="379877"/>
            <a:ext cx="8362529" cy="4383746"/>
          </a:xfrm>
          <a:custGeom>
            <a:rect b="b" l="l" r="r" t="t"/>
            <a:pathLst>
              <a:path extrusionOk="0" fill="none" h="149667" w="285508">
                <a:moveTo>
                  <a:pt x="252882" y="0"/>
                </a:moveTo>
                <a:lnTo>
                  <a:pt x="13220" y="0"/>
                </a:lnTo>
                <a:lnTo>
                  <a:pt x="13220" y="0"/>
                </a:lnTo>
                <a:lnTo>
                  <a:pt x="11826" y="61"/>
                </a:lnTo>
                <a:lnTo>
                  <a:pt x="10552" y="243"/>
                </a:lnTo>
                <a:lnTo>
                  <a:pt x="9279" y="607"/>
                </a:lnTo>
                <a:lnTo>
                  <a:pt x="8066" y="1031"/>
                </a:lnTo>
                <a:lnTo>
                  <a:pt x="6914" y="1577"/>
                </a:lnTo>
                <a:lnTo>
                  <a:pt x="5822" y="2244"/>
                </a:lnTo>
                <a:lnTo>
                  <a:pt x="4791" y="3032"/>
                </a:lnTo>
                <a:lnTo>
                  <a:pt x="3881" y="3881"/>
                </a:lnTo>
                <a:lnTo>
                  <a:pt x="3032" y="4791"/>
                </a:lnTo>
                <a:lnTo>
                  <a:pt x="2244" y="5822"/>
                </a:lnTo>
                <a:lnTo>
                  <a:pt x="1577" y="6914"/>
                </a:lnTo>
                <a:lnTo>
                  <a:pt x="1031" y="8066"/>
                </a:lnTo>
                <a:lnTo>
                  <a:pt x="607" y="9279"/>
                </a:lnTo>
                <a:lnTo>
                  <a:pt x="243" y="10552"/>
                </a:lnTo>
                <a:lnTo>
                  <a:pt x="61" y="11826"/>
                </a:lnTo>
                <a:lnTo>
                  <a:pt x="0" y="13220"/>
                </a:lnTo>
                <a:lnTo>
                  <a:pt x="0" y="136447"/>
                </a:lnTo>
                <a:lnTo>
                  <a:pt x="0" y="136447"/>
                </a:lnTo>
                <a:lnTo>
                  <a:pt x="61" y="137841"/>
                </a:lnTo>
                <a:lnTo>
                  <a:pt x="243" y="139115"/>
                </a:lnTo>
                <a:lnTo>
                  <a:pt x="607" y="140388"/>
                </a:lnTo>
                <a:lnTo>
                  <a:pt x="1031" y="141601"/>
                </a:lnTo>
                <a:lnTo>
                  <a:pt x="1577" y="142753"/>
                </a:lnTo>
                <a:lnTo>
                  <a:pt x="2244" y="143845"/>
                </a:lnTo>
                <a:lnTo>
                  <a:pt x="3032" y="144876"/>
                </a:lnTo>
                <a:lnTo>
                  <a:pt x="3881" y="145786"/>
                </a:lnTo>
                <a:lnTo>
                  <a:pt x="4791" y="146635"/>
                </a:lnTo>
                <a:lnTo>
                  <a:pt x="5822" y="147423"/>
                </a:lnTo>
                <a:lnTo>
                  <a:pt x="6914" y="148090"/>
                </a:lnTo>
                <a:lnTo>
                  <a:pt x="8066" y="148636"/>
                </a:lnTo>
                <a:lnTo>
                  <a:pt x="9279" y="149060"/>
                </a:lnTo>
                <a:lnTo>
                  <a:pt x="10552" y="149424"/>
                </a:lnTo>
                <a:lnTo>
                  <a:pt x="11826" y="149606"/>
                </a:lnTo>
                <a:lnTo>
                  <a:pt x="13220" y="149667"/>
                </a:lnTo>
                <a:lnTo>
                  <a:pt x="272288" y="149667"/>
                </a:lnTo>
                <a:lnTo>
                  <a:pt x="272288" y="149667"/>
                </a:lnTo>
                <a:lnTo>
                  <a:pt x="273682" y="149606"/>
                </a:lnTo>
                <a:lnTo>
                  <a:pt x="274956" y="149424"/>
                </a:lnTo>
                <a:lnTo>
                  <a:pt x="276229" y="149060"/>
                </a:lnTo>
                <a:lnTo>
                  <a:pt x="277442" y="148636"/>
                </a:lnTo>
                <a:lnTo>
                  <a:pt x="278594" y="148090"/>
                </a:lnTo>
                <a:lnTo>
                  <a:pt x="279686" y="147423"/>
                </a:lnTo>
                <a:lnTo>
                  <a:pt x="280717" y="146635"/>
                </a:lnTo>
                <a:lnTo>
                  <a:pt x="281627" y="145786"/>
                </a:lnTo>
                <a:lnTo>
                  <a:pt x="282476" y="144876"/>
                </a:lnTo>
                <a:lnTo>
                  <a:pt x="283264" y="143845"/>
                </a:lnTo>
                <a:lnTo>
                  <a:pt x="283931" y="142753"/>
                </a:lnTo>
                <a:lnTo>
                  <a:pt x="284477" y="141601"/>
                </a:lnTo>
                <a:lnTo>
                  <a:pt x="284901" y="140388"/>
                </a:lnTo>
                <a:lnTo>
                  <a:pt x="285265" y="139115"/>
                </a:lnTo>
                <a:lnTo>
                  <a:pt x="285447" y="137841"/>
                </a:lnTo>
                <a:lnTo>
                  <a:pt x="285508" y="136447"/>
                </a:lnTo>
                <a:lnTo>
                  <a:pt x="285508" y="32626"/>
                </a:lnTo>
              </a:path>
            </a:pathLst>
          </a:custGeom>
          <a:noFill/>
          <a:ln cap="flat" cmpd="sng" w="19050">
            <a:solidFill>
              <a:srgbClr val="FFB600"/>
            </a:solidFill>
            <a:prstDash val="dot"/>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 name="Google Shape;23;p5"/>
          <p:cNvSpPr txBox="1"/>
          <p:nvPr>
            <p:ph type="title"/>
          </p:nvPr>
        </p:nvSpPr>
        <p:spPr>
          <a:xfrm>
            <a:off x="922000" y="891775"/>
            <a:ext cx="6866100" cy="857400"/>
          </a:xfrm>
          <a:prstGeom prst="rect">
            <a:avLst/>
          </a:prstGeom>
        </p:spPr>
        <p:txBody>
          <a:bodyPr anchorCtr="0" anchor="t" bIns="91425" lIns="91425" spcFirstLastPara="1" rIns="91425" wrap="square" tIns="91425">
            <a:noAutofit/>
          </a:bodyPr>
          <a:lstStyle>
            <a:lvl1pPr lvl="0">
              <a:spcBef>
                <a:spcPts val="0"/>
              </a:spcBef>
              <a:spcAft>
                <a:spcPts val="0"/>
              </a:spcAft>
              <a:buSzPts val="5800"/>
              <a:buNone/>
              <a:defRPr/>
            </a:lvl1pPr>
            <a:lvl2pPr lvl="1">
              <a:spcBef>
                <a:spcPts val="0"/>
              </a:spcBef>
              <a:spcAft>
                <a:spcPts val="0"/>
              </a:spcAft>
              <a:buSzPts val="5800"/>
              <a:buNone/>
              <a:defRPr/>
            </a:lvl2pPr>
            <a:lvl3pPr lvl="2">
              <a:spcBef>
                <a:spcPts val="0"/>
              </a:spcBef>
              <a:spcAft>
                <a:spcPts val="0"/>
              </a:spcAft>
              <a:buSzPts val="5800"/>
              <a:buNone/>
              <a:defRPr/>
            </a:lvl3pPr>
            <a:lvl4pPr lvl="3">
              <a:spcBef>
                <a:spcPts val="0"/>
              </a:spcBef>
              <a:spcAft>
                <a:spcPts val="0"/>
              </a:spcAft>
              <a:buSzPts val="5800"/>
              <a:buNone/>
              <a:defRPr/>
            </a:lvl4pPr>
            <a:lvl5pPr lvl="4">
              <a:spcBef>
                <a:spcPts val="0"/>
              </a:spcBef>
              <a:spcAft>
                <a:spcPts val="0"/>
              </a:spcAft>
              <a:buSzPts val="5800"/>
              <a:buNone/>
              <a:defRPr/>
            </a:lvl5pPr>
            <a:lvl6pPr lvl="5">
              <a:spcBef>
                <a:spcPts val="0"/>
              </a:spcBef>
              <a:spcAft>
                <a:spcPts val="0"/>
              </a:spcAft>
              <a:buSzPts val="5800"/>
              <a:buNone/>
              <a:defRPr/>
            </a:lvl6pPr>
            <a:lvl7pPr lvl="6">
              <a:spcBef>
                <a:spcPts val="0"/>
              </a:spcBef>
              <a:spcAft>
                <a:spcPts val="0"/>
              </a:spcAft>
              <a:buSzPts val="5800"/>
              <a:buNone/>
              <a:defRPr/>
            </a:lvl7pPr>
            <a:lvl8pPr lvl="7">
              <a:spcBef>
                <a:spcPts val="0"/>
              </a:spcBef>
              <a:spcAft>
                <a:spcPts val="0"/>
              </a:spcAft>
              <a:buSzPts val="5800"/>
              <a:buNone/>
              <a:defRPr/>
            </a:lvl8pPr>
            <a:lvl9pPr lvl="8">
              <a:spcBef>
                <a:spcPts val="0"/>
              </a:spcBef>
              <a:spcAft>
                <a:spcPts val="0"/>
              </a:spcAft>
              <a:buSzPts val="5800"/>
              <a:buNone/>
              <a:defRPr/>
            </a:lvl9pPr>
          </a:lstStyle>
          <a:p/>
        </p:txBody>
      </p:sp>
      <p:sp>
        <p:nvSpPr>
          <p:cNvPr id="24" name="Google Shape;24;p5"/>
          <p:cNvSpPr txBox="1"/>
          <p:nvPr>
            <p:ph idx="1" type="body"/>
          </p:nvPr>
        </p:nvSpPr>
        <p:spPr>
          <a:xfrm>
            <a:off x="922000" y="1885951"/>
            <a:ext cx="6866100" cy="2366100"/>
          </a:xfrm>
          <a:prstGeom prst="rect">
            <a:avLst/>
          </a:prstGeom>
        </p:spPr>
        <p:txBody>
          <a:bodyPr anchorCtr="0" anchor="t" bIns="91425" lIns="91425" spcFirstLastPara="1" rIns="91425" wrap="square" tIns="91425">
            <a:noAutofit/>
          </a:bodyPr>
          <a:lstStyle>
            <a:lvl1pPr indent="-342900" lvl="0" marL="457200">
              <a:spcBef>
                <a:spcPts val="600"/>
              </a:spcBef>
              <a:spcAft>
                <a:spcPts val="0"/>
              </a:spcAft>
              <a:buClr>
                <a:srgbClr val="FFB600"/>
              </a:buClr>
              <a:buSzPts val="1800"/>
              <a:buChar char="●"/>
              <a:defRPr/>
            </a:lvl1pPr>
            <a:lvl2pPr indent="-342900" lvl="1" marL="914400">
              <a:spcBef>
                <a:spcPts val="0"/>
              </a:spcBef>
              <a:spcAft>
                <a:spcPts val="0"/>
              </a:spcAft>
              <a:buClr>
                <a:srgbClr val="FFB600"/>
              </a:buClr>
              <a:buSzPts val="1800"/>
              <a:buChar char="○"/>
              <a:defRPr/>
            </a:lvl2pPr>
            <a:lvl3pPr indent="-342900" lvl="2" marL="1371600">
              <a:spcBef>
                <a:spcPts val="0"/>
              </a:spcBef>
              <a:spcAft>
                <a:spcPts val="0"/>
              </a:spcAft>
              <a:buClr>
                <a:srgbClr val="FFB600"/>
              </a:buClr>
              <a:buSzPts val="1800"/>
              <a:buChar char="■"/>
              <a:defRPr/>
            </a:lvl3pPr>
            <a:lvl4pPr indent="-342900" lvl="3" marL="1828800">
              <a:spcBef>
                <a:spcPts val="0"/>
              </a:spcBef>
              <a:spcAft>
                <a:spcPts val="0"/>
              </a:spcAft>
              <a:buSzPts val="1800"/>
              <a:buChar char="●"/>
              <a:defRPr/>
            </a:lvl4pPr>
            <a:lvl5pPr indent="-342900" lvl="4" marL="2286000">
              <a:spcBef>
                <a:spcPts val="0"/>
              </a:spcBef>
              <a:spcAft>
                <a:spcPts val="0"/>
              </a:spcAft>
              <a:buSzPts val="1800"/>
              <a:buChar char="○"/>
              <a:defRPr/>
            </a:lvl5pPr>
            <a:lvl6pPr indent="-342900" lvl="5" marL="2743200">
              <a:spcBef>
                <a:spcPts val="0"/>
              </a:spcBef>
              <a:spcAft>
                <a:spcPts val="0"/>
              </a:spcAft>
              <a:buSzPts val="1800"/>
              <a:buChar char="■"/>
              <a:defRPr/>
            </a:lvl6pPr>
            <a:lvl7pPr indent="-342900" lvl="6" marL="3200400">
              <a:spcBef>
                <a:spcPts val="0"/>
              </a:spcBef>
              <a:spcAft>
                <a:spcPts val="0"/>
              </a:spcAft>
              <a:buSzPts val="1800"/>
              <a:buChar char="●"/>
              <a:defRPr/>
            </a:lvl7pPr>
            <a:lvl8pPr indent="-342900" lvl="7" marL="3657600">
              <a:spcBef>
                <a:spcPts val="0"/>
              </a:spcBef>
              <a:spcAft>
                <a:spcPts val="0"/>
              </a:spcAft>
              <a:buSzPts val="1800"/>
              <a:buChar char="○"/>
              <a:defRPr/>
            </a:lvl8pPr>
            <a:lvl9pPr indent="-342900" lvl="8" marL="4114800">
              <a:spcBef>
                <a:spcPts val="0"/>
              </a:spcBef>
              <a:spcAft>
                <a:spcPts val="0"/>
              </a:spcAft>
              <a:buSzPts val="1800"/>
              <a:buChar char="■"/>
              <a:defRPr/>
            </a:lvl9pPr>
          </a:lstStyle>
          <a:p/>
        </p:txBody>
      </p:sp>
      <p:sp>
        <p:nvSpPr>
          <p:cNvPr id="25" name="Google Shape;25;p5"/>
          <p:cNvSpPr txBox="1"/>
          <p:nvPr>
            <p:ph idx="12" type="sldNum"/>
          </p:nvPr>
        </p:nvSpPr>
        <p:spPr>
          <a:xfrm>
            <a:off x="8604400" y="4590300"/>
            <a:ext cx="539700" cy="553200"/>
          </a:xfrm>
          <a:prstGeom prst="rect">
            <a:avLst/>
          </a:prstGeom>
        </p:spPr>
        <p:txBody>
          <a:bodyPr anchorCtr="0" anchor="ctr" bIns="91425" lIns="91425" spcFirstLastPara="1" rIns="91425" wrap="square" tIns="91425">
            <a:noAutofit/>
          </a:bodyPr>
          <a:lstStyle>
            <a:lvl1pPr lvl="0">
              <a:buNone/>
              <a:defRPr>
                <a:solidFill>
                  <a:srgbClr val="FFB600"/>
                </a:solidFill>
              </a:defRPr>
            </a:lvl1pPr>
            <a:lvl2pPr lvl="1">
              <a:buNone/>
              <a:defRPr>
                <a:solidFill>
                  <a:srgbClr val="FFB600"/>
                </a:solidFill>
              </a:defRPr>
            </a:lvl2pPr>
            <a:lvl3pPr lvl="2">
              <a:buNone/>
              <a:defRPr>
                <a:solidFill>
                  <a:srgbClr val="FFB600"/>
                </a:solidFill>
              </a:defRPr>
            </a:lvl3pPr>
            <a:lvl4pPr lvl="3">
              <a:buNone/>
              <a:defRPr>
                <a:solidFill>
                  <a:srgbClr val="FFB600"/>
                </a:solidFill>
              </a:defRPr>
            </a:lvl4pPr>
            <a:lvl5pPr lvl="4">
              <a:buNone/>
              <a:defRPr>
                <a:solidFill>
                  <a:srgbClr val="FFB600"/>
                </a:solidFill>
              </a:defRPr>
            </a:lvl5pPr>
            <a:lvl6pPr lvl="5">
              <a:buNone/>
              <a:defRPr>
                <a:solidFill>
                  <a:srgbClr val="FFB600"/>
                </a:solidFill>
              </a:defRPr>
            </a:lvl6pPr>
            <a:lvl7pPr lvl="6">
              <a:buNone/>
              <a:defRPr>
                <a:solidFill>
                  <a:srgbClr val="FFB600"/>
                </a:solidFill>
              </a:defRPr>
            </a:lvl7pPr>
            <a:lvl8pPr lvl="7">
              <a:buNone/>
              <a:defRPr>
                <a:solidFill>
                  <a:srgbClr val="FFB600"/>
                </a:solidFill>
              </a:defRPr>
            </a:lvl8pPr>
            <a:lvl9pPr lvl="8">
              <a:buNone/>
              <a:defRPr>
                <a:solidFill>
                  <a:srgbClr val="FFB600"/>
                </a:solidFill>
              </a:defRPr>
            </a:lvl9pPr>
          </a:lstStyle>
          <a:p>
            <a:pPr indent="0" lvl="0" marL="0" rtl="0" algn="ct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 2 columns" type="twoColTx">
  <p:cSld name="TITLE_AND_TWO_COLUMNS">
    <p:spTree>
      <p:nvGrpSpPr>
        <p:cNvPr id="26" name="Shape 26"/>
        <p:cNvGrpSpPr/>
        <p:nvPr/>
      </p:nvGrpSpPr>
      <p:grpSpPr>
        <a:xfrm>
          <a:off x="0" y="0"/>
          <a:ext cx="0" cy="0"/>
          <a:chOff x="0" y="0"/>
          <a:chExt cx="0" cy="0"/>
        </a:xfrm>
      </p:grpSpPr>
      <p:sp>
        <p:nvSpPr>
          <p:cNvPr id="27" name="Google Shape;27;p6"/>
          <p:cNvSpPr/>
          <p:nvPr/>
        </p:nvSpPr>
        <p:spPr>
          <a:xfrm>
            <a:off x="390735" y="379877"/>
            <a:ext cx="8362529" cy="4383746"/>
          </a:xfrm>
          <a:custGeom>
            <a:rect b="b" l="l" r="r" t="t"/>
            <a:pathLst>
              <a:path extrusionOk="0" fill="none" h="149667" w="285508">
                <a:moveTo>
                  <a:pt x="252882" y="0"/>
                </a:moveTo>
                <a:lnTo>
                  <a:pt x="13220" y="0"/>
                </a:lnTo>
                <a:lnTo>
                  <a:pt x="13220" y="0"/>
                </a:lnTo>
                <a:lnTo>
                  <a:pt x="11826" y="61"/>
                </a:lnTo>
                <a:lnTo>
                  <a:pt x="10552" y="243"/>
                </a:lnTo>
                <a:lnTo>
                  <a:pt x="9279" y="607"/>
                </a:lnTo>
                <a:lnTo>
                  <a:pt x="8066" y="1031"/>
                </a:lnTo>
                <a:lnTo>
                  <a:pt x="6914" y="1577"/>
                </a:lnTo>
                <a:lnTo>
                  <a:pt x="5822" y="2244"/>
                </a:lnTo>
                <a:lnTo>
                  <a:pt x="4791" y="3032"/>
                </a:lnTo>
                <a:lnTo>
                  <a:pt x="3881" y="3881"/>
                </a:lnTo>
                <a:lnTo>
                  <a:pt x="3032" y="4791"/>
                </a:lnTo>
                <a:lnTo>
                  <a:pt x="2244" y="5822"/>
                </a:lnTo>
                <a:lnTo>
                  <a:pt x="1577" y="6914"/>
                </a:lnTo>
                <a:lnTo>
                  <a:pt x="1031" y="8066"/>
                </a:lnTo>
                <a:lnTo>
                  <a:pt x="607" y="9279"/>
                </a:lnTo>
                <a:lnTo>
                  <a:pt x="243" y="10552"/>
                </a:lnTo>
                <a:lnTo>
                  <a:pt x="61" y="11826"/>
                </a:lnTo>
                <a:lnTo>
                  <a:pt x="0" y="13220"/>
                </a:lnTo>
                <a:lnTo>
                  <a:pt x="0" y="136447"/>
                </a:lnTo>
                <a:lnTo>
                  <a:pt x="0" y="136447"/>
                </a:lnTo>
                <a:lnTo>
                  <a:pt x="61" y="137841"/>
                </a:lnTo>
                <a:lnTo>
                  <a:pt x="243" y="139115"/>
                </a:lnTo>
                <a:lnTo>
                  <a:pt x="607" y="140388"/>
                </a:lnTo>
                <a:lnTo>
                  <a:pt x="1031" y="141601"/>
                </a:lnTo>
                <a:lnTo>
                  <a:pt x="1577" y="142753"/>
                </a:lnTo>
                <a:lnTo>
                  <a:pt x="2244" y="143845"/>
                </a:lnTo>
                <a:lnTo>
                  <a:pt x="3032" y="144876"/>
                </a:lnTo>
                <a:lnTo>
                  <a:pt x="3881" y="145786"/>
                </a:lnTo>
                <a:lnTo>
                  <a:pt x="4791" y="146635"/>
                </a:lnTo>
                <a:lnTo>
                  <a:pt x="5822" y="147423"/>
                </a:lnTo>
                <a:lnTo>
                  <a:pt x="6914" y="148090"/>
                </a:lnTo>
                <a:lnTo>
                  <a:pt x="8066" y="148636"/>
                </a:lnTo>
                <a:lnTo>
                  <a:pt x="9279" y="149060"/>
                </a:lnTo>
                <a:lnTo>
                  <a:pt x="10552" y="149424"/>
                </a:lnTo>
                <a:lnTo>
                  <a:pt x="11826" y="149606"/>
                </a:lnTo>
                <a:lnTo>
                  <a:pt x="13220" y="149667"/>
                </a:lnTo>
                <a:lnTo>
                  <a:pt x="272288" y="149667"/>
                </a:lnTo>
                <a:lnTo>
                  <a:pt x="272288" y="149667"/>
                </a:lnTo>
                <a:lnTo>
                  <a:pt x="273682" y="149606"/>
                </a:lnTo>
                <a:lnTo>
                  <a:pt x="274956" y="149424"/>
                </a:lnTo>
                <a:lnTo>
                  <a:pt x="276229" y="149060"/>
                </a:lnTo>
                <a:lnTo>
                  <a:pt x="277442" y="148636"/>
                </a:lnTo>
                <a:lnTo>
                  <a:pt x="278594" y="148090"/>
                </a:lnTo>
                <a:lnTo>
                  <a:pt x="279686" y="147423"/>
                </a:lnTo>
                <a:lnTo>
                  <a:pt x="280717" y="146635"/>
                </a:lnTo>
                <a:lnTo>
                  <a:pt x="281627" y="145786"/>
                </a:lnTo>
                <a:lnTo>
                  <a:pt x="282476" y="144876"/>
                </a:lnTo>
                <a:lnTo>
                  <a:pt x="283264" y="143845"/>
                </a:lnTo>
                <a:lnTo>
                  <a:pt x="283931" y="142753"/>
                </a:lnTo>
                <a:lnTo>
                  <a:pt x="284477" y="141601"/>
                </a:lnTo>
                <a:lnTo>
                  <a:pt x="284901" y="140388"/>
                </a:lnTo>
                <a:lnTo>
                  <a:pt x="285265" y="139115"/>
                </a:lnTo>
                <a:lnTo>
                  <a:pt x="285447" y="137841"/>
                </a:lnTo>
                <a:lnTo>
                  <a:pt x="285508" y="136447"/>
                </a:lnTo>
                <a:lnTo>
                  <a:pt x="285508" y="32626"/>
                </a:lnTo>
              </a:path>
            </a:pathLst>
          </a:custGeom>
          <a:noFill/>
          <a:ln cap="flat" cmpd="sng" w="19050">
            <a:solidFill>
              <a:srgbClr val="FFB600"/>
            </a:solidFill>
            <a:prstDash val="dot"/>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 name="Google Shape;28;p6"/>
          <p:cNvSpPr txBox="1"/>
          <p:nvPr>
            <p:ph type="title"/>
          </p:nvPr>
        </p:nvSpPr>
        <p:spPr>
          <a:xfrm>
            <a:off x="922000" y="891775"/>
            <a:ext cx="6866100" cy="857400"/>
          </a:xfrm>
          <a:prstGeom prst="rect">
            <a:avLst/>
          </a:prstGeom>
        </p:spPr>
        <p:txBody>
          <a:bodyPr anchorCtr="0" anchor="t" bIns="91425" lIns="91425" spcFirstLastPara="1" rIns="91425" wrap="square" tIns="91425">
            <a:noAutofit/>
          </a:bodyPr>
          <a:lstStyle>
            <a:lvl1pPr lvl="0">
              <a:spcBef>
                <a:spcPts val="0"/>
              </a:spcBef>
              <a:spcAft>
                <a:spcPts val="0"/>
              </a:spcAft>
              <a:buSzPts val="5800"/>
              <a:buNone/>
              <a:defRPr/>
            </a:lvl1pPr>
            <a:lvl2pPr lvl="1">
              <a:spcBef>
                <a:spcPts val="0"/>
              </a:spcBef>
              <a:spcAft>
                <a:spcPts val="0"/>
              </a:spcAft>
              <a:buSzPts val="5800"/>
              <a:buNone/>
              <a:defRPr/>
            </a:lvl2pPr>
            <a:lvl3pPr lvl="2">
              <a:spcBef>
                <a:spcPts val="0"/>
              </a:spcBef>
              <a:spcAft>
                <a:spcPts val="0"/>
              </a:spcAft>
              <a:buSzPts val="5800"/>
              <a:buNone/>
              <a:defRPr/>
            </a:lvl3pPr>
            <a:lvl4pPr lvl="3">
              <a:spcBef>
                <a:spcPts val="0"/>
              </a:spcBef>
              <a:spcAft>
                <a:spcPts val="0"/>
              </a:spcAft>
              <a:buSzPts val="5800"/>
              <a:buNone/>
              <a:defRPr/>
            </a:lvl4pPr>
            <a:lvl5pPr lvl="4">
              <a:spcBef>
                <a:spcPts val="0"/>
              </a:spcBef>
              <a:spcAft>
                <a:spcPts val="0"/>
              </a:spcAft>
              <a:buSzPts val="5800"/>
              <a:buNone/>
              <a:defRPr/>
            </a:lvl5pPr>
            <a:lvl6pPr lvl="5">
              <a:spcBef>
                <a:spcPts val="0"/>
              </a:spcBef>
              <a:spcAft>
                <a:spcPts val="0"/>
              </a:spcAft>
              <a:buSzPts val="5800"/>
              <a:buNone/>
              <a:defRPr/>
            </a:lvl6pPr>
            <a:lvl7pPr lvl="6">
              <a:spcBef>
                <a:spcPts val="0"/>
              </a:spcBef>
              <a:spcAft>
                <a:spcPts val="0"/>
              </a:spcAft>
              <a:buSzPts val="5800"/>
              <a:buNone/>
              <a:defRPr/>
            </a:lvl7pPr>
            <a:lvl8pPr lvl="7">
              <a:spcBef>
                <a:spcPts val="0"/>
              </a:spcBef>
              <a:spcAft>
                <a:spcPts val="0"/>
              </a:spcAft>
              <a:buSzPts val="5800"/>
              <a:buNone/>
              <a:defRPr/>
            </a:lvl8pPr>
            <a:lvl9pPr lvl="8">
              <a:spcBef>
                <a:spcPts val="0"/>
              </a:spcBef>
              <a:spcAft>
                <a:spcPts val="0"/>
              </a:spcAft>
              <a:buSzPts val="5800"/>
              <a:buNone/>
              <a:defRPr/>
            </a:lvl9pPr>
          </a:lstStyle>
          <a:p/>
        </p:txBody>
      </p:sp>
      <p:sp>
        <p:nvSpPr>
          <p:cNvPr id="29" name="Google Shape;29;p6"/>
          <p:cNvSpPr txBox="1"/>
          <p:nvPr>
            <p:ph idx="1" type="body"/>
          </p:nvPr>
        </p:nvSpPr>
        <p:spPr>
          <a:xfrm>
            <a:off x="922000" y="1887378"/>
            <a:ext cx="3543300" cy="3027600"/>
          </a:xfrm>
          <a:prstGeom prst="rect">
            <a:avLst/>
          </a:prstGeom>
        </p:spPr>
        <p:txBody>
          <a:bodyPr anchorCtr="0" anchor="t" bIns="91425" lIns="91425" spcFirstLastPara="1" rIns="91425" wrap="square" tIns="91425">
            <a:noAutofit/>
          </a:bodyPr>
          <a:lstStyle>
            <a:lvl1pPr indent="-342900" lvl="0" marL="457200">
              <a:spcBef>
                <a:spcPts val="600"/>
              </a:spcBef>
              <a:spcAft>
                <a:spcPts val="0"/>
              </a:spcAft>
              <a:buSzPts val="1800"/>
              <a:buChar char="●"/>
              <a:defRPr/>
            </a:lvl1pPr>
            <a:lvl2pPr indent="-342900" lvl="1" marL="914400">
              <a:spcBef>
                <a:spcPts val="0"/>
              </a:spcBef>
              <a:spcAft>
                <a:spcPts val="0"/>
              </a:spcAft>
              <a:buSzPts val="1800"/>
              <a:buChar char="○"/>
              <a:defRPr/>
            </a:lvl2pPr>
            <a:lvl3pPr indent="-342900" lvl="2" marL="1371600">
              <a:spcBef>
                <a:spcPts val="0"/>
              </a:spcBef>
              <a:spcAft>
                <a:spcPts val="0"/>
              </a:spcAft>
              <a:buSzPts val="1800"/>
              <a:buChar char="■"/>
              <a:defRPr/>
            </a:lvl3pPr>
            <a:lvl4pPr indent="-342900" lvl="3" marL="1828800">
              <a:spcBef>
                <a:spcPts val="0"/>
              </a:spcBef>
              <a:spcAft>
                <a:spcPts val="0"/>
              </a:spcAft>
              <a:buSzPts val="1800"/>
              <a:buChar char="●"/>
              <a:defRPr/>
            </a:lvl4pPr>
            <a:lvl5pPr indent="-342900" lvl="4" marL="2286000">
              <a:spcBef>
                <a:spcPts val="0"/>
              </a:spcBef>
              <a:spcAft>
                <a:spcPts val="0"/>
              </a:spcAft>
              <a:buSzPts val="1800"/>
              <a:buChar char="○"/>
              <a:defRPr/>
            </a:lvl5pPr>
            <a:lvl6pPr indent="-342900" lvl="5" marL="2743200">
              <a:spcBef>
                <a:spcPts val="0"/>
              </a:spcBef>
              <a:spcAft>
                <a:spcPts val="0"/>
              </a:spcAft>
              <a:buSzPts val="1800"/>
              <a:buChar char="■"/>
              <a:defRPr/>
            </a:lvl6pPr>
            <a:lvl7pPr indent="-342900" lvl="6" marL="3200400">
              <a:spcBef>
                <a:spcPts val="0"/>
              </a:spcBef>
              <a:spcAft>
                <a:spcPts val="0"/>
              </a:spcAft>
              <a:buSzPts val="1800"/>
              <a:buChar char="●"/>
              <a:defRPr/>
            </a:lvl7pPr>
            <a:lvl8pPr indent="-342900" lvl="7" marL="3657600">
              <a:spcBef>
                <a:spcPts val="0"/>
              </a:spcBef>
              <a:spcAft>
                <a:spcPts val="0"/>
              </a:spcAft>
              <a:buSzPts val="1800"/>
              <a:buChar char="○"/>
              <a:defRPr/>
            </a:lvl8pPr>
            <a:lvl9pPr indent="-342900" lvl="8" marL="4114800">
              <a:spcBef>
                <a:spcPts val="0"/>
              </a:spcBef>
              <a:spcAft>
                <a:spcPts val="0"/>
              </a:spcAft>
              <a:buSzPts val="1800"/>
              <a:buChar char="■"/>
              <a:defRPr/>
            </a:lvl9pPr>
          </a:lstStyle>
          <a:p/>
        </p:txBody>
      </p:sp>
      <p:sp>
        <p:nvSpPr>
          <p:cNvPr id="30" name="Google Shape;30;p6"/>
          <p:cNvSpPr txBox="1"/>
          <p:nvPr>
            <p:ph idx="2" type="body"/>
          </p:nvPr>
        </p:nvSpPr>
        <p:spPr>
          <a:xfrm>
            <a:off x="4678687" y="1887378"/>
            <a:ext cx="3543300" cy="3027600"/>
          </a:xfrm>
          <a:prstGeom prst="rect">
            <a:avLst/>
          </a:prstGeom>
        </p:spPr>
        <p:txBody>
          <a:bodyPr anchorCtr="0" anchor="t" bIns="91425" lIns="91425" spcFirstLastPara="1" rIns="91425" wrap="square" tIns="91425">
            <a:noAutofit/>
          </a:bodyPr>
          <a:lstStyle>
            <a:lvl1pPr indent="-342900" lvl="0" marL="457200">
              <a:spcBef>
                <a:spcPts val="600"/>
              </a:spcBef>
              <a:spcAft>
                <a:spcPts val="0"/>
              </a:spcAft>
              <a:buSzPts val="1800"/>
              <a:buChar char="●"/>
              <a:defRPr/>
            </a:lvl1pPr>
            <a:lvl2pPr indent="-342900" lvl="1" marL="914400">
              <a:spcBef>
                <a:spcPts val="0"/>
              </a:spcBef>
              <a:spcAft>
                <a:spcPts val="0"/>
              </a:spcAft>
              <a:buSzPts val="1800"/>
              <a:buChar char="○"/>
              <a:defRPr/>
            </a:lvl2pPr>
            <a:lvl3pPr indent="-342900" lvl="2" marL="1371600">
              <a:spcBef>
                <a:spcPts val="0"/>
              </a:spcBef>
              <a:spcAft>
                <a:spcPts val="0"/>
              </a:spcAft>
              <a:buSzPts val="1800"/>
              <a:buChar char="■"/>
              <a:defRPr/>
            </a:lvl3pPr>
            <a:lvl4pPr indent="-342900" lvl="3" marL="1828800">
              <a:spcBef>
                <a:spcPts val="0"/>
              </a:spcBef>
              <a:spcAft>
                <a:spcPts val="0"/>
              </a:spcAft>
              <a:buSzPts val="1800"/>
              <a:buChar char="●"/>
              <a:defRPr/>
            </a:lvl4pPr>
            <a:lvl5pPr indent="-342900" lvl="4" marL="2286000">
              <a:spcBef>
                <a:spcPts val="0"/>
              </a:spcBef>
              <a:spcAft>
                <a:spcPts val="0"/>
              </a:spcAft>
              <a:buSzPts val="1800"/>
              <a:buChar char="○"/>
              <a:defRPr/>
            </a:lvl5pPr>
            <a:lvl6pPr indent="-342900" lvl="5" marL="2743200">
              <a:spcBef>
                <a:spcPts val="0"/>
              </a:spcBef>
              <a:spcAft>
                <a:spcPts val="0"/>
              </a:spcAft>
              <a:buSzPts val="1800"/>
              <a:buChar char="■"/>
              <a:defRPr/>
            </a:lvl6pPr>
            <a:lvl7pPr indent="-342900" lvl="6" marL="3200400">
              <a:spcBef>
                <a:spcPts val="0"/>
              </a:spcBef>
              <a:spcAft>
                <a:spcPts val="0"/>
              </a:spcAft>
              <a:buSzPts val="1800"/>
              <a:buChar char="●"/>
              <a:defRPr/>
            </a:lvl7pPr>
            <a:lvl8pPr indent="-342900" lvl="7" marL="3657600">
              <a:spcBef>
                <a:spcPts val="0"/>
              </a:spcBef>
              <a:spcAft>
                <a:spcPts val="0"/>
              </a:spcAft>
              <a:buSzPts val="1800"/>
              <a:buChar char="○"/>
              <a:defRPr/>
            </a:lvl8pPr>
            <a:lvl9pPr indent="-342900" lvl="8" marL="4114800">
              <a:spcBef>
                <a:spcPts val="0"/>
              </a:spcBef>
              <a:spcAft>
                <a:spcPts val="0"/>
              </a:spcAft>
              <a:buSzPts val="1800"/>
              <a:buChar char="■"/>
              <a:defRPr/>
            </a:lvl9pPr>
          </a:lstStyle>
          <a:p/>
        </p:txBody>
      </p:sp>
      <p:sp>
        <p:nvSpPr>
          <p:cNvPr id="31" name="Google Shape;31;p6"/>
          <p:cNvSpPr txBox="1"/>
          <p:nvPr>
            <p:ph idx="12" type="sldNum"/>
          </p:nvPr>
        </p:nvSpPr>
        <p:spPr>
          <a:xfrm>
            <a:off x="8604400" y="4590300"/>
            <a:ext cx="539700" cy="5532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ct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 3 columns">
  <p:cSld name="TITLE_AND_TWO_COLUMNS_1">
    <p:spTree>
      <p:nvGrpSpPr>
        <p:cNvPr id="32" name="Shape 32"/>
        <p:cNvGrpSpPr/>
        <p:nvPr/>
      </p:nvGrpSpPr>
      <p:grpSpPr>
        <a:xfrm>
          <a:off x="0" y="0"/>
          <a:ext cx="0" cy="0"/>
          <a:chOff x="0" y="0"/>
          <a:chExt cx="0" cy="0"/>
        </a:xfrm>
      </p:grpSpPr>
      <p:sp>
        <p:nvSpPr>
          <p:cNvPr id="33" name="Google Shape;33;p7"/>
          <p:cNvSpPr/>
          <p:nvPr/>
        </p:nvSpPr>
        <p:spPr>
          <a:xfrm>
            <a:off x="390735" y="379877"/>
            <a:ext cx="8362529" cy="4383746"/>
          </a:xfrm>
          <a:custGeom>
            <a:rect b="b" l="l" r="r" t="t"/>
            <a:pathLst>
              <a:path extrusionOk="0" fill="none" h="149667" w="285508">
                <a:moveTo>
                  <a:pt x="252882" y="0"/>
                </a:moveTo>
                <a:lnTo>
                  <a:pt x="13220" y="0"/>
                </a:lnTo>
                <a:lnTo>
                  <a:pt x="13220" y="0"/>
                </a:lnTo>
                <a:lnTo>
                  <a:pt x="11826" y="61"/>
                </a:lnTo>
                <a:lnTo>
                  <a:pt x="10552" y="243"/>
                </a:lnTo>
                <a:lnTo>
                  <a:pt x="9279" y="607"/>
                </a:lnTo>
                <a:lnTo>
                  <a:pt x="8066" y="1031"/>
                </a:lnTo>
                <a:lnTo>
                  <a:pt x="6914" y="1577"/>
                </a:lnTo>
                <a:lnTo>
                  <a:pt x="5822" y="2244"/>
                </a:lnTo>
                <a:lnTo>
                  <a:pt x="4791" y="3032"/>
                </a:lnTo>
                <a:lnTo>
                  <a:pt x="3881" y="3881"/>
                </a:lnTo>
                <a:lnTo>
                  <a:pt x="3032" y="4791"/>
                </a:lnTo>
                <a:lnTo>
                  <a:pt x="2244" y="5822"/>
                </a:lnTo>
                <a:lnTo>
                  <a:pt x="1577" y="6914"/>
                </a:lnTo>
                <a:lnTo>
                  <a:pt x="1031" y="8066"/>
                </a:lnTo>
                <a:lnTo>
                  <a:pt x="607" y="9279"/>
                </a:lnTo>
                <a:lnTo>
                  <a:pt x="243" y="10552"/>
                </a:lnTo>
                <a:lnTo>
                  <a:pt x="61" y="11826"/>
                </a:lnTo>
                <a:lnTo>
                  <a:pt x="0" y="13220"/>
                </a:lnTo>
                <a:lnTo>
                  <a:pt x="0" y="136447"/>
                </a:lnTo>
                <a:lnTo>
                  <a:pt x="0" y="136447"/>
                </a:lnTo>
                <a:lnTo>
                  <a:pt x="61" y="137841"/>
                </a:lnTo>
                <a:lnTo>
                  <a:pt x="243" y="139115"/>
                </a:lnTo>
                <a:lnTo>
                  <a:pt x="607" y="140388"/>
                </a:lnTo>
                <a:lnTo>
                  <a:pt x="1031" y="141601"/>
                </a:lnTo>
                <a:lnTo>
                  <a:pt x="1577" y="142753"/>
                </a:lnTo>
                <a:lnTo>
                  <a:pt x="2244" y="143845"/>
                </a:lnTo>
                <a:lnTo>
                  <a:pt x="3032" y="144876"/>
                </a:lnTo>
                <a:lnTo>
                  <a:pt x="3881" y="145786"/>
                </a:lnTo>
                <a:lnTo>
                  <a:pt x="4791" y="146635"/>
                </a:lnTo>
                <a:lnTo>
                  <a:pt x="5822" y="147423"/>
                </a:lnTo>
                <a:lnTo>
                  <a:pt x="6914" y="148090"/>
                </a:lnTo>
                <a:lnTo>
                  <a:pt x="8066" y="148636"/>
                </a:lnTo>
                <a:lnTo>
                  <a:pt x="9279" y="149060"/>
                </a:lnTo>
                <a:lnTo>
                  <a:pt x="10552" y="149424"/>
                </a:lnTo>
                <a:lnTo>
                  <a:pt x="11826" y="149606"/>
                </a:lnTo>
                <a:lnTo>
                  <a:pt x="13220" y="149667"/>
                </a:lnTo>
                <a:lnTo>
                  <a:pt x="272288" y="149667"/>
                </a:lnTo>
                <a:lnTo>
                  <a:pt x="272288" y="149667"/>
                </a:lnTo>
                <a:lnTo>
                  <a:pt x="273682" y="149606"/>
                </a:lnTo>
                <a:lnTo>
                  <a:pt x="274956" y="149424"/>
                </a:lnTo>
                <a:lnTo>
                  <a:pt x="276229" y="149060"/>
                </a:lnTo>
                <a:lnTo>
                  <a:pt x="277442" y="148636"/>
                </a:lnTo>
                <a:lnTo>
                  <a:pt x="278594" y="148090"/>
                </a:lnTo>
                <a:lnTo>
                  <a:pt x="279686" y="147423"/>
                </a:lnTo>
                <a:lnTo>
                  <a:pt x="280717" y="146635"/>
                </a:lnTo>
                <a:lnTo>
                  <a:pt x="281627" y="145786"/>
                </a:lnTo>
                <a:lnTo>
                  <a:pt x="282476" y="144876"/>
                </a:lnTo>
                <a:lnTo>
                  <a:pt x="283264" y="143845"/>
                </a:lnTo>
                <a:lnTo>
                  <a:pt x="283931" y="142753"/>
                </a:lnTo>
                <a:lnTo>
                  <a:pt x="284477" y="141601"/>
                </a:lnTo>
                <a:lnTo>
                  <a:pt x="284901" y="140388"/>
                </a:lnTo>
                <a:lnTo>
                  <a:pt x="285265" y="139115"/>
                </a:lnTo>
                <a:lnTo>
                  <a:pt x="285447" y="137841"/>
                </a:lnTo>
                <a:lnTo>
                  <a:pt x="285508" y="136447"/>
                </a:lnTo>
                <a:lnTo>
                  <a:pt x="285508" y="32626"/>
                </a:lnTo>
              </a:path>
            </a:pathLst>
          </a:custGeom>
          <a:noFill/>
          <a:ln cap="flat" cmpd="sng" w="19050">
            <a:solidFill>
              <a:srgbClr val="FFB600"/>
            </a:solidFill>
            <a:prstDash val="dot"/>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 name="Google Shape;34;p7"/>
          <p:cNvSpPr txBox="1"/>
          <p:nvPr>
            <p:ph type="title"/>
          </p:nvPr>
        </p:nvSpPr>
        <p:spPr>
          <a:xfrm>
            <a:off x="922000" y="891775"/>
            <a:ext cx="6866100" cy="857400"/>
          </a:xfrm>
          <a:prstGeom prst="rect">
            <a:avLst/>
          </a:prstGeom>
        </p:spPr>
        <p:txBody>
          <a:bodyPr anchorCtr="0" anchor="t" bIns="91425" lIns="91425" spcFirstLastPara="1" rIns="91425" wrap="square" tIns="91425">
            <a:noAutofit/>
          </a:bodyPr>
          <a:lstStyle>
            <a:lvl1pPr lvl="0" rtl="0">
              <a:spcBef>
                <a:spcPts val="0"/>
              </a:spcBef>
              <a:spcAft>
                <a:spcPts val="0"/>
              </a:spcAft>
              <a:buSzPts val="5800"/>
              <a:buNone/>
              <a:defRPr/>
            </a:lvl1pPr>
            <a:lvl2pPr lvl="1" rtl="0">
              <a:spcBef>
                <a:spcPts val="0"/>
              </a:spcBef>
              <a:spcAft>
                <a:spcPts val="0"/>
              </a:spcAft>
              <a:buSzPts val="5800"/>
              <a:buNone/>
              <a:defRPr/>
            </a:lvl2pPr>
            <a:lvl3pPr lvl="2" rtl="0">
              <a:spcBef>
                <a:spcPts val="0"/>
              </a:spcBef>
              <a:spcAft>
                <a:spcPts val="0"/>
              </a:spcAft>
              <a:buSzPts val="5800"/>
              <a:buNone/>
              <a:defRPr/>
            </a:lvl3pPr>
            <a:lvl4pPr lvl="3" rtl="0">
              <a:spcBef>
                <a:spcPts val="0"/>
              </a:spcBef>
              <a:spcAft>
                <a:spcPts val="0"/>
              </a:spcAft>
              <a:buSzPts val="5800"/>
              <a:buNone/>
              <a:defRPr/>
            </a:lvl4pPr>
            <a:lvl5pPr lvl="4" rtl="0">
              <a:spcBef>
                <a:spcPts val="0"/>
              </a:spcBef>
              <a:spcAft>
                <a:spcPts val="0"/>
              </a:spcAft>
              <a:buSzPts val="5800"/>
              <a:buNone/>
              <a:defRPr/>
            </a:lvl5pPr>
            <a:lvl6pPr lvl="5" rtl="0">
              <a:spcBef>
                <a:spcPts val="0"/>
              </a:spcBef>
              <a:spcAft>
                <a:spcPts val="0"/>
              </a:spcAft>
              <a:buSzPts val="5800"/>
              <a:buNone/>
              <a:defRPr/>
            </a:lvl6pPr>
            <a:lvl7pPr lvl="6" rtl="0">
              <a:spcBef>
                <a:spcPts val="0"/>
              </a:spcBef>
              <a:spcAft>
                <a:spcPts val="0"/>
              </a:spcAft>
              <a:buSzPts val="5800"/>
              <a:buNone/>
              <a:defRPr/>
            </a:lvl7pPr>
            <a:lvl8pPr lvl="7" rtl="0">
              <a:spcBef>
                <a:spcPts val="0"/>
              </a:spcBef>
              <a:spcAft>
                <a:spcPts val="0"/>
              </a:spcAft>
              <a:buSzPts val="5800"/>
              <a:buNone/>
              <a:defRPr/>
            </a:lvl8pPr>
            <a:lvl9pPr lvl="8" rtl="0">
              <a:spcBef>
                <a:spcPts val="0"/>
              </a:spcBef>
              <a:spcAft>
                <a:spcPts val="0"/>
              </a:spcAft>
              <a:buSzPts val="5800"/>
              <a:buNone/>
              <a:defRPr/>
            </a:lvl9pPr>
          </a:lstStyle>
          <a:p/>
        </p:txBody>
      </p:sp>
      <p:sp>
        <p:nvSpPr>
          <p:cNvPr id="35" name="Google Shape;35;p7"/>
          <p:cNvSpPr txBox="1"/>
          <p:nvPr>
            <p:ph idx="1" type="body"/>
          </p:nvPr>
        </p:nvSpPr>
        <p:spPr>
          <a:xfrm>
            <a:off x="922000" y="1930500"/>
            <a:ext cx="2332200" cy="2919000"/>
          </a:xfrm>
          <a:prstGeom prst="rect">
            <a:avLst/>
          </a:prstGeom>
        </p:spPr>
        <p:txBody>
          <a:bodyPr anchorCtr="0" anchor="t" bIns="91425" lIns="91425" spcFirstLastPara="1" rIns="91425" wrap="square" tIns="91425">
            <a:noAutofit/>
          </a:bodyPr>
          <a:lstStyle>
            <a:lvl1pPr indent="-317500" lvl="0" marL="457200" rtl="0">
              <a:spcBef>
                <a:spcPts val="600"/>
              </a:spcBef>
              <a:spcAft>
                <a:spcPts val="0"/>
              </a:spcAft>
              <a:buSzPts val="1400"/>
              <a:buChar char="●"/>
              <a:defRPr sz="1400"/>
            </a:lvl1pPr>
            <a:lvl2pPr indent="-317500" lvl="1" marL="914400" rtl="0">
              <a:spcBef>
                <a:spcPts val="0"/>
              </a:spcBef>
              <a:spcAft>
                <a:spcPts val="0"/>
              </a:spcAft>
              <a:buSzPts val="1400"/>
              <a:buChar char="○"/>
              <a:defRPr sz="1400"/>
            </a:lvl2pPr>
            <a:lvl3pPr indent="-317500" lvl="2" marL="1371600" rtl="0">
              <a:spcBef>
                <a:spcPts val="0"/>
              </a:spcBef>
              <a:spcAft>
                <a:spcPts val="0"/>
              </a:spcAft>
              <a:buSzPts val="1400"/>
              <a:buChar char="■"/>
              <a:defRPr sz="1400"/>
            </a:lvl3pPr>
            <a:lvl4pPr indent="-317500" lvl="3" marL="1828800" rtl="0">
              <a:spcBef>
                <a:spcPts val="0"/>
              </a:spcBef>
              <a:spcAft>
                <a:spcPts val="0"/>
              </a:spcAft>
              <a:buSzPts val="1400"/>
              <a:buChar char="●"/>
              <a:defRPr sz="1400"/>
            </a:lvl4pPr>
            <a:lvl5pPr indent="-317500" lvl="4" marL="2286000" rtl="0">
              <a:spcBef>
                <a:spcPts val="0"/>
              </a:spcBef>
              <a:spcAft>
                <a:spcPts val="0"/>
              </a:spcAft>
              <a:buSzPts val="1400"/>
              <a:buChar char="○"/>
              <a:defRPr sz="1400"/>
            </a:lvl5pPr>
            <a:lvl6pPr indent="-317500" lvl="5" marL="2743200" rtl="0">
              <a:spcBef>
                <a:spcPts val="0"/>
              </a:spcBef>
              <a:spcAft>
                <a:spcPts val="0"/>
              </a:spcAft>
              <a:buSzPts val="1400"/>
              <a:buChar char="■"/>
              <a:defRPr sz="1400"/>
            </a:lvl6pPr>
            <a:lvl7pPr indent="-317500" lvl="6" marL="3200400" rtl="0">
              <a:spcBef>
                <a:spcPts val="0"/>
              </a:spcBef>
              <a:spcAft>
                <a:spcPts val="0"/>
              </a:spcAft>
              <a:buSzPts val="1400"/>
              <a:buChar char="●"/>
              <a:defRPr sz="1400"/>
            </a:lvl7pPr>
            <a:lvl8pPr indent="-317500" lvl="7" marL="3657600" rtl="0">
              <a:spcBef>
                <a:spcPts val="0"/>
              </a:spcBef>
              <a:spcAft>
                <a:spcPts val="0"/>
              </a:spcAft>
              <a:buSzPts val="1400"/>
              <a:buChar char="○"/>
              <a:defRPr sz="1400"/>
            </a:lvl8pPr>
            <a:lvl9pPr indent="-317500" lvl="8" marL="4114800" rtl="0">
              <a:spcBef>
                <a:spcPts val="0"/>
              </a:spcBef>
              <a:spcAft>
                <a:spcPts val="0"/>
              </a:spcAft>
              <a:buSzPts val="1400"/>
              <a:buChar char="■"/>
              <a:defRPr sz="1400"/>
            </a:lvl9pPr>
          </a:lstStyle>
          <a:p/>
        </p:txBody>
      </p:sp>
      <p:sp>
        <p:nvSpPr>
          <p:cNvPr id="36" name="Google Shape;36;p7"/>
          <p:cNvSpPr txBox="1"/>
          <p:nvPr>
            <p:ph idx="2" type="body"/>
          </p:nvPr>
        </p:nvSpPr>
        <p:spPr>
          <a:xfrm>
            <a:off x="3373778" y="1930500"/>
            <a:ext cx="2332200" cy="2919000"/>
          </a:xfrm>
          <a:prstGeom prst="rect">
            <a:avLst/>
          </a:prstGeom>
        </p:spPr>
        <p:txBody>
          <a:bodyPr anchorCtr="0" anchor="t" bIns="91425" lIns="91425" spcFirstLastPara="1" rIns="91425" wrap="square" tIns="91425">
            <a:noAutofit/>
          </a:bodyPr>
          <a:lstStyle>
            <a:lvl1pPr indent="-317500" lvl="0" marL="457200" rtl="0">
              <a:spcBef>
                <a:spcPts val="600"/>
              </a:spcBef>
              <a:spcAft>
                <a:spcPts val="0"/>
              </a:spcAft>
              <a:buSzPts val="1400"/>
              <a:buChar char="●"/>
              <a:defRPr sz="1400"/>
            </a:lvl1pPr>
            <a:lvl2pPr indent="-317500" lvl="1" marL="914400" rtl="0">
              <a:spcBef>
                <a:spcPts val="0"/>
              </a:spcBef>
              <a:spcAft>
                <a:spcPts val="0"/>
              </a:spcAft>
              <a:buSzPts val="1400"/>
              <a:buChar char="○"/>
              <a:defRPr sz="1400"/>
            </a:lvl2pPr>
            <a:lvl3pPr indent="-317500" lvl="2" marL="1371600" rtl="0">
              <a:spcBef>
                <a:spcPts val="0"/>
              </a:spcBef>
              <a:spcAft>
                <a:spcPts val="0"/>
              </a:spcAft>
              <a:buSzPts val="1400"/>
              <a:buChar char="■"/>
              <a:defRPr sz="1400"/>
            </a:lvl3pPr>
            <a:lvl4pPr indent="-317500" lvl="3" marL="1828800" rtl="0">
              <a:spcBef>
                <a:spcPts val="0"/>
              </a:spcBef>
              <a:spcAft>
                <a:spcPts val="0"/>
              </a:spcAft>
              <a:buSzPts val="1400"/>
              <a:buChar char="●"/>
              <a:defRPr sz="1400"/>
            </a:lvl4pPr>
            <a:lvl5pPr indent="-317500" lvl="4" marL="2286000" rtl="0">
              <a:spcBef>
                <a:spcPts val="0"/>
              </a:spcBef>
              <a:spcAft>
                <a:spcPts val="0"/>
              </a:spcAft>
              <a:buSzPts val="1400"/>
              <a:buChar char="○"/>
              <a:defRPr sz="1400"/>
            </a:lvl5pPr>
            <a:lvl6pPr indent="-317500" lvl="5" marL="2743200" rtl="0">
              <a:spcBef>
                <a:spcPts val="0"/>
              </a:spcBef>
              <a:spcAft>
                <a:spcPts val="0"/>
              </a:spcAft>
              <a:buSzPts val="1400"/>
              <a:buChar char="■"/>
              <a:defRPr sz="1400"/>
            </a:lvl6pPr>
            <a:lvl7pPr indent="-317500" lvl="6" marL="3200400" rtl="0">
              <a:spcBef>
                <a:spcPts val="0"/>
              </a:spcBef>
              <a:spcAft>
                <a:spcPts val="0"/>
              </a:spcAft>
              <a:buSzPts val="1400"/>
              <a:buChar char="●"/>
              <a:defRPr sz="1400"/>
            </a:lvl7pPr>
            <a:lvl8pPr indent="-317500" lvl="7" marL="3657600" rtl="0">
              <a:spcBef>
                <a:spcPts val="0"/>
              </a:spcBef>
              <a:spcAft>
                <a:spcPts val="0"/>
              </a:spcAft>
              <a:buSzPts val="1400"/>
              <a:buChar char="○"/>
              <a:defRPr sz="1400"/>
            </a:lvl8pPr>
            <a:lvl9pPr indent="-317500" lvl="8" marL="4114800" rtl="0">
              <a:spcBef>
                <a:spcPts val="0"/>
              </a:spcBef>
              <a:spcAft>
                <a:spcPts val="0"/>
              </a:spcAft>
              <a:buSzPts val="1400"/>
              <a:buChar char="■"/>
              <a:defRPr sz="1400"/>
            </a:lvl9pPr>
          </a:lstStyle>
          <a:p/>
        </p:txBody>
      </p:sp>
      <p:sp>
        <p:nvSpPr>
          <p:cNvPr id="37" name="Google Shape;37;p7"/>
          <p:cNvSpPr txBox="1"/>
          <p:nvPr>
            <p:ph idx="3" type="body"/>
          </p:nvPr>
        </p:nvSpPr>
        <p:spPr>
          <a:xfrm>
            <a:off x="5825557" y="1930500"/>
            <a:ext cx="2332200" cy="2919000"/>
          </a:xfrm>
          <a:prstGeom prst="rect">
            <a:avLst/>
          </a:prstGeom>
        </p:spPr>
        <p:txBody>
          <a:bodyPr anchorCtr="0" anchor="t" bIns="91425" lIns="91425" spcFirstLastPara="1" rIns="91425" wrap="square" tIns="91425">
            <a:noAutofit/>
          </a:bodyPr>
          <a:lstStyle>
            <a:lvl1pPr indent="-317500" lvl="0" marL="457200" rtl="0">
              <a:spcBef>
                <a:spcPts val="600"/>
              </a:spcBef>
              <a:spcAft>
                <a:spcPts val="0"/>
              </a:spcAft>
              <a:buSzPts val="1400"/>
              <a:buChar char="●"/>
              <a:defRPr sz="1400"/>
            </a:lvl1pPr>
            <a:lvl2pPr indent="-317500" lvl="1" marL="914400" rtl="0">
              <a:spcBef>
                <a:spcPts val="0"/>
              </a:spcBef>
              <a:spcAft>
                <a:spcPts val="0"/>
              </a:spcAft>
              <a:buSzPts val="1400"/>
              <a:buChar char="○"/>
              <a:defRPr sz="1400"/>
            </a:lvl2pPr>
            <a:lvl3pPr indent="-317500" lvl="2" marL="1371600" rtl="0">
              <a:spcBef>
                <a:spcPts val="0"/>
              </a:spcBef>
              <a:spcAft>
                <a:spcPts val="0"/>
              </a:spcAft>
              <a:buSzPts val="1400"/>
              <a:buChar char="■"/>
              <a:defRPr sz="1400"/>
            </a:lvl3pPr>
            <a:lvl4pPr indent="-317500" lvl="3" marL="1828800" rtl="0">
              <a:spcBef>
                <a:spcPts val="0"/>
              </a:spcBef>
              <a:spcAft>
                <a:spcPts val="0"/>
              </a:spcAft>
              <a:buSzPts val="1400"/>
              <a:buChar char="●"/>
              <a:defRPr sz="1400"/>
            </a:lvl4pPr>
            <a:lvl5pPr indent="-317500" lvl="4" marL="2286000" rtl="0">
              <a:spcBef>
                <a:spcPts val="0"/>
              </a:spcBef>
              <a:spcAft>
                <a:spcPts val="0"/>
              </a:spcAft>
              <a:buSzPts val="1400"/>
              <a:buChar char="○"/>
              <a:defRPr sz="1400"/>
            </a:lvl5pPr>
            <a:lvl6pPr indent="-317500" lvl="5" marL="2743200" rtl="0">
              <a:spcBef>
                <a:spcPts val="0"/>
              </a:spcBef>
              <a:spcAft>
                <a:spcPts val="0"/>
              </a:spcAft>
              <a:buSzPts val="1400"/>
              <a:buChar char="■"/>
              <a:defRPr sz="1400"/>
            </a:lvl6pPr>
            <a:lvl7pPr indent="-317500" lvl="6" marL="3200400" rtl="0">
              <a:spcBef>
                <a:spcPts val="0"/>
              </a:spcBef>
              <a:spcAft>
                <a:spcPts val="0"/>
              </a:spcAft>
              <a:buSzPts val="1400"/>
              <a:buChar char="●"/>
              <a:defRPr sz="1400"/>
            </a:lvl7pPr>
            <a:lvl8pPr indent="-317500" lvl="7" marL="3657600" rtl="0">
              <a:spcBef>
                <a:spcPts val="0"/>
              </a:spcBef>
              <a:spcAft>
                <a:spcPts val="0"/>
              </a:spcAft>
              <a:buSzPts val="1400"/>
              <a:buChar char="○"/>
              <a:defRPr sz="1400"/>
            </a:lvl8pPr>
            <a:lvl9pPr indent="-317500" lvl="8" marL="4114800" rtl="0">
              <a:spcBef>
                <a:spcPts val="0"/>
              </a:spcBef>
              <a:spcAft>
                <a:spcPts val="0"/>
              </a:spcAft>
              <a:buSzPts val="1400"/>
              <a:buChar char="■"/>
              <a:defRPr sz="1400"/>
            </a:lvl9pPr>
          </a:lstStyle>
          <a:p/>
        </p:txBody>
      </p:sp>
      <p:sp>
        <p:nvSpPr>
          <p:cNvPr id="38" name="Google Shape;38;p7"/>
          <p:cNvSpPr txBox="1"/>
          <p:nvPr>
            <p:ph idx="12" type="sldNum"/>
          </p:nvPr>
        </p:nvSpPr>
        <p:spPr>
          <a:xfrm>
            <a:off x="8604400" y="4590300"/>
            <a:ext cx="539700" cy="5532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ct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39" name="Shape 39"/>
        <p:cNvGrpSpPr/>
        <p:nvPr/>
      </p:nvGrpSpPr>
      <p:grpSpPr>
        <a:xfrm>
          <a:off x="0" y="0"/>
          <a:ext cx="0" cy="0"/>
          <a:chOff x="0" y="0"/>
          <a:chExt cx="0" cy="0"/>
        </a:xfrm>
      </p:grpSpPr>
      <p:sp>
        <p:nvSpPr>
          <p:cNvPr id="40" name="Google Shape;40;p8"/>
          <p:cNvSpPr/>
          <p:nvPr/>
        </p:nvSpPr>
        <p:spPr>
          <a:xfrm>
            <a:off x="390735" y="379877"/>
            <a:ext cx="8362529" cy="4383746"/>
          </a:xfrm>
          <a:custGeom>
            <a:rect b="b" l="l" r="r" t="t"/>
            <a:pathLst>
              <a:path extrusionOk="0" fill="none" h="149667" w="285508">
                <a:moveTo>
                  <a:pt x="252882" y="0"/>
                </a:moveTo>
                <a:lnTo>
                  <a:pt x="13220" y="0"/>
                </a:lnTo>
                <a:lnTo>
                  <a:pt x="13220" y="0"/>
                </a:lnTo>
                <a:lnTo>
                  <a:pt x="11826" y="61"/>
                </a:lnTo>
                <a:lnTo>
                  <a:pt x="10552" y="243"/>
                </a:lnTo>
                <a:lnTo>
                  <a:pt x="9279" y="607"/>
                </a:lnTo>
                <a:lnTo>
                  <a:pt x="8066" y="1031"/>
                </a:lnTo>
                <a:lnTo>
                  <a:pt x="6914" y="1577"/>
                </a:lnTo>
                <a:lnTo>
                  <a:pt x="5822" y="2244"/>
                </a:lnTo>
                <a:lnTo>
                  <a:pt x="4791" y="3032"/>
                </a:lnTo>
                <a:lnTo>
                  <a:pt x="3881" y="3881"/>
                </a:lnTo>
                <a:lnTo>
                  <a:pt x="3032" y="4791"/>
                </a:lnTo>
                <a:lnTo>
                  <a:pt x="2244" y="5822"/>
                </a:lnTo>
                <a:lnTo>
                  <a:pt x="1577" y="6914"/>
                </a:lnTo>
                <a:lnTo>
                  <a:pt x="1031" y="8066"/>
                </a:lnTo>
                <a:lnTo>
                  <a:pt x="607" y="9279"/>
                </a:lnTo>
                <a:lnTo>
                  <a:pt x="243" y="10552"/>
                </a:lnTo>
                <a:lnTo>
                  <a:pt x="61" y="11826"/>
                </a:lnTo>
                <a:lnTo>
                  <a:pt x="0" y="13220"/>
                </a:lnTo>
                <a:lnTo>
                  <a:pt x="0" y="136447"/>
                </a:lnTo>
                <a:lnTo>
                  <a:pt x="0" y="136447"/>
                </a:lnTo>
                <a:lnTo>
                  <a:pt x="61" y="137841"/>
                </a:lnTo>
                <a:lnTo>
                  <a:pt x="243" y="139115"/>
                </a:lnTo>
                <a:lnTo>
                  <a:pt x="607" y="140388"/>
                </a:lnTo>
                <a:lnTo>
                  <a:pt x="1031" y="141601"/>
                </a:lnTo>
                <a:lnTo>
                  <a:pt x="1577" y="142753"/>
                </a:lnTo>
                <a:lnTo>
                  <a:pt x="2244" y="143845"/>
                </a:lnTo>
                <a:lnTo>
                  <a:pt x="3032" y="144876"/>
                </a:lnTo>
                <a:lnTo>
                  <a:pt x="3881" y="145786"/>
                </a:lnTo>
                <a:lnTo>
                  <a:pt x="4791" y="146635"/>
                </a:lnTo>
                <a:lnTo>
                  <a:pt x="5822" y="147423"/>
                </a:lnTo>
                <a:lnTo>
                  <a:pt x="6914" y="148090"/>
                </a:lnTo>
                <a:lnTo>
                  <a:pt x="8066" y="148636"/>
                </a:lnTo>
                <a:lnTo>
                  <a:pt x="9279" y="149060"/>
                </a:lnTo>
                <a:lnTo>
                  <a:pt x="10552" y="149424"/>
                </a:lnTo>
                <a:lnTo>
                  <a:pt x="11826" y="149606"/>
                </a:lnTo>
                <a:lnTo>
                  <a:pt x="13220" y="149667"/>
                </a:lnTo>
                <a:lnTo>
                  <a:pt x="272288" y="149667"/>
                </a:lnTo>
                <a:lnTo>
                  <a:pt x="272288" y="149667"/>
                </a:lnTo>
                <a:lnTo>
                  <a:pt x="273682" y="149606"/>
                </a:lnTo>
                <a:lnTo>
                  <a:pt x="274956" y="149424"/>
                </a:lnTo>
                <a:lnTo>
                  <a:pt x="276229" y="149060"/>
                </a:lnTo>
                <a:lnTo>
                  <a:pt x="277442" y="148636"/>
                </a:lnTo>
                <a:lnTo>
                  <a:pt x="278594" y="148090"/>
                </a:lnTo>
                <a:lnTo>
                  <a:pt x="279686" y="147423"/>
                </a:lnTo>
                <a:lnTo>
                  <a:pt x="280717" y="146635"/>
                </a:lnTo>
                <a:lnTo>
                  <a:pt x="281627" y="145786"/>
                </a:lnTo>
                <a:lnTo>
                  <a:pt x="282476" y="144876"/>
                </a:lnTo>
                <a:lnTo>
                  <a:pt x="283264" y="143845"/>
                </a:lnTo>
                <a:lnTo>
                  <a:pt x="283931" y="142753"/>
                </a:lnTo>
                <a:lnTo>
                  <a:pt x="284477" y="141601"/>
                </a:lnTo>
                <a:lnTo>
                  <a:pt x="284901" y="140388"/>
                </a:lnTo>
                <a:lnTo>
                  <a:pt x="285265" y="139115"/>
                </a:lnTo>
                <a:lnTo>
                  <a:pt x="285447" y="137841"/>
                </a:lnTo>
                <a:lnTo>
                  <a:pt x="285508" y="136447"/>
                </a:lnTo>
                <a:lnTo>
                  <a:pt x="285508" y="32626"/>
                </a:lnTo>
              </a:path>
            </a:pathLst>
          </a:custGeom>
          <a:noFill/>
          <a:ln cap="flat" cmpd="sng" w="19050">
            <a:solidFill>
              <a:srgbClr val="FFB600"/>
            </a:solidFill>
            <a:prstDash val="dot"/>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 name="Google Shape;41;p8"/>
          <p:cNvSpPr txBox="1"/>
          <p:nvPr>
            <p:ph type="title"/>
          </p:nvPr>
        </p:nvSpPr>
        <p:spPr>
          <a:xfrm>
            <a:off x="922000" y="891775"/>
            <a:ext cx="6866100" cy="857400"/>
          </a:xfrm>
          <a:prstGeom prst="rect">
            <a:avLst/>
          </a:prstGeom>
        </p:spPr>
        <p:txBody>
          <a:bodyPr anchorCtr="0" anchor="t" bIns="91425" lIns="91425" spcFirstLastPara="1" rIns="91425" wrap="square" tIns="91425">
            <a:noAutofit/>
          </a:bodyPr>
          <a:lstStyle>
            <a:lvl1pPr lvl="0">
              <a:spcBef>
                <a:spcPts val="0"/>
              </a:spcBef>
              <a:spcAft>
                <a:spcPts val="0"/>
              </a:spcAft>
              <a:buSzPts val="5800"/>
              <a:buNone/>
              <a:defRPr/>
            </a:lvl1pPr>
            <a:lvl2pPr lvl="1">
              <a:spcBef>
                <a:spcPts val="0"/>
              </a:spcBef>
              <a:spcAft>
                <a:spcPts val="0"/>
              </a:spcAft>
              <a:buSzPts val="5800"/>
              <a:buNone/>
              <a:defRPr/>
            </a:lvl2pPr>
            <a:lvl3pPr lvl="2">
              <a:spcBef>
                <a:spcPts val="0"/>
              </a:spcBef>
              <a:spcAft>
                <a:spcPts val="0"/>
              </a:spcAft>
              <a:buSzPts val="5800"/>
              <a:buNone/>
              <a:defRPr/>
            </a:lvl3pPr>
            <a:lvl4pPr lvl="3">
              <a:spcBef>
                <a:spcPts val="0"/>
              </a:spcBef>
              <a:spcAft>
                <a:spcPts val="0"/>
              </a:spcAft>
              <a:buSzPts val="5800"/>
              <a:buNone/>
              <a:defRPr/>
            </a:lvl4pPr>
            <a:lvl5pPr lvl="4">
              <a:spcBef>
                <a:spcPts val="0"/>
              </a:spcBef>
              <a:spcAft>
                <a:spcPts val="0"/>
              </a:spcAft>
              <a:buSzPts val="5800"/>
              <a:buNone/>
              <a:defRPr/>
            </a:lvl5pPr>
            <a:lvl6pPr lvl="5">
              <a:spcBef>
                <a:spcPts val="0"/>
              </a:spcBef>
              <a:spcAft>
                <a:spcPts val="0"/>
              </a:spcAft>
              <a:buSzPts val="5800"/>
              <a:buNone/>
              <a:defRPr/>
            </a:lvl6pPr>
            <a:lvl7pPr lvl="6">
              <a:spcBef>
                <a:spcPts val="0"/>
              </a:spcBef>
              <a:spcAft>
                <a:spcPts val="0"/>
              </a:spcAft>
              <a:buSzPts val="5800"/>
              <a:buNone/>
              <a:defRPr/>
            </a:lvl7pPr>
            <a:lvl8pPr lvl="7">
              <a:spcBef>
                <a:spcPts val="0"/>
              </a:spcBef>
              <a:spcAft>
                <a:spcPts val="0"/>
              </a:spcAft>
              <a:buSzPts val="5800"/>
              <a:buNone/>
              <a:defRPr/>
            </a:lvl8pPr>
            <a:lvl9pPr lvl="8">
              <a:spcBef>
                <a:spcPts val="0"/>
              </a:spcBef>
              <a:spcAft>
                <a:spcPts val="0"/>
              </a:spcAft>
              <a:buSzPts val="5800"/>
              <a:buNone/>
              <a:defRPr/>
            </a:lvl9pPr>
          </a:lstStyle>
          <a:p/>
        </p:txBody>
      </p:sp>
      <p:sp>
        <p:nvSpPr>
          <p:cNvPr id="42" name="Google Shape;42;p8"/>
          <p:cNvSpPr txBox="1"/>
          <p:nvPr>
            <p:ph idx="12" type="sldNum"/>
          </p:nvPr>
        </p:nvSpPr>
        <p:spPr>
          <a:xfrm>
            <a:off x="8604400" y="4590300"/>
            <a:ext cx="539700" cy="5532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ct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43" name="Shape 43"/>
        <p:cNvGrpSpPr/>
        <p:nvPr/>
      </p:nvGrpSpPr>
      <p:grpSpPr>
        <a:xfrm>
          <a:off x="0" y="0"/>
          <a:ext cx="0" cy="0"/>
          <a:chOff x="0" y="0"/>
          <a:chExt cx="0" cy="0"/>
        </a:xfrm>
      </p:grpSpPr>
      <p:sp>
        <p:nvSpPr>
          <p:cNvPr id="44" name="Google Shape;44;p9"/>
          <p:cNvSpPr/>
          <p:nvPr/>
        </p:nvSpPr>
        <p:spPr>
          <a:xfrm>
            <a:off x="390735" y="379877"/>
            <a:ext cx="8362529" cy="4383746"/>
          </a:xfrm>
          <a:custGeom>
            <a:rect b="b" l="l" r="r" t="t"/>
            <a:pathLst>
              <a:path extrusionOk="0" fill="none" h="149667" w="285508">
                <a:moveTo>
                  <a:pt x="252882" y="0"/>
                </a:moveTo>
                <a:lnTo>
                  <a:pt x="13220" y="0"/>
                </a:lnTo>
                <a:lnTo>
                  <a:pt x="13220" y="0"/>
                </a:lnTo>
                <a:lnTo>
                  <a:pt x="11826" y="61"/>
                </a:lnTo>
                <a:lnTo>
                  <a:pt x="10552" y="243"/>
                </a:lnTo>
                <a:lnTo>
                  <a:pt x="9279" y="607"/>
                </a:lnTo>
                <a:lnTo>
                  <a:pt x="8066" y="1031"/>
                </a:lnTo>
                <a:lnTo>
                  <a:pt x="6914" y="1577"/>
                </a:lnTo>
                <a:lnTo>
                  <a:pt x="5822" y="2244"/>
                </a:lnTo>
                <a:lnTo>
                  <a:pt x="4791" y="3032"/>
                </a:lnTo>
                <a:lnTo>
                  <a:pt x="3881" y="3881"/>
                </a:lnTo>
                <a:lnTo>
                  <a:pt x="3032" y="4791"/>
                </a:lnTo>
                <a:lnTo>
                  <a:pt x="2244" y="5822"/>
                </a:lnTo>
                <a:lnTo>
                  <a:pt x="1577" y="6914"/>
                </a:lnTo>
                <a:lnTo>
                  <a:pt x="1031" y="8066"/>
                </a:lnTo>
                <a:lnTo>
                  <a:pt x="607" y="9279"/>
                </a:lnTo>
                <a:lnTo>
                  <a:pt x="243" y="10552"/>
                </a:lnTo>
                <a:lnTo>
                  <a:pt x="61" y="11826"/>
                </a:lnTo>
                <a:lnTo>
                  <a:pt x="0" y="13220"/>
                </a:lnTo>
                <a:lnTo>
                  <a:pt x="0" y="136447"/>
                </a:lnTo>
                <a:lnTo>
                  <a:pt x="0" y="136447"/>
                </a:lnTo>
                <a:lnTo>
                  <a:pt x="61" y="137841"/>
                </a:lnTo>
                <a:lnTo>
                  <a:pt x="243" y="139115"/>
                </a:lnTo>
                <a:lnTo>
                  <a:pt x="607" y="140388"/>
                </a:lnTo>
                <a:lnTo>
                  <a:pt x="1031" y="141601"/>
                </a:lnTo>
                <a:lnTo>
                  <a:pt x="1577" y="142753"/>
                </a:lnTo>
                <a:lnTo>
                  <a:pt x="2244" y="143845"/>
                </a:lnTo>
                <a:lnTo>
                  <a:pt x="3032" y="144876"/>
                </a:lnTo>
                <a:lnTo>
                  <a:pt x="3881" y="145786"/>
                </a:lnTo>
                <a:lnTo>
                  <a:pt x="4791" y="146635"/>
                </a:lnTo>
                <a:lnTo>
                  <a:pt x="5822" y="147423"/>
                </a:lnTo>
                <a:lnTo>
                  <a:pt x="6914" y="148090"/>
                </a:lnTo>
                <a:lnTo>
                  <a:pt x="8066" y="148636"/>
                </a:lnTo>
                <a:lnTo>
                  <a:pt x="9279" y="149060"/>
                </a:lnTo>
                <a:lnTo>
                  <a:pt x="10552" y="149424"/>
                </a:lnTo>
                <a:lnTo>
                  <a:pt x="11826" y="149606"/>
                </a:lnTo>
                <a:lnTo>
                  <a:pt x="13220" y="149667"/>
                </a:lnTo>
                <a:lnTo>
                  <a:pt x="272288" y="149667"/>
                </a:lnTo>
                <a:lnTo>
                  <a:pt x="272288" y="149667"/>
                </a:lnTo>
                <a:lnTo>
                  <a:pt x="273682" y="149606"/>
                </a:lnTo>
                <a:lnTo>
                  <a:pt x="274956" y="149424"/>
                </a:lnTo>
                <a:lnTo>
                  <a:pt x="276229" y="149060"/>
                </a:lnTo>
                <a:lnTo>
                  <a:pt x="277442" y="148636"/>
                </a:lnTo>
                <a:lnTo>
                  <a:pt x="278594" y="148090"/>
                </a:lnTo>
                <a:lnTo>
                  <a:pt x="279686" y="147423"/>
                </a:lnTo>
                <a:lnTo>
                  <a:pt x="280717" y="146635"/>
                </a:lnTo>
                <a:lnTo>
                  <a:pt x="281627" y="145786"/>
                </a:lnTo>
                <a:lnTo>
                  <a:pt x="282476" y="144876"/>
                </a:lnTo>
                <a:lnTo>
                  <a:pt x="283264" y="143845"/>
                </a:lnTo>
                <a:lnTo>
                  <a:pt x="283931" y="142753"/>
                </a:lnTo>
                <a:lnTo>
                  <a:pt x="284477" y="141601"/>
                </a:lnTo>
                <a:lnTo>
                  <a:pt x="284901" y="140388"/>
                </a:lnTo>
                <a:lnTo>
                  <a:pt x="285265" y="139115"/>
                </a:lnTo>
                <a:lnTo>
                  <a:pt x="285447" y="137841"/>
                </a:lnTo>
                <a:lnTo>
                  <a:pt x="285508" y="136447"/>
                </a:lnTo>
                <a:lnTo>
                  <a:pt x="285508" y="32626"/>
                </a:lnTo>
              </a:path>
            </a:pathLst>
          </a:custGeom>
          <a:noFill/>
          <a:ln cap="flat" cmpd="sng" w="19050">
            <a:solidFill>
              <a:srgbClr val="FFB600"/>
            </a:solidFill>
            <a:prstDash val="dot"/>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 name="Google Shape;45;p9"/>
          <p:cNvSpPr txBox="1"/>
          <p:nvPr>
            <p:ph idx="1" type="body"/>
          </p:nvPr>
        </p:nvSpPr>
        <p:spPr>
          <a:xfrm>
            <a:off x="457200" y="4253909"/>
            <a:ext cx="8229600" cy="519600"/>
          </a:xfrm>
          <a:prstGeom prst="rect">
            <a:avLst/>
          </a:prstGeom>
        </p:spPr>
        <p:txBody>
          <a:bodyPr anchorCtr="0" anchor="t" bIns="91425" lIns="91425" spcFirstLastPara="1" rIns="91425" wrap="square" tIns="91425">
            <a:noAutofit/>
          </a:bodyPr>
          <a:lstStyle>
            <a:lvl1pPr indent="-228600" lvl="0" marL="457200" algn="ctr">
              <a:spcBef>
                <a:spcPts val="360"/>
              </a:spcBef>
              <a:spcAft>
                <a:spcPts val="0"/>
              </a:spcAft>
              <a:buSzPts val="1400"/>
              <a:buNone/>
              <a:defRPr sz="1400"/>
            </a:lvl1pPr>
          </a:lstStyle>
          <a:p/>
        </p:txBody>
      </p:sp>
      <p:sp>
        <p:nvSpPr>
          <p:cNvPr id="46" name="Google Shape;46;p9"/>
          <p:cNvSpPr txBox="1"/>
          <p:nvPr>
            <p:ph idx="12" type="sldNum"/>
          </p:nvPr>
        </p:nvSpPr>
        <p:spPr>
          <a:xfrm>
            <a:off x="8604400" y="4590300"/>
            <a:ext cx="539700" cy="5532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ct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47" name="Shape 47"/>
        <p:cNvGrpSpPr/>
        <p:nvPr/>
      </p:nvGrpSpPr>
      <p:grpSpPr>
        <a:xfrm>
          <a:off x="0" y="0"/>
          <a:ext cx="0" cy="0"/>
          <a:chOff x="0" y="0"/>
          <a:chExt cx="0" cy="0"/>
        </a:xfrm>
      </p:grpSpPr>
      <p:sp>
        <p:nvSpPr>
          <p:cNvPr id="48" name="Google Shape;48;p10"/>
          <p:cNvSpPr txBox="1"/>
          <p:nvPr>
            <p:ph idx="12" type="sldNum"/>
          </p:nvPr>
        </p:nvSpPr>
        <p:spPr>
          <a:xfrm>
            <a:off x="8604400" y="4590300"/>
            <a:ext cx="539700" cy="5532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ctr">
              <a:spcBef>
                <a:spcPts val="0"/>
              </a:spcBef>
              <a:spcAft>
                <a:spcPts val="0"/>
              </a:spcAft>
              <a:buNone/>
            </a:pPr>
            <a:fld id="{00000000-1234-1234-1234-123412341234}" type="slidenum">
              <a:rPr lang="en"/>
              <a:t>‹#›</a:t>
            </a:fld>
            <a:endParaRPr/>
          </a:p>
        </p:txBody>
      </p:sp>
      <p:sp>
        <p:nvSpPr>
          <p:cNvPr id="49" name="Google Shape;49;p10"/>
          <p:cNvSpPr/>
          <p:nvPr/>
        </p:nvSpPr>
        <p:spPr>
          <a:xfrm>
            <a:off x="390735" y="379877"/>
            <a:ext cx="8362529" cy="4383746"/>
          </a:xfrm>
          <a:custGeom>
            <a:rect b="b" l="l" r="r" t="t"/>
            <a:pathLst>
              <a:path extrusionOk="0" fill="none" h="149667" w="285508">
                <a:moveTo>
                  <a:pt x="252882" y="0"/>
                </a:moveTo>
                <a:lnTo>
                  <a:pt x="13220" y="0"/>
                </a:lnTo>
                <a:lnTo>
                  <a:pt x="13220" y="0"/>
                </a:lnTo>
                <a:lnTo>
                  <a:pt x="11826" y="61"/>
                </a:lnTo>
                <a:lnTo>
                  <a:pt x="10552" y="243"/>
                </a:lnTo>
                <a:lnTo>
                  <a:pt x="9279" y="607"/>
                </a:lnTo>
                <a:lnTo>
                  <a:pt x="8066" y="1031"/>
                </a:lnTo>
                <a:lnTo>
                  <a:pt x="6914" y="1577"/>
                </a:lnTo>
                <a:lnTo>
                  <a:pt x="5822" y="2244"/>
                </a:lnTo>
                <a:lnTo>
                  <a:pt x="4791" y="3032"/>
                </a:lnTo>
                <a:lnTo>
                  <a:pt x="3881" y="3881"/>
                </a:lnTo>
                <a:lnTo>
                  <a:pt x="3032" y="4791"/>
                </a:lnTo>
                <a:lnTo>
                  <a:pt x="2244" y="5822"/>
                </a:lnTo>
                <a:lnTo>
                  <a:pt x="1577" y="6914"/>
                </a:lnTo>
                <a:lnTo>
                  <a:pt x="1031" y="8066"/>
                </a:lnTo>
                <a:lnTo>
                  <a:pt x="607" y="9279"/>
                </a:lnTo>
                <a:lnTo>
                  <a:pt x="243" y="10552"/>
                </a:lnTo>
                <a:lnTo>
                  <a:pt x="61" y="11826"/>
                </a:lnTo>
                <a:lnTo>
                  <a:pt x="0" y="13220"/>
                </a:lnTo>
                <a:lnTo>
                  <a:pt x="0" y="136447"/>
                </a:lnTo>
                <a:lnTo>
                  <a:pt x="0" y="136447"/>
                </a:lnTo>
                <a:lnTo>
                  <a:pt x="61" y="137841"/>
                </a:lnTo>
                <a:lnTo>
                  <a:pt x="243" y="139115"/>
                </a:lnTo>
                <a:lnTo>
                  <a:pt x="607" y="140388"/>
                </a:lnTo>
                <a:lnTo>
                  <a:pt x="1031" y="141601"/>
                </a:lnTo>
                <a:lnTo>
                  <a:pt x="1577" y="142753"/>
                </a:lnTo>
                <a:lnTo>
                  <a:pt x="2244" y="143845"/>
                </a:lnTo>
                <a:lnTo>
                  <a:pt x="3032" y="144876"/>
                </a:lnTo>
                <a:lnTo>
                  <a:pt x="3881" y="145786"/>
                </a:lnTo>
                <a:lnTo>
                  <a:pt x="4791" y="146635"/>
                </a:lnTo>
                <a:lnTo>
                  <a:pt x="5822" y="147423"/>
                </a:lnTo>
                <a:lnTo>
                  <a:pt x="6914" y="148090"/>
                </a:lnTo>
                <a:lnTo>
                  <a:pt x="8066" y="148636"/>
                </a:lnTo>
                <a:lnTo>
                  <a:pt x="9279" y="149060"/>
                </a:lnTo>
                <a:lnTo>
                  <a:pt x="10552" y="149424"/>
                </a:lnTo>
                <a:lnTo>
                  <a:pt x="11826" y="149606"/>
                </a:lnTo>
                <a:lnTo>
                  <a:pt x="13220" y="149667"/>
                </a:lnTo>
                <a:lnTo>
                  <a:pt x="272288" y="149667"/>
                </a:lnTo>
                <a:lnTo>
                  <a:pt x="272288" y="149667"/>
                </a:lnTo>
                <a:lnTo>
                  <a:pt x="273682" y="149606"/>
                </a:lnTo>
                <a:lnTo>
                  <a:pt x="274956" y="149424"/>
                </a:lnTo>
                <a:lnTo>
                  <a:pt x="276229" y="149060"/>
                </a:lnTo>
                <a:lnTo>
                  <a:pt x="277442" y="148636"/>
                </a:lnTo>
                <a:lnTo>
                  <a:pt x="278594" y="148090"/>
                </a:lnTo>
                <a:lnTo>
                  <a:pt x="279686" y="147423"/>
                </a:lnTo>
                <a:lnTo>
                  <a:pt x="280717" y="146635"/>
                </a:lnTo>
                <a:lnTo>
                  <a:pt x="281627" y="145786"/>
                </a:lnTo>
                <a:lnTo>
                  <a:pt x="282476" y="144876"/>
                </a:lnTo>
                <a:lnTo>
                  <a:pt x="283264" y="143845"/>
                </a:lnTo>
                <a:lnTo>
                  <a:pt x="283931" y="142753"/>
                </a:lnTo>
                <a:lnTo>
                  <a:pt x="284477" y="141601"/>
                </a:lnTo>
                <a:lnTo>
                  <a:pt x="284901" y="140388"/>
                </a:lnTo>
                <a:lnTo>
                  <a:pt x="285265" y="139115"/>
                </a:lnTo>
                <a:lnTo>
                  <a:pt x="285447" y="137841"/>
                </a:lnTo>
                <a:lnTo>
                  <a:pt x="285508" y="136447"/>
                </a:lnTo>
                <a:lnTo>
                  <a:pt x="285508" y="32626"/>
                </a:lnTo>
              </a:path>
            </a:pathLst>
          </a:custGeom>
          <a:noFill/>
          <a:ln cap="flat" cmpd="sng" w="19050">
            <a:solidFill>
              <a:srgbClr val="FFB600"/>
            </a:solidFill>
            <a:prstDash val="dot"/>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theme" Target="../theme/theme1.xml"/><Relationship Id="rId10" Type="http://schemas.openxmlformats.org/officeDocument/2006/relationships/slideLayout" Target="../slideLayouts/slideLayout10.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imple-light">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922000" y="891775"/>
            <a:ext cx="6866100" cy="8574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rgbClr val="434343"/>
              </a:buClr>
              <a:buSzPts val="5800"/>
              <a:buFont typeface="Raleway ExtraBold"/>
              <a:buNone/>
              <a:defRPr sz="5800">
                <a:solidFill>
                  <a:srgbClr val="434343"/>
                </a:solidFill>
                <a:latin typeface="Raleway ExtraBold"/>
                <a:ea typeface="Raleway ExtraBold"/>
                <a:cs typeface="Raleway ExtraBold"/>
                <a:sym typeface="Raleway ExtraBold"/>
              </a:defRPr>
            </a:lvl1pPr>
            <a:lvl2pPr lvl="1">
              <a:spcBef>
                <a:spcPts val="0"/>
              </a:spcBef>
              <a:spcAft>
                <a:spcPts val="0"/>
              </a:spcAft>
              <a:buClr>
                <a:srgbClr val="434343"/>
              </a:buClr>
              <a:buSzPts val="5800"/>
              <a:buFont typeface="Raleway ExtraBold"/>
              <a:buNone/>
              <a:defRPr sz="5800">
                <a:solidFill>
                  <a:srgbClr val="434343"/>
                </a:solidFill>
                <a:latin typeface="Raleway ExtraBold"/>
                <a:ea typeface="Raleway ExtraBold"/>
                <a:cs typeface="Raleway ExtraBold"/>
                <a:sym typeface="Raleway ExtraBold"/>
              </a:defRPr>
            </a:lvl2pPr>
            <a:lvl3pPr lvl="2">
              <a:spcBef>
                <a:spcPts val="0"/>
              </a:spcBef>
              <a:spcAft>
                <a:spcPts val="0"/>
              </a:spcAft>
              <a:buClr>
                <a:srgbClr val="434343"/>
              </a:buClr>
              <a:buSzPts val="5800"/>
              <a:buFont typeface="Raleway ExtraBold"/>
              <a:buNone/>
              <a:defRPr sz="5800">
                <a:solidFill>
                  <a:srgbClr val="434343"/>
                </a:solidFill>
                <a:latin typeface="Raleway ExtraBold"/>
                <a:ea typeface="Raleway ExtraBold"/>
                <a:cs typeface="Raleway ExtraBold"/>
                <a:sym typeface="Raleway ExtraBold"/>
              </a:defRPr>
            </a:lvl3pPr>
            <a:lvl4pPr lvl="3">
              <a:spcBef>
                <a:spcPts val="0"/>
              </a:spcBef>
              <a:spcAft>
                <a:spcPts val="0"/>
              </a:spcAft>
              <a:buClr>
                <a:srgbClr val="434343"/>
              </a:buClr>
              <a:buSzPts val="5800"/>
              <a:buFont typeface="Raleway ExtraBold"/>
              <a:buNone/>
              <a:defRPr sz="5800">
                <a:solidFill>
                  <a:srgbClr val="434343"/>
                </a:solidFill>
                <a:latin typeface="Raleway ExtraBold"/>
                <a:ea typeface="Raleway ExtraBold"/>
                <a:cs typeface="Raleway ExtraBold"/>
                <a:sym typeface="Raleway ExtraBold"/>
              </a:defRPr>
            </a:lvl4pPr>
            <a:lvl5pPr lvl="4">
              <a:spcBef>
                <a:spcPts val="0"/>
              </a:spcBef>
              <a:spcAft>
                <a:spcPts val="0"/>
              </a:spcAft>
              <a:buClr>
                <a:srgbClr val="434343"/>
              </a:buClr>
              <a:buSzPts val="5800"/>
              <a:buFont typeface="Raleway ExtraBold"/>
              <a:buNone/>
              <a:defRPr sz="5800">
                <a:solidFill>
                  <a:srgbClr val="434343"/>
                </a:solidFill>
                <a:latin typeface="Raleway ExtraBold"/>
                <a:ea typeface="Raleway ExtraBold"/>
                <a:cs typeface="Raleway ExtraBold"/>
                <a:sym typeface="Raleway ExtraBold"/>
              </a:defRPr>
            </a:lvl5pPr>
            <a:lvl6pPr lvl="5">
              <a:spcBef>
                <a:spcPts val="0"/>
              </a:spcBef>
              <a:spcAft>
                <a:spcPts val="0"/>
              </a:spcAft>
              <a:buClr>
                <a:srgbClr val="434343"/>
              </a:buClr>
              <a:buSzPts val="5800"/>
              <a:buFont typeface="Raleway ExtraBold"/>
              <a:buNone/>
              <a:defRPr sz="5800">
                <a:solidFill>
                  <a:srgbClr val="434343"/>
                </a:solidFill>
                <a:latin typeface="Raleway ExtraBold"/>
                <a:ea typeface="Raleway ExtraBold"/>
                <a:cs typeface="Raleway ExtraBold"/>
                <a:sym typeface="Raleway ExtraBold"/>
              </a:defRPr>
            </a:lvl6pPr>
            <a:lvl7pPr lvl="6">
              <a:spcBef>
                <a:spcPts val="0"/>
              </a:spcBef>
              <a:spcAft>
                <a:spcPts val="0"/>
              </a:spcAft>
              <a:buClr>
                <a:srgbClr val="434343"/>
              </a:buClr>
              <a:buSzPts val="5800"/>
              <a:buFont typeface="Raleway ExtraBold"/>
              <a:buNone/>
              <a:defRPr sz="5800">
                <a:solidFill>
                  <a:srgbClr val="434343"/>
                </a:solidFill>
                <a:latin typeface="Raleway ExtraBold"/>
                <a:ea typeface="Raleway ExtraBold"/>
                <a:cs typeface="Raleway ExtraBold"/>
                <a:sym typeface="Raleway ExtraBold"/>
              </a:defRPr>
            </a:lvl7pPr>
            <a:lvl8pPr lvl="7">
              <a:spcBef>
                <a:spcPts val="0"/>
              </a:spcBef>
              <a:spcAft>
                <a:spcPts val="0"/>
              </a:spcAft>
              <a:buClr>
                <a:srgbClr val="434343"/>
              </a:buClr>
              <a:buSzPts val="5800"/>
              <a:buFont typeface="Raleway ExtraBold"/>
              <a:buNone/>
              <a:defRPr sz="5800">
                <a:solidFill>
                  <a:srgbClr val="434343"/>
                </a:solidFill>
                <a:latin typeface="Raleway ExtraBold"/>
                <a:ea typeface="Raleway ExtraBold"/>
                <a:cs typeface="Raleway ExtraBold"/>
                <a:sym typeface="Raleway ExtraBold"/>
              </a:defRPr>
            </a:lvl8pPr>
            <a:lvl9pPr lvl="8">
              <a:spcBef>
                <a:spcPts val="0"/>
              </a:spcBef>
              <a:spcAft>
                <a:spcPts val="0"/>
              </a:spcAft>
              <a:buClr>
                <a:srgbClr val="434343"/>
              </a:buClr>
              <a:buSzPts val="5800"/>
              <a:buFont typeface="Raleway ExtraBold"/>
              <a:buNone/>
              <a:defRPr sz="5800">
                <a:solidFill>
                  <a:srgbClr val="434343"/>
                </a:solidFill>
                <a:latin typeface="Raleway ExtraBold"/>
                <a:ea typeface="Raleway ExtraBold"/>
                <a:cs typeface="Raleway ExtraBold"/>
                <a:sym typeface="Raleway ExtraBold"/>
              </a:defRPr>
            </a:lvl9pPr>
          </a:lstStyle>
          <a:p/>
        </p:txBody>
      </p:sp>
      <p:sp>
        <p:nvSpPr>
          <p:cNvPr id="7" name="Google Shape;7;p1"/>
          <p:cNvSpPr txBox="1"/>
          <p:nvPr>
            <p:ph idx="1" type="body"/>
          </p:nvPr>
        </p:nvSpPr>
        <p:spPr>
          <a:xfrm>
            <a:off x="922000" y="1885951"/>
            <a:ext cx="6866100" cy="2366100"/>
          </a:xfrm>
          <a:prstGeom prst="rect">
            <a:avLst/>
          </a:prstGeom>
          <a:noFill/>
          <a:ln>
            <a:noFill/>
          </a:ln>
        </p:spPr>
        <p:txBody>
          <a:bodyPr anchorCtr="0" anchor="t" bIns="91425" lIns="91425" spcFirstLastPara="1" rIns="91425" wrap="square" tIns="91425">
            <a:noAutofit/>
          </a:bodyPr>
          <a:lstStyle>
            <a:lvl1pPr indent="-342900" lvl="0" marL="457200">
              <a:spcBef>
                <a:spcPts val="600"/>
              </a:spcBef>
              <a:spcAft>
                <a:spcPts val="0"/>
              </a:spcAft>
              <a:buClr>
                <a:srgbClr val="FFB600"/>
              </a:buClr>
              <a:buSzPts val="1800"/>
              <a:buFont typeface="Raleway Light"/>
              <a:buChar char="●"/>
              <a:defRPr sz="1800">
                <a:solidFill>
                  <a:srgbClr val="666666"/>
                </a:solidFill>
                <a:latin typeface="Raleway Light"/>
                <a:ea typeface="Raleway Light"/>
                <a:cs typeface="Raleway Light"/>
                <a:sym typeface="Raleway Light"/>
              </a:defRPr>
            </a:lvl1pPr>
            <a:lvl2pPr indent="-342900" lvl="1" marL="914400">
              <a:spcBef>
                <a:spcPts val="0"/>
              </a:spcBef>
              <a:spcAft>
                <a:spcPts val="0"/>
              </a:spcAft>
              <a:buClr>
                <a:srgbClr val="FFB600"/>
              </a:buClr>
              <a:buSzPts val="1800"/>
              <a:buFont typeface="Raleway Light"/>
              <a:buChar char="○"/>
              <a:defRPr sz="1800">
                <a:solidFill>
                  <a:srgbClr val="666666"/>
                </a:solidFill>
                <a:latin typeface="Raleway Light"/>
                <a:ea typeface="Raleway Light"/>
                <a:cs typeface="Raleway Light"/>
                <a:sym typeface="Raleway Light"/>
              </a:defRPr>
            </a:lvl2pPr>
            <a:lvl3pPr indent="-342900" lvl="2" marL="1371600">
              <a:spcBef>
                <a:spcPts val="0"/>
              </a:spcBef>
              <a:spcAft>
                <a:spcPts val="0"/>
              </a:spcAft>
              <a:buClr>
                <a:srgbClr val="FFB600"/>
              </a:buClr>
              <a:buSzPts val="1800"/>
              <a:buFont typeface="Raleway Light"/>
              <a:buChar char="■"/>
              <a:defRPr sz="1800">
                <a:solidFill>
                  <a:srgbClr val="666666"/>
                </a:solidFill>
                <a:latin typeface="Raleway Light"/>
                <a:ea typeface="Raleway Light"/>
                <a:cs typeface="Raleway Light"/>
                <a:sym typeface="Raleway Light"/>
              </a:defRPr>
            </a:lvl3pPr>
            <a:lvl4pPr indent="-342900" lvl="3" marL="1828800">
              <a:spcBef>
                <a:spcPts val="0"/>
              </a:spcBef>
              <a:spcAft>
                <a:spcPts val="0"/>
              </a:spcAft>
              <a:buClr>
                <a:srgbClr val="666666"/>
              </a:buClr>
              <a:buSzPts val="1800"/>
              <a:buFont typeface="Raleway Light"/>
              <a:buChar char="●"/>
              <a:defRPr sz="1800">
                <a:solidFill>
                  <a:srgbClr val="666666"/>
                </a:solidFill>
                <a:latin typeface="Raleway Light"/>
                <a:ea typeface="Raleway Light"/>
                <a:cs typeface="Raleway Light"/>
                <a:sym typeface="Raleway Light"/>
              </a:defRPr>
            </a:lvl4pPr>
            <a:lvl5pPr indent="-342900" lvl="4" marL="2286000">
              <a:spcBef>
                <a:spcPts val="0"/>
              </a:spcBef>
              <a:spcAft>
                <a:spcPts val="0"/>
              </a:spcAft>
              <a:buClr>
                <a:srgbClr val="666666"/>
              </a:buClr>
              <a:buSzPts val="1800"/>
              <a:buFont typeface="Raleway Light"/>
              <a:buChar char="○"/>
              <a:defRPr sz="1800">
                <a:solidFill>
                  <a:srgbClr val="666666"/>
                </a:solidFill>
                <a:latin typeface="Raleway Light"/>
                <a:ea typeface="Raleway Light"/>
                <a:cs typeface="Raleway Light"/>
                <a:sym typeface="Raleway Light"/>
              </a:defRPr>
            </a:lvl5pPr>
            <a:lvl6pPr indent="-342900" lvl="5" marL="2743200">
              <a:spcBef>
                <a:spcPts val="0"/>
              </a:spcBef>
              <a:spcAft>
                <a:spcPts val="0"/>
              </a:spcAft>
              <a:buClr>
                <a:srgbClr val="666666"/>
              </a:buClr>
              <a:buSzPts val="1800"/>
              <a:buFont typeface="Raleway Light"/>
              <a:buChar char="■"/>
              <a:defRPr sz="1800">
                <a:solidFill>
                  <a:srgbClr val="666666"/>
                </a:solidFill>
                <a:latin typeface="Raleway Light"/>
                <a:ea typeface="Raleway Light"/>
                <a:cs typeface="Raleway Light"/>
                <a:sym typeface="Raleway Light"/>
              </a:defRPr>
            </a:lvl6pPr>
            <a:lvl7pPr indent="-342900" lvl="6" marL="3200400">
              <a:spcBef>
                <a:spcPts val="0"/>
              </a:spcBef>
              <a:spcAft>
                <a:spcPts val="0"/>
              </a:spcAft>
              <a:buClr>
                <a:srgbClr val="666666"/>
              </a:buClr>
              <a:buSzPts val="1800"/>
              <a:buFont typeface="Raleway Light"/>
              <a:buChar char="●"/>
              <a:defRPr sz="1800">
                <a:solidFill>
                  <a:srgbClr val="666666"/>
                </a:solidFill>
                <a:latin typeface="Raleway Light"/>
                <a:ea typeface="Raleway Light"/>
                <a:cs typeface="Raleway Light"/>
                <a:sym typeface="Raleway Light"/>
              </a:defRPr>
            </a:lvl7pPr>
            <a:lvl8pPr indent="-342900" lvl="7" marL="3657600">
              <a:spcBef>
                <a:spcPts val="0"/>
              </a:spcBef>
              <a:spcAft>
                <a:spcPts val="0"/>
              </a:spcAft>
              <a:buClr>
                <a:srgbClr val="666666"/>
              </a:buClr>
              <a:buSzPts val="1800"/>
              <a:buFont typeface="Raleway Light"/>
              <a:buChar char="○"/>
              <a:defRPr sz="1800">
                <a:solidFill>
                  <a:srgbClr val="666666"/>
                </a:solidFill>
                <a:latin typeface="Raleway Light"/>
                <a:ea typeface="Raleway Light"/>
                <a:cs typeface="Raleway Light"/>
                <a:sym typeface="Raleway Light"/>
              </a:defRPr>
            </a:lvl8pPr>
            <a:lvl9pPr indent="-342900" lvl="8" marL="4114800">
              <a:spcBef>
                <a:spcPts val="0"/>
              </a:spcBef>
              <a:spcAft>
                <a:spcPts val="0"/>
              </a:spcAft>
              <a:buClr>
                <a:srgbClr val="666666"/>
              </a:buClr>
              <a:buSzPts val="1800"/>
              <a:buFont typeface="Raleway Light"/>
              <a:buChar char="■"/>
              <a:defRPr sz="1800">
                <a:solidFill>
                  <a:srgbClr val="666666"/>
                </a:solidFill>
                <a:latin typeface="Raleway Light"/>
                <a:ea typeface="Raleway Light"/>
                <a:cs typeface="Raleway Light"/>
                <a:sym typeface="Raleway Light"/>
              </a:defRPr>
            </a:lvl9pPr>
          </a:lstStyle>
          <a:p/>
        </p:txBody>
      </p:sp>
      <p:sp>
        <p:nvSpPr>
          <p:cNvPr id="8" name="Google Shape;8;p1"/>
          <p:cNvSpPr txBox="1"/>
          <p:nvPr>
            <p:ph idx="12" type="sldNum"/>
          </p:nvPr>
        </p:nvSpPr>
        <p:spPr>
          <a:xfrm>
            <a:off x="8604400" y="4590300"/>
            <a:ext cx="539700" cy="553200"/>
          </a:xfrm>
          <a:prstGeom prst="rect">
            <a:avLst/>
          </a:prstGeom>
          <a:noFill/>
          <a:ln>
            <a:noFill/>
          </a:ln>
        </p:spPr>
        <p:txBody>
          <a:bodyPr anchorCtr="0" anchor="ctr" bIns="91425" lIns="91425" spcFirstLastPara="1" rIns="91425" wrap="square" tIns="91425">
            <a:noAutofit/>
          </a:bodyPr>
          <a:lstStyle>
            <a:lvl1pPr lvl="0" algn="ctr">
              <a:buNone/>
              <a:defRPr sz="1300">
                <a:solidFill>
                  <a:srgbClr val="FFB600"/>
                </a:solidFill>
                <a:latin typeface="Raleway ExtraBold"/>
                <a:ea typeface="Raleway ExtraBold"/>
                <a:cs typeface="Raleway ExtraBold"/>
                <a:sym typeface="Raleway ExtraBold"/>
              </a:defRPr>
            </a:lvl1pPr>
            <a:lvl2pPr lvl="1" algn="ctr">
              <a:buNone/>
              <a:defRPr sz="1300">
                <a:solidFill>
                  <a:srgbClr val="FFB600"/>
                </a:solidFill>
                <a:latin typeface="Raleway ExtraBold"/>
                <a:ea typeface="Raleway ExtraBold"/>
                <a:cs typeface="Raleway ExtraBold"/>
                <a:sym typeface="Raleway ExtraBold"/>
              </a:defRPr>
            </a:lvl2pPr>
            <a:lvl3pPr lvl="2" algn="ctr">
              <a:buNone/>
              <a:defRPr sz="1300">
                <a:solidFill>
                  <a:srgbClr val="FFB600"/>
                </a:solidFill>
                <a:latin typeface="Raleway ExtraBold"/>
                <a:ea typeface="Raleway ExtraBold"/>
                <a:cs typeface="Raleway ExtraBold"/>
                <a:sym typeface="Raleway ExtraBold"/>
              </a:defRPr>
            </a:lvl3pPr>
            <a:lvl4pPr lvl="3" algn="ctr">
              <a:buNone/>
              <a:defRPr sz="1300">
                <a:solidFill>
                  <a:srgbClr val="FFB600"/>
                </a:solidFill>
                <a:latin typeface="Raleway ExtraBold"/>
                <a:ea typeface="Raleway ExtraBold"/>
                <a:cs typeface="Raleway ExtraBold"/>
                <a:sym typeface="Raleway ExtraBold"/>
              </a:defRPr>
            </a:lvl4pPr>
            <a:lvl5pPr lvl="4" algn="ctr">
              <a:buNone/>
              <a:defRPr sz="1300">
                <a:solidFill>
                  <a:srgbClr val="FFB600"/>
                </a:solidFill>
                <a:latin typeface="Raleway ExtraBold"/>
                <a:ea typeface="Raleway ExtraBold"/>
                <a:cs typeface="Raleway ExtraBold"/>
                <a:sym typeface="Raleway ExtraBold"/>
              </a:defRPr>
            </a:lvl5pPr>
            <a:lvl6pPr lvl="5" algn="ctr">
              <a:buNone/>
              <a:defRPr sz="1300">
                <a:solidFill>
                  <a:srgbClr val="FFB600"/>
                </a:solidFill>
                <a:latin typeface="Raleway ExtraBold"/>
                <a:ea typeface="Raleway ExtraBold"/>
                <a:cs typeface="Raleway ExtraBold"/>
                <a:sym typeface="Raleway ExtraBold"/>
              </a:defRPr>
            </a:lvl6pPr>
            <a:lvl7pPr lvl="6" algn="ctr">
              <a:buNone/>
              <a:defRPr sz="1300">
                <a:solidFill>
                  <a:srgbClr val="FFB600"/>
                </a:solidFill>
                <a:latin typeface="Raleway ExtraBold"/>
                <a:ea typeface="Raleway ExtraBold"/>
                <a:cs typeface="Raleway ExtraBold"/>
                <a:sym typeface="Raleway ExtraBold"/>
              </a:defRPr>
            </a:lvl7pPr>
            <a:lvl8pPr lvl="7" algn="ctr">
              <a:buNone/>
              <a:defRPr sz="1300">
                <a:solidFill>
                  <a:srgbClr val="FFB600"/>
                </a:solidFill>
                <a:latin typeface="Raleway ExtraBold"/>
                <a:ea typeface="Raleway ExtraBold"/>
                <a:cs typeface="Raleway ExtraBold"/>
                <a:sym typeface="Raleway ExtraBold"/>
              </a:defRPr>
            </a:lvl8pPr>
            <a:lvl9pPr lvl="8" algn="ctr">
              <a:buNone/>
              <a:defRPr sz="1300">
                <a:solidFill>
                  <a:srgbClr val="FFB600"/>
                </a:solidFill>
                <a:latin typeface="Raleway ExtraBold"/>
                <a:ea typeface="Raleway ExtraBold"/>
                <a:cs typeface="Raleway ExtraBold"/>
                <a:sym typeface="Raleway ExtraBold"/>
              </a:defRPr>
            </a:lvl9pPr>
          </a:lstStyle>
          <a:p>
            <a:pPr indent="0" lvl="0" marL="0" rtl="0" algn="ct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Lst>
  <p:transition>
    <p:fade thruBlk="1"/>
  </p:transition>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2.png"/><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2.png"/><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2.png"/><Relationship Id="rId4" Type="http://schemas.openxmlformats.org/officeDocument/2006/relationships/hyperlink" Target="mailto:earro017@fiu.edu" TargetMode="External"/><Relationship Id="rId5" Type="http://schemas.openxmlformats.org/officeDocument/2006/relationships/hyperlink" Target="mailto:nsuri001@fiu.edu" TargetMode="External"/><Relationship Id="rId6" Type="http://schemas.openxmlformats.org/officeDocument/2006/relationships/hyperlink" Target="mailto:sadjadi@cs.fiu.edu"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2.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2.pn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2.png"/><Relationship Id="rId4" Type="http://schemas.openxmlformats.org/officeDocument/2006/relationships/image" Target="../media/image8.png"/><Relationship Id="rId5" Type="http://schemas.openxmlformats.org/officeDocument/2006/relationships/image" Target="../media/image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2.pn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2.png"/><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2.png"/><Relationship Id="rId4" Type="http://schemas.openxmlformats.org/officeDocument/2006/relationships/image" Target="../media/image7.png"/><Relationship Id="rId5" Type="http://schemas.openxmlformats.org/officeDocument/2006/relationships/image" Target="../media/image11.png"/><Relationship Id="rId6"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FEBA13"/>
        </a:solidFill>
      </p:bgPr>
    </p:bg>
    <p:spTree>
      <p:nvGrpSpPr>
        <p:cNvPr id="56" name="Shape 56"/>
        <p:cNvGrpSpPr/>
        <p:nvPr/>
      </p:nvGrpSpPr>
      <p:grpSpPr>
        <a:xfrm>
          <a:off x="0" y="0"/>
          <a:ext cx="0" cy="0"/>
          <a:chOff x="0" y="0"/>
          <a:chExt cx="0" cy="0"/>
        </a:xfrm>
      </p:grpSpPr>
      <p:sp>
        <p:nvSpPr>
          <p:cNvPr id="57" name="Google Shape;57;p12"/>
          <p:cNvSpPr txBox="1"/>
          <p:nvPr>
            <p:ph type="ctrTitle"/>
          </p:nvPr>
        </p:nvSpPr>
        <p:spPr>
          <a:xfrm>
            <a:off x="489375" y="2366513"/>
            <a:ext cx="7772400" cy="11598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Final Presentation</a:t>
            </a:r>
            <a:endParaRPr/>
          </a:p>
          <a:p>
            <a:pPr indent="0" lvl="0" marL="0" rtl="0" algn="l">
              <a:spcBef>
                <a:spcPts val="0"/>
              </a:spcBef>
              <a:spcAft>
                <a:spcPts val="0"/>
              </a:spcAft>
              <a:buNone/>
            </a:pPr>
            <a:r>
              <a:rPr lang="en" sz="3600">
                <a:solidFill>
                  <a:srgbClr val="434343"/>
                </a:solidFill>
              </a:rPr>
              <a:t>EForT - EFVT : Spring 2020</a:t>
            </a:r>
            <a:endParaRPr sz="3600">
              <a:solidFill>
                <a:srgbClr val="434343"/>
              </a:solidFill>
            </a:endParaRPr>
          </a:p>
          <a:p>
            <a:pPr indent="0" lvl="0" marL="0" rtl="0" algn="l">
              <a:spcBef>
                <a:spcPts val="0"/>
              </a:spcBef>
              <a:spcAft>
                <a:spcPts val="0"/>
              </a:spcAft>
              <a:buNone/>
            </a:pPr>
            <a:r>
              <a:t/>
            </a:r>
            <a:endParaRPr sz="3600">
              <a:solidFill>
                <a:srgbClr val="434343"/>
              </a:solidFill>
            </a:endParaRPr>
          </a:p>
          <a:p>
            <a:pPr indent="0" lvl="0" marL="0" rtl="0" algn="l">
              <a:spcBef>
                <a:spcPts val="0"/>
              </a:spcBef>
              <a:spcAft>
                <a:spcPts val="0"/>
              </a:spcAft>
              <a:buNone/>
            </a:pPr>
            <a:r>
              <a:t/>
            </a:r>
            <a:endParaRPr sz="3600">
              <a:solidFill>
                <a:srgbClr val="434343"/>
              </a:solidFill>
            </a:endParaRPr>
          </a:p>
        </p:txBody>
      </p:sp>
      <p:sp>
        <p:nvSpPr>
          <p:cNvPr id="58" name="Google Shape;58;p12"/>
          <p:cNvSpPr txBox="1"/>
          <p:nvPr/>
        </p:nvSpPr>
        <p:spPr>
          <a:xfrm>
            <a:off x="489375" y="2585675"/>
            <a:ext cx="5875200" cy="1523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a:solidFill>
                  <a:schemeClr val="lt1"/>
                </a:solidFill>
                <a:latin typeface="Raleway"/>
                <a:ea typeface="Raleway"/>
                <a:cs typeface="Raleway"/>
                <a:sym typeface="Raleway"/>
              </a:rPr>
              <a:t>Team: </a:t>
            </a:r>
            <a:r>
              <a:rPr lang="en" sz="1800">
                <a:solidFill>
                  <a:schemeClr val="lt1"/>
                </a:solidFill>
                <a:latin typeface="Raleway"/>
                <a:ea typeface="Raleway"/>
                <a:cs typeface="Raleway"/>
                <a:sym typeface="Raleway"/>
              </a:rPr>
              <a:t>Estefani Arroyo, Nalin Suri</a:t>
            </a:r>
            <a:endParaRPr sz="1800">
              <a:solidFill>
                <a:schemeClr val="lt1"/>
              </a:solidFill>
              <a:latin typeface="Raleway"/>
              <a:ea typeface="Raleway"/>
              <a:cs typeface="Raleway"/>
              <a:sym typeface="Raleway"/>
            </a:endParaRPr>
          </a:p>
          <a:p>
            <a:pPr indent="0" lvl="0" marL="0" rtl="0" algn="l">
              <a:spcBef>
                <a:spcPts val="0"/>
              </a:spcBef>
              <a:spcAft>
                <a:spcPts val="0"/>
              </a:spcAft>
              <a:buNone/>
            </a:pPr>
            <a:r>
              <a:rPr b="1" lang="en" sz="1800">
                <a:solidFill>
                  <a:schemeClr val="lt1"/>
                </a:solidFill>
                <a:latin typeface="Raleway"/>
                <a:ea typeface="Raleway"/>
                <a:cs typeface="Raleway"/>
                <a:sym typeface="Raleway"/>
              </a:rPr>
              <a:t>Product Owner: </a:t>
            </a:r>
            <a:r>
              <a:rPr lang="en" sz="1800">
                <a:solidFill>
                  <a:schemeClr val="lt1"/>
                </a:solidFill>
                <a:latin typeface="Raleway"/>
                <a:ea typeface="Raleway"/>
                <a:cs typeface="Raleway"/>
                <a:sym typeface="Raleway"/>
              </a:rPr>
              <a:t>Masoud Sadjadi</a:t>
            </a:r>
            <a:endParaRPr sz="1800">
              <a:solidFill>
                <a:schemeClr val="lt1"/>
              </a:solidFill>
              <a:latin typeface="Raleway"/>
              <a:ea typeface="Raleway"/>
              <a:cs typeface="Raleway"/>
              <a:sym typeface="Raleway"/>
            </a:endParaRPr>
          </a:p>
          <a:p>
            <a:pPr indent="0" lvl="0" marL="0" rtl="0" algn="l">
              <a:spcBef>
                <a:spcPts val="0"/>
              </a:spcBef>
              <a:spcAft>
                <a:spcPts val="0"/>
              </a:spcAft>
              <a:buNone/>
            </a:pPr>
            <a:r>
              <a:rPr b="1" lang="en" sz="1800">
                <a:solidFill>
                  <a:schemeClr val="lt1"/>
                </a:solidFill>
                <a:latin typeface="Raleway"/>
                <a:ea typeface="Raleway"/>
                <a:cs typeface="Raleway"/>
                <a:sym typeface="Raleway"/>
              </a:rPr>
              <a:t>Instructor:</a:t>
            </a:r>
            <a:r>
              <a:rPr lang="en" sz="1800">
                <a:solidFill>
                  <a:schemeClr val="lt1"/>
                </a:solidFill>
                <a:latin typeface="Raleway"/>
                <a:ea typeface="Raleway"/>
                <a:cs typeface="Raleway"/>
                <a:sym typeface="Raleway"/>
              </a:rPr>
              <a:t> Masoud Sadjadi</a:t>
            </a:r>
            <a:endParaRPr sz="1800">
              <a:solidFill>
                <a:schemeClr val="lt1"/>
              </a:solidFill>
              <a:latin typeface="Raleway"/>
              <a:ea typeface="Raleway"/>
              <a:cs typeface="Raleway"/>
              <a:sym typeface="Raleway"/>
            </a:endParaRPr>
          </a:p>
          <a:p>
            <a:pPr indent="0" lvl="0" marL="0" rtl="0" algn="l">
              <a:spcBef>
                <a:spcPts val="0"/>
              </a:spcBef>
              <a:spcAft>
                <a:spcPts val="0"/>
              </a:spcAft>
              <a:buNone/>
            </a:pPr>
            <a:r>
              <a:rPr b="1" lang="en" sz="1800">
                <a:solidFill>
                  <a:schemeClr val="lt1"/>
                </a:solidFill>
                <a:latin typeface="Raleway"/>
                <a:ea typeface="Raleway"/>
                <a:cs typeface="Raleway"/>
                <a:sym typeface="Raleway"/>
              </a:rPr>
              <a:t>Date:</a:t>
            </a:r>
            <a:r>
              <a:rPr lang="en" sz="1800">
                <a:solidFill>
                  <a:schemeClr val="lt1"/>
                </a:solidFill>
                <a:latin typeface="Raleway"/>
                <a:ea typeface="Raleway"/>
                <a:cs typeface="Raleway"/>
                <a:sym typeface="Raleway"/>
              </a:rPr>
              <a:t> April 27, 2020</a:t>
            </a:r>
            <a:endParaRPr sz="1800">
              <a:solidFill>
                <a:schemeClr val="lt1"/>
              </a:solidFill>
              <a:latin typeface="Raleway"/>
              <a:ea typeface="Raleway"/>
              <a:cs typeface="Raleway"/>
              <a:sym typeface="Raleway"/>
            </a:endParaRPr>
          </a:p>
          <a:p>
            <a:pPr indent="0" lvl="0" marL="0" rtl="0" algn="l">
              <a:spcBef>
                <a:spcPts val="0"/>
              </a:spcBef>
              <a:spcAft>
                <a:spcPts val="0"/>
              </a:spcAft>
              <a:buNone/>
            </a:pPr>
            <a:r>
              <a:t/>
            </a:r>
            <a:endParaRPr>
              <a:latin typeface="Raleway Light"/>
              <a:ea typeface="Raleway Light"/>
              <a:cs typeface="Raleway Light"/>
              <a:sym typeface="Raleway Light"/>
            </a:endParaRPr>
          </a:p>
        </p:txBody>
      </p:sp>
      <p:sp>
        <p:nvSpPr>
          <p:cNvPr id="59" name="Google Shape;59;p12"/>
          <p:cNvSpPr txBox="1"/>
          <p:nvPr/>
        </p:nvSpPr>
        <p:spPr>
          <a:xfrm>
            <a:off x="1187025" y="3901025"/>
            <a:ext cx="5427000" cy="376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1800">
                <a:solidFill>
                  <a:schemeClr val="lt1"/>
                </a:solidFill>
                <a:latin typeface="Raleway"/>
                <a:ea typeface="Raleway"/>
                <a:cs typeface="Raleway"/>
                <a:sym typeface="Raleway"/>
              </a:rPr>
              <a:t>School of Computing and Information Sciences</a:t>
            </a:r>
            <a:endParaRPr b="1" sz="1800">
              <a:solidFill>
                <a:schemeClr val="lt1"/>
              </a:solidFill>
              <a:latin typeface="Raleway"/>
              <a:ea typeface="Raleway"/>
              <a:cs typeface="Raleway"/>
              <a:sym typeface="Raleway"/>
            </a:endParaRPr>
          </a:p>
          <a:p>
            <a:pPr indent="0" lvl="0" marL="0" rtl="0" algn="ctr">
              <a:spcBef>
                <a:spcPts val="0"/>
              </a:spcBef>
              <a:spcAft>
                <a:spcPts val="0"/>
              </a:spcAft>
              <a:buClr>
                <a:schemeClr val="dk1"/>
              </a:buClr>
              <a:buSzPts val="1100"/>
              <a:buFont typeface="Arial"/>
              <a:buNone/>
            </a:pPr>
            <a:r>
              <a:rPr b="1" lang="en" sz="1800">
                <a:solidFill>
                  <a:schemeClr val="lt1"/>
                </a:solidFill>
                <a:latin typeface="Raleway"/>
                <a:ea typeface="Raleway"/>
                <a:cs typeface="Raleway"/>
                <a:sym typeface="Raleway"/>
              </a:rPr>
              <a:t>Florida International University</a:t>
            </a:r>
            <a:endParaRPr b="1" sz="1800">
              <a:solidFill>
                <a:schemeClr val="lt1"/>
              </a:solidFill>
              <a:latin typeface="Raleway"/>
              <a:ea typeface="Raleway"/>
              <a:cs typeface="Raleway"/>
              <a:sym typeface="Raleway"/>
            </a:endParaRPr>
          </a:p>
          <a:p>
            <a:pPr indent="0" lvl="0" marL="0" rtl="0" algn="l">
              <a:spcBef>
                <a:spcPts val="0"/>
              </a:spcBef>
              <a:spcAft>
                <a:spcPts val="0"/>
              </a:spcAft>
              <a:buNone/>
            </a:pPr>
            <a:r>
              <a:t/>
            </a:r>
            <a:endParaRPr b="1" sz="1800">
              <a:solidFill>
                <a:schemeClr val="lt1"/>
              </a:solidFill>
              <a:latin typeface="Raleway"/>
              <a:ea typeface="Raleway"/>
              <a:cs typeface="Raleway"/>
              <a:sym typeface="Raleway"/>
            </a:endParaRPr>
          </a:p>
        </p:txBody>
      </p:sp>
      <p:pic>
        <p:nvPicPr>
          <p:cNvPr id="60" name="Google Shape;60;p12"/>
          <p:cNvPicPr preferRelativeResize="0"/>
          <p:nvPr/>
        </p:nvPicPr>
        <p:blipFill>
          <a:blip r:embed="rId3">
            <a:alphaModFix/>
          </a:blip>
          <a:stretch>
            <a:fillRect/>
          </a:stretch>
        </p:blipFill>
        <p:spPr>
          <a:xfrm>
            <a:off x="7620600" y="0"/>
            <a:ext cx="1523400" cy="1523400"/>
          </a:xfrm>
          <a:prstGeom prst="rect">
            <a:avLst/>
          </a:prstGeom>
          <a:noFill/>
          <a:ln>
            <a:noFill/>
          </a:ln>
        </p:spPr>
      </p:pic>
      <p:pic>
        <p:nvPicPr>
          <p:cNvPr id="61" name="Google Shape;61;p12"/>
          <p:cNvPicPr preferRelativeResize="0"/>
          <p:nvPr/>
        </p:nvPicPr>
        <p:blipFill>
          <a:blip r:embed="rId4">
            <a:alphaModFix/>
          </a:blip>
          <a:stretch>
            <a:fillRect/>
          </a:stretch>
        </p:blipFill>
        <p:spPr>
          <a:xfrm>
            <a:off x="7370601" y="4018772"/>
            <a:ext cx="982500" cy="4581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0BA6F0"/>
        </a:solidFill>
      </p:bgPr>
    </p:bg>
    <p:spTree>
      <p:nvGrpSpPr>
        <p:cNvPr id="128" name="Shape 128"/>
        <p:cNvGrpSpPr/>
        <p:nvPr/>
      </p:nvGrpSpPr>
      <p:grpSpPr>
        <a:xfrm>
          <a:off x="0" y="0"/>
          <a:ext cx="0" cy="0"/>
          <a:chOff x="0" y="0"/>
          <a:chExt cx="0" cy="0"/>
        </a:xfrm>
      </p:grpSpPr>
      <p:sp>
        <p:nvSpPr>
          <p:cNvPr id="129" name="Google Shape;129;p21"/>
          <p:cNvSpPr txBox="1"/>
          <p:nvPr>
            <p:ph type="ctrTitle"/>
          </p:nvPr>
        </p:nvSpPr>
        <p:spPr>
          <a:xfrm>
            <a:off x="538175" y="363588"/>
            <a:ext cx="7772400" cy="11598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System Design</a:t>
            </a:r>
            <a:endParaRPr sz="3600">
              <a:solidFill>
                <a:srgbClr val="434343"/>
              </a:solidFill>
            </a:endParaRPr>
          </a:p>
        </p:txBody>
      </p:sp>
      <p:pic>
        <p:nvPicPr>
          <p:cNvPr id="130" name="Google Shape;130;p21"/>
          <p:cNvPicPr preferRelativeResize="0"/>
          <p:nvPr/>
        </p:nvPicPr>
        <p:blipFill>
          <a:blip r:embed="rId3">
            <a:alphaModFix/>
          </a:blip>
          <a:stretch>
            <a:fillRect/>
          </a:stretch>
        </p:blipFill>
        <p:spPr>
          <a:xfrm>
            <a:off x="7620600" y="0"/>
            <a:ext cx="1523400" cy="1523400"/>
          </a:xfrm>
          <a:prstGeom prst="rect">
            <a:avLst/>
          </a:prstGeom>
          <a:noFill/>
          <a:ln>
            <a:noFill/>
          </a:ln>
        </p:spPr>
      </p:pic>
      <p:sp>
        <p:nvSpPr>
          <p:cNvPr id="131" name="Google Shape;131;p21"/>
          <p:cNvSpPr txBox="1"/>
          <p:nvPr/>
        </p:nvSpPr>
        <p:spPr>
          <a:xfrm>
            <a:off x="569825" y="1740150"/>
            <a:ext cx="7709100" cy="1523400"/>
          </a:xfrm>
          <a:prstGeom prst="rect">
            <a:avLst/>
          </a:prstGeom>
          <a:noFill/>
          <a:ln>
            <a:noFill/>
          </a:ln>
        </p:spPr>
        <p:txBody>
          <a:bodyPr anchorCtr="0" anchor="t" bIns="91425" lIns="91425" spcFirstLastPara="1" rIns="91425" wrap="square" tIns="91425">
            <a:noAutofit/>
          </a:bodyPr>
          <a:lstStyle/>
          <a:p>
            <a:pPr indent="0" lvl="0" marL="457200" rtl="0" algn="l">
              <a:spcBef>
                <a:spcPts val="0"/>
              </a:spcBef>
              <a:spcAft>
                <a:spcPts val="0"/>
              </a:spcAft>
              <a:buNone/>
            </a:pPr>
            <a:r>
              <a:t/>
            </a:r>
            <a:endParaRPr b="1" sz="1800">
              <a:solidFill>
                <a:schemeClr val="lt1"/>
              </a:solidFill>
              <a:latin typeface="Raleway"/>
              <a:ea typeface="Raleway"/>
              <a:cs typeface="Raleway"/>
              <a:sym typeface="Raleway"/>
            </a:endParaRPr>
          </a:p>
        </p:txBody>
      </p:sp>
      <p:pic>
        <p:nvPicPr>
          <p:cNvPr id="132" name="Google Shape;132;p21"/>
          <p:cNvPicPr preferRelativeResize="0"/>
          <p:nvPr/>
        </p:nvPicPr>
        <p:blipFill>
          <a:blip r:embed="rId4">
            <a:alphaModFix/>
          </a:blip>
          <a:stretch>
            <a:fillRect/>
          </a:stretch>
        </p:blipFill>
        <p:spPr>
          <a:xfrm>
            <a:off x="1677000" y="1784650"/>
            <a:ext cx="5943600" cy="252412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FEBA13"/>
        </a:solidFill>
      </p:bgPr>
    </p:bg>
    <p:spTree>
      <p:nvGrpSpPr>
        <p:cNvPr id="136" name="Shape 136"/>
        <p:cNvGrpSpPr/>
        <p:nvPr/>
      </p:nvGrpSpPr>
      <p:grpSpPr>
        <a:xfrm>
          <a:off x="0" y="0"/>
          <a:ext cx="0" cy="0"/>
          <a:chOff x="0" y="0"/>
          <a:chExt cx="0" cy="0"/>
        </a:xfrm>
      </p:grpSpPr>
      <p:sp>
        <p:nvSpPr>
          <p:cNvPr id="137" name="Google Shape;137;p22"/>
          <p:cNvSpPr txBox="1"/>
          <p:nvPr>
            <p:ph type="ctrTitle"/>
          </p:nvPr>
        </p:nvSpPr>
        <p:spPr>
          <a:xfrm>
            <a:off x="477175" y="474238"/>
            <a:ext cx="7772400" cy="11598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Class Diagram</a:t>
            </a:r>
            <a:endParaRPr sz="3600">
              <a:solidFill>
                <a:srgbClr val="434343"/>
              </a:solidFill>
            </a:endParaRPr>
          </a:p>
        </p:txBody>
      </p:sp>
      <p:pic>
        <p:nvPicPr>
          <p:cNvPr id="138" name="Google Shape;138;p22"/>
          <p:cNvPicPr preferRelativeResize="0"/>
          <p:nvPr/>
        </p:nvPicPr>
        <p:blipFill>
          <a:blip r:embed="rId3">
            <a:alphaModFix/>
          </a:blip>
          <a:stretch>
            <a:fillRect/>
          </a:stretch>
        </p:blipFill>
        <p:spPr>
          <a:xfrm>
            <a:off x="7620600" y="0"/>
            <a:ext cx="1523400" cy="1523400"/>
          </a:xfrm>
          <a:prstGeom prst="rect">
            <a:avLst/>
          </a:prstGeom>
          <a:noFill/>
          <a:ln>
            <a:noFill/>
          </a:ln>
        </p:spPr>
      </p:pic>
      <p:pic>
        <p:nvPicPr>
          <p:cNvPr id="139" name="Google Shape;139;p22"/>
          <p:cNvPicPr preferRelativeResize="0"/>
          <p:nvPr/>
        </p:nvPicPr>
        <p:blipFill rotWithShape="1">
          <a:blip r:embed="rId4">
            <a:alphaModFix/>
          </a:blip>
          <a:srcRect b="46201" l="0" r="0" t="0"/>
          <a:stretch/>
        </p:blipFill>
        <p:spPr>
          <a:xfrm>
            <a:off x="439550" y="1778325"/>
            <a:ext cx="4327000" cy="2383825"/>
          </a:xfrm>
          <a:prstGeom prst="rect">
            <a:avLst/>
          </a:prstGeom>
          <a:noFill/>
          <a:ln>
            <a:noFill/>
          </a:ln>
        </p:spPr>
      </p:pic>
      <p:pic>
        <p:nvPicPr>
          <p:cNvPr id="140" name="Google Shape;140;p22"/>
          <p:cNvPicPr preferRelativeResize="0"/>
          <p:nvPr/>
        </p:nvPicPr>
        <p:blipFill rotWithShape="1">
          <a:blip r:embed="rId4">
            <a:alphaModFix/>
          </a:blip>
          <a:srcRect b="0" l="0" r="0" t="52462"/>
          <a:stretch/>
        </p:blipFill>
        <p:spPr>
          <a:xfrm>
            <a:off x="4860625" y="2034700"/>
            <a:ext cx="3843625" cy="187107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F35425"/>
        </a:solidFill>
      </p:bgPr>
    </p:bg>
    <p:spTree>
      <p:nvGrpSpPr>
        <p:cNvPr id="144" name="Shape 144"/>
        <p:cNvGrpSpPr/>
        <p:nvPr/>
      </p:nvGrpSpPr>
      <p:grpSpPr>
        <a:xfrm>
          <a:off x="0" y="0"/>
          <a:ext cx="0" cy="0"/>
          <a:chOff x="0" y="0"/>
          <a:chExt cx="0" cy="0"/>
        </a:xfrm>
      </p:grpSpPr>
      <p:sp>
        <p:nvSpPr>
          <p:cNvPr id="145" name="Google Shape;145;p23"/>
          <p:cNvSpPr txBox="1"/>
          <p:nvPr>
            <p:ph type="ctrTitle"/>
          </p:nvPr>
        </p:nvSpPr>
        <p:spPr>
          <a:xfrm>
            <a:off x="514875" y="363588"/>
            <a:ext cx="7772400" cy="11598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sz="5500"/>
              <a:t>Interesting Algorithm</a:t>
            </a:r>
            <a:endParaRPr sz="5500">
              <a:solidFill>
                <a:srgbClr val="434343"/>
              </a:solidFill>
            </a:endParaRPr>
          </a:p>
        </p:txBody>
      </p:sp>
      <p:pic>
        <p:nvPicPr>
          <p:cNvPr id="146" name="Google Shape;146;p23"/>
          <p:cNvPicPr preferRelativeResize="0"/>
          <p:nvPr/>
        </p:nvPicPr>
        <p:blipFill>
          <a:blip r:embed="rId3">
            <a:alphaModFix/>
          </a:blip>
          <a:stretch>
            <a:fillRect/>
          </a:stretch>
        </p:blipFill>
        <p:spPr>
          <a:xfrm>
            <a:off x="7620600" y="0"/>
            <a:ext cx="1523400" cy="1523400"/>
          </a:xfrm>
          <a:prstGeom prst="rect">
            <a:avLst/>
          </a:prstGeom>
          <a:noFill/>
          <a:ln>
            <a:noFill/>
          </a:ln>
        </p:spPr>
      </p:pic>
      <p:sp>
        <p:nvSpPr>
          <p:cNvPr id="147" name="Google Shape;147;p23"/>
          <p:cNvSpPr txBox="1"/>
          <p:nvPr/>
        </p:nvSpPr>
        <p:spPr>
          <a:xfrm>
            <a:off x="717450" y="1618075"/>
            <a:ext cx="7709100" cy="2575200"/>
          </a:xfrm>
          <a:prstGeom prst="rect">
            <a:avLst/>
          </a:prstGeom>
          <a:noFill/>
          <a:ln>
            <a:noFill/>
          </a:ln>
        </p:spPr>
        <p:txBody>
          <a:bodyPr anchorCtr="0" anchor="t" bIns="91425" lIns="91425" spcFirstLastPara="1" rIns="91425" wrap="square" tIns="91425">
            <a:noAutofit/>
          </a:bodyPr>
          <a:lstStyle/>
          <a:p>
            <a:pPr indent="-342900" lvl="0" marL="457200" rtl="0" algn="l">
              <a:spcBef>
                <a:spcPts val="0"/>
              </a:spcBef>
              <a:spcAft>
                <a:spcPts val="0"/>
              </a:spcAft>
              <a:buClr>
                <a:schemeClr val="lt1"/>
              </a:buClr>
              <a:buSzPts val="1800"/>
              <a:buFont typeface="Raleway"/>
              <a:buChar char="●"/>
            </a:pPr>
            <a:r>
              <a:rPr b="1" lang="en" sz="1800">
                <a:solidFill>
                  <a:schemeClr val="lt1"/>
                </a:solidFill>
                <a:latin typeface="Raleway"/>
                <a:ea typeface="Raleway"/>
                <a:cs typeface="Raleway"/>
                <a:sym typeface="Raleway"/>
              </a:rPr>
              <a:t>GetAccountEquity Stored Procedure:</a:t>
            </a:r>
            <a:endParaRPr b="1" sz="1800">
              <a:solidFill>
                <a:schemeClr val="lt1"/>
              </a:solidFill>
              <a:latin typeface="Raleway"/>
              <a:ea typeface="Raleway"/>
              <a:cs typeface="Raleway"/>
              <a:sym typeface="Raleway"/>
            </a:endParaRPr>
          </a:p>
          <a:p>
            <a:pPr indent="-342900" lvl="1" marL="914400" rtl="0" algn="l">
              <a:spcBef>
                <a:spcPts val="0"/>
              </a:spcBef>
              <a:spcAft>
                <a:spcPts val="0"/>
              </a:spcAft>
              <a:buClr>
                <a:schemeClr val="lt1"/>
              </a:buClr>
              <a:buSzPts val="1800"/>
              <a:buFont typeface="Raleway"/>
              <a:buChar char="○"/>
            </a:pPr>
            <a:r>
              <a:rPr lang="en" sz="1800">
                <a:solidFill>
                  <a:schemeClr val="lt1"/>
                </a:solidFill>
                <a:latin typeface="Raleway"/>
                <a:ea typeface="Raleway"/>
                <a:cs typeface="Raleway"/>
                <a:sym typeface="Raleway"/>
              </a:rPr>
              <a:t>All the data in the database is stored at 1 minute intervals</a:t>
            </a:r>
            <a:endParaRPr sz="1800">
              <a:solidFill>
                <a:schemeClr val="lt1"/>
              </a:solidFill>
              <a:latin typeface="Raleway"/>
              <a:ea typeface="Raleway"/>
              <a:cs typeface="Raleway"/>
              <a:sym typeface="Raleway"/>
            </a:endParaRPr>
          </a:p>
          <a:p>
            <a:pPr indent="-342900" lvl="1" marL="914400" rtl="0" algn="l">
              <a:spcBef>
                <a:spcPts val="0"/>
              </a:spcBef>
              <a:spcAft>
                <a:spcPts val="0"/>
              </a:spcAft>
              <a:buClr>
                <a:schemeClr val="lt1"/>
              </a:buClr>
              <a:buSzPts val="1800"/>
              <a:buFont typeface="Raleway"/>
              <a:buChar char="○"/>
            </a:pPr>
            <a:r>
              <a:rPr lang="en" sz="1800">
                <a:solidFill>
                  <a:schemeClr val="lt1"/>
                </a:solidFill>
                <a:latin typeface="Raleway"/>
                <a:ea typeface="Raleway"/>
                <a:cs typeface="Raleway"/>
                <a:sym typeface="Raleway"/>
              </a:rPr>
              <a:t>If the time frame is 1, all we do is return all rows not marked as deleted</a:t>
            </a:r>
            <a:endParaRPr sz="1800">
              <a:solidFill>
                <a:schemeClr val="lt1"/>
              </a:solidFill>
              <a:latin typeface="Raleway"/>
              <a:ea typeface="Raleway"/>
              <a:cs typeface="Raleway"/>
              <a:sym typeface="Raleway"/>
            </a:endParaRPr>
          </a:p>
          <a:p>
            <a:pPr indent="-342900" lvl="1" marL="914400" rtl="0" algn="l">
              <a:spcBef>
                <a:spcPts val="0"/>
              </a:spcBef>
              <a:spcAft>
                <a:spcPts val="0"/>
              </a:spcAft>
              <a:buClr>
                <a:schemeClr val="lt1"/>
              </a:buClr>
              <a:buSzPts val="1800"/>
              <a:buFont typeface="Raleway"/>
              <a:buChar char="○"/>
            </a:pPr>
            <a:r>
              <a:rPr lang="en" sz="1800">
                <a:solidFill>
                  <a:schemeClr val="lt1"/>
                </a:solidFill>
                <a:latin typeface="Raleway"/>
                <a:ea typeface="Raleway"/>
                <a:cs typeface="Raleway"/>
                <a:sym typeface="Raleway"/>
              </a:rPr>
              <a:t>For all other time frame intervals, need to roll up data points not marked for deletion to appropriate time frame and calculate open, high, low, closed, and volume columns</a:t>
            </a:r>
            <a:endParaRPr sz="1800">
              <a:solidFill>
                <a:schemeClr val="lt1"/>
              </a:solidFill>
              <a:latin typeface="Raleway"/>
              <a:ea typeface="Raleway"/>
              <a:cs typeface="Raleway"/>
              <a:sym typeface="Raleway"/>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0BA6F0"/>
        </a:solidFill>
      </p:bgPr>
    </p:bg>
    <p:spTree>
      <p:nvGrpSpPr>
        <p:cNvPr id="151" name="Shape 151"/>
        <p:cNvGrpSpPr/>
        <p:nvPr/>
      </p:nvGrpSpPr>
      <p:grpSpPr>
        <a:xfrm>
          <a:off x="0" y="0"/>
          <a:ext cx="0" cy="0"/>
          <a:chOff x="0" y="0"/>
          <a:chExt cx="0" cy="0"/>
        </a:xfrm>
      </p:grpSpPr>
      <p:sp>
        <p:nvSpPr>
          <p:cNvPr id="152" name="Google Shape;152;p24"/>
          <p:cNvSpPr txBox="1"/>
          <p:nvPr>
            <p:ph type="ctrTitle"/>
          </p:nvPr>
        </p:nvSpPr>
        <p:spPr>
          <a:xfrm>
            <a:off x="489375" y="2366513"/>
            <a:ext cx="7772400" cy="11598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Contact Info</a:t>
            </a:r>
            <a:endParaRPr/>
          </a:p>
          <a:p>
            <a:pPr indent="0" lvl="0" marL="0" rtl="0" algn="l">
              <a:spcBef>
                <a:spcPts val="0"/>
              </a:spcBef>
              <a:spcAft>
                <a:spcPts val="0"/>
              </a:spcAft>
              <a:buNone/>
            </a:pPr>
            <a:r>
              <a:t/>
            </a:r>
            <a:endParaRPr sz="3600">
              <a:solidFill>
                <a:srgbClr val="434343"/>
              </a:solidFill>
            </a:endParaRPr>
          </a:p>
          <a:p>
            <a:pPr indent="0" lvl="0" marL="0" rtl="0" algn="l">
              <a:spcBef>
                <a:spcPts val="0"/>
              </a:spcBef>
              <a:spcAft>
                <a:spcPts val="0"/>
              </a:spcAft>
              <a:buNone/>
            </a:pPr>
            <a:r>
              <a:t/>
            </a:r>
            <a:endParaRPr sz="3600">
              <a:solidFill>
                <a:srgbClr val="434343"/>
              </a:solidFill>
            </a:endParaRPr>
          </a:p>
          <a:p>
            <a:pPr indent="0" lvl="0" marL="0" rtl="0" algn="l">
              <a:spcBef>
                <a:spcPts val="0"/>
              </a:spcBef>
              <a:spcAft>
                <a:spcPts val="0"/>
              </a:spcAft>
              <a:buNone/>
            </a:pPr>
            <a:r>
              <a:t/>
            </a:r>
            <a:endParaRPr sz="3600">
              <a:solidFill>
                <a:srgbClr val="434343"/>
              </a:solidFill>
            </a:endParaRPr>
          </a:p>
        </p:txBody>
      </p:sp>
      <p:pic>
        <p:nvPicPr>
          <p:cNvPr id="153" name="Google Shape;153;p24"/>
          <p:cNvPicPr preferRelativeResize="0"/>
          <p:nvPr/>
        </p:nvPicPr>
        <p:blipFill>
          <a:blip r:embed="rId3">
            <a:alphaModFix/>
          </a:blip>
          <a:stretch>
            <a:fillRect/>
          </a:stretch>
        </p:blipFill>
        <p:spPr>
          <a:xfrm>
            <a:off x="7620600" y="0"/>
            <a:ext cx="1523400" cy="1523400"/>
          </a:xfrm>
          <a:prstGeom prst="rect">
            <a:avLst/>
          </a:prstGeom>
          <a:noFill/>
          <a:ln>
            <a:noFill/>
          </a:ln>
        </p:spPr>
      </p:pic>
      <p:sp>
        <p:nvSpPr>
          <p:cNvPr id="154" name="Google Shape;154;p24"/>
          <p:cNvSpPr txBox="1"/>
          <p:nvPr/>
        </p:nvSpPr>
        <p:spPr>
          <a:xfrm>
            <a:off x="988775" y="1911075"/>
            <a:ext cx="5875200" cy="1523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a:solidFill>
                  <a:schemeClr val="lt1"/>
                </a:solidFill>
                <a:latin typeface="Raleway"/>
                <a:ea typeface="Raleway"/>
                <a:cs typeface="Raleway"/>
                <a:sym typeface="Raleway"/>
              </a:rPr>
              <a:t>Estefani Arroyo, Developer</a:t>
            </a:r>
            <a:endParaRPr b="1" sz="1800">
              <a:solidFill>
                <a:schemeClr val="lt1"/>
              </a:solidFill>
              <a:latin typeface="Raleway"/>
              <a:ea typeface="Raleway"/>
              <a:cs typeface="Raleway"/>
              <a:sym typeface="Raleway"/>
            </a:endParaRPr>
          </a:p>
          <a:p>
            <a:pPr indent="0" lvl="0" marL="0" rtl="0" algn="l">
              <a:spcBef>
                <a:spcPts val="0"/>
              </a:spcBef>
              <a:spcAft>
                <a:spcPts val="0"/>
              </a:spcAft>
              <a:buNone/>
            </a:pPr>
            <a:r>
              <a:rPr b="1" lang="en" sz="1800" u="sng">
                <a:solidFill>
                  <a:schemeClr val="hlink"/>
                </a:solidFill>
                <a:latin typeface="Raleway"/>
                <a:ea typeface="Raleway"/>
                <a:cs typeface="Raleway"/>
                <a:sym typeface="Raleway"/>
                <a:hlinkClick r:id="rId4"/>
              </a:rPr>
              <a:t>earro017@fiu.edu</a:t>
            </a:r>
            <a:endParaRPr b="1" sz="1800">
              <a:solidFill>
                <a:schemeClr val="lt1"/>
              </a:solidFill>
              <a:latin typeface="Raleway"/>
              <a:ea typeface="Raleway"/>
              <a:cs typeface="Raleway"/>
              <a:sym typeface="Raleway"/>
            </a:endParaRPr>
          </a:p>
          <a:p>
            <a:pPr indent="0" lvl="0" marL="0" rtl="0" algn="l">
              <a:spcBef>
                <a:spcPts val="0"/>
              </a:spcBef>
              <a:spcAft>
                <a:spcPts val="0"/>
              </a:spcAft>
              <a:buNone/>
            </a:pPr>
            <a:r>
              <a:t/>
            </a:r>
            <a:endParaRPr b="1" sz="1800">
              <a:solidFill>
                <a:schemeClr val="lt1"/>
              </a:solidFill>
              <a:latin typeface="Raleway"/>
              <a:ea typeface="Raleway"/>
              <a:cs typeface="Raleway"/>
              <a:sym typeface="Raleway"/>
            </a:endParaRPr>
          </a:p>
          <a:p>
            <a:pPr indent="0" lvl="0" marL="0" rtl="0" algn="l">
              <a:spcBef>
                <a:spcPts val="0"/>
              </a:spcBef>
              <a:spcAft>
                <a:spcPts val="0"/>
              </a:spcAft>
              <a:buNone/>
            </a:pPr>
            <a:r>
              <a:rPr b="1" lang="en" sz="1800">
                <a:solidFill>
                  <a:schemeClr val="lt1"/>
                </a:solidFill>
                <a:latin typeface="Raleway"/>
                <a:ea typeface="Raleway"/>
                <a:cs typeface="Raleway"/>
                <a:sym typeface="Raleway"/>
              </a:rPr>
              <a:t>Nalin Suri, Developer</a:t>
            </a:r>
            <a:endParaRPr b="1" sz="1800">
              <a:solidFill>
                <a:schemeClr val="lt1"/>
              </a:solidFill>
              <a:latin typeface="Raleway"/>
              <a:ea typeface="Raleway"/>
              <a:cs typeface="Raleway"/>
              <a:sym typeface="Raleway"/>
            </a:endParaRPr>
          </a:p>
          <a:p>
            <a:pPr indent="0" lvl="0" marL="0" rtl="0" algn="l">
              <a:spcBef>
                <a:spcPts val="0"/>
              </a:spcBef>
              <a:spcAft>
                <a:spcPts val="0"/>
              </a:spcAft>
              <a:buNone/>
            </a:pPr>
            <a:r>
              <a:rPr b="1" lang="en" sz="1800" u="sng">
                <a:solidFill>
                  <a:schemeClr val="hlink"/>
                </a:solidFill>
                <a:latin typeface="Raleway"/>
                <a:ea typeface="Raleway"/>
                <a:cs typeface="Raleway"/>
                <a:sym typeface="Raleway"/>
                <a:hlinkClick r:id="rId5"/>
              </a:rPr>
              <a:t>nsuri001@fiu.edu</a:t>
            </a:r>
            <a:endParaRPr b="1" sz="1800">
              <a:solidFill>
                <a:schemeClr val="lt1"/>
              </a:solidFill>
              <a:latin typeface="Raleway"/>
              <a:ea typeface="Raleway"/>
              <a:cs typeface="Raleway"/>
              <a:sym typeface="Raleway"/>
            </a:endParaRPr>
          </a:p>
          <a:p>
            <a:pPr indent="0" lvl="0" marL="0" rtl="0" algn="l">
              <a:spcBef>
                <a:spcPts val="0"/>
              </a:spcBef>
              <a:spcAft>
                <a:spcPts val="0"/>
              </a:spcAft>
              <a:buNone/>
            </a:pPr>
            <a:r>
              <a:t/>
            </a:r>
            <a:endParaRPr b="1" sz="1800">
              <a:solidFill>
                <a:schemeClr val="lt1"/>
              </a:solidFill>
              <a:latin typeface="Raleway"/>
              <a:ea typeface="Raleway"/>
              <a:cs typeface="Raleway"/>
              <a:sym typeface="Raleway"/>
            </a:endParaRPr>
          </a:p>
          <a:p>
            <a:pPr indent="0" lvl="0" marL="0" rtl="0" algn="l">
              <a:spcBef>
                <a:spcPts val="0"/>
              </a:spcBef>
              <a:spcAft>
                <a:spcPts val="0"/>
              </a:spcAft>
              <a:buNone/>
            </a:pPr>
            <a:r>
              <a:rPr b="1" lang="en" sz="1800">
                <a:solidFill>
                  <a:schemeClr val="lt1"/>
                </a:solidFill>
                <a:latin typeface="Raleway"/>
                <a:ea typeface="Raleway"/>
                <a:cs typeface="Raleway"/>
                <a:sym typeface="Raleway"/>
              </a:rPr>
              <a:t>Dr. Masoud Sadjadi, Product Owner/Professor</a:t>
            </a:r>
            <a:endParaRPr b="1" sz="1800">
              <a:solidFill>
                <a:schemeClr val="lt1"/>
              </a:solidFill>
              <a:latin typeface="Raleway"/>
              <a:ea typeface="Raleway"/>
              <a:cs typeface="Raleway"/>
              <a:sym typeface="Raleway"/>
            </a:endParaRPr>
          </a:p>
          <a:p>
            <a:pPr indent="0" lvl="0" marL="0" rtl="0" algn="l">
              <a:spcBef>
                <a:spcPts val="0"/>
              </a:spcBef>
              <a:spcAft>
                <a:spcPts val="0"/>
              </a:spcAft>
              <a:buNone/>
            </a:pPr>
            <a:r>
              <a:rPr b="1" lang="en" sz="1800" u="sng">
                <a:solidFill>
                  <a:schemeClr val="hlink"/>
                </a:solidFill>
                <a:latin typeface="Raleway"/>
                <a:ea typeface="Raleway"/>
                <a:cs typeface="Raleway"/>
                <a:sym typeface="Raleway"/>
                <a:hlinkClick r:id="rId6"/>
              </a:rPr>
              <a:t>sadjadi@cs.fiu.edu</a:t>
            </a:r>
            <a:r>
              <a:rPr b="1" lang="en" sz="1800">
                <a:solidFill>
                  <a:schemeClr val="lt1"/>
                </a:solidFill>
                <a:latin typeface="Raleway"/>
                <a:ea typeface="Raleway"/>
                <a:cs typeface="Raleway"/>
                <a:sym typeface="Raleway"/>
              </a:rPr>
              <a:t> </a:t>
            </a:r>
            <a:endParaRPr b="1" sz="1800">
              <a:solidFill>
                <a:schemeClr val="lt1"/>
              </a:solidFill>
              <a:latin typeface="Raleway"/>
              <a:ea typeface="Raleway"/>
              <a:cs typeface="Raleway"/>
              <a:sym typeface="Raleway"/>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F35425"/>
        </a:solidFill>
      </p:bgPr>
    </p:bg>
    <p:spTree>
      <p:nvGrpSpPr>
        <p:cNvPr id="65" name="Shape 65"/>
        <p:cNvGrpSpPr/>
        <p:nvPr/>
      </p:nvGrpSpPr>
      <p:grpSpPr>
        <a:xfrm>
          <a:off x="0" y="0"/>
          <a:ext cx="0" cy="0"/>
          <a:chOff x="0" y="0"/>
          <a:chExt cx="0" cy="0"/>
        </a:xfrm>
      </p:grpSpPr>
      <p:sp>
        <p:nvSpPr>
          <p:cNvPr id="66" name="Google Shape;66;p13"/>
          <p:cNvSpPr txBox="1"/>
          <p:nvPr>
            <p:ph type="ctrTitle"/>
          </p:nvPr>
        </p:nvSpPr>
        <p:spPr>
          <a:xfrm>
            <a:off x="489375" y="2366513"/>
            <a:ext cx="7772400" cy="11598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Problem Definition</a:t>
            </a:r>
            <a:endParaRPr/>
          </a:p>
          <a:p>
            <a:pPr indent="0" lvl="0" marL="0" rtl="0" algn="l">
              <a:spcBef>
                <a:spcPts val="0"/>
              </a:spcBef>
              <a:spcAft>
                <a:spcPts val="0"/>
              </a:spcAft>
              <a:buNone/>
            </a:pPr>
            <a:r>
              <a:t/>
            </a:r>
            <a:endParaRPr sz="3600">
              <a:solidFill>
                <a:srgbClr val="434343"/>
              </a:solidFill>
            </a:endParaRPr>
          </a:p>
          <a:p>
            <a:pPr indent="0" lvl="0" marL="0" rtl="0" algn="l">
              <a:spcBef>
                <a:spcPts val="0"/>
              </a:spcBef>
              <a:spcAft>
                <a:spcPts val="0"/>
              </a:spcAft>
              <a:buNone/>
            </a:pPr>
            <a:r>
              <a:t/>
            </a:r>
            <a:endParaRPr sz="3600">
              <a:solidFill>
                <a:srgbClr val="434343"/>
              </a:solidFill>
            </a:endParaRPr>
          </a:p>
          <a:p>
            <a:pPr indent="0" lvl="0" marL="0" rtl="0" algn="l">
              <a:spcBef>
                <a:spcPts val="0"/>
              </a:spcBef>
              <a:spcAft>
                <a:spcPts val="0"/>
              </a:spcAft>
              <a:buNone/>
            </a:pPr>
            <a:r>
              <a:t/>
            </a:r>
            <a:endParaRPr sz="3600">
              <a:solidFill>
                <a:srgbClr val="434343"/>
              </a:solidFill>
            </a:endParaRPr>
          </a:p>
        </p:txBody>
      </p:sp>
      <p:sp>
        <p:nvSpPr>
          <p:cNvPr id="67" name="Google Shape;67;p13"/>
          <p:cNvSpPr txBox="1"/>
          <p:nvPr/>
        </p:nvSpPr>
        <p:spPr>
          <a:xfrm>
            <a:off x="562600" y="1703400"/>
            <a:ext cx="8134800" cy="26814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rgbClr val="000000"/>
              </a:buClr>
              <a:buSzPts val="1100"/>
              <a:buFont typeface="Arial"/>
              <a:buNone/>
            </a:pPr>
            <a:r>
              <a:rPr b="1" lang="en" sz="1800" u="sng">
                <a:solidFill>
                  <a:schemeClr val="lt1"/>
                </a:solidFill>
                <a:latin typeface="Raleway"/>
                <a:ea typeface="Raleway"/>
                <a:cs typeface="Raleway"/>
                <a:sym typeface="Raleway"/>
              </a:rPr>
              <a:t>EForT:</a:t>
            </a:r>
            <a:r>
              <a:rPr lang="en" sz="1800">
                <a:solidFill>
                  <a:schemeClr val="lt1"/>
                </a:solidFill>
                <a:latin typeface="Raleway"/>
                <a:ea typeface="Raleway"/>
                <a:cs typeface="Raleway"/>
                <a:sym typeface="Raleway"/>
              </a:rPr>
              <a:t> </a:t>
            </a:r>
            <a:endParaRPr sz="1800">
              <a:solidFill>
                <a:schemeClr val="lt1"/>
              </a:solidFill>
              <a:latin typeface="Raleway"/>
              <a:ea typeface="Raleway"/>
              <a:cs typeface="Raleway"/>
              <a:sym typeface="Raleway"/>
            </a:endParaRPr>
          </a:p>
          <a:p>
            <a:pPr indent="0" lvl="0" marL="0" rtl="0" algn="l">
              <a:lnSpc>
                <a:spcPct val="115000"/>
              </a:lnSpc>
              <a:spcBef>
                <a:spcPts val="0"/>
              </a:spcBef>
              <a:spcAft>
                <a:spcPts val="0"/>
              </a:spcAft>
              <a:buNone/>
            </a:pPr>
            <a:r>
              <a:rPr lang="en" sz="1800">
                <a:solidFill>
                  <a:schemeClr val="lt1"/>
                </a:solidFill>
                <a:latin typeface="Raleway"/>
                <a:ea typeface="Raleway"/>
                <a:cs typeface="Raleway"/>
                <a:sym typeface="Raleway"/>
              </a:rPr>
              <a:t>EForT is a platform that allows traders to make empowered and better-informed decisions with information on the financial market, trading tools, education, and technical analysis of an account. </a:t>
            </a:r>
            <a:endParaRPr sz="1800">
              <a:solidFill>
                <a:schemeClr val="lt1"/>
              </a:solidFill>
              <a:latin typeface="Raleway"/>
              <a:ea typeface="Raleway"/>
              <a:cs typeface="Raleway"/>
              <a:sym typeface="Raleway"/>
            </a:endParaRPr>
          </a:p>
          <a:p>
            <a:pPr indent="0" lvl="0" marL="0" rtl="0" algn="l">
              <a:lnSpc>
                <a:spcPct val="115000"/>
              </a:lnSpc>
              <a:spcBef>
                <a:spcPts val="0"/>
              </a:spcBef>
              <a:spcAft>
                <a:spcPts val="0"/>
              </a:spcAft>
              <a:buNone/>
            </a:pPr>
            <a:r>
              <a:t/>
            </a:r>
            <a:endParaRPr sz="1800">
              <a:solidFill>
                <a:schemeClr val="lt1"/>
              </a:solidFill>
              <a:latin typeface="Raleway"/>
              <a:ea typeface="Raleway"/>
              <a:cs typeface="Raleway"/>
              <a:sym typeface="Raleway"/>
            </a:endParaRPr>
          </a:p>
          <a:p>
            <a:pPr indent="0" lvl="0" marL="0" rtl="0" algn="l">
              <a:lnSpc>
                <a:spcPct val="115000"/>
              </a:lnSpc>
              <a:spcBef>
                <a:spcPts val="0"/>
              </a:spcBef>
              <a:spcAft>
                <a:spcPts val="0"/>
              </a:spcAft>
              <a:buClr>
                <a:schemeClr val="dk1"/>
              </a:buClr>
              <a:buSzPts val="1100"/>
              <a:buFont typeface="Arial"/>
              <a:buNone/>
            </a:pPr>
            <a:r>
              <a:rPr b="1" lang="en" sz="1800" u="sng">
                <a:solidFill>
                  <a:schemeClr val="lt1"/>
                </a:solidFill>
                <a:latin typeface="Raleway"/>
                <a:ea typeface="Raleway"/>
                <a:cs typeface="Raleway"/>
                <a:sym typeface="Raleway"/>
              </a:rPr>
              <a:t>EFVT</a:t>
            </a:r>
            <a:r>
              <a:rPr b="1" lang="en" sz="1800" u="sng">
                <a:solidFill>
                  <a:schemeClr val="lt1"/>
                </a:solidFill>
                <a:latin typeface="Raleway"/>
                <a:ea typeface="Raleway"/>
                <a:cs typeface="Raleway"/>
                <a:sym typeface="Raleway"/>
              </a:rPr>
              <a:t>:</a:t>
            </a:r>
            <a:r>
              <a:rPr lang="en" sz="1800">
                <a:solidFill>
                  <a:schemeClr val="lt1"/>
                </a:solidFill>
                <a:latin typeface="Raleway"/>
                <a:ea typeface="Raleway"/>
                <a:cs typeface="Raleway"/>
                <a:sym typeface="Raleway"/>
              </a:rPr>
              <a:t> </a:t>
            </a:r>
            <a:endParaRPr sz="1800">
              <a:solidFill>
                <a:schemeClr val="lt1"/>
              </a:solidFill>
              <a:latin typeface="Raleway"/>
              <a:ea typeface="Raleway"/>
              <a:cs typeface="Raleway"/>
              <a:sym typeface="Raleway"/>
            </a:endParaRPr>
          </a:p>
          <a:p>
            <a:pPr indent="0" lvl="0" marL="0" rtl="0" algn="l">
              <a:lnSpc>
                <a:spcPct val="115000"/>
              </a:lnSpc>
              <a:spcBef>
                <a:spcPts val="0"/>
              </a:spcBef>
              <a:spcAft>
                <a:spcPts val="0"/>
              </a:spcAft>
              <a:buClr>
                <a:schemeClr val="dk1"/>
              </a:buClr>
              <a:buSzPts val="1100"/>
              <a:buFont typeface="Arial"/>
              <a:buNone/>
            </a:pPr>
            <a:r>
              <a:rPr lang="en" sz="1800">
                <a:solidFill>
                  <a:schemeClr val="lt1"/>
                </a:solidFill>
                <a:latin typeface="Raleway"/>
                <a:ea typeface="Raleway"/>
                <a:cs typeface="Raleway"/>
                <a:sym typeface="Raleway"/>
              </a:rPr>
              <a:t>The EFVT team works across the entire stack to provide data visualizations in the application related to the equity data of a user’s Forex Trading account(s).</a:t>
            </a:r>
            <a:endParaRPr sz="1800">
              <a:solidFill>
                <a:schemeClr val="lt1"/>
              </a:solidFill>
              <a:latin typeface="Raleway"/>
              <a:ea typeface="Raleway"/>
              <a:cs typeface="Raleway"/>
              <a:sym typeface="Raleway"/>
            </a:endParaRPr>
          </a:p>
        </p:txBody>
      </p:sp>
      <p:pic>
        <p:nvPicPr>
          <p:cNvPr id="68" name="Google Shape;68;p13"/>
          <p:cNvPicPr preferRelativeResize="0"/>
          <p:nvPr/>
        </p:nvPicPr>
        <p:blipFill>
          <a:blip r:embed="rId3">
            <a:alphaModFix/>
          </a:blip>
          <a:stretch>
            <a:fillRect/>
          </a:stretch>
        </p:blipFill>
        <p:spPr>
          <a:xfrm>
            <a:off x="7620600" y="0"/>
            <a:ext cx="1523400" cy="15234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80BC0A"/>
        </a:solidFill>
      </p:bgPr>
    </p:bg>
    <p:spTree>
      <p:nvGrpSpPr>
        <p:cNvPr id="72" name="Shape 72"/>
        <p:cNvGrpSpPr/>
        <p:nvPr/>
      </p:nvGrpSpPr>
      <p:grpSpPr>
        <a:xfrm>
          <a:off x="0" y="0"/>
          <a:ext cx="0" cy="0"/>
          <a:chOff x="0" y="0"/>
          <a:chExt cx="0" cy="0"/>
        </a:xfrm>
      </p:grpSpPr>
      <p:sp>
        <p:nvSpPr>
          <p:cNvPr id="73" name="Google Shape;73;p14"/>
          <p:cNvSpPr txBox="1"/>
          <p:nvPr>
            <p:ph type="ctrTitle"/>
          </p:nvPr>
        </p:nvSpPr>
        <p:spPr>
          <a:xfrm>
            <a:off x="591075" y="363588"/>
            <a:ext cx="7772400" cy="11598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sz="5500"/>
              <a:t>Project Management</a:t>
            </a:r>
            <a:endParaRPr sz="5500">
              <a:solidFill>
                <a:srgbClr val="434343"/>
              </a:solidFill>
            </a:endParaRPr>
          </a:p>
        </p:txBody>
      </p:sp>
      <p:sp>
        <p:nvSpPr>
          <p:cNvPr id="74" name="Google Shape;74;p14"/>
          <p:cNvSpPr txBox="1"/>
          <p:nvPr/>
        </p:nvSpPr>
        <p:spPr>
          <a:xfrm>
            <a:off x="1050125" y="2451150"/>
            <a:ext cx="1877100" cy="6096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sz="2400">
                <a:solidFill>
                  <a:schemeClr val="lt1"/>
                </a:solidFill>
                <a:latin typeface="Raleway"/>
                <a:ea typeface="Raleway"/>
                <a:cs typeface="Raleway"/>
                <a:sym typeface="Raleway"/>
              </a:rPr>
              <a:t>Gantt Chart</a:t>
            </a:r>
            <a:endParaRPr sz="2400">
              <a:solidFill>
                <a:schemeClr val="lt1"/>
              </a:solidFill>
              <a:latin typeface="Raleway"/>
              <a:ea typeface="Raleway"/>
              <a:cs typeface="Raleway"/>
              <a:sym typeface="Raleway"/>
            </a:endParaRPr>
          </a:p>
          <a:p>
            <a:pPr indent="0" lvl="0" marL="0" rtl="0" algn="l">
              <a:lnSpc>
                <a:spcPct val="115000"/>
              </a:lnSpc>
              <a:spcBef>
                <a:spcPts val="0"/>
              </a:spcBef>
              <a:spcAft>
                <a:spcPts val="0"/>
              </a:spcAft>
              <a:buNone/>
            </a:pPr>
            <a:r>
              <a:t/>
            </a:r>
            <a:endParaRPr sz="1200">
              <a:solidFill>
                <a:schemeClr val="lt1"/>
              </a:solidFill>
              <a:latin typeface="Raleway"/>
              <a:ea typeface="Raleway"/>
              <a:cs typeface="Raleway"/>
              <a:sym typeface="Raleway"/>
            </a:endParaRPr>
          </a:p>
          <a:p>
            <a:pPr indent="0" lvl="0" marL="0" rtl="0" algn="l">
              <a:spcBef>
                <a:spcPts val="0"/>
              </a:spcBef>
              <a:spcAft>
                <a:spcPts val="0"/>
              </a:spcAft>
              <a:buNone/>
            </a:pPr>
            <a:r>
              <a:t/>
            </a:r>
            <a:endParaRPr sz="1200">
              <a:solidFill>
                <a:schemeClr val="lt1"/>
              </a:solidFill>
              <a:latin typeface="Raleway"/>
              <a:ea typeface="Raleway"/>
              <a:cs typeface="Raleway"/>
              <a:sym typeface="Raleway"/>
            </a:endParaRPr>
          </a:p>
        </p:txBody>
      </p:sp>
      <p:pic>
        <p:nvPicPr>
          <p:cNvPr id="75" name="Google Shape;75;p14"/>
          <p:cNvPicPr preferRelativeResize="0"/>
          <p:nvPr/>
        </p:nvPicPr>
        <p:blipFill>
          <a:blip r:embed="rId3">
            <a:alphaModFix/>
          </a:blip>
          <a:stretch>
            <a:fillRect/>
          </a:stretch>
        </p:blipFill>
        <p:spPr>
          <a:xfrm>
            <a:off x="7620600" y="0"/>
            <a:ext cx="1523400" cy="1523400"/>
          </a:xfrm>
          <a:prstGeom prst="rect">
            <a:avLst/>
          </a:prstGeom>
          <a:noFill/>
          <a:ln>
            <a:noFill/>
          </a:ln>
        </p:spPr>
      </p:pic>
      <p:pic>
        <p:nvPicPr>
          <p:cNvPr id="76" name="Google Shape;76;p14" title="Chart"/>
          <p:cNvPicPr preferRelativeResize="0"/>
          <p:nvPr/>
        </p:nvPicPr>
        <p:blipFill>
          <a:blip r:embed="rId4">
            <a:alphaModFix/>
          </a:blip>
          <a:stretch>
            <a:fillRect/>
          </a:stretch>
        </p:blipFill>
        <p:spPr>
          <a:xfrm>
            <a:off x="3443875" y="1523400"/>
            <a:ext cx="5019299" cy="3101349"/>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0BA6F0"/>
        </a:solidFill>
      </p:bgPr>
    </p:bg>
    <p:spTree>
      <p:nvGrpSpPr>
        <p:cNvPr id="80" name="Shape 80"/>
        <p:cNvGrpSpPr/>
        <p:nvPr/>
      </p:nvGrpSpPr>
      <p:grpSpPr>
        <a:xfrm>
          <a:off x="0" y="0"/>
          <a:ext cx="0" cy="0"/>
          <a:chOff x="0" y="0"/>
          <a:chExt cx="0" cy="0"/>
        </a:xfrm>
      </p:grpSpPr>
      <p:sp>
        <p:nvSpPr>
          <p:cNvPr id="81" name="Google Shape;81;p15"/>
          <p:cNvSpPr txBox="1"/>
          <p:nvPr>
            <p:ph type="ctrTitle"/>
          </p:nvPr>
        </p:nvSpPr>
        <p:spPr>
          <a:xfrm>
            <a:off x="466100" y="877413"/>
            <a:ext cx="7772400" cy="11598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User Stories</a:t>
            </a:r>
            <a:endParaRPr sz="3600">
              <a:solidFill>
                <a:srgbClr val="434343"/>
              </a:solidFill>
            </a:endParaRPr>
          </a:p>
          <a:p>
            <a:pPr indent="0" lvl="0" marL="0" rtl="0" algn="l">
              <a:spcBef>
                <a:spcPts val="0"/>
              </a:spcBef>
              <a:spcAft>
                <a:spcPts val="0"/>
              </a:spcAft>
              <a:buNone/>
            </a:pPr>
            <a:r>
              <a:t/>
            </a:r>
            <a:endParaRPr sz="3600">
              <a:solidFill>
                <a:srgbClr val="434343"/>
              </a:solidFill>
            </a:endParaRPr>
          </a:p>
        </p:txBody>
      </p:sp>
      <p:pic>
        <p:nvPicPr>
          <p:cNvPr id="82" name="Google Shape;82;p15"/>
          <p:cNvPicPr preferRelativeResize="0"/>
          <p:nvPr/>
        </p:nvPicPr>
        <p:blipFill>
          <a:blip r:embed="rId3">
            <a:alphaModFix/>
          </a:blip>
          <a:stretch>
            <a:fillRect/>
          </a:stretch>
        </p:blipFill>
        <p:spPr>
          <a:xfrm>
            <a:off x="7620600" y="0"/>
            <a:ext cx="1523400" cy="1523400"/>
          </a:xfrm>
          <a:prstGeom prst="rect">
            <a:avLst/>
          </a:prstGeom>
          <a:noFill/>
          <a:ln>
            <a:noFill/>
          </a:ln>
        </p:spPr>
      </p:pic>
      <p:graphicFrame>
        <p:nvGraphicFramePr>
          <p:cNvPr id="83" name="Google Shape;83;p15"/>
          <p:cNvGraphicFramePr/>
          <p:nvPr/>
        </p:nvGraphicFramePr>
        <p:xfrm>
          <a:off x="882725" y="1617800"/>
          <a:ext cx="3000000" cy="3000000"/>
        </p:xfrm>
        <a:graphic>
          <a:graphicData uri="http://schemas.openxmlformats.org/drawingml/2006/table">
            <a:tbl>
              <a:tblPr>
                <a:noFill/>
                <a:tableStyleId>{E9C671BD-76A9-46F8-8E7D-E98AEA3454B7}</a:tableStyleId>
              </a:tblPr>
              <a:tblGrid>
                <a:gridCol w="737750"/>
                <a:gridCol w="1412550"/>
                <a:gridCol w="5088700"/>
              </a:tblGrid>
              <a:tr h="438950">
                <a:tc>
                  <a:txBody>
                    <a:bodyPr/>
                    <a:lstStyle/>
                    <a:p>
                      <a:pPr indent="0" lvl="0" marL="0" rtl="0" algn="l">
                        <a:spcBef>
                          <a:spcPts val="0"/>
                        </a:spcBef>
                        <a:spcAft>
                          <a:spcPts val="0"/>
                        </a:spcAft>
                        <a:buNone/>
                      </a:pPr>
                      <a:r>
                        <a:rPr b="1" lang="en">
                          <a:solidFill>
                            <a:srgbClr val="FFFFFF"/>
                          </a:solidFill>
                          <a:latin typeface="Raleway"/>
                          <a:ea typeface="Raleway"/>
                          <a:cs typeface="Raleway"/>
                          <a:sym typeface="Raleway"/>
                        </a:rPr>
                        <a:t>Sprint</a:t>
                      </a:r>
                      <a:endParaRPr b="1">
                        <a:solidFill>
                          <a:srgbClr val="FFFFFF"/>
                        </a:solidFill>
                        <a:latin typeface="Raleway"/>
                        <a:ea typeface="Raleway"/>
                        <a:cs typeface="Raleway"/>
                        <a:sym typeface="Raleway"/>
                      </a:endParaRPr>
                    </a:p>
                  </a:txBody>
                  <a:tcPr marT="91425" marB="91425" marR="91425" marL="91425">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tcPr>
                </a:tc>
                <a:tc>
                  <a:txBody>
                    <a:bodyPr/>
                    <a:lstStyle/>
                    <a:p>
                      <a:pPr indent="0" lvl="0" marL="0" rtl="0" algn="l">
                        <a:spcBef>
                          <a:spcPts val="0"/>
                        </a:spcBef>
                        <a:spcAft>
                          <a:spcPts val="0"/>
                        </a:spcAft>
                        <a:buNone/>
                      </a:pPr>
                      <a:r>
                        <a:rPr b="1" lang="en">
                          <a:solidFill>
                            <a:srgbClr val="FFFFFF"/>
                          </a:solidFill>
                          <a:latin typeface="Raleway"/>
                          <a:ea typeface="Raleway"/>
                          <a:cs typeface="Raleway"/>
                          <a:sym typeface="Raleway"/>
                        </a:rPr>
                        <a:t>Issue Key</a:t>
                      </a:r>
                      <a:endParaRPr b="1">
                        <a:solidFill>
                          <a:srgbClr val="FFFFFF"/>
                        </a:solidFill>
                        <a:latin typeface="Raleway"/>
                        <a:ea typeface="Raleway"/>
                        <a:cs typeface="Raleway"/>
                        <a:sym typeface="Raleway"/>
                      </a:endParaRPr>
                    </a:p>
                  </a:txBody>
                  <a:tcPr marT="91425" marB="91425" marR="91425" marL="91425">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tcPr>
                </a:tc>
                <a:tc>
                  <a:txBody>
                    <a:bodyPr/>
                    <a:lstStyle/>
                    <a:p>
                      <a:pPr indent="0" lvl="0" marL="0" rtl="0" algn="l">
                        <a:spcBef>
                          <a:spcPts val="0"/>
                        </a:spcBef>
                        <a:spcAft>
                          <a:spcPts val="0"/>
                        </a:spcAft>
                        <a:buNone/>
                      </a:pPr>
                      <a:r>
                        <a:rPr b="1" lang="en">
                          <a:solidFill>
                            <a:srgbClr val="FFFFFF"/>
                          </a:solidFill>
                          <a:latin typeface="Raleway"/>
                          <a:ea typeface="Raleway"/>
                          <a:cs typeface="Raleway"/>
                          <a:sym typeface="Raleway"/>
                        </a:rPr>
                        <a:t>Summary</a:t>
                      </a:r>
                      <a:endParaRPr b="1">
                        <a:solidFill>
                          <a:srgbClr val="FFFFFF"/>
                        </a:solidFill>
                        <a:latin typeface="Raleway"/>
                        <a:ea typeface="Raleway"/>
                        <a:cs typeface="Raleway"/>
                        <a:sym typeface="Raleway"/>
                      </a:endParaRPr>
                    </a:p>
                  </a:txBody>
                  <a:tcPr marT="91425" marB="91425" marR="91425" marL="91425">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tcPr>
                </a:tc>
              </a:tr>
              <a:tr h="381000">
                <a:tc>
                  <a:txBody>
                    <a:bodyPr/>
                    <a:lstStyle/>
                    <a:p>
                      <a:pPr indent="0" lvl="0" marL="0" rtl="0" algn="l">
                        <a:spcBef>
                          <a:spcPts val="0"/>
                        </a:spcBef>
                        <a:spcAft>
                          <a:spcPts val="0"/>
                        </a:spcAft>
                        <a:buNone/>
                      </a:pPr>
                      <a:r>
                        <a:rPr lang="en">
                          <a:solidFill>
                            <a:srgbClr val="FFFFFF"/>
                          </a:solidFill>
                          <a:latin typeface="Raleway"/>
                          <a:ea typeface="Raleway"/>
                          <a:cs typeface="Raleway"/>
                          <a:sym typeface="Raleway"/>
                        </a:rPr>
                        <a:t>1</a:t>
                      </a:r>
                      <a:endParaRPr>
                        <a:solidFill>
                          <a:srgbClr val="FFFFFF"/>
                        </a:solidFill>
                        <a:latin typeface="Raleway"/>
                        <a:ea typeface="Raleway"/>
                        <a:cs typeface="Raleway"/>
                        <a:sym typeface="Raleway"/>
                      </a:endParaRPr>
                    </a:p>
                  </a:txBody>
                  <a:tcPr marT="91425" marB="91425" marR="91425" marL="91425">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100"/>
                        <a:buFont typeface="Arial"/>
                        <a:buNone/>
                      </a:pPr>
                      <a:r>
                        <a:rPr lang="en">
                          <a:solidFill>
                            <a:srgbClr val="FFFFFF"/>
                          </a:solidFill>
                          <a:latin typeface="Raleway"/>
                          <a:ea typeface="Raleway"/>
                          <a:cs typeface="Raleway"/>
                          <a:sym typeface="Raleway"/>
                        </a:rPr>
                        <a:t>user_story_10</a:t>
                      </a:r>
                      <a:endParaRPr>
                        <a:solidFill>
                          <a:srgbClr val="FFFFFF"/>
                        </a:solidFill>
                        <a:latin typeface="Raleway"/>
                        <a:ea typeface="Raleway"/>
                        <a:cs typeface="Raleway"/>
                        <a:sym typeface="Raleway"/>
                      </a:endParaRPr>
                    </a:p>
                  </a:txBody>
                  <a:tcPr marT="91425" marB="91425" marR="91425" marL="91425">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tcPr>
                </a:tc>
                <a:tc>
                  <a:txBody>
                    <a:bodyPr/>
                    <a:lstStyle/>
                    <a:p>
                      <a:pPr indent="0" lvl="0" marL="0" rtl="0" algn="l">
                        <a:spcBef>
                          <a:spcPts val="0"/>
                        </a:spcBef>
                        <a:spcAft>
                          <a:spcPts val="0"/>
                        </a:spcAft>
                        <a:buNone/>
                      </a:pPr>
                      <a:r>
                        <a:rPr lang="en">
                          <a:solidFill>
                            <a:srgbClr val="FFFFFF"/>
                          </a:solidFill>
                          <a:latin typeface="Raleway"/>
                          <a:ea typeface="Raleway"/>
                          <a:cs typeface="Raleway"/>
                          <a:sym typeface="Raleway"/>
                        </a:rPr>
                        <a:t>Remove Trader Controller TimeFrames Caching and AccountEquity Union</a:t>
                      </a:r>
                      <a:endParaRPr>
                        <a:solidFill>
                          <a:srgbClr val="FFFFFF"/>
                        </a:solidFill>
                        <a:latin typeface="Raleway"/>
                        <a:ea typeface="Raleway"/>
                        <a:cs typeface="Raleway"/>
                        <a:sym typeface="Raleway"/>
                      </a:endParaRPr>
                    </a:p>
                  </a:txBody>
                  <a:tcPr marT="91425" marB="91425" marR="91425" marL="91425">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tcPr>
                </a:tc>
              </a:tr>
              <a:tr h="381000">
                <a:tc>
                  <a:txBody>
                    <a:bodyPr/>
                    <a:lstStyle/>
                    <a:p>
                      <a:pPr indent="0" lvl="0" marL="0" rtl="0" algn="l">
                        <a:spcBef>
                          <a:spcPts val="0"/>
                        </a:spcBef>
                        <a:spcAft>
                          <a:spcPts val="0"/>
                        </a:spcAft>
                        <a:buNone/>
                      </a:pPr>
                      <a:r>
                        <a:rPr lang="en">
                          <a:solidFill>
                            <a:srgbClr val="FFFFFF"/>
                          </a:solidFill>
                          <a:latin typeface="Raleway"/>
                          <a:ea typeface="Raleway"/>
                          <a:cs typeface="Raleway"/>
                          <a:sym typeface="Raleway"/>
                        </a:rPr>
                        <a:t>1</a:t>
                      </a:r>
                      <a:endParaRPr>
                        <a:solidFill>
                          <a:srgbClr val="FFFFFF"/>
                        </a:solidFill>
                        <a:latin typeface="Raleway"/>
                        <a:ea typeface="Raleway"/>
                        <a:cs typeface="Raleway"/>
                        <a:sym typeface="Raleway"/>
                      </a:endParaRPr>
                    </a:p>
                  </a:txBody>
                  <a:tcPr marT="91425" marB="91425" marR="91425" marL="91425">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100"/>
                        <a:buFont typeface="Arial"/>
                        <a:buNone/>
                      </a:pPr>
                      <a:r>
                        <a:rPr lang="en">
                          <a:solidFill>
                            <a:srgbClr val="FFFFFF"/>
                          </a:solidFill>
                          <a:latin typeface="Raleway"/>
                          <a:ea typeface="Raleway"/>
                          <a:cs typeface="Raleway"/>
                          <a:sym typeface="Raleway"/>
                        </a:rPr>
                        <a:t>user_story_11</a:t>
                      </a:r>
                      <a:endParaRPr>
                        <a:solidFill>
                          <a:srgbClr val="FFFFFF"/>
                        </a:solidFill>
                        <a:latin typeface="Raleway"/>
                        <a:ea typeface="Raleway"/>
                        <a:cs typeface="Raleway"/>
                        <a:sym typeface="Raleway"/>
                      </a:endParaRPr>
                    </a:p>
                  </a:txBody>
                  <a:tcPr marT="91425" marB="91425" marR="91425" marL="91425">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tcPr>
                </a:tc>
                <a:tc>
                  <a:txBody>
                    <a:bodyPr/>
                    <a:lstStyle/>
                    <a:p>
                      <a:pPr indent="0" lvl="0" marL="0" rtl="0" algn="l">
                        <a:spcBef>
                          <a:spcPts val="0"/>
                        </a:spcBef>
                        <a:spcAft>
                          <a:spcPts val="0"/>
                        </a:spcAft>
                        <a:buNone/>
                      </a:pPr>
                      <a:r>
                        <a:rPr lang="en">
                          <a:solidFill>
                            <a:srgbClr val="FFFFFF"/>
                          </a:solidFill>
                          <a:latin typeface="Raleway"/>
                          <a:ea typeface="Raleway"/>
                          <a:cs typeface="Raleway"/>
                          <a:sym typeface="Raleway"/>
                        </a:rPr>
                        <a:t>Use Forex Login Id for the GetAccountEquity function</a:t>
                      </a:r>
                      <a:endParaRPr>
                        <a:solidFill>
                          <a:srgbClr val="FFFFFF"/>
                        </a:solidFill>
                        <a:latin typeface="Raleway"/>
                        <a:ea typeface="Raleway"/>
                        <a:cs typeface="Raleway"/>
                        <a:sym typeface="Raleway"/>
                      </a:endParaRPr>
                    </a:p>
                  </a:txBody>
                  <a:tcPr marT="91425" marB="91425" marR="91425" marL="91425">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tcPr>
                </a:tc>
              </a:tr>
              <a:tr h="381000">
                <a:tc>
                  <a:txBody>
                    <a:bodyPr/>
                    <a:lstStyle/>
                    <a:p>
                      <a:pPr indent="0" lvl="0" marL="0" rtl="0" algn="l">
                        <a:spcBef>
                          <a:spcPts val="0"/>
                        </a:spcBef>
                        <a:spcAft>
                          <a:spcPts val="0"/>
                        </a:spcAft>
                        <a:buNone/>
                      </a:pPr>
                      <a:r>
                        <a:rPr lang="en">
                          <a:solidFill>
                            <a:srgbClr val="FFFFFF"/>
                          </a:solidFill>
                          <a:latin typeface="Raleway"/>
                          <a:ea typeface="Raleway"/>
                          <a:cs typeface="Raleway"/>
                          <a:sym typeface="Raleway"/>
                        </a:rPr>
                        <a:t>1</a:t>
                      </a:r>
                      <a:endParaRPr>
                        <a:solidFill>
                          <a:srgbClr val="FFFFFF"/>
                        </a:solidFill>
                        <a:latin typeface="Raleway"/>
                        <a:ea typeface="Raleway"/>
                        <a:cs typeface="Raleway"/>
                        <a:sym typeface="Raleway"/>
                      </a:endParaRPr>
                    </a:p>
                  </a:txBody>
                  <a:tcPr marT="91425" marB="91425" marR="91425" marL="91425">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tcPr>
                </a:tc>
                <a:tc>
                  <a:txBody>
                    <a:bodyPr/>
                    <a:lstStyle/>
                    <a:p>
                      <a:pPr indent="0" lvl="0" marL="0" rtl="0" algn="l">
                        <a:spcBef>
                          <a:spcPts val="0"/>
                        </a:spcBef>
                        <a:spcAft>
                          <a:spcPts val="0"/>
                        </a:spcAft>
                        <a:buNone/>
                      </a:pPr>
                      <a:r>
                        <a:rPr lang="en">
                          <a:solidFill>
                            <a:srgbClr val="FFFFFF"/>
                          </a:solidFill>
                          <a:latin typeface="Raleway"/>
                          <a:ea typeface="Raleway"/>
                          <a:cs typeface="Raleway"/>
                          <a:sym typeface="Raleway"/>
                        </a:rPr>
                        <a:t>user_story_14</a:t>
                      </a:r>
                      <a:endParaRPr>
                        <a:solidFill>
                          <a:srgbClr val="FFFFFF"/>
                        </a:solidFill>
                        <a:latin typeface="Raleway"/>
                        <a:ea typeface="Raleway"/>
                        <a:cs typeface="Raleway"/>
                        <a:sym typeface="Raleway"/>
                      </a:endParaRPr>
                    </a:p>
                  </a:txBody>
                  <a:tcPr marT="91425" marB="91425" marR="91425" marL="91425">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tcPr>
                </a:tc>
                <a:tc>
                  <a:txBody>
                    <a:bodyPr/>
                    <a:lstStyle/>
                    <a:p>
                      <a:pPr indent="0" lvl="0" marL="0" rtl="0" algn="l">
                        <a:spcBef>
                          <a:spcPts val="0"/>
                        </a:spcBef>
                        <a:spcAft>
                          <a:spcPts val="0"/>
                        </a:spcAft>
                        <a:buNone/>
                      </a:pPr>
                      <a:r>
                        <a:rPr lang="en">
                          <a:solidFill>
                            <a:srgbClr val="FFFFFF"/>
                          </a:solidFill>
                          <a:latin typeface="Raleway"/>
                          <a:ea typeface="Raleway"/>
                          <a:cs typeface="Raleway"/>
                          <a:sym typeface="Raleway"/>
                        </a:rPr>
                        <a:t>Navigate Between Different Chart Format</a:t>
                      </a:r>
                      <a:endParaRPr>
                        <a:solidFill>
                          <a:srgbClr val="FFFFFF"/>
                        </a:solidFill>
                        <a:latin typeface="Raleway"/>
                        <a:ea typeface="Raleway"/>
                        <a:cs typeface="Raleway"/>
                        <a:sym typeface="Raleway"/>
                      </a:endParaRPr>
                    </a:p>
                  </a:txBody>
                  <a:tcPr marT="91425" marB="91425" marR="91425" marL="91425">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tcPr>
                </a:tc>
              </a:tr>
              <a:tr h="381000">
                <a:tc>
                  <a:txBody>
                    <a:bodyPr/>
                    <a:lstStyle/>
                    <a:p>
                      <a:pPr indent="0" lvl="0" marL="0" rtl="0" algn="l">
                        <a:spcBef>
                          <a:spcPts val="0"/>
                        </a:spcBef>
                        <a:spcAft>
                          <a:spcPts val="0"/>
                        </a:spcAft>
                        <a:buNone/>
                      </a:pPr>
                      <a:r>
                        <a:rPr lang="en">
                          <a:solidFill>
                            <a:srgbClr val="FFFFFF"/>
                          </a:solidFill>
                          <a:latin typeface="Raleway"/>
                          <a:ea typeface="Raleway"/>
                          <a:cs typeface="Raleway"/>
                          <a:sym typeface="Raleway"/>
                        </a:rPr>
                        <a:t>1</a:t>
                      </a:r>
                      <a:endParaRPr>
                        <a:solidFill>
                          <a:srgbClr val="FFFFFF"/>
                        </a:solidFill>
                        <a:latin typeface="Raleway"/>
                        <a:ea typeface="Raleway"/>
                        <a:cs typeface="Raleway"/>
                        <a:sym typeface="Raleway"/>
                      </a:endParaRPr>
                    </a:p>
                  </a:txBody>
                  <a:tcPr marT="91425" marB="91425" marR="91425" marL="91425">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100"/>
                        <a:buFont typeface="Arial"/>
                        <a:buNone/>
                      </a:pPr>
                      <a:r>
                        <a:rPr lang="en">
                          <a:solidFill>
                            <a:srgbClr val="FFFFFF"/>
                          </a:solidFill>
                          <a:latin typeface="Raleway"/>
                          <a:ea typeface="Raleway"/>
                          <a:cs typeface="Raleway"/>
                          <a:sym typeface="Raleway"/>
                        </a:rPr>
                        <a:t>user_story_23</a:t>
                      </a:r>
                      <a:endParaRPr>
                        <a:solidFill>
                          <a:srgbClr val="FFFFFF"/>
                        </a:solidFill>
                        <a:latin typeface="Raleway"/>
                        <a:ea typeface="Raleway"/>
                        <a:cs typeface="Raleway"/>
                        <a:sym typeface="Raleway"/>
                      </a:endParaRPr>
                    </a:p>
                  </a:txBody>
                  <a:tcPr marT="91425" marB="91425" marR="91425" marL="91425">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tcPr>
                </a:tc>
                <a:tc>
                  <a:txBody>
                    <a:bodyPr/>
                    <a:lstStyle/>
                    <a:p>
                      <a:pPr indent="0" lvl="0" marL="0" rtl="0" algn="l">
                        <a:spcBef>
                          <a:spcPts val="0"/>
                        </a:spcBef>
                        <a:spcAft>
                          <a:spcPts val="0"/>
                        </a:spcAft>
                        <a:buNone/>
                      </a:pPr>
                      <a:r>
                        <a:rPr lang="en">
                          <a:solidFill>
                            <a:srgbClr val="FFFFFF"/>
                          </a:solidFill>
                          <a:latin typeface="Raleway"/>
                          <a:ea typeface="Raleway"/>
                          <a:cs typeface="Raleway"/>
                          <a:sym typeface="Raleway"/>
                        </a:rPr>
                        <a:t>Save Settings Implicitly</a:t>
                      </a:r>
                      <a:endParaRPr>
                        <a:solidFill>
                          <a:srgbClr val="FFFFFF"/>
                        </a:solidFill>
                        <a:latin typeface="Raleway"/>
                        <a:ea typeface="Raleway"/>
                        <a:cs typeface="Raleway"/>
                        <a:sym typeface="Raleway"/>
                      </a:endParaRPr>
                    </a:p>
                  </a:txBody>
                  <a:tcPr marT="91425" marB="91425" marR="91425" marL="91425">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tcPr>
                </a:tc>
              </a:tr>
              <a:tr h="381000">
                <a:tc>
                  <a:txBody>
                    <a:bodyPr/>
                    <a:lstStyle/>
                    <a:p>
                      <a:pPr indent="0" lvl="0" marL="0" rtl="0" algn="l">
                        <a:spcBef>
                          <a:spcPts val="0"/>
                        </a:spcBef>
                        <a:spcAft>
                          <a:spcPts val="0"/>
                        </a:spcAft>
                        <a:buNone/>
                      </a:pPr>
                      <a:r>
                        <a:rPr lang="en">
                          <a:solidFill>
                            <a:srgbClr val="FFFFFF"/>
                          </a:solidFill>
                          <a:latin typeface="Raleway"/>
                          <a:ea typeface="Raleway"/>
                          <a:cs typeface="Raleway"/>
                          <a:sym typeface="Raleway"/>
                        </a:rPr>
                        <a:t>4</a:t>
                      </a:r>
                      <a:endParaRPr>
                        <a:solidFill>
                          <a:srgbClr val="FFFFFF"/>
                        </a:solidFill>
                        <a:latin typeface="Raleway"/>
                        <a:ea typeface="Raleway"/>
                        <a:cs typeface="Raleway"/>
                        <a:sym typeface="Raleway"/>
                      </a:endParaRPr>
                    </a:p>
                  </a:txBody>
                  <a:tcPr marT="91425" marB="91425" marR="91425" marL="91425">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tcPr>
                </a:tc>
                <a:tc>
                  <a:txBody>
                    <a:bodyPr/>
                    <a:lstStyle/>
                    <a:p>
                      <a:pPr indent="0" lvl="0" marL="0" rtl="0" algn="l">
                        <a:spcBef>
                          <a:spcPts val="0"/>
                        </a:spcBef>
                        <a:spcAft>
                          <a:spcPts val="0"/>
                        </a:spcAft>
                        <a:buNone/>
                      </a:pPr>
                      <a:r>
                        <a:rPr lang="en">
                          <a:solidFill>
                            <a:srgbClr val="FFFFFF"/>
                          </a:solidFill>
                          <a:latin typeface="Raleway"/>
                          <a:ea typeface="Raleway"/>
                          <a:cs typeface="Raleway"/>
                          <a:sym typeface="Raleway"/>
                        </a:rPr>
                        <a:t>user_story_24</a:t>
                      </a:r>
                      <a:endParaRPr>
                        <a:solidFill>
                          <a:srgbClr val="FFFFFF"/>
                        </a:solidFill>
                        <a:latin typeface="Raleway"/>
                        <a:ea typeface="Raleway"/>
                        <a:cs typeface="Raleway"/>
                        <a:sym typeface="Raleway"/>
                      </a:endParaRPr>
                    </a:p>
                  </a:txBody>
                  <a:tcPr marT="91425" marB="91425" marR="91425" marL="91425">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tcPr>
                </a:tc>
                <a:tc>
                  <a:txBody>
                    <a:bodyPr/>
                    <a:lstStyle/>
                    <a:p>
                      <a:pPr indent="0" lvl="0" marL="0" rtl="0" algn="l">
                        <a:spcBef>
                          <a:spcPts val="0"/>
                        </a:spcBef>
                        <a:spcAft>
                          <a:spcPts val="0"/>
                        </a:spcAft>
                        <a:buNone/>
                      </a:pPr>
                      <a:r>
                        <a:rPr lang="en">
                          <a:solidFill>
                            <a:srgbClr val="FFFFFF"/>
                          </a:solidFill>
                          <a:latin typeface="Raleway"/>
                          <a:ea typeface="Raleway"/>
                          <a:cs typeface="Raleway"/>
                          <a:sym typeface="Raleway"/>
                        </a:rPr>
                        <a:t>Balance Graph</a:t>
                      </a:r>
                      <a:endParaRPr>
                        <a:solidFill>
                          <a:srgbClr val="FFFFFF"/>
                        </a:solidFill>
                        <a:latin typeface="Raleway"/>
                        <a:ea typeface="Raleway"/>
                        <a:cs typeface="Raleway"/>
                        <a:sym typeface="Raleway"/>
                      </a:endParaRPr>
                    </a:p>
                  </a:txBody>
                  <a:tcPr marT="91425" marB="91425" marR="91425" marL="91425">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tcPr>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FEBA13"/>
        </a:solidFill>
      </p:bgPr>
    </p:bg>
    <p:spTree>
      <p:nvGrpSpPr>
        <p:cNvPr id="87" name="Shape 87"/>
        <p:cNvGrpSpPr/>
        <p:nvPr/>
      </p:nvGrpSpPr>
      <p:grpSpPr>
        <a:xfrm>
          <a:off x="0" y="0"/>
          <a:ext cx="0" cy="0"/>
          <a:chOff x="0" y="0"/>
          <a:chExt cx="0" cy="0"/>
        </a:xfrm>
      </p:grpSpPr>
      <p:sp>
        <p:nvSpPr>
          <p:cNvPr id="88" name="Google Shape;88;p16"/>
          <p:cNvSpPr txBox="1"/>
          <p:nvPr>
            <p:ph type="ctrTitle"/>
          </p:nvPr>
        </p:nvSpPr>
        <p:spPr>
          <a:xfrm>
            <a:off x="477175" y="474238"/>
            <a:ext cx="7772400" cy="11598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Use Case - Overall</a:t>
            </a:r>
            <a:endParaRPr sz="3600">
              <a:solidFill>
                <a:srgbClr val="434343"/>
              </a:solidFill>
            </a:endParaRPr>
          </a:p>
        </p:txBody>
      </p:sp>
      <p:pic>
        <p:nvPicPr>
          <p:cNvPr id="89" name="Google Shape;89;p16"/>
          <p:cNvPicPr preferRelativeResize="0"/>
          <p:nvPr/>
        </p:nvPicPr>
        <p:blipFill>
          <a:blip r:embed="rId3">
            <a:alphaModFix/>
          </a:blip>
          <a:stretch>
            <a:fillRect/>
          </a:stretch>
        </p:blipFill>
        <p:spPr>
          <a:xfrm>
            <a:off x="7620600" y="0"/>
            <a:ext cx="1523400" cy="1523400"/>
          </a:xfrm>
          <a:prstGeom prst="rect">
            <a:avLst/>
          </a:prstGeom>
          <a:noFill/>
          <a:ln>
            <a:noFill/>
          </a:ln>
        </p:spPr>
      </p:pic>
      <p:pic>
        <p:nvPicPr>
          <p:cNvPr id="90" name="Google Shape;90;p16"/>
          <p:cNvPicPr preferRelativeResize="0"/>
          <p:nvPr/>
        </p:nvPicPr>
        <p:blipFill rotWithShape="1">
          <a:blip r:embed="rId4">
            <a:alphaModFix/>
          </a:blip>
          <a:srcRect b="47376" l="0" r="0" t="0"/>
          <a:stretch/>
        </p:blipFill>
        <p:spPr>
          <a:xfrm>
            <a:off x="1093775" y="1523400"/>
            <a:ext cx="2955053" cy="3212650"/>
          </a:xfrm>
          <a:prstGeom prst="rect">
            <a:avLst/>
          </a:prstGeom>
          <a:noFill/>
          <a:ln>
            <a:noFill/>
          </a:ln>
        </p:spPr>
      </p:pic>
      <p:pic>
        <p:nvPicPr>
          <p:cNvPr id="91" name="Google Shape;91;p16"/>
          <p:cNvPicPr preferRelativeResize="0"/>
          <p:nvPr/>
        </p:nvPicPr>
        <p:blipFill rotWithShape="1">
          <a:blip r:embed="rId4">
            <a:alphaModFix/>
          </a:blip>
          <a:srcRect b="0" l="0" r="0" t="52353"/>
          <a:stretch/>
        </p:blipFill>
        <p:spPr>
          <a:xfrm>
            <a:off x="4434675" y="1523400"/>
            <a:ext cx="3263702" cy="321265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FEBA13"/>
        </a:solidFill>
      </p:bgPr>
    </p:bg>
    <p:spTree>
      <p:nvGrpSpPr>
        <p:cNvPr id="95" name="Shape 95"/>
        <p:cNvGrpSpPr/>
        <p:nvPr/>
      </p:nvGrpSpPr>
      <p:grpSpPr>
        <a:xfrm>
          <a:off x="0" y="0"/>
          <a:ext cx="0" cy="0"/>
          <a:chOff x="0" y="0"/>
          <a:chExt cx="0" cy="0"/>
        </a:xfrm>
      </p:grpSpPr>
      <p:sp>
        <p:nvSpPr>
          <p:cNvPr id="96" name="Google Shape;96;p17"/>
          <p:cNvSpPr txBox="1"/>
          <p:nvPr>
            <p:ph type="ctrTitle"/>
          </p:nvPr>
        </p:nvSpPr>
        <p:spPr>
          <a:xfrm>
            <a:off x="477175" y="474238"/>
            <a:ext cx="7772400" cy="11598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Use Cases</a:t>
            </a:r>
            <a:endParaRPr sz="3600">
              <a:solidFill>
                <a:srgbClr val="434343"/>
              </a:solidFill>
            </a:endParaRPr>
          </a:p>
        </p:txBody>
      </p:sp>
      <p:pic>
        <p:nvPicPr>
          <p:cNvPr id="97" name="Google Shape;97;p17"/>
          <p:cNvPicPr preferRelativeResize="0"/>
          <p:nvPr/>
        </p:nvPicPr>
        <p:blipFill>
          <a:blip r:embed="rId3">
            <a:alphaModFix/>
          </a:blip>
          <a:stretch>
            <a:fillRect/>
          </a:stretch>
        </p:blipFill>
        <p:spPr>
          <a:xfrm>
            <a:off x="7620600" y="0"/>
            <a:ext cx="1523400" cy="1523400"/>
          </a:xfrm>
          <a:prstGeom prst="rect">
            <a:avLst/>
          </a:prstGeom>
          <a:noFill/>
          <a:ln>
            <a:noFill/>
          </a:ln>
        </p:spPr>
      </p:pic>
      <p:pic>
        <p:nvPicPr>
          <p:cNvPr id="98" name="Google Shape;98;p17"/>
          <p:cNvPicPr preferRelativeResize="0"/>
          <p:nvPr/>
        </p:nvPicPr>
        <p:blipFill>
          <a:blip r:embed="rId4">
            <a:alphaModFix/>
          </a:blip>
          <a:stretch>
            <a:fillRect/>
          </a:stretch>
        </p:blipFill>
        <p:spPr>
          <a:xfrm>
            <a:off x="644200" y="1634050"/>
            <a:ext cx="3489700" cy="2889450"/>
          </a:xfrm>
          <a:prstGeom prst="rect">
            <a:avLst/>
          </a:prstGeom>
          <a:noFill/>
          <a:ln>
            <a:noFill/>
          </a:ln>
        </p:spPr>
      </p:pic>
      <p:pic>
        <p:nvPicPr>
          <p:cNvPr id="99" name="Google Shape;99;p17"/>
          <p:cNvPicPr preferRelativeResize="0"/>
          <p:nvPr/>
        </p:nvPicPr>
        <p:blipFill>
          <a:blip r:embed="rId5">
            <a:alphaModFix/>
          </a:blip>
          <a:stretch>
            <a:fillRect/>
          </a:stretch>
        </p:blipFill>
        <p:spPr>
          <a:xfrm>
            <a:off x="4759874" y="1599576"/>
            <a:ext cx="3489700" cy="2958399"/>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F35425"/>
        </a:solidFill>
      </p:bgPr>
    </p:bg>
    <p:spTree>
      <p:nvGrpSpPr>
        <p:cNvPr id="103" name="Shape 103"/>
        <p:cNvGrpSpPr/>
        <p:nvPr/>
      </p:nvGrpSpPr>
      <p:grpSpPr>
        <a:xfrm>
          <a:off x="0" y="0"/>
          <a:ext cx="0" cy="0"/>
          <a:chOff x="0" y="0"/>
          <a:chExt cx="0" cy="0"/>
        </a:xfrm>
      </p:grpSpPr>
      <p:sp>
        <p:nvSpPr>
          <p:cNvPr id="104" name="Google Shape;104;p18"/>
          <p:cNvSpPr txBox="1"/>
          <p:nvPr>
            <p:ph type="ctrTitle"/>
          </p:nvPr>
        </p:nvSpPr>
        <p:spPr>
          <a:xfrm>
            <a:off x="591075" y="363588"/>
            <a:ext cx="7772400" cy="11598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Sequence Diagram</a:t>
            </a:r>
            <a:endParaRPr>
              <a:solidFill>
                <a:srgbClr val="434343"/>
              </a:solidFill>
            </a:endParaRPr>
          </a:p>
        </p:txBody>
      </p:sp>
      <p:pic>
        <p:nvPicPr>
          <p:cNvPr id="105" name="Google Shape;105;p18"/>
          <p:cNvPicPr preferRelativeResize="0"/>
          <p:nvPr/>
        </p:nvPicPr>
        <p:blipFill>
          <a:blip r:embed="rId3">
            <a:alphaModFix/>
          </a:blip>
          <a:stretch>
            <a:fillRect/>
          </a:stretch>
        </p:blipFill>
        <p:spPr>
          <a:xfrm>
            <a:off x="7620600" y="0"/>
            <a:ext cx="1523400" cy="1523400"/>
          </a:xfrm>
          <a:prstGeom prst="rect">
            <a:avLst/>
          </a:prstGeom>
          <a:noFill/>
          <a:ln>
            <a:noFill/>
          </a:ln>
        </p:spPr>
      </p:pic>
      <p:pic>
        <p:nvPicPr>
          <p:cNvPr id="106" name="Google Shape;106;p18"/>
          <p:cNvPicPr preferRelativeResize="0"/>
          <p:nvPr/>
        </p:nvPicPr>
        <p:blipFill>
          <a:blip r:embed="rId4">
            <a:alphaModFix/>
          </a:blip>
          <a:stretch>
            <a:fillRect/>
          </a:stretch>
        </p:blipFill>
        <p:spPr>
          <a:xfrm>
            <a:off x="1448975" y="1594338"/>
            <a:ext cx="5943600" cy="292417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F35425"/>
        </a:solidFill>
      </p:bgPr>
    </p:bg>
    <p:spTree>
      <p:nvGrpSpPr>
        <p:cNvPr id="110" name="Shape 110"/>
        <p:cNvGrpSpPr/>
        <p:nvPr/>
      </p:nvGrpSpPr>
      <p:grpSpPr>
        <a:xfrm>
          <a:off x="0" y="0"/>
          <a:ext cx="0" cy="0"/>
          <a:chOff x="0" y="0"/>
          <a:chExt cx="0" cy="0"/>
        </a:xfrm>
      </p:grpSpPr>
      <p:sp>
        <p:nvSpPr>
          <p:cNvPr id="111" name="Google Shape;111;p19"/>
          <p:cNvSpPr txBox="1"/>
          <p:nvPr>
            <p:ph type="ctrTitle"/>
          </p:nvPr>
        </p:nvSpPr>
        <p:spPr>
          <a:xfrm>
            <a:off x="591075" y="363588"/>
            <a:ext cx="7772400" cy="11598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Sequence Diagram</a:t>
            </a:r>
            <a:endParaRPr>
              <a:solidFill>
                <a:srgbClr val="434343"/>
              </a:solidFill>
            </a:endParaRPr>
          </a:p>
        </p:txBody>
      </p:sp>
      <p:pic>
        <p:nvPicPr>
          <p:cNvPr id="112" name="Google Shape;112;p19"/>
          <p:cNvPicPr preferRelativeResize="0"/>
          <p:nvPr/>
        </p:nvPicPr>
        <p:blipFill>
          <a:blip r:embed="rId3">
            <a:alphaModFix/>
          </a:blip>
          <a:stretch>
            <a:fillRect/>
          </a:stretch>
        </p:blipFill>
        <p:spPr>
          <a:xfrm>
            <a:off x="7620600" y="0"/>
            <a:ext cx="1523400" cy="1523400"/>
          </a:xfrm>
          <a:prstGeom prst="rect">
            <a:avLst/>
          </a:prstGeom>
          <a:noFill/>
          <a:ln>
            <a:noFill/>
          </a:ln>
        </p:spPr>
      </p:pic>
      <p:pic>
        <p:nvPicPr>
          <p:cNvPr id="113" name="Google Shape;113;p19"/>
          <p:cNvPicPr preferRelativeResize="0"/>
          <p:nvPr/>
        </p:nvPicPr>
        <p:blipFill>
          <a:blip r:embed="rId4">
            <a:alphaModFix/>
          </a:blip>
          <a:stretch>
            <a:fillRect/>
          </a:stretch>
        </p:blipFill>
        <p:spPr>
          <a:xfrm>
            <a:off x="1144538" y="1695559"/>
            <a:ext cx="6665474" cy="283069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80BC0A"/>
        </a:solidFill>
      </p:bgPr>
    </p:bg>
    <p:spTree>
      <p:nvGrpSpPr>
        <p:cNvPr id="117" name="Shape 117"/>
        <p:cNvGrpSpPr/>
        <p:nvPr/>
      </p:nvGrpSpPr>
      <p:grpSpPr>
        <a:xfrm>
          <a:off x="0" y="0"/>
          <a:ext cx="0" cy="0"/>
          <a:chOff x="0" y="0"/>
          <a:chExt cx="0" cy="0"/>
        </a:xfrm>
      </p:grpSpPr>
      <p:sp>
        <p:nvSpPr>
          <p:cNvPr id="118" name="Google Shape;118;p20"/>
          <p:cNvSpPr txBox="1"/>
          <p:nvPr>
            <p:ph type="ctrTitle"/>
          </p:nvPr>
        </p:nvSpPr>
        <p:spPr>
          <a:xfrm>
            <a:off x="615500" y="571138"/>
            <a:ext cx="7772400" cy="11598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Architecture</a:t>
            </a:r>
            <a:endParaRPr>
              <a:solidFill>
                <a:srgbClr val="434343"/>
              </a:solidFill>
            </a:endParaRPr>
          </a:p>
        </p:txBody>
      </p:sp>
      <p:pic>
        <p:nvPicPr>
          <p:cNvPr id="119" name="Google Shape;119;p20"/>
          <p:cNvPicPr preferRelativeResize="0"/>
          <p:nvPr/>
        </p:nvPicPr>
        <p:blipFill>
          <a:blip r:embed="rId3">
            <a:alphaModFix/>
          </a:blip>
          <a:stretch>
            <a:fillRect/>
          </a:stretch>
        </p:blipFill>
        <p:spPr>
          <a:xfrm>
            <a:off x="7620600" y="0"/>
            <a:ext cx="1523400" cy="1523400"/>
          </a:xfrm>
          <a:prstGeom prst="rect">
            <a:avLst/>
          </a:prstGeom>
          <a:noFill/>
          <a:ln>
            <a:noFill/>
          </a:ln>
        </p:spPr>
      </p:pic>
      <p:pic>
        <p:nvPicPr>
          <p:cNvPr id="120" name="Google Shape;120;p20"/>
          <p:cNvPicPr preferRelativeResize="0"/>
          <p:nvPr/>
        </p:nvPicPr>
        <p:blipFill>
          <a:blip r:embed="rId4">
            <a:alphaModFix/>
          </a:blip>
          <a:stretch>
            <a:fillRect/>
          </a:stretch>
        </p:blipFill>
        <p:spPr>
          <a:xfrm>
            <a:off x="1648323" y="1808987"/>
            <a:ext cx="2094750" cy="2304225"/>
          </a:xfrm>
          <a:prstGeom prst="rect">
            <a:avLst/>
          </a:prstGeom>
          <a:noFill/>
          <a:ln>
            <a:noFill/>
          </a:ln>
        </p:spPr>
      </p:pic>
      <p:pic>
        <p:nvPicPr>
          <p:cNvPr id="121" name="Google Shape;121;p20"/>
          <p:cNvPicPr preferRelativeResize="0"/>
          <p:nvPr/>
        </p:nvPicPr>
        <p:blipFill rotWithShape="1">
          <a:blip r:embed="rId5">
            <a:alphaModFix/>
          </a:blip>
          <a:srcRect b="10705" l="10235" r="18584" t="40806"/>
          <a:stretch/>
        </p:blipFill>
        <p:spPr>
          <a:xfrm>
            <a:off x="4236650" y="2590162"/>
            <a:ext cx="530100" cy="510649"/>
          </a:xfrm>
          <a:prstGeom prst="rect">
            <a:avLst/>
          </a:prstGeom>
          <a:noFill/>
          <a:ln>
            <a:noFill/>
          </a:ln>
        </p:spPr>
      </p:pic>
      <p:sp>
        <p:nvSpPr>
          <p:cNvPr id="122" name="Google Shape;122;p20"/>
          <p:cNvSpPr txBox="1"/>
          <p:nvPr/>
        </p:nvSpPr>
        <p:spPr>
          <a:xfrm>
            <a:off x="1429400" y="4071875"/>
            <a:ext cx="2532600" cy="6096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sz="1600">
                <a:solidFill>
                  <a:schemeClr val="lt1"/>
                </a:solidFill>
                <a:latin typeface="Raleway"/>
                <a:ea typeface="Raleway"/>
                <a:cs typeface="Raleway"/>
                <a:sym typeface="Raleway"/>
              </a:rPr>
              <a:t>Model View Controller</a:t>
            </a:r>
            <a:endParaRPr sz="1600">
              <a:solidFill>
                <a:schemeClr val="lt1"/>
              </a:solidFill>
              <a:latin typeface="Raleway"/>
              <a:ea typeface="Raleway"/>
              <a:cs typeface="Raleway"/>
              <a:sym typeface="Raleway"/>
            </a:endParaRPr>
          </a:p>
          <a:p>
            <a:pPr indent="0" lvl="0" marL="0" rtl="0" algn="l">
              <a:lnSpc>
                <a:spcPct val="115000"/>
              </a:lnSpc>
              <a:spcBef>
                <a:spcPts val="0"/>
              </a:spcBef>
              <a:spcAft>
                <a:spcPts val="0"/>
              </a:spcAft>
              <a:buNone/>
            </a:pPr>
            <a:r>
              <a:t/>
            </a:r>
            <a:endParaRPr sz="1600">
              <a:solidFill>
                <a:schemeClr val="lt1"/>
              </a:solidFill>
              <a:latin typeface="Raleway"/>
              <a:ea typeface="Raleway"/>
              <a:cs typeface="Raleway"/>
              <a:sym typeface="Raleway"/>
            </a:endParaRPr>
          </a:p>
          <a:p>
            <a:pPr indent="0" lvl="0" marL="0" rtl="0" algn="l">
              <a:spcBef>
                <a:spcPts val="0"/>
              </a:spcBef>
              <a:spcAft>
                <a:spcPts val="0"/>
              </a:spcAft>
              <a:buNone/>
            </a:pPr>
            <a:r>
              <a:t/>
            </a:r>
            <a:endParaRPr sz="1600">
              <a:solidFill>
                <a:schemeClr val="lt1"/>
              </a:solidFill>
              <a:latin typeface="Raleway"/>
              <a:ea typeface="Raleway"/>
              <a:cs typeface="Raleway"/>
              <a:sym typeface="Raleway"/>
            </a:endParaRPr>
          </a:p>
        </p:txBody>
      </p:sp>
      <p:sp>
        <p:nvSpPr>
          <p:cNvPr id="123" name="Google Shape;123;p20"/>
          <p:cNvSpPr txBox="1"/>
          <p:nvPr/>
        </p:nvSpPr>
        <p:spPr>
          <a:xfrm>
            <a:off x="5548600" y="4286275"/>
            <a:ext cx="2094900" cy="6096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sz="1600">
                <a:solidFill>
                  <a:schemeClr val="lt1"/>
                </a:solidFill>
                <a:latin typeface="Raleway"/>
                <a:ea typeface="Raleway"/>
                <a:cs typeface="Raleway"/>
                <a:sym typeface="Raleway"/>
              </a:rPr>
              <a:t>Service-Repository</a:t>
            </a:r>
            <a:endParaRPr sz="1600">
              <a:solidFill>
                <a:schemeClr val="lt1"/>
              </a:solidFill>
              <a:latin typeface="Raleway"/>
              <a:ea typeface="Raleway"/>
              <a:cs typeface="Raleway"/>
              <a:sym typeface="Raleway"/>
            </a:endParaRPr>
          </a:p>
          <a:p>
            <a:pPr indent="0" lvl="0" marL="0" rtl="0" algn="l">
              <a:lnSpc>
                <a:spcPct val="115000"/>
              </a:lnSpc>
              <a:spcBef>
                <a:spcPts val="0"/>
              </a:spcBef>
              <a:spcAft>
                <a:spcPts val="0"/>
              </a:spcAft>
              <a:buNone/>
            </a:pPr>
            <a:r>
              <a:t/>
            </a:r>
            <a:endParaRPr sz="1600">
              <a:solidFill>
                <a:schemeClr val="lt1"/>
              </a:solidFill>
              <a:latin typeface="Raleway"/>
              <a:ea typeface="Raleway"/>
              <a:cs typeface="Raleway"/>
              <a:sym typeface="Raleway"/>
            </a:endParaRPr>
          </a:p>
          <a:p>
            <a:pPr indent="0" lvl="0" marL="0" rtl="0" algn="l">
              <a:spcBef>
                <a:spcPts val="0"/>
              </a:spcBef>
              <a:spcAft>
                <a:spcPts val="0"/>
              </a:spcAft>
              <a:buNone/>
            </a:pPr>
            <a:r>
              <a:t/>
            </a:r>
            <a:endParaRPr sz="1600">
              <a:solidFill>
                <a:schemeClr val="lt1"/>
              </a:solidFill>
              <a:latin typeface="Raleway"/>
              <a:ea typeface="Raleway"/>
              <a:cs typeface="Raleway"/>
              <a:sym typeface="Raleway"/>
            </a:endParaRPr>
          </a:p>
        </p:txBody>
      </p:sp>
      <p:pic>
        <p:nvPicPr>
          <p:cNvPr id="124" name="Google Shape;124;p20"/>
          <p:cNvPicPr preferRelativeResize="0"/>
          <p:nvPr/>
        </p:nvPicPr>
        <p:blipFill>
          <a:blip r:embed="rId6">
            <a:alphaModFix/>
          </a:blip>
          <a:stretch>
            <a:fillRect/>
          </a:stretch>
        </p:blipFill>
        <p:spPr>
          <a:xfrm>
            <a:off x="5519875" y="1404675"/>
            <a:ext cx="2152375" cy="2881601"/>
          </a:xfrm>
          <a:prstGeom prst="rect">
            <a:avLst/>
          </a:prstGeom>
          <a:noFill/>
          <a:ln>
            <a:noFill/>
          </a:ln>
          <a:effectLst>
            <a:outerShdw blurRad="57150" rotWithShape="0" algn="bl" dir="5400000" dist="19050">
              <a:srgbClr val="000000">
                <a:alpha val="50000"/>
              </a:srgbClr>
            </a:outerShdw>
          </a:effectLst>
        </p:spPr>
      </p:pic>
    </p:spTree>
  </p:cSld>
  <p:clrMapOvr>
    <a:masterClrMapping/>
  </p:clrMapOvr>
</p:sld>
</file>

<file path=ppt/theme/theme1.xml><?xml version="1.0" encoding="utf-8"?>
<a:theme xmlns:a="http://schemas.openxmlformats.org/drawingml/2006/main" xmlns:r="http://schemas.openxmlformats.org/officeDocument/2006/relationships" name="Olivia template">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