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
  </p:notesMasterIdLst>
  <p:sldIdLst>
    <p:sldId id="256" r:id="rId2"/>
  </p:sldIdLst>
  <p:sldSz cx="32918400" cy="43891200"/>
  <p:notesSz cx="6858000" cy="9144000"/>
  <p:embeddedFontLst>
    <p:embeddedFont>
      <p:font typeface="Avenir Book" panose="02000503020000020003" pitchFamily="2" charset="0"/>
      <p:regular r:id="rId4"/>
      <p:italic r:id="rId5"/>
    </p:embeddedFont>
    <p:embeddedFont>
      <p:font typeface="Century Gothic" panose="020B0502020202020204" pitchFamily="34" charset="0"/>
      <p:regular r:id="rId6"/>
      <p:bold r:id="rId7"/>
      <p:italic r:id="rId8"/>
      <p:boldItalic r:id="rId9"/>
    </p:embeddedFont>
    <p:embeddedFont>
      <p:font typeface="Raleway" panose="020B0503030101060003" pitchFamily="34" charset="77"/>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3824">
          <p15:clr>
            <a:srgbClr val="000000"/>
          </p15:clr>
        </p15:guide>
        <p15:guide id="2" pos="1036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702"/>
  </p:normalViewPr>
  <p:slideViewPr>
    <p:cSldViewPr snapToGrid="0">
      <p:cViewPr>
        <p:scale>
          <a:sx n="30" d="100"/>
          <a:sy n="30" d="100"/>
        </p:scale>
        <p:origin x="616" y="14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viewProps" Target="viewProp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2"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8685212"/>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2143125" y="685800"/>
            <a:ext cx="257175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1:notes"/>
          <p:cNvSpPr txBox="1"/>
          <p:nvPr/>
        </p:nvSpPr>
        <p:spPr>
          <a:xfrm>
            <a:off x="3884612" y="8685212"/>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8400"/>
              <a:buFont typeface="Arial"/>
              <a:buNone/>
            </a:pPr>
            <a:fld id="{00000000-1234-1234-1234-123412341234}" type="slidenum">
              <a:rPr lang="en-US" sz="8400" b="0" i="0" u="none">
                <a:solidFill>
                  <a:srgbClr val="000000"/>
                </a:solidFill>
                <a:latin typeface="Arial"/>
                <a:ea typeface="Arial"/>
                <a:cs typeface="Arial"/>
                <a:sym typeface="Arial"/>
              </a:r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4" name="Google Shape;74;p1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8"/>
        <p:cNvGrpSpPr/>
        <p:nvPr/>
      </p:nvGrpSpPr>
      <p:grpSpPr>
        <a:xfrm>
          <a:off x="0" y="0"/>
          <a:ext cx="0" cy="0"/>
          <a:chOff x="0" y="0"/>
          <a:chExt cx="0" cy="0"/>
        </a:xfrm>
      </p:grpSpPr>
      <p:sp>
        <p:nvSpPr>
          <p:cNvPr id="79" name="Google Shape;79;p12"/>
          <p:cNvSpPr txBox="1">
            <a:spLocks noGrp="1"/>
          </p:cNvSpPr>
          <p:nvPr>
            <p:ph type="ctrTitle"/>
          </p:nvPr>
        </p:nvSpPr>
        <p:spPr>
          <a:xfrm>
            <a:off x="2469358" y="13635320"/>
            <a:ext cx="27979686" cy="9408459"/>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0" name="Google Shape;80;p12"/>
          <p:cNvSpPr txBox="1">
            <a:spLocks noGrp="1"/>
          </p:cNvSpPr>
          <p:nvPr>
            <p:ph type="subTitle" idx="1"/>
          </p:nvPr>
        </p:nvSpPr>
        <p:spPr>
          <a:xfrm>
            <a:off x="4937523" y="24872580"/>
            <a:ext cx="23043355" cy="11214847"/>
          </a:xfrm>
          <a:prstGeom prst="rect">
            <a:avLst/>
          </a:prstGeom>
          <a:noFill/>
          <a:ln>
            <a:noFill/>
          </a:ln>
        </p:spPr>
        <p:txBody>
          <a:bodyPr spcFirstLastPara="1" wrap="square" lIns="428450" tIns="214225" rIns="428450" bIns="214225" anchor="t" anchorCtr="0">
            <a:noAutofit/>
          </a:bodyPr>
          <a:lstStyle>
            <a:lvl1pPr lvl="0" algn="ctr">
              <a:spcBef>
                <a:spcPts val="3000"/>
              </a:spcBef>
              <a:spcAft>
                <a:spcPts val="0"/>
              </a:spcAft>
              <a:buClr>
                <a:schemeClr val="dk1"/>
              </a:buClr>
              <a:buSzPts val="15000"/>
              <a:buFont typeface="Arial"/>
              <a:buNone/>
              <a:defRPr/>
            </a:lvl1pPr>
            <a:lvl2pPr lvl="1" algn="ctr">
              <a:spcBef>
                <a:spcPts val="2620"/>
              </a:spcBef>
              <a:spcAft>
                <a:spcPts val="0"/>
              </a:spcAft>
              <a:buClr>
                <a:schemeClr val="dk1"/>
              </a:buClr>
              <a:buSzPts val="13100"/>
              <a:buFont typeface="Arial"/>
              <a:buNone/>
              <a:defRPr/>
            </a:lvl2pPr>
            <a:lvl3pPr lvl="2" algn="ctr">
              <a:spcBef>
                <a:spcPts val="2240"/>
              </a:spcBef>
              <a:spcAft>
                <a:spcPts val="0"/>
              </a:spcAft>
              <a:buClr>
                <a:schemeClr val="dk1"/>
              </a:buClr>
              <a:buSzPts val="11200"/>
              <a:buFont typeface="Arial"/>
              <a:buNone/>
              <a:defRPr/>
            </a:lvl3pPr>
            <a:lvl4pPr lvl="3" algn="ctr">
              <a:spcBef>
                <a:spcPts val="1880"/>
              </a:spcBef>
              <a:spcAft>
                <a:spcPts val="0"/>
              </a:spcAft>
              <a:buClr>
                <a:schemeClr val="dk1"/>
              </a:buClr>
              <a:buSzPts val="9400"/>
              <a:buFont typeface="Arial"/>
              <a:buNone/>
              <a:defRPr/>
            </a:lvl4pPr>
            <a:lvl5pPr lvl="4" algn="ctr">
              <a:spcBef>
                <a:spcPts val="1880"/>
              </a:spcBef>
              <a:spcAft>
                <a:spcPts val="0"/>
              </a:spcAft>
              <a:buClr>
                <a:schemeClr val="dk1"/>
              </a:buClr>
              <a:buSzPts val="9400"/>
              <a:buFont typeface="Arial"/>
              <a:buNone/>
              <a:defRPr/>
            </a:lvl5pPr>
            <a:lvl6pPr lvl="5" algn="ctr">
              <a:spcBef>
                <a:spcPts val="1880"/>
              </a:spcBef>
              <a:spcAft>
                <a:spcPts val="0"/>
              </a:spcAft>
              <a:buClr>
                <a:schemeClr val="dk1"/>
              </a:buClr>
              <a:buSzPts val="9400"/>
              <a:buFont typeface="Arial"/>
              <a:buNone/>
              <a:defRPr/>
            </a:lvl6pPr>
            <a:lvl7pPr lvl="6" algn="ctr">
              <a:spcBef>
                <a:spcPts val="1880"/>
              </a:spcBef>
              <a:spcAft>
                <a:spcPts val="0"/>
              </a:spcAft>
              <a:buClr>
                <a:schemeClr val="dk1"/>
              </a:buClr>
              <a:buSzPts val="9400"/>
              <a:buFont typeface="Arial"/>
              <a:buNone/>
              <a:defRPr/>
            </a:lvl7pPr>
            <a:lvl8pPr lvl="7" algn="ctr">
              <a:spcBef>
                <a:spcPts val="1880"/>
              </a:spcBef>
              <a:spcAft>
                <a:spcPts val="0"/>
              </a:spcAft>
              <a:buClr>
                <a:schemeClr val="dk1"/>
              </a:buClr>
              <a:buSzPts val="9400"/>
              <a:buFont typeface="Arial"/>
              <a:buNone/>
              <a:defRPr/>
            </a:lvl8pPr>
            <a:lvl9pPr lvl="8" algn="ctr">
              <a:spcBef>
                <a:spcPts val="1880"/>
              </a:spcBef>
              <a:spcAft>
                <a:spcPts val="0"/>
              </a:spcAft>
              <a:buClr>
                <a:schemeClr val="dk1"/>
              </a:buClr>
              <a:buSzPts val="9400"/>
              <a:buFont typeface="Arial"/>
              <a:buNone/>
              <a:defRPr/>
            </a:lvl9pPr>
          </a:lstStyle>
          <a:p>
            <a:endParaRPr/>
          </a:p>
        </p:txBody>
      </p:sp>
      <p:sp>
        <p:nvSpPr>
          <p:cNvPr id="81" name="Google Shape;81;p12"/>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rot="5400000">
            <a:off x="8844488" y="16778674"/>
            <a:ext cx="37450058" cy="7406878"/>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
          <p:cNvSpPr txBox="1">
            <a:spLocks noGrp="1"/>
          </p:cNvSpPr>
          <p:nvPr>
            <p:ph type="body" idx="1"/>
          </p:nvPr>
        </p:nvSpPr>
        <p:spPr>
          <a:xfrm rot="5400000">
            <a:off x="-6026415" y="9428946"/>
            <a:ext cx="37450058" cy="22106335"/>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rot="5400000">
            <a:off x="1978025" y="9910763"/>
            <a:ext cx="28963938" cy="29627512"/>
          </a:xfrm>
          <a:prstGeom prst="rect">
            <a:avLst/>
          </a:prstGeom>
          <a:noFill/>
          <a:ln>
            <a:noFill/>
          </a:ln>
        </p:spPr>
        <p:txBody>
          <a:bodyPr spcFirstLastPara="1" wrap="square" lIns="428450" tIns="214225" rIns="428450" bIns="214225"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
        <p:cNvGrpSpPr/>
        <p:nvPr/>
      </p:nvGrpSpPr>
      <p:grpSpPr>
        <a:xfrm>
          <a:off x="0" y="0"/>
          <a:ext cx="0" cy="0"/>
          <a:chOff x="0" y="0"/>
          <a:chExt cx="0" cy="0"/>
        </a:xfrm>
      </p:grpSpPr>
      <p:sp>
        <p:nvSpPr>
          <p:cNvPr id="32" name="Google Shape;32;p5"/>
          <p:cNvSpPr txBox="1">
            <a:spLocks noGrp="1"/>
          </p:cNvSpPr>
          <p:nvPr>
            <p:ph type="title"/>
          </p:nvPr>
        </p:nvSpPr>
        <p:spPr>
          <a:xfrm>
            <a:off x="6451999" y="30724288"/>
            <a:ext cx="19751278" cy="362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3" name="Google Shape;33;p5"/>
          <p:cNvSpPr>
            <a:spLocks noGrp="1"/>
          </p:cNvSpPr>
          <p:nvPr>
            <p:ph type="pic" idx="2"/>
          </p:nvPr>
        </p:nvSpPr>
        <p:spPr>
          <a:xfrm>
            <a:off x="6451999" y="3922059"/>
            <a:ext cx="19751278" cy="26333825"/>
          </a:xfrm>
          <a:prstGeom prst="rect">
            <a:avLst/>
          </a:prstGeom>
          <a:noFill/>
          <a:ln>
            <a:noFill/>
          </a:ln>
        </p:spPr>
        <p:txBody>
          <a:bodyPr spcFirstLastPara="1" wrap="square" lIns="428450" tIns="214225" rIns="428450" bIns="214225"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Google Shape;34;p5"/>
          <p:cNvSpPr txBox="1">
            <a:spLocks noGrp="1"/>
          </p:cNvSpPr>
          <p:nvPr>
            <p:ph type="body" idx="1"/>
          </p:nvPr>
        </p:nvSpPr>
        <p:spPr>
          <a:xfrm>
            <a:off x="6451999" y="34350513"/>
            <a:ext cx="19751278" cy="5152464"/>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35" name="Google Shape;35;p5"/>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645445" y="1748118"/>
            <a:ext cx="10829926" cy="7436224"/>
          </a:xfrm>
          <a:prstGeom prst="rect">
            <a:avLst/>
          </a:prstGeom>
          <a:noFill/>
          <a:ln>
            <a:noFill/>
          </a:ln>
        </p:spPr>
        <p:txBody>
          <a:bodyPr spcFirstLastPara="1" wrap="square" lIns="428450" tIns="214225" rIns="428450" bIns="214225"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2870656" y="1748118"/>
            <a:ext cx="18402300" cy="37459024"/>
          </a:xfrm>
          <a:prstGeom prst="rect">
            <a:avLst/>
          </a:prstGeom>
          <a:noFill/>
          <a:ln>
            <a:noFill/>
          </a:ln>
        </p:spPr>
        <p:txBody>
          <a:bodyPr spcFirstLastPara="1" wrap="square" lIns="428450" tIns="214225" rIns="428450" bIns="214225" anchor="t" anchorCtr="0">
            <a:noAutofit/>
          </a:bodyPr>
          <a:lstStyle>
            <a:lvl1pPr marL="457200" lvl="0" indent="-431800" algn="l">
              <a:spcBef>
                <a:spcPts val="640"/>
              </a:spcBef>
              <a:spcAft>
                <a:spcPts val="0"/>
              </a:spcAft>
              <a:buClr>
                <a:schemeClr val="dk1"/>
              </a:buClr>
              <a:buSzPts val="3200"/>
              <a:buFont typeface="Arial"/>
              <a:buChar char="•"/>
              <a:defRPr sz="3200"/>
            </a:lvl1pPr>
            <a:lvl2pPr marL="914400" lvl="1" indent="-406400" algn="l">
              <a:spcBef>
                <a:spcPts val="560"/>
              </a:spcBef>
              <a:spcAft>
                <a:spcPts val="0"/>
              </a:spcAft>
              <a:buClr>
                <a:schemeClr val="dk1"/>
              </a:buClr>
              <a:buSzPts val="2800"/>
              <a:buFont typeface="Arial"/>
              <a:buChar char="–"/>
              <a:defRPr sz="2800"/>
            </a:lvl2pPr>
            <a:lvl3pPr marL="1371600" lvl="2" indent="-381000" algn="l">
              <a:spcBef>
                <a:spcPts val="480"/>
              </a:spcBef>
              <a:spcAft>
                <a:spcPts val="0"/>
              </a:spcAft>
              <a:buClr>
                <a:schemeClr val="dk1"/>
              </a:buClr>
              <a:buSzPts val="2400"/>
              <a:buFont typeface="Arial"/>
              <a:buChar char="•"/>
              <a:defRPr sz="2400"/>
            </a:lvl3pPr>
            <a:lvl4pPr marL="1828800" lvl="3" indent="-355600" algn="l">
              <a:spcBef>
                <a:spcPts val="400"/>
              </a:spcBef>
              <a:spcAft>
                <a:spcPts val="0"/>
              </a:spcAft>
              <a:buClr>
                <a:schemeClr val="dk1"/>
              </a:buClr>
              <a:buSzPts val="2000"/>
              <a:buFont typeface="Arial"/>
              <a:buChar char="–"/>
              <a:defRPr sz="2000"/>
            </a:lvl4pPr>
            <a:lvl5pPr marL="2286000" lvl="4" indent="-355600" algn="l">
              <a:spcBef>
                <a:spcPts val="400"/>
              </a:spcBef>
              <a:spcAft>
                <a:spcPts val="0"/>
              </a:spcAft>
              <a:buClr>
                <a:schemeClr val="dk1"/>
              </a:buClr>
              <a:buSzPts val="2000"/>
              <a:buFont typeface="Arial"/>
              <a:buChar char="»"/>
              <a:defRPr sz="2000"/>
            </a:lvl5pPr>
            <a:lvl6pPr marL="2743200" lvl="5" indent="-355600" algn="l">
              <a:spcBef>
                <a:spcPts val="400"/>
              </a:spcBef>
              <a:spcAft>
                <a:spcPts val="0"/>
              </a:spcAft>
              <a:buClr>
                <a:schemeClr val="dk1"/>
              </a:buClr>
              <a:buSzPts val="2000"/>
              <a:buFont typeface="Arial"/>
              <a:buChar char="»"/>
              <a:defRPr sz="2000"/>
            </a:lvl6pPr>
            <a:lvl7pPr marL="3200400" lvl="6" indent="-355600" algn="l">
              <a:spcBef>
                <a:spcPts val="400"/>
              </a:spcBef>
              <a:spcAft>
                <a:spcPts val="0"/>
              </a:spcAft>
              <a:buClr>
                <a:schemeClr val="dk1"/>
              </a:buClr>
              <a:buSzPts val="2000"/>
              <a:buFont typeface="Arial"/>
              <a:buChar char="»"/>
              <a:defRPr sz="2000"/>
            </a:lvl7pPr>
            <a:lvl8pPr marL="3657600" lvl="7" indent="-355600" algn="l">
              <a:spcBef>
                <a:spcPts val="400"/>
              </a:spcBef>
              <a:spcAft>
                <a:spcPts val="0"/>
              </a:spcAft>
              <a:buClr>
                <a:schemeClr val="dk1"/>
              </a:buClr>
              <a:buSzPts val="2000"/>
              <a:buFont typeface="Arial"/>
              <a:buChar char="»"/>
              <a:defRPr sz="2000"/>
            </a:lvl8pPr>
            <a:lvl9pPr marL="4114800" lvl="8" indent="-355600" algn="l">
              <a:spcBef>
                <a:spcPts val="400"/>
              </a:spcBef>
              <a:spcAft>
                <a:spcPts val="0"/>
              </a:spcAft>
              <a:buClr>
                <a:schemeClr val="dk1"/>
              </a:buClr>
              <a:buSzPts val="2000"/>
              <a:buFont typeface="Arial"/>
              <a:buChar char="»"/>
              <a:defRPr sz="2000"/>
            </a:lvl9pPr>
          </a:lstStyle>
          <a:p>
            <a:endParaRPr/>
          </a:p>
        </p:txBody>
      </p:sp>
      <p:sp>
        <p:nvSpPr>
          <p:cNvPr id="41" name="Google Shape;41;p6"/>
          <p:cNvSpPr txBox="1">
            <a:spLocks noGrp="1"/>
          </p:cNvSpPr>
          <p:nvPr>
            <p:ph type="body" idx="2"/>
          </p:nvPr>
        </p:nvSpPr>
        <p:spPr>
          <a:xfrm>
            <a:off x="1645445" y="9184341"/>
            <a:ext cx="10829926" cy="30022799"/>
          </a:xfrm>
          <a:prstGeom prst="rect">
            <a:avLst/>
          </a:prstGeom>
          <a:noFill/>
          <a:ln>
            <a:noFill/>
          </a:ln>
        </p:spPr>
        <p:txBody>
          <a:bodyPr spcFirstLastPara="1" wrap="square" lIns="428450" tIns="214225" rIns="428450" bIns="214225" anchor="t" anchorCtr="0">
            <a:noAutofit/>
          </a:bodyPr>
          <a:lstStyle>
            <a:lvl1pPr marL="457200" lvl="0" indent="-228600" algn="l">
              <a:spcBef>
                <a:spcPts val="280"/>
              </a:spcBef>
              <a:spcAft>
                <a:spcPts val="0"/>
              </a:spcAft>
              <a:buClr>
                <a:schemeClr val="dk1"/>
              </a:buClr>
              <a:buSzPts val="1400"/>
              <a:buFont typeface="Arial"/>
              <a:buNone/>
              <a:defRPr sz="1400"/>
            </a:lvl1pPr>
            <a:lvl2pPr marL="914400" lvl="1" indent="-228600" algn="l">
              <a:spcBef>
                <a:spcPts val="240"/>
              </a:spcBef>
              <a:spcAft>
                <a:spcPts val="0"/>
              </a:spcAft>
              <a:buClr>
                <a:schemeClr val="dk1"/>
              </a:buClr>
              <a:buSzPts val="1200"/>
              <a:buFont typeface="Arial"/>
              <a:buNone/>
              <a:defRPr sz="1200"/>
            </a:lvl2pPr>
            <a:lvl3pPr marL="1371600" lvl="2" indent="-228600" algn="l">
              <a:spcBef>
                <a:spcPts val="200"/>
              </a:spcBef>
              <a:spcAft>
                <a:spcPts val="0"/>
              </a:spcAft>
              <a:buClr>
                <a:schemeClr val="dk1"/>
              </a:buClr>
              <a:buSzPts val="1000"/>
              <a:buFont typeface="Arial"/>
              <a:buNone/>
              <a:defRPr sz="1000"/>
            </a:lvl3pPr>
            <a:lvl4pPr marL="1828800" lvl="3" indent="-228600" algn="l">
              <a:spcBef>
                <a:spcPts val="180"/>
              </a:spcBef>
              <a:spcAft>
                <a:spcPts val="0"/>
              </a:spcAft>
              <a:buClr>
                <a:schemeClr val="dk1"/>
              </a:buClr>
              <a:buSzPts val="900"/>
              <a:buFont typeface="Arial"/>
              <a:buNone/>
              <a:defRPr sz="900"/>
            </a:lvl4pPr>
            <a:lvl5pPr marL="2286000" lvl="4" indent="-228600" algn="l">
              <a:spcBef>
                <a:spcPts val="180"/>
              </a:spcBef>
              <a:spcAft>
                <a:spcPts val="0"/>
              </a:spcAft>
              <a:buClr>
                <a:schemeClr val="dk1"/>
              </a:buClr>
              <a:buSzPts val="900"/>
              <a:buFont typeface="Arial"/>
              <a:buNone/>
              <a:defRPr sz="900"/>
            </a:lvl5pPr>
            <a:lvl6pPr marL="2743200" lvl="5" indent="-228600" algn="l">
              <a:spcBef>
                <a:spcPts val="180"/>
              </a:spcBef>
              <a:spcAft>
                <a:spcPts val="0"/>
              </a:spcAft>
              <a:buClr>
                <a:schemeClr val="dk1"/>
              </a:buClr>
              <a:buSzPts val="900"/>
              <a:buFont typeface="Arial"/>
              <a:buNone/>
              <a:defRPr sz="900"/>
            </a:lvl6pPr>
            <a:lvl7pPr marL="3200400" lvl="6" indent="-228600" algn="l">
              <a:spcBef>
                <a:spcPts val="180"/>
              </a:spcBef>
              <a:spcAft>
                <a:spcPts val="0"/>
              </a:spcAft>
              <a:buClr>
                <a:schemeClr val="dk1"/>
              </a:buClr>
              <a:buSzPts val="900"/>
              <a:buFont typeface="Arial"/>
              <a:buNone/>
              <a:defRPr sz="900"/>
            </a:lvl7pPr>
            <a:lvl8pPr marL="3657600" lvl="7" indent="-228600" algn="l">
              <a:spcBef>
                <a:spcPts val="180"/>
              </a:spcBef>
              <a:spcAft>
                <a:spcPts val="0"/>
              </a:spcAft>
              <a:buClr>
                <a:schemeClr val="dk1"/>
              </a:buClr>
              <a:buSzPts val="900"/>
              <a:buFont typeface="Arial"/>
              <a:buNone/>
              <a:defRPr sz="900"/>
            </a:lvl8pPr>
            <a:lvl9pPr marL="4114800" lvl="8" indent="-228600" algn="l">
              <a:spcBef>
                <a:spcPts val="180"/>
              </a:spcBef>
              <a:spcAft>
                <a:spcPts val="0"/>
              </a:spcAft>
              <a:buClr>
                <a:schemeClr val="dk1"/>
              </a:buClr>
              <a:buSzPts val="900"/>
              <a:buFont typeface="Arial"/>
              <a:buNone/>
              <a:defRPr sz="900"/>
            </a:lvl9pPr>
          </a:lstStyle>
          <a:p>
            <a:endParaRPr/>
          </a:p>
        </p:txBody>
      </p:sp>
      <p:sp>
        <p:nvSpPr>
          <p:cNvPr id="42" name="Google Shape;42;p6"/>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2" name="Google Shape;52;p8"/>
          <p:cNvSpPr txBox="1">
            <a:spLocks noGrp="1"/>
          </p:cNvSpPr>
          <p:nvPr>
            <p:ph type="body" idx="1"/>
          </p:nvPr>
        </p:nvSpPr>
        <p:spPr>
          <a:xfrm>
            <a:off x="1645444" y="9825318"/>
            <a:ext cx="14544675"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3" name="Google Shape;53;p8"/>
          <p:cNvSpPr txBox="1">
            <a:spLocks noGrp="1"/>
          </p:cNvSpPr>
          <p:nvPr>
            <p:ph type="body" idx="2"/>
          </p:nvPr>
        </p:nvSpPr>
        <p:spPr>
          <a:xfrm>
            <a:off x="1645444" y="13919948"/>
            <a:ext cx="14544675"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4" name="Google Shape;54;p8"/>
          <p:cNvSpPr txBox="1">
            <a:spLocks noGrp="1"/>
          </p:cNvSpPr>
          <p:nvPr>
            <p:ph type="body" idx="3"/>
          </p:nvPr>
        </p:nvSpPr>
        <p:spPr>
          <a:xfrm>
            <a:off x="16722328" y="9825318"/>
            <a:ext cx="14550628" cy="4094630"/>
          </a:xfrm>
          <a:prstGeom prst="rect">
            <a:avLst/>
          </a:prstGeom>
          <a:noFill/>
          <a:ln>
            <a:noFill/>
          </a:ln>
        </p:spPr>
        <p:txBody>
          <a:bodyPr spcFirstLastPara="1" wrap="square" lIns="428450" tIns="214225" rIns="428450" bIns="214225" anchor="b" anchorCtr="0">
            <a:noAutofit/>
          </a:bodyPr>
          <a:lstStyle>
            <a:lvl1pPr marL="457200" lvl="0" indent="-228600" algn="l">
              <a:spcBef>
                <a:spcPts val="480"/>
              </a:spcBef>
              <a:spcAft>
                <a:spcPts val="0"/>
              </a:spcAft>
              <a:buClr>
                <a:schemeClr val="dk1"/>
              </a:buClr>
              <a:buSzPts val="2400"/>
              <a:buFont typeface="Arial"/>
              <a:buNone/>
              <a:defRPr sz="2400" b="1"/>
            </a:lvl1pPr>
            <a:lvl2pPr marL="914400" lvl="1" indent="-228600" algn="l">
              <a:spcBef>
                <a:spcPts val="400"/>
              </a:spcBef>
              <a:spcAft>
                <a:spcPts val="0"/>
              </a:spcAft>
              <a:buClr>
                <a:schemeClr val="dk1"/>
              </a:buClr>
              <a:buSzPts val="2000"/>
              <a:buFont typeface="Arial"/>
              <a:buNone/>
              <a:defRPr sz="2000" b="1"/>
            </a:lvl2pPr>
            <a:lvl3pPr marL="1371600" lvl="2" indent="-228600" algn="l">
              <a:spcBef>
                <a:spcPts val="360"/>
              </a:spcBef>
              <a:spcAft>
                <a:spcPts val="0"/>
              </a:spcAft>
              <a:buClr>
                <a:schemeClr val="dk1"/>
              </a:buClr>
              <a:buSzPts val="1800"/>
              <a:buFont typeface="Arial"/>
              <a:buNone/>
              <a:defRPr sz="1800" b="1"/>
            </a:lvl3pPr>
            <a:lvl4pPr marL="1828800" lvl="3" indent="-228600" algn="l">
              <a:spcBef>
                <a:spcPts val="320"/>
              </a:spcBef>
              <a:spcAft>
                <a:spcPts val="0"/>
              </a:spcAft>
              <a:buClr>
                <a:schemeClr val="dk1"/>
              </a:buClr>
              <a:buSzPts val="1600"/>
              <a:buFont typeface="Arial"/>
              <a:buNone/>
              <a:defRPr sz="1600" b="1"/>
            </a:lvl4pPr>
            <a:lvl5pPr marL="2286000" lvl="4" indent="-228600" algn="l">
              <a:spcBef>
                <a:spcPts val="320"/>
              </a:spcBef>
              <a:spcAft>
                <a:spcPts val="0"/>
              </a:spcAft>
              <a:buClr>
                <a:schemeClr val="dk1"/>
              </a:buClr>
              <a:buSzPts val="1600"/>
              <a:buFont typeface="Arial"/>
              <a:buNone/>
              <a:defRPr sz="1600" b="1"/>
            </a:lvl5pPr>
            <a:lvl6pPr marL="2743200" lvl="5" indent="-228600" algn="l">
              <a:spcBef>
                <a:spcPts val="320"/>
              </a:spcBef>
              <a:spcAft>
                <a:spcPts val="0"/>
              </a:spcAft>
              <a:buClr>
                <a:schemeClr val="dk1"/>
              </a:buClr>
              <a:buSzPts val="1600"/>
              <a:buFont typeface="Arial"/>
              <a:buNone/>
              <a:defRPr sz="1600" b="1"/>
            </a:lvl6pPr>
            <a:lvl7pPr marL="3200400" lvl="6" indent="-228600" algn="l">
              <a:spcBef>
                <a:spcPts val="320"/>
              </a:spcBef>
              <a:spcAft>
                <a:spcPts val="0"/>
              </a:spcAft>
              <a:buClr>
                <a:schemeClr val="dk1"/>
              </a:buClr>
              <a:buSzPts val="1600"/>
              <a:buFont typeface="Arial"/>
              <a:buNone/>
              <a:defRPr sz="1600" b="1"/>
            </a:lvl7pPr>
            <a:lvl8pPr marL="3657600" lvl="7" indent="-228600" algn="l">
              <a:spcBef>
                <a:spcPts val="320"/>
              </a:spcBef>
              <a:spcAft>
                <a:spcPts val="0"/>
              </a:spcAft>
              <a:buClr>
                <a:schemeClr val="dk1"/>
              </a:buClr>
              <a:buSzPts val="1600"/>
              <a:buFont typeface="Arial"/>
              <a:buNone/>
              <a:defRPr sz="1600" b="1"/>
            </a:lvl8pPr>
            <a:lvl9pPr marL="4114800" lvl="8" indent="-228600" algn="l">
              <a:spcBef>
                <a:spcPts val="320"/>
              </a:spcBef>
              <a:spcAft>
                <a:spcPts val="0"/>
              </a:spcAft>
              <a:buClr>
                <a:schemeClr val="dk1"/>
              </a:buClr>
              <a:buSzPts val="1600"/>
              <a:buFont typeface="Arial"/>
              <a:buNone/>
              <a:defRPr sz="1600" b="1"/>
            </a:lvl9pPr>
          </a:lstStyle>
          <a:p>
            <a:endParaRPr/>
          </a:p>
        </p:txBody>
      </p:sp>
      <p:sp>
        <p:nvSpPr>
          <p:cNvPr id="55" name="Google Shape;55;p8"/>
          <p:cNvSpPr txBox="1">
            <a:spLocks noGrp="1"/>
          </p:cNvSpPr>
          <p:nvPr>
            <p:ph type="body" idx="4"/>
          </p:nvPr>
        </p:nvSpPr>
        <p:spPr>
          <a:xfrm>
            <a:off x="16722328" y="13919948"/>
            <a:ext cx="14550628" cy="25287194"/>
          </a:xfrm>
          <a:prstGeom prst="rect">
            <a:avLst/>
          </a:prstGeom>
          <a:noFill/>
          <a:ln>
            <a:noFill/>
          </a:ln>
        </p:spPr>
        <p:txBody>
          <a:bodyPr spcFirstLastPara="1" wrap="square" lIns="428450" tIns="214225" rIns="428450" bIns="214225" anchor="t" anchorCtr="0">
            <a:noAutofit/>
          </a:bodyPr>
          <a:lstStyle>
            <a:lvl1pPr marL="457200" lvl="0" indent="-381000" algn="l">
              <a:spcBef>
                <a:spcPts val="480"/>
              </a:spcBef>
              <a:spcAft>
                <a:spcPts val="0"/>
              </a:spcAft>
              <a:buClr>
                <a:schemeClr val="dk1"/>
              </a:buClr>
              <a:buSzPts val="2400"/>
              <a:buFont typeface="Arial"/>
              <a:buChar char="•"/>
              <a:defRPr sz="2400"/>
            </a:lvl1pPr>
            <a:lvl2pPr marL="914400" lvl="1" indent="-355600" algn="l">
              <a:spcBef>
                <a:spcPts val="400"/>
              </a:spcBef>
              <a:spcAft>
                <a:spcPts val="0"/>
              </a:spcAft>
              <a:buClr>
                <a:schemeClr val="dk1"/>
              </a:buClr>
              <a:buSzPts val="2000"/>
              <a:buFont typeface="Arial"/>
              <a:buChar char="–"/>
              <a:defRPr sz="2000"/>
            </a:lvl2pPr>
            <a:lvl3pPr marL="1371600" lvl="2" indent="-342900" algn="l">
              <a:spcBef>
                <a:spcPts val="360"/>
              </a:spcBef>
              <a:spcAft>
                <a:spcPts val="0"/>
              </a:spcAft>
              <a:buClr>
                <a:schemeClr val="dk1"/>
              </a:buClr>
              <a:buSzPts val="1800"/>
              <a:buFont typeface="Arial"/>
              <a:buChar char="•"/>
              <a:defRPr sz="1800"/>
            </a:lvl3pPr>
            <a:lvl4pPr marL="1828800" lvl="3" indent="-330200" algn="l">
              <a:spcBef>
                <a:spcPts val="320"/>
              </a:spcBef>
              <a:spcAft>
                <a:spcPts val="0"/>
              </a:spcAft>
              <a:buClr>
                <a:schemeClr val="dk1"/>
              </a:buClr>
              <a:buSzPts val="1600"/>
              <a:buFont typeface="Arial"/>
              <a:buChar char="–"/>
              <a:defRPr sz="1600"/>
            </a:lvl4pPr>
            <a:lvl5pPr marL="2286000" lvl="4" indent="-330200" algn="l">
              <a:spcBef>
                <a:spcPts val="320"/>
              </a:spcBef>
              <a:spcAft>
                <a:spcPts val="0"/>
              </a:spcAft>
              <a:buClr>
                <a:schemeClr val="dk1"/>
              </a:buClr>
              <a:buSzPts val="1600"/>
              <a:buFont typeface="Arial"/>
              <a:buChar char="»"/>
              <a:defRPr sz="1600"/>
            </a:lvl5pPr>
            <a:lvl6pPr marL="2743200" lvl="5" indent="-330200" algn="l">
              <a:spcBef>
                <a:spcPts val="320"/>
              </a:spcBef>
              <a:spcAft>
                <a:spcPts val="0"/>
              </a:spcAft>
              <a:buClr>
                <a:schemeClr val="dk1"/>
              </a:buClr>
              <a:buSzPts val="1600"/>
              <a:buFont typeface="Arial"/>
              <a:buChar char="»"/>
              <a:defRPr sz="1600"/>
            </a:lvl6pPr>
            <a:lvl7pPr marL="3200400" lvl="6" indent="-330200" algn="l">
              <a:spcBef>
                <a:spcPts val="320"/>
              </a:spcBef>
              <a:spcAft>
                <a:spcPts val="0"/>
              </a:spcAft>
              <a:buClr>
                <a:schemeClr val="dk1"/>
              </a:buClr>
              <a:buSzPts val="1600"/>
              <a:buFont typeface="Arial"/>
              <a:buChar char="»"/>
              <a:defRPr sz="1600"/>
            </a:lvl7pPr>
            <a:lvl8pPr marL="3657600" lvl="7" indent="-330200" algn="l">
              <a:spcBef>
                <a:spcPts val="320"/>
              </a:spcBef>
              <a:spcAft>
                <a:spcPts val="0"/>
              </a:spcAft>
              <a:buClr>
                <a:schemeClr val="dk1"/>
              </a:buClr>
              <a:buSzPts val="1600"/>
              <a:buFont typeface="Arial"/>
              <a:buChar char="»"/>
              <a:defRPr sz="1600"/>
            </a:lvl8pPr>
            <a:lvl9pPr marL="4114800" lvl="8" indent="-330200" algn="l">
              <a:spcBef>
                <a:spcPts val="320"/>
              </a:spcBef>
              <a:spcAft>
                <a:spcPts val="0"/>
              </a:spcAft>
              <a:buClr>
                <a:schemeClr val="dk1"/>
              </a:buClr>
              <a:buSzPts val="1600"/>
              <a:buFont typeface="Arial"/>
              <a:buChar char="»"/>
              <a:defRPr sz="1600"/>
            </a:lvl9pPr>
          </a:lstStyle>
          <a:p>
            <a:endParaRPr/>
          </a:p>
        </p:txBody>
      </p:sp>
      <p:sp>
        <p:nvSpPr>
          <p:cNvPr id="56" name="Google Shape;56;p8"/>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8"/>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1" name="Google Shape;61;p9"/>
          <p:cNvSpPr txBox="1">
            <a:spLocks noGrp="1"/>
          </p:cNvSpPr>
          <p:nvPr>
            <p:ph type="body" idx="1"/>
          </p:nvPr>
        </p:nvSpPr>
        <p:spPr>
          <a:xfrm>
            <a:off x="1645445"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2" name="Google Shape;62;p9"/>
          <p:cNvSpPr txBox="1">
            <a:spLocks noGrp="1"/>
          </p:cNvSpPr>
          <p:nvPr>
            <p:ph type="body" idx="2"/>
          </p:nvPr>
        </p:nvSpPr>
        <p:spPr>
          <a:xfrm>
            <a:off x="16516352" y="10242177"/>
            <a:ext cx="14756606" cy="28964965"/>
          </a:xfrm>
          <a:prstGeom prst="rect">
            <a:avLst/>
          </a:prstGeom>
          <a:noFill/>
          <a:ln>
            <a:noFill/>
          </a:ln>
        </p:spPr>
        <p:txBody>
          <a:bodyPr spcFirstLastPara="1" wrap="square" lIns="428450" tIns="214225" rIns="428450" bIns="214225" anchor="t" anchorCtr="0">
            <a:noAutofit/>
          </a:bodyPr>
          <a:lstStyle>
            <a:lvl1pPr marL="457200" lvl="0" indent="-406400" algn="l">
              <a:spcBef>
                <a:spcPts val="560"/>
              </a:spcBef>
              <a:spcAft>
                <a:spcPts val="0"/>
              </a:spcAft>
              <a:buClr>
                <a:schemeClr val="dk1"/>
              </a:buClr>
              <a:buSzPts val="2800"/>
              <a:buFont typeface="Arial"/>
              <a:buChar char="•"/>
              <a:defRPr sz="2800"/>
            </a:lvl1pPr>
            <a:lvl2pPr marL="914400" lvl="1" indent="-381000" algn="l">
              <a:spcBef>
                <a:spcPts val="480"/>
              </a:spcBef>
              <a:spcAft>
                <a:spcPts val="0"/>
              </a:spcAft>
              <a:buClr>
                <a:schemeClr val="dk1"/>
              </a:buClr>
              <a:buSzPts val="2400"/>
              <a:buFont typeface="Arial"/>
              <a:buChar char="–"/>
              <a:defRPr sz="2400"/>
            </a:lvl2pPr>
            <a:lvl3pPr marL="1371600" lvl="2" indent="-355600" algn="l">
              <a:spcBef>
                <a:spcPts val="400"/>
              </a:spcBef>
              <a:spcAft>
                <a:spcPts val="0"/>
              </a:spcAft>
              <a:buClr>
                <a:schemeClr val="dk1"/>
              </a:buClr>
              <a:buSzPts val="2000"/>
              <a:buFont typeface="Arial"/>
              <a:buChar char="•"/>
              <a:defRPr sz="2000"/>
            </a:lvl3pPr>
            <a:lvl4pPr marL="1828800" lvl="3" indent="-342900" algn="l">
              <a:spcBef>
                <a:spcPts val="360"/>
              </a:spcBef>
              <a:spcAft>
                <a:spcPts val="0"/>
              </a:spcAft>
              <a:buClr>
                <a:schemeClr val="dk1"/>
              </a:buClr>
              <a:buSzPts val="1800"/>
              <a:buFont typeface="Arial"/>
              <a:buChar char="–"/>
              <a:defRPr sz="1800"/>
            </a:lvl4pPr>
            <a:lvl5pPr marL="2286000" lvl="4" indent="-342900" algn="l">
              <a:spcBef>
                <a:spcPts val="360"/>
              </a:spcBef>
              <a:spcAft>
                <a:spcPts val="0"/>
              </a:spcAft>
              <a:buClr>
                <a:schemeClr val="dk1"/>
              </a:buClr>
              <a:buSzPts val="1800"/>
              <a:buFont typeface="Arial"/>
              <a:buChar char="»"/>
              <a:defRPr sz="1800"/>
            </a:lvl5pPr>
            <a:lvl6pPr marL="2743200" lvl="5" indent="-342900" algn="l">
              <a:spcBef>
                <a:spcPts val="360"/>
              </a:spcBef>
              <a:spcAft>
                <a:spcPts val="0"/>
              </a:spcAft>
              <a:buClr>
                <a:schemeClr val="dk1"/>
              </a:buClr>
              <a:buSzPts val="1800"/>
              <a:buFont typeface="Arial"/>
              <a:buChar char="»"/>
              <a:defRPr sz="1800"/>
            </a:lvl6pPr>
            <a:lvl7pPr marL="3200400" lvl="6" indent="-342900" algn="l">
              <a:spcBef>
                <a:spcPts val="360"/>
              </a:spcBef>
              <a:spcAft>
                <a:spcPts val="0"/>
              </a:spcAft>
              <a:buClr>
                <a:schemeClr val="dk1"/>
              </a:buClr>
              <a:buSzPts val="1800"/>
              <a:buFont typeface="Arial"/>
              <a:buChar char="»"/>
              <a:defRPr sz="1800"/>
            </a:lvl7pPr>
            <a:lvl8pPr marL="3657600" lvl="7" indent="-342900" algn="l">
              <a:spcBef>
                <a:spcPts val="360"/>
              </a:spcBef>
              <a:spcAft>
                <a:spcPts val="0"/>
              </a:spcAft>
              <a:buClr>
                <a:schemeClr val="dk1"/>
              </a:buClr>
              <a:buSzPts val="1800"/>
              <a:buFont typeface="Arial"/>
              <a:buChar char="»"/>
              <a:defRPr sz="1800"/>
            </a:lvl8pPr>
            <a:lvl9pPr marL="4114800" lvl="8" indent="-342900" algn="l">
              <a:spcBef>
                <a:spcPts val="360"/>
              </a:spcBef>
              <a:spcAft>
                <a:spcPts val="0"/>
              </a:spcAft>
              <a:buClr>
                <a:schemeClr val="dk1"/>
              </a:buClr>
              <a:buSzPts val="1800"/>
              <a:buFont typeface="Arial"/>
              <a:buChar char="»"/>
              <a:defRPr sz="1800"/>
            </a:lvl9pPr>
          </a:lstStyle>
          <a:p>
            <a:endParaRPr/>
          </a:p>
        </p:txBody>
      </p:sp>
      <p:sp>
        <p:nvSpPr>
          <p:cNvPr id="63" name="Google Shape;63;p9"/>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9"/>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2600326" y="28205209"/>
            <a:ext cx="27980879" cy="8715935"/>
          </a:xfrm>
          <a:prstGeom prst="rect">
            <a:avLst/>
          </a:prstGeom>
          <a:noFill/>
          <a:ln>
            <a:noFill/>
          </a:ln>
        </p:spPr>
        <p:txBody>
          <a:bodyPr spcFirstLastPara="1" wrap="square" lIns="428450" tIns="214225" rIns="428450" bIns="214225"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2600326" y="18604006"/>
            <a:ext cx="27980879" cy="9601200"/>
          </a:xfrm>
          <a:prstGeom prst="rect">
            <a:avLst/>
          </a:prstGeom>
          <a:noFill/>
          <a:ln>
            <a:noFill/>
          </a:ln>
        </p:spPr>
        <p:txBody>
          <a:bodyPr spcFirstLastPara="1" wrap="square" lIns="428450" tIns="214225" rIns="428450" bIns="214225" anchor="b" anchorCtr="0">
            <a:noAutofit/>
          </a:bodyPr>
          <a:lstStyle>
            <a:lvl1pPr marL="457200" lvl="0" indent="-228600" algn="l">
              <a:spcBef>
                <a:spcPts val="400"/>
              </a:spcBef>
              <a:spcAft>
                <a:spcPts val="0"/>
              </a:spcAft>
              <a:buClr>
                <a:schemeClr val="dk1"/>
              </a:buClr>
              <a:buSzPts val="2000"/>
              <a:buFont typeface="Arial"/>
              <a:buNone/>
              <a:defRPr sz="2000"/>
            </a:lvl1pPr>
            <a:lvl2pPr marL="914400" lvl="1" indent="-228600" algn="l">
              <a:spcBef>
                <a:spcPts val="360"/>
              </a:spcBef>
              <a:spcAft>
                <a:spcPts val="0"/>
              </a:spcAft>
              <a:buClr>
                <a:schemeClr val="dk1"/>
              </a:buClr>
              <a:buSzPts val="1800"/>
              <a:buFont typeface="Arial"/>
              <a:buNone/>
              <a:defRPr sz="1800"/>
            </a:lvl2pPr>
            <a:lvl3pPr marL="1371600" lvl="2" indent="-228600" algn="l">
              <a:spcBef>
                <a:spcPts val="320"/>
              </a:spcBef>
              <a:spcAft>
                <a:spcPts val="0"/>
              </a:spcAft>
              <a:buClr>
                <a:schemeClr val="dk1"/>
              </a:buClr>
              <a:buSzPts val="1600"/>
              <a:buFont typeface="Arial"/>
              <a:buNone/>
              <a:defRPr sz="1600"/>
            </a:lvl3pPr>
            <a:lvl4pPr marL="1828800" lvl="3" indent="-228600" algn="l">
              <a:spcBef>
                <a:spcPts val="280"/>
              </a:spcBef>
              <a:spcAft>
                <a:spcPts val="0"/>
              </a:spcAft>
              <a:buClr>
                <a:schemeClr val="dk1"/>
              </a:buClr>
              <a:buSzPts val="1400"/>
              <a:buFont typeface="Arial"/>
              <a:buNone/>
              <a:defRPr sz="1400"/>
            </a:lvl4pPr>
            <a:lvl5pPr marL="2286000" lvl="4" indent="-228600" algn="l">
              <a:spcBef>
                <a:spcPts val="280"/>
              </a:spcBef>
              <a:spcAft>
                <a:spcPts val="0"/>
              </a:spcAft>
              <a:buClr>
                <a:schemeClr val="dk1"/>
              </a:buClr>
              <a:buSzPts val="1400"/>
              <a:buFont typeface="Arial"/>
              <a:buNone/>
              <a:defRPr sz="1400"/>
            </a:lvl5pPr>
            <a:lvl6pPr marL="2743200" lvl="5" indent="-228600" algn="l">
              <a:spcBef>
                <a:spcPts val="280"/>
              </a:spcBef>
              <a:spcAft>
                <a:spcPts val="0"/>
              </a:spcAft>
              <a:buClr>
                <a:schemeClr val="dk1"/>
              </a:buClr>
              <a:buSzPts val="1400"/>
              <a:buFont typeface="Arial"/>
              <a:buNone/>
              <a:defRPr sz="1400"/>
            </a:lvl6pPr>
            <a:lvl7pPr marL="3200400" lvl="6" indent="-228600" algn="l">
              <a:spcBef>
                <a:spcPts val="280"/>
              </a:spcBef>
              <a:spcAft>
                <a:spcPts val="0"/>
              </a:spcAft>
              <a:buClr>
                <a:schemeClr val="dk1"/>
              </a:buClr>
              <a:buSzPts val="1400"/>
              <a:buFont typeface="Arial"/>
              <a:buNone/>
              <a:defRPr sz="1400"/>
            </a:lvl7pPr>
            <a:lvl8pPr marL="3657600" lvl="7" indent="-228600" algn="l">
              <a:spcBef>
                <a:spcPts val="280"/>
              </a:spcBef>
              <a:spcAft>
                <a:spcPts val="0"/>
              </a:spcAft>
              <a:buClr>
                <a:schemeClr val="dk1"/>
              </a:buClr>
              <a:buSzPts val="1400"/>
              <a:buFont typeface="Arial"/>
              <a:buNone/>
              <a:defRPr sz="1400"/>
            </a:lvl8pPr>
            <a:lvl9pPr marL="4114800" lvl="8" indent="-228600" algn="l">
              <a:spcBef>
                <a:spcPts val="280"/>
              </a:spcBef>
              <a:spcAft>
                <a:spcPts val="0"/>
              </a:spcAft>
              <a:buClr>
                <a:schemeClr val="dk1"/>
              </a:buClr>
              <a:buSzPts val="1400"/>
              <a:buFont typeface="Arial"/>
              <a:buNone/>
              <a:defRPr sz="1400"/>
            </a:lvl9pPr>
          </a:lstStyle>
          <a:p>
            <a:endParaRPr/>
          </a:p>
        </p:txBody>
      </p:sp>
      <p:sp>
        <p:nvSpPr>
          <p:cNvPr id="69" name="Google Shape;69;p10"/>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1pPr>
            <a:lvl2pPr marL="0" marR="0" lvl="1"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2pPr>
            <a:lvl3pPr marL="0" marR="0" lvl="2"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3pPr>
            <a:lvl4pPr marL="0" marR="0" lvl="3"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4pPr>
            <a:lvl5pPr marL="0" marR="0" lvl="4"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5pPr>
            <a:lvl6pPr marL="0" marR="0" lvl="5"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6pPr>
            <a:lvl7pPr marL="0" marR="0" lvl="6"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7pPr>
            <a:lvl8pPr marL="0" marR="0" lvl="7"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8pPr>
            <a:lvl9pPr marL="0" marR="0" lvl="8" indent="0" algn="r">
              <a:lnSpc>
                <a:spcPct val="100000"/>
              </a:lnSpc>
              <a:spcBef>
                <a:spcPts val="0"/>
              </a:spcBef>
              <a:spcAft>
                <a:spcPts val="0"/>
              </a:spcAft>
              <a:buClr>
                <a:schemeClr val="dk1"/>
              </a:buClr>
              <a:buSzPts val="6600"/>
              <a:buFont typeface="Arial"/>
              <a:buNone/>
              <a:defRPr sz="6600" b="0" i="0" u="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646237" y="1757362"/>
            <a:ext cx="29627512" cy="7315200"/>
          </a:xfrm>
          <a:prstGeom prst="rect">
            <a:avLst/>
          </a:prstGeom>
          <a:noFill/>
          <a:ln>
            <a:noFill/>
          </a:ln>
        </p:spPr>
        <p:txBody>
          <a:bodyPr spcFirstLastPara="1" wrap="square" lIns="428450" tIns="214225" rIns="428450" bIns="214225" anchor="ctr" anchorCtr="0">
            <a:noAutofit/>
          </a:bodyPr>
          <a:lstStyle>
            <a:lvl1pPr marR="0" lvl="0" algn="ctr" rtl="0">
              <a:spcBef>
                <a:spcPts val="0"/>
              </a:spcBef>
              <a:spcAft>
                <a:spcPts val="0"/>
              </a:spcAft>
              <a:buSzPts val="1400"/>
              <a:buNone/>
              <a:defRPr sz="20600" b="0" i="0" u="none" strike="noStrike" cap="none">
                <a:solidFill>
                  <a:schemeClr val="dk2"/>
                </a:solidFill>
                <a:latin typeface="Arial"/>
                <a:ea typeface="Arial"/>
                <a:cs typeface="Arial"/>
                <a:sym typeface="Arial"/>
              </a:defRPr>
            </a:lvl1pPr>
            <a:lvl2pPr marR="0" lvl="1" algn="ctr" rtl="0">
              <a:spcBef>
                <a:spcPts val="0"/>
              </a:spcBef>
              <a:spcAft>
                <a:spcPts val="0"/>
              </a:spcAft>
              <a:buSzPts val="1400"/>
              <a:buNone/>
              <a:defRPr sz="20600" b="0" i="0" u="none" strike="noStrike" cap="none">
                <a:solidFill>
                  <a:schemeClr val="dk2"/>
                </a:solidFill>
                <a:latin typeface="Arial"/>
                <a:ea typeface="Arial"/>
                <a:cs typeface="Arial"/>
                <a:sym typeface="Arial"/>
              </a:defRPr>
            </a:lvl2pPr>
            <a:lvl3pPr marR="0" lvl="2" algn="ctr" rtl="0">
              <a:spcBef>
                <a:spcPts val="0"/>
              </a:spcBef>
              <a:spcAft>
                <a:spcPts val="0"/>
              </a:spcAft>
              <a:buSzPts val="1400"/>
              <a:buNone/>
              <a:defRPr sz="20600" b="0" i="0" u="none" strike="noStrike" cap="none">
                <a:solidFill>
                  <a:schemeClr val="dk2"/>
                </a:solidFill>
                <a:latin typeface="Arial"/>
                <a:ea typeface="Arial"/>
                <a:cs typeface="Arial"/>
                <a:sym typeface="Arial"/>
              </a:defRPr>
            </a:lvl3pPr>
            <a:lvl4pPr marR="0" lvl="3" algn="ctr" rtl="0">
              <a:spcBef>
                <a:spcPts val="0"/>
              </a:spcBef>
              <a:spcAft>
                <a:spcPts val="0"/>
              </a:spcAft>
              <a:buSzPts val="1400"/>
              <a:buNone/>
              <a:defRPr sz="20600" b="0" i="0" u="none" strike="noStrike" cap="none">
                <a:solidFill>
                  <a:schemeClr val="dk2"/>
                </a:solidFill>
                <a:latin typeface="Arial"/>
                <a:ea typeface="Arial"/>
                <a:cs typeface="Arial"/>
                <a:sym typeface="Arial"/>
              </a:defRPr>
            </a:lvl4pPr>
            <a:lvl5pPr marR="0" lvl="4" algn="ctr" rtl="0">
              <a:spcBef>
                <a:spcPts val="0"/>
              </a:spcBef>
              <a:spcAft>
                <a:spcPts val="0"/>
              </a:spcAft>
              <a:buSzPts val="1400"/>
              <a:buNone/>
              <a:defRPr sz="20600" b="0" i="0" u="none" strike="noStrike" cap="none">
                <a:solidFill>
                  <a:schemeClr val="dk2"/>
                </a:solidFill>
                <a:latin typeface="Arial"/>
                <a:ea typeface="Arial"/>
                <a:cs typeface="Arial"/>
                <a:sym typeface="Arial"/>
              </a:defRPr>
            </a:lvl5pPr>
            <a:lvl6pPr marR="0" lvl="5" algn="ctr" rtl="0">
              <a:spcBef>
                <a:spcPts val="0"/>
              </a:spcBef>
              <a:spcAft>
                <a:spcPts val="0"/>
              </a:spcAft>
              <a:buSzPts val="1400"/>
              <a:buNone/>
              <a:defRPr sz="20600" b="0" i="0" u="none" strike="noStrike" cap="none">
                <a:solidFill>
                  <a:schemeClr val="dk2"/>
                </a:solidFill>
                <a:latin typeface="Arial"/>
                <a:ea typeface="Arial"/>
                <a:cs typeface="Arial"/>
                <a:sym typeface="Arial"/>
              </a:defRPr>
            </a:lvl6pPr>
            <a:lvl7pPr marR="0" lvl="6" algn="ctr" rtl="0">
              <a:spcBef>
                <a:spcPts val="0"/>
              </a:spcBef>
              <a:spcAft>
                <a:spcPts val="0"/>
              </a:spcAft>
              <a:buSzPts val="1400"/>
              <a:buNone/>
              <a:defRPr sz="20600" b="0" i="0" u="none" strike="noStrike" cap="none">
                <a:solidFill>
                  <a:schemeClr val="dk2"/>
                </a:solidFill>
                <a:latin typeface="Arial"/>
                <a:ea typeface="Arial"/>
                <a:cs typeface="Arial"/>
                <a:sym typeface="Arial"/>
              </a:defRPr>
            </a:lvl7pPr>
            <a:lvl8pPr marR="0" lvl="7" algn="ctr" rtl="0">
              <a:spcBef>
                <a:spcPts val="0"/>
              </a:spcBef>
              <a:spcAft>
                <a:spcPts val="0"/>
              </a:spcAft>
              <a:buSzPts val="1400"/>
              <a:buNone/>
              <a:defRPr sz="20600" b="0" i="0" u="none" strike="noStrike" cap="none">
                <a:solidFill>
                  <a:schemeClr val="dk2"/>
                </a:solidFill>
                <a:latin typeface="Arial"/>
                <a:ea typeface="Arial"/>
                <a:cs typeface="Arial"/>
                <a:sym typeface="Arial"/>
              </a:defRPr>
            </a:lvl8pPr>
            <a:lvl9pPr marR="0" lvl="8" algn="ctr" rtl="0">
              <a:spcBef>
                <a:spcPts val="0"/>
              </a:spcBef>
              <a:spcAft>
                <a:spcPts val="0"/>
              </a:spcAft>
              <a:buSzPts val="1400"/>
              <a:buNone/>
              <a:defRPr sz="20600" b="0" i="0" u="none" strike="noStrike" cap="none">
                <a:solidFill>
                  <a:schemeClr val="dk2"/>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1646237" y="10242550"/>
            <a:ext cx="29627512" cy="28963938"/>
          </a:xfrm>
          <a:prstGeom prst="rect">
            <a:avLst/>
          </a:prstGeom>
          <a:noFill/>
          <a:ln>
            <a:noFill/>
          </a:ln>
        </p:spPr>
        <p:txBody>
          <a:bodyPr spcFirstLastPara="1" wrap="square" lIns="428450" tIns="214225" rIns="428450" bIns="214225" anchor="t" anchorCtr="0">
            <a:noAutofit/>
          </a:bodyPr>
          <a:lstStyle>
            <a:lvl1pPr marL="457200" marR="0" lvl="0" indent="-1181100" algn="l" rtl="0">
              <a:spcBef>
                <a:spcPts val="3000"/>
              </a:spcBef>
              <a:spcAft>
                <a:spcPts val="0"/>
              </a:spcAft>
              <a:buClr>
                <a:schemeClr val="dk1"/>
              </a:buClr>
              <a:buSzPts val="15000"/>
              <a:buFont typeface="Arial"/>
              <a:buChar char="•"/>
              <a:defRPr sz="15000" b="0" i="0" u="none" strike="noStrike" cap="none">
                <a:solidFill>
                  <a:schemeClr val="dk1"/>
                </a:solidFill>
                <a:latin typeface="Arial"/>
                <a:ea typeface="Arial"/>
                <a:cs typeface="Arial"/>
                <a:sym typeface="Arial"/>
              </a:defRPr>
            </a:lvl1pPr>
            <a:lvl2pPr marL="914400" marR="0" lvl="1" indent="-1060450" algn="l" rtl="0">
              <a:spcBef>
                <a:spcPts val="2620"/>
              </a:spcBef>
              <a:spcAft>
                <a:spcPts val="0"/>
              </a:spcAft>
              <a:buClr>
                <a:schemeClr val="dk1"/>
              </a:buClr>
              <a:buSzPts val="13100"/>
              <a:buFont typeface="Arial"/>
              <a:buChar char="–"/>
              <a:defRPr sz="13100" b="0" i="0" u="none" strike="noStrike" cap="none">
                <a:solidFill>
                  <a:schemeClr val="dk1"/>
                </a:solidFill>
                <a:latin typeface="Arial"/>
                <a:ea typeface="Arial"/>
                <a:cs typeface="Arial"/>
                <a:sym typeface="Arial"/>
              </a:defRPr>
            </a:lvl2pPr>
            <a:lvl3pPr marL="1371600" marR="0" lvl="2" indent="-939800" algn="l" rtl="0">
              <a:spcBef>
                <a:spcPts val="2240"/>
              </a:spcBef>
              <a:spcAft>
                <a:spcPts val="0"/>
              </a:spcAft>
              <a:buClr>
                <a:schemeClr val="dk1"/>
              </a:buClr>
              <a:buSzPts val="11200"/>
              <a:buFont typeface="Arial"/>
              <a:buChar char="•"/>
              <a:defRPr sz="11200" b="0" i="0" u="none" strike="noStrike" cap="none">
                <a:solidFill>
                  <a:schemeClr val="dk1"/>
                </a:solidFill>
                <a:latin typeface="Arial"/>
                <a:ea typeface="Arial"/>
                <a:cs typeface="Arial"/>
                <a:sym typeface="Arial"/>
              </a:defRPr>
            </a:lvl3pPr>
            <a:lvl4pPr marL="1828800" marR="0" lvl="3"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4pPr>
            <a:lvl5pPr marL="2286000" marR="0" lvl="4"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5pPr>
            <a:lvl6pPr marL="2743200" marR="0" lvl="5"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6pPr>
            <a:lvl7pPr marL="3200400" marR="0" lvl="6"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7pPr>
            <a:lvl8pPr marL="3657600" marR="0" lvl="7"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8pPr>
            <a:lvl9pPr marL="4114800" marR="0" lvl="8" indent="-825500" algn="l" rtl="0">
              <a:spcBef>
                <a:spcPts val="1880"/>
              </a:spcBef>
              <a:spcAft>
                <a:spcPts val="0"/>
              </a:spcAft>
              <a:buClr>
                <a:schemeClr val="dk1"/>
              </a:buClr>
              <a:buSzPts val="94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644650" y="39968488"/>
            <a:ext cx="76819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11247437" y="39968488"/>
            <a:ext cx="10425112" cy="3048000"/>
          </a:xfrm>
          <a:prstGeom prst="rect">
            <a:avLst/>
          </a:prstGeom>
          <a:noFill/>
          <a:ln>
            <a:noFill/>
          </a:ln>
        </p:spPr>
        <p:txBody>
          <a:bodyPr spcFirstLastPara="1" wrap="square" lIns="428450" tIns="214225" rIns="428450" bIns="214225" anchor="t" anchorCtr="0">
            <a:noAutofit/>
          </a:bodyPr>
          <a:lstStyle>
            <a:lvl1pPr marR="0" lvl="0"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84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23591838" y="39968488"/>
            <a:ext cx="7681912" cy="3048000"/>
          </a:xfrm>
          <a:prstGeom prst="rect">
            <a:avLst/>
          </a:prstGeom>
          <a:noFill/>
          <a:ln>
            <a:noFill/>
          </a:ln>
        </p:spPr>
        <p:txBody>
          <a:bodyPr spcFirstLastPara="1" wrap="square" lIns="428450" tIns="214225" rIns="428450" bIns="214225" anchor="t" anchorCtr="0">
            <a:noAutofit/>
          </a:bodyPr>
          <a:lstStyle>
            <a:lvl1pPr marL="0" marR="0" lvl="0"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6600"/>
              <a:buFont typeface="Arial"/>
              <a:buNone/>
              <a:defRPr sz="66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tiff"/><Relationship Id="rId18" Type="http://schemas.openxmlformats.org/officeDocument/2006/relationships/image" Target="../media/image16.tiff"/><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tiff"/><Relationship Id="rId17" Type="http://schemas.openxmlformats.org/officeDocument/2006/relationships/image" Target="../media/image15.tiff"/><Relationship Id="rId2" Type="http://schemas.openxmlformats.org/officeDocument/2006/relationships/notesSlide" Target="../notesSlides/notesSlide1.xml"/><Relationship Id="rId16" Type="http://schemas.openxmlformats.org/officeDocument/2006/relationships/image" Target="../media/image14.tiff"/><Relationship Id="rId20" Type="http://schemas.openxmlformats.org/officeDocument/2006/relationships/image" Target="../media/image18.tiff"/><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tiff"/><Relationship Id="rId5" Type="http://schemas.openxmlformats.org/officeDocument/2006/relationships/image" Target="../media/image3.png"/><Relationship Id="rId15" Type="http://schemas.openxmlformats.org/officeDocument/2006/relationships/image" Target="../media/image13.tiff"/><Relationship Id="rId10" Type="http://schemas.openxmlformats.org/officeDocument/2006/relationships/image" Target="../media/image8.png"/><Relationship Id="rId19" Type="http://schemas.openxmlformats.org/officeDocument/2006/relationships/image" Target="../media/image17.tiff"/><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3"/>
          <p:cNvPicPr preferRelativeResize="0"/>
          <p:nvPr/>
        </p:nvPicPr>
        <p:blipFill>
          <a:blip r:embed="rId3">
            <a:alphaModFix/>
          </a:blip>
          <a:stretch>
            <a:fillRect/>
          </a:stretch>
        </p:blipFill>
        <p:spPr>
          <a:xfrm>
            <a:off x="24016650" y="472373"/>
            <a:ext cx="8381999" cy="2760453"/>
          </a:xfrm>
          <a:prstGeom prst="rect">
            <a:avLst/>
          </a:prstGeom>
          <a:noFill/>
          <a:ln>
            <a:noFill/>
          </a:ln>
        </p:spPr>
      </p:pic>
      <p:pic>
        <p:nvPicPr>
          <p:cNvPr id="90" name="Google Shape;90;p13"/>
          <p:cNvPicPr preferRelativeResize="0"/>
          <p:nvPr/>
        </p:nvPicPr>
        <p:blipFill>
          <a:blip r:embed="rId4">
            <a:alphaModFix/>
          </a:blip>
          <a:stretch>
            <a:fillRect/>
          </a:stretch>
        </p:blipFill>
        <p:spPr>
          <a:xfrm>
            <a:off x="1192200" y="768463"/>
            <a:ext cx="8382002" cy="2168417"/>
          </a:xfrm>
          <a:prstGeom prst="rect">
            <a:avLst/>
          </a:prstGeom>
          <a:noFill/>
          <a:ln>
            <a:noFill/>
          </a:ln>
        </p:spPr>
      </p:pic>
      <p:sp>
        <p:nvSpPr>
          <p:cNvPr id="91" name="Google Shape;91;p13"/>
          <p:cNvSpPr txBox="1"/>
          <p:nvPr/>
        </p:nvSpPr>
        <p:spPr>
          <a:xfrm>
            <a:off x="9448800" y="472525"/>
            <a:ext cx="14020800" cy="2760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8000">
                <a:latin typeface="Century Gothic"/>
                <a:ea typeface="Century Gothic"/>
                <a:cs typeface="Century Gothic"/>
                <a:sym typeface="Century Gothic"/>
              </a:rPr>
              <a:t>Senior Design 	Project</a:t>
            </a:r>
            <a:endParaRPr sz="8000">
              <a:latin typeface="Century Gothic"/>
              <a:ea typeface="Century Gothic"/>
              <a:cs typeface="Century Gothic"/>
              <a:sym typeface="Century Gothic"/>
            </a:endParaRPr>
          </a:p>
          <a:p>
            <a:pPr marL="0" lvl="0" indent="0" algn="ctr" rtl="0">
              <a:spcBef>
                <a:spcPts val="0"/>
              </a:spcBef>
              <a:spcAft>
                <a:spcPts val="0"/>
              </a:spcAft>
              <a:buNone/>
            </a:pPr>
            <a:r>
              <a:rPr lang="en-US" sz="8000">
                <a:latin typeface="Century Gothic"/>
                <a:ea typeface="Century Gothic"/>
                <a:cs typeface="Century Gothic"/>
                <a:sym typeface="Century Gothic"/>
              </a:rPr>
              <a:t>EFVT - Visualization</a:t>
            </a:r>
            <a:endParaRPr sz="8000">
              <a:latin typeface="Century Gothic"/>
              <a:ea typeface="Century Gothic"/>
              <a:cs typeface="Century Gothic"/>
              <a:sym typeface="Century Gothic"/>
            </a:endParaRPr>
          </a:p>
        </p:txBody>
      </p:sp>
      <p:sp>
        <p:nvSpPr>
          <p:cNvPr id="92" name="Google Shape;92;p13"/>
          <p:cNvSpPr txBox="1"/>
          <p:nvPr/>
        </p:nvSpPr>
        <p:spPr>
          <a:xfrm>
            <a:off x="2166474" y="3714350"/>
            <a:ext cx="29801975" cy="102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500" b="1" dirty="0">
                <a:solidFill>
                  <a:srgbClr val="081E3F"/>
                </a:solidFill>
                <a:latin typeface="Raleway"/>
                <a:ea typeface="Raleway"/>
                <a:cs typeface="Raleway"/>
                <a:sym typeface="Raleway"/>
              </a:rPr>
              <a:t>Students: </a:t>
            </a:r>
            <a:r>
              <a:rPr lang="en-US" sz="3500" dirty="0">
                <a:solidFill>
                  <a:srgbClr val="081E3F"/>
                </a:solidFill>
                <a:latin typeface="Raleway"/>
                <a:ea typeface="Raleway"/>
                <a:cs typeface="Raleway"/>
                <a:sym typeface="Raleway"/>
              </a:rPr>
              <a:t>Estefani Arroyo and Nalin Suri</a:t>
            </a:r>
            <a:r>
              <a:rPr lang="en-US" dirty="0">
                <a:solidFill>
                  <a:schemeClr val="dk1"/>
                </a:solidFill>
                <a:latin typeface="Raleway"/>
                <a:ea typeface="Raleway"/>
                <a:cs typeface="Raleway"/>
                <a:sym typeface="Raleway"/>
              </a:rPr>
              <a:t>   	</a:t>
            </a:r>
            <a:r>
              <a:rPr lang="en-US" sz="3500" b="1" dirty="0">
                <a:solidFill>
                  <a:srgbClr val="081E3F"/>
                </a:solidFill>
                <a:latin typeface="Raleway"/>
                <a:ea typeface="Raleway"/>
                <a:cs typeface="Raleway"/>
                <a:sym typeface="Raleway"/>
              </a:rPr>
              <a:t>Mentor: </a:t>
            </a:r>
            <a:r>
              <a:rPr lang="en-US" sz="3500" dirty="0">
                <a:solidFill>
                  <a:srgbClr val="081E3F"/>
                </a:solidFill>
                <a:latin typeface="Raleway"/>
                <a:ea typeface="Raleway"/>
                <a:cs typeface="Raleway"/>
                <a:sym typeface="Raleway"/>
              </a:rPr>
              <a:t>Yolanda </a:t>
            </a:r>
            <a:r>
              <a:rPr lang="en-US" sz="3500" dirty="0" err="1">
                <a:solidFill>
                  <a:srgbClr val="081E3F"/>
                </a:solidFill>
                <a:latin typeface="Raleway"/>
                <a:ea typeface="Raleway"/>
                <a:cs typeface="Raleway"/>
                <a:sym typeface="Raleway"/>
              </a:rPr>
              <a:t>Besilario</a:t>
            </a:r>
            <a:r>
              <a:rPr lang="en-US" sz="3500" dirty="0">
                <a:solidFill>
                  <a:srgbClr val="081E3F"/>
                </a:solidFill>
                <a:latin typeface="Raleway"/>
                <a:ea typeface="Raleway"/>
                <a:cs typeface="Raleway"/>
                <a:sym typeface="Raleway"/>
              </a:rPr>
              <a:t>	</a:t>
            </a:r>
            <a:r>
              <a:rPr lang="en-US" sz="3500" i="1" dirty="0">
                <a:solidFill>
                  <a:srgbClr val="081E3F"/>
                </a:solidFill>
                <a:latin typeface="Raleway"/>
                <a:ea typeface="Raleway"/>
                <a:cs typeface="Raleway"/>
                <a:sym typeface="Raleway"/>
              </a:rPr>
              <a:t>	</a:t>
            </a:r>
            <a:r>
              <a:rPr lang="en-US" dirty="0">
                <a:solidFill>
                  <a:schemeClr val="dk1"/>
                </a:solidFill>
                <a:latin typeface="Raleway"/>
                <a:ea typeface="Raleway"/>
                <a:cs typeface="Raleway"/>
                <a:sym typeface="Raleway"/>
              </a:rPr>
              <a:t>,  </a:t>
            </a:r>
            <a:r>
              <a:rPr lang="en-US" sz="3500" b="1" dirty="0">
                <a:solidFill>
                  <a:srgbClr val="081E3F"/>
                </a:solidFill>
                <a:latin typeface="Raleway"/>
                <a:ea typeface="Raleway"/>
                <a:cs typeface="Raleway"/>
                <a:sym typeface="Raleway"/>
              </a:rPr>
              <a:t>Instructor:</a:t>
            </a:r>
            <a:r>
              <a:rPr lang="en-US" sz="3500" b="1" i="1" dirty="0">
                <a:solidFill>
                  <a:srgbClr val="081E3F"/>
                </a:solidFill>
                <a:latin typeface="Raleway"/>
                <a:ea typeface="Raleway"/>
                <a:cs typeface="Raleway"/>
                <a:sym typeface="Raleway"/>
              </a:rPr>
              <a:t> </a:t>
            </a:r>
            <a:r>
              <a:rPr lang="en-US" sz="3500" i="1" dirty="0">
                <a:solidFill>
                  <a:srgbClr val="081E3F"/>
                </a:solidFill>
                <a:latin typeface="Raleway"/>
                <a:ea typeface="Raleway"/>
                <a:cs typeface="Raleway"/>
                <a:sym typeface="Raleway"/>
              </a:rPr>
              <a:t>Dr. Masoud </a:t>
            </a:r>
            <a:r>
              <a:rPr lang="en-US" sz="3500" i="1" dirty="0" err="1">
                <a:solidFill>
                  <a:srgbClr val="081E3F"/>
                </a:solidFill>
                <a:latin typeface="Raleway"/>
                <a:ea typeface="Raleway"/>
                <a:cs typeface="Raleway"/>
                <a:sym typeface="Raleway"/>
              </a:rPr>
              <a:t>Sadjadi</a:t>
            </a:r>
            <a:r>
              <a:rPr lang="en-US" sz="3500" dirty="0">
                <a:solidFill>
                  <a:srgbClr val="081E3F"/>
                </a:solidFill>
                <a:latin typeface="Raleway"/>
                <a:ea typeface="Raleway"/>
                <a:cs typeface="Raleway"/>
                <a:sym typeface="Raleway"/>
              </a:rPr>
              <a:t>,</a:t>
            </a:r>
            <a:r>
              <a:rPr lang="en-US" sz="3500" i="1" dirty="0">
                <a:solidFill>
                  <a:srgbClr val="081E3F"/>
                </a:solidFill>
                <a:latin typeface="Raleway"/>
                <a:ea typeface="Raleway"/>
                <a:cs typeface="Raleway"/>
                <a:sym typeface="Raleway"/>
              </a:rPr>
              <a:t> </a:t>
            </a:r>
            <a:r>
              <a:rPr lang="en-US" sz="3500" dirty="0">
                <a:solidFill>
                  <a:srgbClr val="081E3F"/>
                </a:solidFill>
                <a:latin typeface="Raleway"/>
                <a:ea typeface="Raleway"/>
                <a:cs typeface="Raleway"/>
                <a:sym typeface="Raleway"/>
              </a:rPr>
              <a:t>Florida International University</a:t>
            </a:r>
            <a:endParaRPr dirty="0">
              <a:solidFill>
                <a:schemeClr val="dk1"/>
              </a:solidFill>
              <a:latin typeface="Raleway"/>
              <a:ea typeface="Raleway"/>
              <a:cs typeface="Raleway"/>
              <a:sym typeface="Raleway"/>
            </a:endParaRPr>
          </a:p>
        </p:txBody>
      </p:sp>
      <p:sp>
        <p:nvSpPr>
          <p:cNvPr id="93" name="Google Shape;93;p13"/>
          <p:cNvSpPr/>
          <p:nvPr/>
        </p:nvSpPr>
        <p:spPr>
          <a:xfrm>
            <a:off x="1047375" y="6205275"/>
            <a:ext cx="9720300"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3"/>
          <p:cNvSpPr/>
          <p:nvPr/>
        </p:nvSpPr>
        <p:spPr>
          <a:xfrm>
            <a:off x="11815050" y="6205275"/>
            <a:ext cx="9288300"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3"/>
          <p:cNvSpPr/>
          <p:nvPr/>
        </p:nvSpPr>
        <p:spPr>
          <a:xfrm>
            <a:off x="22150725" y="6205275"/>
            <a:ext cx="9700725"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3"/>
          <p:cNvSpPr/>
          <p:nvPr/>
        </p:nvSpPr>
        <p:spPr>
          <a:xfrm>
            <a:off x="1192200" y="17770388"/>
            <a:ext cx="9575475"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3"/>
          <p:cNvSpPr/>
          <p:nvPr/>
        </p:nvSpPr>
        <p:spPr>
          <a:xfrm>
            <a:off x="11815050" y="17910538"/>
            <a:ext cx="20036400"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3"/>
          <p:cNvSpPr/>
          <p:nvPr/>
        </p:nvSpPr>
        <p:spPr>
          <a:xfrm>
            <a:off x="949950" y="29335500"/>
            <a:ext cx="9817725" cy="101103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3"/>
          <p:cNvSpPr/>
          <p:nvPr/>
        </p:nvSpPr>
        <p:spPr>
          <a:xfrm>
            <a:off x="11815050" y="29335500"/>
            <a:ext cx="9817725"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0" name="Google Shape;100;p13"/>
          <p:cNvSpPr/>
          <p:nvPr/>
        </p:nvSpPr>
        <p:spPr>
          <a:xfrm>
            <a:off x="22680150" y="29329600"/>
            <a:ext cx="9288300" cy="98817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3"/>
          <p:cNvSpPr/>
          <p:nvPr/>
        </p:nvSpPr>
        <p:spPr>
          <a:xfrm>
            <a:off x="2842125" y="5754414"/>
            <a:ext cx="6130800" cy="1022400"/>
          </a:xfrm>
          <a:prstGeom prst="roundRect">
            <a:avLst>
              <a:gd name="adj" fmla="val 16667"/>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solidFill>
                  <a:schemeClr val="tx1"/>
                </a:solidFill>
                <a:latin typeface="Avenir Book" panose="02000503020000020003" pitchFamily="2" charset="0"/>
              </a:rPr>
              <a:t>Project Description</a:t>
            </a:r>
            <a:endParaRPr sz="4800" dirty="0">
              <a:solidFill>
                <a:schemeClr val="tx1"/>
              </a:solidFill>
              <a:latin typeface="Avenir Book" panose="02000503020000020003" pitchFamily="2" charset="0"/>
            </a:endParaRPr>
          </a:p>
        </p:txBody>
      </p:sp>
      <p:sp>
        <p:nvSpPr>
          <p:cNvPr id="102" name="Google Shape;102;p13"/>
          <p:cNvSpPr/>
          <p:nvPr/>
        </p:nvSpPr>
        <p:spPr>
          <a:xfrm>
            <a:off x="13393800" y="5754414"/>
            <a:ext cx="6130800" cy="1022400"/>
          </a:xfrm>
          <a:prstGeom prst="roundRect">
            <a:avLst>
              <a:gd name="adj" fmla="val 16667"/>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Current System</a:t>
            </a:r>
            <a:endParaRPr sz="4800" dirty="0">
              <a:latin typeface="Avenir Book" panose="02000503020000020003" pitchFamily="2" charset="0"/>
            </a:endParaRPr>
          </a:p>
        </p:txBody>
      </p:sp>
      <p:sp>
        <p:nvSpPr>
          <p:cNvPr id="103" name="Google Shape;103;p13"/>
          <p:cNvSpPr/>
          <p:nvPr/>
        </p:nvSpPr>
        <p:spPr>
          <a:xfrm>
            <a:off x="23945475" y="5754414"/>
            <a:ext cx="6130800" cy="1022400"/>
          </a:xfrm>
          <a:prstGeom prst="roundRect">
            <a:avLst>
              <a:gd name="adj" fmla="val 1666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Requirements</a:t>
            </a:r>
            <a:endParaRPr sz="4800" dirty="0">
              <a:latin typeface="Avenir Book" panose="02000503020000020003" pitchFamily="2" charset="0"/>
            </a:endParaRPr>
          </a:p>
        </p:txBody>
      </p:sp>
      <p:sp>
        <p:nvSpPr>
          <p:cNvPr id="104" name="Google Shape;104;p13"/>
          <p:cNvSpPr/>
          <p:nvPr/>
        </p:nvSpPr>
        <p:spPr>
          <a:xfrm>
            <a:off x="2842125" y="17318045"/>
            <a:ext cx="6130800" cy="1022400"/>
          </a:xfrm>
          <a:prstGeom prst="roundRect">
            <a:avLst>
              <a:gd name="adj" fmla="val 16667"/>
            </a:avLst>
          </a:prstGeom>
          <a:solidFill>
            <a:srgbClr val="DD7E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System Design</a:t>
            </a:r>
            <a:endParaRPr sz="4800" dirty="0">
              <a:latin typeface="Avenir Book" panose="02000503020000020003" pitchFamily="2" charset="0"/>
            </a:endParaRPr>
          </a:p>
        </p:txBody>
      </p:sp>
      <p:sp>
        <p:nvSpPr>
          <p:cNvPr id="105" name="Google Shape;105;p13"/>
          <p:cNvSpPr/>
          <p:nvPr/>
        </p:nvSpPr>
        <p:spPr>
          <a:xfrm>
            <a:off x="13609800" y="17318045"/>
            <a:ext cx="6130800" cy="1022400"/>
          </a:xfrm>
          <a:prstGeom prst="roundRect">
            <a:avLst>
              <a:gd name="adj" fmla="val 16667"/>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Screenshots</a:t>
            </a:r>
            <a:endParaRPr sz="4800" dirty="0">
              <a:latin typeface="Avenir Book" panose="02000503020000020003" pitchFamily="2" charset="0"/>
            </a:endParaRPr>
          </a:p>
        </p:txBody>
      </p:sp>
      <p:sp>
        <p:nvSpPr>
          <p:cNvPr id="106" name="Google Shape;106;p13"/>
          <p:cNvSpPr/>
          <p:nvPr/>
        </p:nvSpPr>
        <p:spPr>
          <a:xfrm>
            <a:off x="2744700" y="28790737"/>
            <a:ext cx="6130800" cy="1022400"/>
          </a:xfrm>
          <a:prstGeom prst="roundRect">
            <a:avLst>
              <a:gd name="adj" fmla="val 1666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Implementation</a:t>
            </a:r>
            <a:endParaRPr sz="4800" dirty="0">
              <a:latin typeface="Avenir Book" panose="02000503020000020003" pitchFamily="2" charset="0"/>
            </a:endParaRPr>
          </a:p>
        </p:txBody>
      </p:sp>
      <p:sp>
        <p:nvSpPr>
          <p:cNvPr id="107" name="Google Shape;107;p13"/>
          <p:cNvSpPr/>
          <p:nvPr/>
        </p:nvSpPr>
        <p:spPr>
          <a:xfrm>
            <a:off x="13609800" y="28790737"/>
            <a:ext cx="6130800" cy="1022400"/>
          </a:xfrm>
          <a:prstGeom prst="roundRect">
            <a:avLst>
              <a:gd name="adj" fmla="val 16667"/>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Object Design </a:t>
            </a:r>
            <a:endParaRPr sz="4800" dirty="0">
              <a:latin typeface="Avenir Book" panose="02000503020000020003" pitchFamily="2" charset="0"/>
            </a:endParaRPr>
          </a:p>
        </p:txBody>
      </p:sp>
      <p:sp>
        <p:nvSpPr>
          <p:cNvPr id="109" name="Google Shape;109;p13"/>
          <p:cNvSpPr/>
          <p:nvPr/>
        </p:nvSpPr>
        <p:spPr>
          <a:xfrm>
            <a:off x="1219050" y="41689500"/>
            <a:ext cx="30632400" cy="1623900"/>
          </a:xfrm>
          <a:prstGeom prst="flowChartAlternateProcess">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3"/>
          <p:cNvSpPr txBox="1"/>
          <p:nvPr/>
        </p:nvSpPr>
        <p:spPr>
          <a:xfrm>
            <a:off x="1219200" y="42138600"/>
            <a:ext cx="30632400" cy="1022400"/>
          </a:xfrm>
          <a:prstGeom prst="rect">
            <a:avLst/>
          </a:prstGeom>
          <a:noFill/>
          <a:ln>
            <a:noFill/>
          </a:ln>
        </p:spPr>
        <p:txBody>
          <a:bodyPr spcFirstLastPara="1" wrap="square" lIns="98650" tIns="49325" rIns="98650" bIns="49325" anchor="t" anchorCtr="0">
            <a:noAutofit/>
          </a:bodyPr>
          <a:lstStyle/>
          <a:p>
            <a:pPr marL="493712" marR="0" lvl="0" indent="-493712" algn="ctr" rtl="0">
              <a:lnSpc>
                <a:spcPct val="100000"/>
              </a:lnSpc>
              <a:spcBef>
                <a:spcPts val="0"/>
              </a:spcBef>
              <a:spcAft>
                <a:spcPts val="0"/>
              </a:spcAft>
              <a:buClr>
                <a:schemeClr val="dk1"/>
              </a:buClr>
              <a:buSzPts val="3000"/>
              <a:buFont typeface="Arial"/>
              <a:buNone/>
            </a:pPr>
            <a:r>
              <a:rPr lang="en-US" sz="3000" b="0" i="0" u="none" strike="noStrike" cap="none" dirty="0">
                <a:solidFill>
                  <a:schemeClr val="dk1"/>
                </a:solidFill>
                <a:latin typeface="Arial"/>
                <a:ea typeface="Arial"/>
                <a:cs typeface="Arial"/>
                <a:sym typeface="Arial"/>
              </a:rPr>
              <a:t>The material presented in this poster is based upon the work supported by </a:t>
            </a:r>
            <a:r>
              <a:rPr lang="en-US" sz="3000" b="0" i="0" u="none" strike="noStrike" cap="none" dirty="0" err="1">
                <a:solidFill>
                  <a:schemeClr val="dk1"/>
                </a:solidFill>
                <a:latin typeface="Arial"/>
                <a:ea typeface="Arial"/>
                <a:cs typeface="Arial"/>
                <a:sym typeface="Arial"/>
              </a:rPr>
              <a:t>Massoud</a:t>
            </a:r>
            <a:r>
              <a:rPr lang="en-US" sz="3000" b="0" i="0" u="none" strike="noStrike" cap="none" dirty="0">
                <a:solidFill>
                  <a:schemeClr val="dk1"/>
                </a:solidFill>
                <a:latin typeface="Arial"/>
                <a:ea typeface="Arial"/>
                <a:cs typeface="Arial"/>
                <a:sym typeface="Arial"/>
              </a:rPr>
              <a:t> </a:t>
            </a:r>
            <a:r>
              <a:rPr lang="en-US" sz="3000" b="0" i="0" u="none" strike="noStrike" cap="none" dirty="0" err="1">
                <a:solidFill>
                  <a:schemeClr val="dk1"/>
                </a:solidFill>
                <a:latin typeface="Arial"/>
                <a:ea typeface="Arial"/>
                <a:cs typeface="Arial"/>
                <a:sym typeface="Arial"/>
              </a:rPr>
              <a:t>Sadjadi</a:t>
            </a:r>
            <a:r>
              <a:rPr lang="en-US" sz="3000" b="0" i="0" u="none" strike="noStrike" cap="none" dirty="0">
                <a:solidFill>
                  <a:schemeClr val="dk1"/>
                </a:solidFill>
                <a:latin typeface="Arial"/>
                <a:ea typeface="Arial"/>
                <a:cs typeface="Arial"/>
                <a:sym typeface="Arial"/>
              </a:rPr>
              <a:t>. I thank Professor </a:t>
            </a:r>
            <a:r>
              <a:rPr lang="en-US" sz="3000" b="0" i="0" u="none" strike="noStrike" cap="none" dirty="0" err="1">
                <a:solidFill>
                  <a:schemeClr val="dk1"/>
                </a:solidFill>
                <a:latin typeface="Arial"/>
                <a:ea typeface="Arial"/>
                <a:cs typeface="Arial"/>
                <a:sym typeface="Arial"/>
              </a:rPr>
              <a:t>Sadjadi</a:t>
            </a:r>
            <a:r>
              <a:rPr lang="en-US" sz="3000" b="0" i="0" u="none" strike="noStrike" cap="none" dirty="0">
                <a:solidFill>
                  <a:schemeClr val="dk1"/>
                </a:solidFill>
                <a:latin typeface="Arial"/>
                <a:ea typeface="Arial"/>
                <a:cs typeface="Arial"/>
                <a:sym typeface="Arial"/>
              </a:rPr>
              <a:t> and Yolanda </a:t>
            </a:r>
            <a:r>
              <a:rPr lang="en-US" sz="3000" b="0" i="0" u="none" strike="noStrike" cap="none" dirty="0" err="1">
                <a:solidFill>
                  <a:schemeClr val="dk1"/>
                </a:solidFill>
                <a:latin typeface="Arial"/>
                <a:ea typeface="Arial"/>
                <a:cs typeface="Arial"/>
                <a:sym typeface="Arial"/>
              </a:rPr>
              <a:t>Besilario</a:t>
            </a:r>
            <a:r>
              <a:rPr lang="en-US" sz="3000" b="0" i="0" u="none" strike="noStrike" cap="none" dirty="0">
                <a:solidFill>
                  <a:schemeClr val="dk1"/>
                </a:solidFill>
                <a:latin typeface="Arial"/>
                <a:ea typeface="Arial"/>
                <a:cs typeface="Arial"/>
                <a:sym typeface="Arial"/>
              </a:rPr>
              <a:t> for the assistance, cooperation and mentorship that I received throughout this process. I would also like to thank my </a:t>
            </a:r>
            <a:r>
              <a:rPr lang="en-US" sz="3000" dirty="0">
                <a:solidFill>
                  <a:schemeClr val="dk1"/>
                </a:solidFill>
              </a:rPr>
              <a:t>teammate, </a:t>
            </a:r>
            <a:r>
              <a:rPr lang="en-US" sz="3000" b="0" i="0" u="none" strike="noStrike" cap="none" dirty="0">
                <a:solidFill>
                  <a:schemeClr val="dk1"/>
                </a:solidFill>
                <a:latin typeface="Arial"/>
                <a:ea typeface="Arial"/>
                <a:cs typeface="Arial"/>
                <a:sym typeface="Arial"/>
              </a:rPr>
              <a:t>Nalin Suri for his work and contributions to the project this semester. </a:t>
            </a:r>
            <a:endParaRPr dirty="0"/>
          </a:p>
        </p:txBody>
      </p:sp>
      <p:pic>
        <p:nvPicPr>
          <p:cNvPr id="111" name="Google Shape;111;p13"/>
          <p:cNvPicPr preferRelativeResize="0"/>
          <p:nvPr/>
        </p:nvPicPr>
        <p:blipFill rotWithShape="1">
          <a:blip r:embed="rId5">
            <a:alphaModFix/>
          </a:blip>
          <a:srcRect l="2922" t="12257"/>
          <a:stretch/>
        </p:blipFill>
        <p:spPr>
          <a:xfrm>
            <a:off x="12490320" y="18770352"/>
            <a:ext cx="12467355" cy="7330186"/>
          </a:xfrm>
          <a:prstGeom prst="rect">
            <a:avLst/>
          </a:prstGeom>
          <a:noFill/>
          <a:ln>
            <a:noFill/>
          </a:ln>
        </p:spPr>
      </p:pic>
      <p:sp>
        <p:nvSpPr>
          <p:cNvPr id="112" name="Google Shape;112;p13"/>
          <p:cNvSpPr/>
          <p:nvPr/>
        </p:nvSpPr>
        <p:spPr>
          <a:xfrm>
            <a:off x="13609800" y="40963800"/>
            <a:ext cx="6130800" cy="1022400"/>
          </a:xfrm>
          <a:prstGeom prst="roundRect">
            <a:avLst>
              <a:gd name="adj" fmla="val 16667"/>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solidFill>
                  <a:schemeClr val="tx1"/>
                </a:solidFill>
                <a:latin typeface="Avenir Book" panose="02000503020000020003" pitchFamily="2" charset="0"/>
                <a:ea typeface="Raleway"/>
                <a:cs typeface="Raleway"/>
                <a:sym typeface="Raleway"/>
              </a:rPr>
              <a:t>Acknowledgements</a:t>
            </a:r>
            <a:endParaRPr sz="4800" dirty="0">
              <a:solidFill>
                <a:schemeClr val="tx1"/>
              </a:solidFill>
              <a:latin typeface="Avenir Book" panose="02000503020000020003" pitchFamily="2" charset="0"/>
              <a:ea typeface="Raleway"/>
              <a:cs typeface="Raleway"/>
              <a:sym typeface="Raleway"/>
            </a:endParaRPr>
          </a:p>
        </p:txBody>
      </p:sp>
      <p:pic>
        <p:nvPicPr>
          <p:cNvPr id="2" name="Picture 1">
            <a:extLst>
              <a:ext uri="{FF2B5EF4-FFF2-40B4-BE49-F238E27FC236}">
                <a16:creationId xmlns:a16="http://schemas.microsoft.com/office/drawing/2014/main" id="{9B4ADD6B-941C-4F4F-B85B-29C2B8FFBDF4}"/>
              </a:ext>
            </a:extLst>
          </p:cNvPr>
          <p:cNvPicPr>
            <a:picLocks noChangeAspect="1"/>
          </p:cNvPicPr>
          <p:nvPr/>
        </p:nvPicPr>
        <p:blipFill>
          <a:blip r:embed="rId6"/>
          <a:stretch>
            <a:fillRect/>
          </a:stretch>
        </p:blipFill>
        <p:spPr>
          <a:xfrm>
            <a:off x="24957674" y="18701614"/>
            <a:ext cx="6587975" cy="7849785"/>
          </a:xfrm>
          <a:prstGeom prst="rect">
            <a:avLst/>
          </a:prstGeom>
        </p:spPr>
      </p:pic>
      <p:pic>
        <p:nvPicPr>
          <p:cNvPr id="1026" name="Picture 2">
            <a:extLst>
              <a:ext uri="{FF2B5EF4-FFF2-40B4-BE49-F238E27FC236}">
                <a16:creationId xmlns:a16="http://schemas.microsoft.com/office/drawing/2014/main" id="{0A6250F3-A7F4-764A-A4E7-C7C20B4F498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76"/>
          <a:stretch/>
        </p:blipFill>
        <p:spPr bwMode="auto">
          <a:xfrm>
            <a:off x="12490320" y="29872667"/>
            <a:ext cx="8613030" cy="89160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D3D0241-72B0-6C43-BC73-0814AA84516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24400" y="18605348"/>
            <a:ext cx="8650359" cy="367363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B5FEFA0-288C-004D-A553-1EF32935AE7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1416" y="30169606"/>
            <a:ext cx="5333981" cy="44165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6E0EF1A3-1AF2-804E-899C-C356883AD83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7254" y="34655667"/>
            <a:ext cx="8515500" cy="4189517"/>
          </a:xfrm>
          <a:prstGeom prst="rect">
            <a:avLst/>
          </a:prstGeom>
          <a:noFill/>
          <a:extLst>
            <a:ext uri="{909E8E84-426E-40DD-AFC4-6F175D3DCCD1}">
              <a14:hiddenFill xmlns:a14="http://schemas.microsoft.com/office/drawing/2010/main">
                <a:solidFill>
                  <a:srgbClr val="FFFFFF"/>
                </a:solidFill>
              </a14:hiddenFill>
            </a:ext>
          </a:extLst>
        </p:spPr>
      </p:pic>
      <p:sp>
        <p:nvSpPr>
          <p:cNvPr id="36" name="Google Shape;104;p13">
            <a:extLst>
              <a:ext uri="{FF2B5EF4-FFF2-40B4-BE49-F238E27FC236}">
                <a16:creationId xmlns:a16="http://schemas.microsoft.com/office/drawing/2014/main" id="{803AD6D1-73E8-154C-999D-802E022572EE}"/>
              </a:ext>
            </a:extLst>
          </p:cNvPr>
          <p:cNvSpPr/>
          <p:nvPr/>
        </p:nvSpPr>
        <p:spPr>
          <a:xfrm>
            <a:off x="24440575" y="28818400"/>
            <a:ext cx="6130800" cy="1022400"/>
          </a:xfrm>
          <a:prstGeom prst="roundRect">
            <a:avLst>
              <a:gd name="adj" fmla="val 16667"/>
            </a:avLst>
          </a:prstGeom>
          <a:solidFill>
            <a:srgbClr val="DD7E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800" dirty="0">
                <a:latin typeface="Avenir Book" panose="02000503020000020003" pitchFamily="2" charset="0"/>
              </a:rPr>
              <a:t>Summary</a:t>
            </a:r>
            <a:endParaRPr sz="4800" dirty="0">
              <a:latin typeface="Avenir Book" panose="02000503020000020003" pitchFamily="2" charset="0"/>
            </a:endParaRPr>
          </a:p>
        </p:txBody>
      </p:sp>
      <p:pic>
        <p:nvPicPr>
          <p:cNvPr id="5" name="Picture 4">
            <a:extLst>
              <a:ext uri="{FF2B5EF4-FFF2-40B4-BE49-F238E27FC236}">
                <a16:creationId xmlns:a16="http://schemas.microsoft.com/office/drawing/2014/main" id="{4E551B16-9B6A-6143-BB83-7F988E2E1858}"/>
              </a:ext>
            </a:extLst>
          </p:cNvPr>
          <p:cNvPicPr>
            <a:picLocks noChangeAspect="1"/>
          </p:cNvPicPr>
          <p:nvPr/>
        </p:nvPicPr>
        <p:blipFill>
          <a:blip r:embed="rId11"/>
          <a:stretch>
            <a:fillRect/>
          </a:stretch>
        </p:blipFill>
        <p:spPr>
          <a:xfrm>
            <a:off x="1530406" y="22475818"/>
            <a:ext cx="1477064" cy="1622309"/>
          </a:xfrm>
          <a:prstGeom prst="rect">
            <a:avLst/>
          </a:prstGeom>
        </p:spPr>
      </p:pic>
      <p:pic>
        <p:nvPicPr>
          <p:cNvPr id="6" name="Picture 5">
            <a:extLst>
              <a:ext uri="{FF2B5EF4-FFF2-40B4-BE49-F238E27FC236}">
                <a16:creationId xmlns:a16="http://schemas.microsoft.com/office/drawing/2014/main" id="{8C675636-7A95-C047-9F72-ED78438E3E5F}"/>
              </a:ext>
            </a:extLst>
          </p:cNvPr>
          <p:cNvPicPr>
            <a:picLocks noChangeAspect="1"/>
          </p:cNvPicPr>
          <p:nvPr/>
        </p:nvPicPr>
        <p:blipFill>
          <a:blip r:embed="rId12"/>
          <a:stretch>
            <a:fillRect/>
          </a:stretch>
        </p:blipFill>
        <p:spPr>
          <a:xfrm>
            <a:off x="3209330" y="23800049"/>
            <a:ext cx="1569637" cy="1533691"/>
          </a:xfrm>
          <a:prstGeom prst="rect">
            <a:avLst/>
          </a:prstGeom>
        </p:spPr>
      </p:pic>
      <p:pic>
        <p:nvPicPr>
          <p:cNvPr id="7" name="Picture 6">
            <a:extLst>
              <a:ext uri="{FF2B5EF4-FFF2-40B4-BE49-F238E27FC236}">
                <a16:creationId xmlns:a16="http://schemas.microsoft.com/office/drawing/2014/main" id="{EC54EC34-7BFD-0D47-9FCC-60C29A1626A3}"/>
              </a:ext>
            </a:extLst>
          </p:cNvPr>
          <p:cNvPicPr>
            <a:picLocks noChangeAspect="1"/>
          </p:cNvPicPr>
          <p:nvPr/>
        </p:nvPicPr>
        <p:blipFill>
          <a:blip r:embed="rId13"/>
          <a:stretch>
            <a:fillRect/>
          </a:stretch>
        </p:blipFill>
        <p:spPr>
          <a:xfrm>
            <a:off x="8725409" y="22457212"/>
            <a:ext cx="1822816" cy="1822816"/>
          </a:xfrm>
          <a:prstGeom prst="rect">
            <a:avLst/>
          </a:prstGeom>
        </p:spPr>
      </p:pic>
      <p:pic>
        <p:nvPicPr>
          <p:cNvPr id="9" name="Picture 8">
            <a:extLst>
              <a:ext uri="{FF2B5EF4-FFF2-40B4-BE49-F238E27FC236}">
                <a16:creationId xmlns:a16="http://schemas.microsoft.com/office/drawing/2014/main" id="{7860DB7F-D9A6-7447-8267-0DCADEB8D63B}"/>
              </a:ext>
            </a:extLst>
          </p:cNvPr>
          <p:cNvPicPr>
            <a:picLocks noChangeAspect="1"/>
          </p:cNvPicPr>
          <p:nvPr/>
        </p:nvPicPr>
        <p:blipFill rotWithShape="1">
          <a:blip r:embed="rId14"/>
          <a:srcRect t="30121" b="32074"/>
          <a:stretch/>
        </p:blipFill>
        <p:spPr>
          <a:xfrm>
            <a:off x="3260413" y="22092239"/>
            <a:ext cx="3251200" cy="1229132"/>
          </a:xfrm>
          <a:prstGeom prst="rect">
            <a:avLst/>
          </a:prstGeom>
        </p:spPr>
      </p:pic>
      <p:pic>
        <p:nvPicPr>
          <p:cNvPr id="10" name="Picture 9">
            <a:extLst>
              <a:ext uri="{FF2B5EF4-FFF2-40B4-BE49-F238E27FC236}">
                <a16:creationId xmlns:a16="http://schemas.microsoft.com/office/drawing/2014/main" id="{D917BBE9-FA41-9F43-8F90-C4C914313BC1}"/>
              </a:ext>
            </a:extLst>
          </p:cNvPr>
          <p:cNvPicPr>
            <a:picLocks noChangeAspect="1"/>
          </p:cNvPicPr>
          <p:nvPr/>
        </p:nvPicPr>
        <p:blipFill>
          <a:blip r:embed="rId15"/>
          <a:stretch>
            <a:fillRect/>
          </a:stretch>
        </p:blipFill>
        <p:spPr>
          <a:xfrm>
            <a:off x="5205756" y="23939067"/>
            <a:ext cx="1569637" cy="1620270"/>
          </a:xfrm>
          <a:prstGeom prst="rect">
            <a:avLst/>
          </a:prstGeom>
        </p:spPr>
      </p:pic>
      <p:pic>
        <p:nvPicPr>
          <p:cNvPr id="11" name="Picture 10">
            <a:extLst>
              <a:ext uri="{FF2B5EF4-FFF2-40B4-BE49-F238E27FC236}">
                <a16:creationId xmlns:a16="http://schemas.microsoft.com/office/drawing/2014/main" id="{40DC3F59-0E43-5E47-8507-48B35B447011}"/>
              </a:ext>
            </a:extLst>
          </p:cNvPr>
          <p:cNvPicPr>
            <a:picLocks noChangeAspect="1"/>
          </p:cNvPicPr>
          <p:nvPr/>
        </p:nvPicPr>
        <p:blipFill>
          <a:blip r:embed="rId16"/>
          <a:stretch>
            <a:fillRect/>
          </a:stretch>
        </p:blipFill>
        <p:spPr>
          <a:xfrm>
            <a:off x="6666768" y="22246741"/>
            <a:ext cx="2116766" cy="2116766"/>
          </a:xfrm>
          <a:prstGeom prst="rect">
            <a:avLst/>
          </a:prstGeom>
        </p:spPr>
      </p:pic>
      <p:pic>
        <p:nvPicPr>
          <p:cNvPr id="12" name="Picture 11">
            <a:extLst>
              <a:ext uri="{FF2B5EF4-FFF2-40B4-BE49-F238E27FC236}">
                <a16:creationId xmlns:a16="http://schemas.microsoft.com/office/drawing/2014/main" id="{E1E7CCCB-2CE6-7742-B187-C6B60BC25E17}"/>
              </a:ext>
            </a:extLst>
          </p:cNvPr>
          <p:cNvPicPr>
            <a:picLocks noChangeAspect="1"/>
          </p:cNvPicPr>
          <p:nvPr/>
        </p:nvPicPr>
        <p:blipFill>
          <a:blip r:embed="rId17"/>
          <a:stretch>
            <a:fillRect/>
          </a:stretch>
        </p:blipFill>
        <p:spPr>
          <a:xfrm>
            <a:off x="8892099" y="25005728"/>
            <a:ext cx="1621276" cy="1621276"/>
          </a:xfrm>
          <a:prstGeom prst="rect">
            <a:avLst/>
          </a:prstGeom>
        </p:spPr>
      </p:pic>
      <p:pic>
        <p:nvPicPr>
          <p:cNvPr id="14" name="Picture 13">
            <a:extLst>
              <a:ext uri="{FF2B5EF4-FFF2-40B4-BE49-F238E27FC236}">
                <a16:creationId xmlns:a16="http://schemas.microsoft.com/office/drawing/2014/main" id="{C3D8CF0C-94E5-EA4A-A006-A97E879A7716}"/>
              </a:ext>
            </a:extLst>
          </p:cNvPr>
          <p:cNvPicPr>
            <a:picLocks noChangeAspect="1"/>
          </p:cNvPicPr>
          <p:nvPr/>
        </p:nvPicPr>
        <p:blipFill rotWithShape="1">
          <a:blip r:embed="rId18"/>
          <a:srcRect l="19617" r="19086" b="8984"/>
          <a:stretch/>
        </p:blipFill>
        <p:spPr>
          <a:xfrm>
            <a:off x="3179629" y="25676719"/>
            <a:ext cx="2105984" cy="1626045"/>
          </a:xfrm>
          <a:prstGeom prst="rect">
            <a:avLst/>
          </a:prstGeom>
        </p:spPr>
      </p:pic>
      <p:pic>
        <p:nvPicPr>
          <p:cNvPr id="16" name="Picture 15">
            <a:extLst>
              <a:ext uri="{FF2B5EF4-FFF2-40B4-BE49-F238E27FC236}">
                <a16:creationId xmlns:a16="http://schemas.microsoft.com/office/drawing/2014/main" id="{29D2BB8C-AE2B-4946-B3E6-5C98166088FA}"/>
              </a:ext>
            </a:extLst>
          </p:cNvPr>
          <p:cNvPicPr>
            <a:picLocks noChangeAspect="1"/>
          </p:cNvPicPr>
          <p:nvPr/>
        </p:nvPicPr>
        <p:blipFill rotWithShape="1">
          <a:blip r:embed="rId19"/>
          <a:srcRect l="1851" t="13161" r="3162" b="18861"/>
          <a:stretch/>
        </p:blipFill>
        <p:spPr>
          <a:xfrm>
            <a:off x="5949580" y="25193965"/>
            <a:ext cx="3285069" cy="2351015"/>
          </a:xfrm>
          <a:prstGeom prst="rect">
            <a:avLst/>
          </a:prstGeom>
        </p:spPr>
      </p:pic>
      <p:pic>
        <p:nvPicPr>
          <p:cNvPr id="18" name="Picture 17">
            <a:extLst>
              <a:ext uri="{FF2B5EF4-FFF2-40B4-BE49-F238E27FC236}">
                <a16:creationId xmlns:a16="http://schemas.microsoft.com/office/drawing/2014/main" id="{E0FC4710-28CF-8D4E-83EE-64BC67F10D3D}"/>
              </a:ext>
            </a:extLst>
          </p:cNvPr>
          <p:cNvPicPr>
            <a:picLocks noChangeAspect="1"/>
          </p:cNvPicPr>
          <p:nvPr/>
        </p:nvPicPr>
        <p:blipFill>
          <a:blip r:embed="rId20"/>
          <a:stretch>
            <a:fillRect/>
          </a:stretch>
        </p:blipFill>
        <p:spPr>
          <a:xfrm>
            <a:off x="1296071" y="24898128"/>
            <a:ext cx="2016107" cy="2016107"/>
          </a:xfrm>
          <a:prstGeom prst="rect">
            <a:avLst/>
          </a:prstGeom>
        </p:spPr>
      </p:pic>
      <p:sp>
        <p:nvSpPr>
          <p:cNvPr id="51" name="Google Shape;141;p14">
            <a:extLst>
              <a:ext uri="{FF2B5EF4-FFF2-40B4-BE49-F238E27FC236}">
                <a16:creationId xmlns:a16="http://schemas.microsoft.com/office/drawing/2014/main" id="{B1043334-0457-2B47-BAEF-85E3EE68906E}"/>
              </a:ext>
            </a:extLst>
          </p:cNvPr>
          <p:cNvSpPr txBox="1"/>
          <p:nvPr/>
        </p:nvSpPr>
        <p:spPr>
          <a:xfrm>
            <a:off x="1530406" y="7321576"/>
            <a:ext cx="8744353" cy="7911711"/>
          </a:xfrm>
          <a:prstGeom prst="rect">
            <a:avLst/>
          </a:prstGeom>
          <a:noFill/>
          <a:ln>
            <a:noFill/>
          </a:ln>
        </p:spPr>
        <p:txBody>
          <a:bodyPr spcFirstLastPara="1" wrap="square" lIns="91425" tIns="91425" rIns="91425" bIns="91425" anchor="t" anchorCtr="0">
            <a:noAutofit/>
          </a:bodyPr>
          <a:lstStyle/>
          <a:p>
            <a:pPr algn="just"/>
            <a:r>
              <a:rPr lang="en-US" sz="2800" dirty="0" err="1">
                <a:latin typeface="Avenir Book" panose="02000503020000020003" pitchFamily="2" charset="0"/>
                <a:ea typeface="Helvetica Neue" panose="02000503000000020004" pitchFamily="2" charset="0"/>
                <a:cs typeface="Arial" panose="020B0604020202020204" pitchFamily="34" charset="0"/>
              </a:rPr>
              <a:t>EForT</a:t>
            </a:r>
            <a:r>
              <a:rPr lang="en-US" sz="2800" dirty="0">
                <a:latin typeface="Avenir Book" panose="02000503020000020003" pitchFamily="2" charset="0"/>
                <a:ea typeface="Helvetica Neue" panose="02000503000000020004" pitchFamily="2" charset="0"/>
                <a:cs typeface="Arial" panose="020B0604020202020204" pitchFamily="34" charset="0"/>
              </a:rPr>
              <a:t> is a platform that allows traders to make empowered and better-informed decisions with information on the financial market, trading tools, education, and technical analysis of an account. The EFVT team worked across the entire stack to provide data visualizations in the application related to the equity data of a user’s Forex Trading account(s). This semester, EFVT collaborated with both EFWA and EFWE teams on extensively documenting the environment setup for future project members. Furthermore, this semester’s team tested, triaged, and ensured features claimed to be completed by previous teams were fully functional by addressing any bugs found. Prioritized in our backlog was visualizing balance information on the graph, allowing users to save and load templates, and linking real Forex accounts to the platform. The team worked with JavaScript, jQuery, C#, .NET Core, and Entity Framework.</a:t>
            </a:r>
            <a:endParaRPr sz="2800" dirty="0">
              <a:latin typeface="Avenir Book" panose="02000503020000020003" pitchFamily="2" charset="0"/>
              <a:ea typeface="Helvetica Neue" panose="02000503000000020004" pitchFamily="2" charset="0"/>
              <a:cs typeface="Arial" panose="020B0604020202020204" pitchFamily="34" charset="0"/>
            </a:endParaRPr>
          </a:p>
        </p:txBody>
      </p:sp>
      <p:sp>
        <p:nvSpPr>
          <p:cNvPr id="53" name="Google Shape;144;p14">
            <a:extLst>
              <a:ext uri="{FF2B5EF4-FFF2-40B4-BE49-F238E27FC236}">
                <a16:creationId xmlns:a16="http://schemas.microsoft.com/office/drawing/2014/main" id="{EB51E92D-99F7-EF4D-BD10-58EA46AA079B}"/>
              </a:ext>
            </a:extLst>
          </p:cNvPr>
          <p:cNvSpPr txBox="1"/>
          <p:nvPr/>
        </p:nvSpPr>
        <p:spPr>
          <a:xfrm>
            <a:off x="12490320" y="7225915"/>
            <a:ext cx="8175120" cy="8548868"/>
          </a:xfrm>
          <a:prstGeom prst="rect">
            <a:avLst/>
          </a:prstGeom>
          <a:noFill/>
          <a:ln>
            <a:noFill/>
          </a:ln>
        </p:spPr>
        <p:txBody>
          <a:bodyPr spcFirstLastPara="1" wrap="square" lIns="91425" tIns="91425" rIns="91425" bIns="91425" anchor="t" anchorCtr="0">
            <a:noAutofit/>
          </a:bodyPr>
          <a:lstStyle/>
          <a:p>
            <a:pPr algn="just" fontAlgn="base"/>
            <a:r>
              <a:rPr lang="en-US" sz="2800" dirty="0">
                <a:latin typeface="Avenir Book" panose="02000503020000020003" pitchFamily="2" charset="0"/>
                <a:ea typeface="Helvetica Neue" panose="02000503000000020004" pitchFamily="2" charset="0"/>
                <a:cs typeface="Arial" panose="020B0604020202020204" pitchFamily="34" charset="0"/>
              </a:rPr>
              <a:t>The </a:t>
            </a:r>
            <a:r>
              <a:rPr lang="en-US" sz="2800" dirty="0" err="1">
                <a:latin typeface="Avenir Book" panose="02000503020000020003" pitchFamily="2" charset="0"/>
                <a:ea typeface="Helvetica Neue" panose="02000503000000020004" pitchFamily="2" charset="0"/>
                <a:cs typeface="Arial" panose="020B0604020202020204" pitchFamily="34" charset="0"/>
              </a:rPr>
              <a:t>EForT</a:t>
            </a:r>
            <a:r>
              <a:rPr lang="en-US" sz="2800" dirty="0">
                <a:latin typeface="Avenir Book" panose="02000503020000020003" pitchFamily="2" charset="0"/>
                <a:ea typeface="Helvetica Neue" panose="02000503000000020004" pitchFamily="2" charset="0"/>
                <a:cs typeface="Arial" panose="020B0604020202020204" pitchFamily="34" charset="0"/>
              </a:rPr>
              <a:t> system is compartmentalized into the following 5 projects: </a:t>
            </a:r>
          </a:p>
          <a:p>
            <a:pPr algn="just" fontAlgn="base"/>
            <a:endParaRPr lang="en-US" sz="2800" dirty="0">
              <a:latin typeface="Avenir Book" panose="02000503020000020003" pitchFamily="2" charset="0"/>
              <a:ea typeface="Helvetica Neue" panose="02000503000000020004" pitchFamily="2" charset="0"/>
              <a:cs typeface="Arial" panose="020B0604020202020204" pitchFamily="34" charset="0"/>
            </a:endParaRPr>
          </a:p>
          <a:p>
            <a:pPr marL="457200" lvl="6" indent="-457200" algn="just" fontAlgn="base">
              <a:buFont typeface="Courier New" panose="02070309020205020404" pitchFamily="49" charset="0"/>
              <a:buChar char="o"/>
            </a:pPr>
            <a:r>
              <a:rPr lang="en-US" sz="2800" b="1" i="1" dirty="0" err="1">
                <a:latin typeface="Avenir Book" panose="02000503020000020003" pitchFamily="2" charset="0"/>
                <a:ea typeface="Helvetica Neue" panose="02000503000000020004" pitchFamily="2" charset="0"/>
                <a:cs typeface="Arial" panose="020B0604020202020204" pitchFamily="34" charset="0"/>
              </a:rPr>
              <a:t>EForT</a:t>
            </a: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 Project</a:t>
            </a:r>
            <a:r>
              <a:rPr lang="en-US" sz="2800" b="1" dirty="0">
                <a:solidFill>
                  <a:schemeClr val="tx1"/>
                </a:solidFill>
                <a:latin typeface="Avenir Book" panose="02000503020000020003" pitchFamily="2" charset="0"/>
                <a:ea typeface="Helvetica Neue" panose="02000503000000020004" pitchFamily="2" charset="0"/>
                <a:cs typeface="Arial" panose="020B0604020202020204" pitchFamily="34" charset="0"/>
              </a:rPr>
              <a:t>: </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controls the front-end of the application using a Model View Controller design pattern as the architecture. </a:t>
            </a:r>
          </a:p>
          <a:p>
            <a:pPr marL="457200" lvl="6" indent="-457200" algn="just" fontAlgn="base">
              <a:buFont typeface="Courier New" panose="02070309020205020404" pitchFamily="49" charset="0"/>
              <a:buChar char="o"/>
            </a:pP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Business Project</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 handles the business layer of the application to break up the complex logic using a Service-Repository design pattern</a:t>
            </a:r>
          </a:p>
          <a:p>
            <a:pPr marL="457200" lvl="6" indent="-457200" algn="just" fontAlgn="base">
              <a:buFont typeface="Courier New" panose="02070309020205020404" pitchFamily="49" charset="0"/>
              <a:buChar char="o"/>
            </a:pPr>
            <a:r>
              <a:rPr lang="en-US" sz="2800" b="1" i="1" dirty="0" err="1">
                <a:solidFill>
                  <a:schemeClr val="tx1"/>
                </a:solidFill>
                <a:latin typeface="Avenir Book" panose="02000503020000020003" pitchFamily="2" charset="0"/>
                <a:ea typeface="Helvetica Neue" panose="02000503000000020004" pitchFamily="2" charset="0"/>
                <a:cs typeface="Arial" panose="020B0604020202020204" pitchFamily="34" charset="0"/>
              </a:rPr>
              <a:t>WebAPI</a:t>
            </a: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 Project: </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serves as the API that interacts with the database</a:t>
            </a:r>
          </a:p>
          <a:p>
            <a:pPr marL="457200" lvl="6" indent="-457200" algn="just" fontAlgn="base">
              <a:buFont typeface="Courier New" panose="02070309020205020404" pitchFamily="49" charset="0"/>
              <a:buChar char="o"/>
            </a:pPr>
            <a:r>
              <a:rPr lang="en-US" sz="2800" b="1" i="1" dirty="0" err="1">
                <a:solidFill>
                  <a:schemeClr val="tx1"/>
                </a:solidFill>
                <a:latin typeface="Avenir Book" panose="02000503020000020003" pitchFamily="2" charset="0"/>
                <a:ea typeface="Helvetica Neue" panose="02000503000000020004" pitchFamily="2" charset="0"/>
                <a:cs typeface="Arial" panose="020B0604020202020204" pitchFamily="34" charset="0"/>
              </a:rPr>
              <a:t>DataAccess</a:t>
            </a: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 Project</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  uses the Entity Framework for any manipulation of the database</a:t>
            </a:r>
          </a:p>
          <a:p>
            <a:pPr marL="457200" lvl="6" indent="-457200" algn="just" fontAlgn="base">
              <a:buFont typeface="Courier New" panose="02070309020205020404" pitchFamily="49" charset="0"/>
              <a:buChar char="o"/>
            </a:pP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Entities Project</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 holds  all object declarations and is used by all of the previously mentioned projects</a:t>
            </a:r>
          </a:p>
          <a:p>
            <a:pPr marL="457200" lvl="6" indent="-457200" algn="just" fontAlgn="base">
              <a:buFont typeface="Courier New" panose="02070309020205020404" pitchFamily="49" charset="0"/>
              <a:buChar char="o"/>
            </a:pPr>
            <a:r>
              <a:rPr lang="en-US" sz="2800" b="1" i="1" dirty="0">
                <a:solidFill>
                  <a:schemeClr val="tx1"/>
                </a:solidFill>
                <a:latin typeface="Avenir Book" panose="02000503020000020003" pitchFamily="2" charset="0"/>
                <a:ea typeface="Helvetica Neue" panose="02000503000000020004" pitchFamily="2" charset="0"/>
                <a:cs typeface="Arial" panose="020B0604020202020204" pitchFamily="34" charset="0"/>
              </a:rPr>
              <a:t>Test Project: </a:t>
            </a:r>
            <a:r>
              <a:rPr lang="en-US" sz="2800" dirty="0">
                <a:solidFill>
                  <a:schemeClr val="tx1"/>
                </a:solidFill>
                <a:latin typeface="Avenir Book" panose="02000503020000020003" pitchFamily="2" charset="0"/>
                <a:ea typeface="Helvetica Neue" panose="02000503000000020004" pitchFamily="2" charset="0"/>
                <a:cs typeface="Arial" panose="020B0604020202020204" pitchFamily="34" charset="0"/>
              </a:rPr>
              <a:t>contains the automates tests for the entire system</a:t>
            </a:r>
          </a:p>
          <a:p>
            <a:pPr algn="just" fontAlgn="base"/>
            <a:endParaRPr lang="en-US" sz="2400" dirty="0">
              <a:latin typeface="Arial" panose="020B0604020202020204" pitchFamily="34" charset="0"/>
              <a:ea typeface="Helvetica Neue" panose="02000503000000020004" pitchFamily="2" charset="0"/>
              <a:cs typeface="Arial" panose="020B0604020202020204" pitchFamily="34" charset="0"/>
            </a:endParaRPr>
          </a:p>
        </p:txBody>
      </p:sp>
      <p:sp>
        <p:nvSpPr>
          <p:cNvPr id="54" name="Google Shape;147;p14">
            <a:extLst>
              <a:ext uri="{FF2B5EF4-FFF2-40B4-BE49-F238E27FC236}">
                <a16:creationId xmlns:a16="http://schemas.microsoft.com/office/drawing/2014/main" id="{589454CB-3D74-274A-90B9-6363167166FF}"/>
              </a:ext>
            </a:extLst>
          </p:cNvPr>
          <p:cNvSpPr txBox="1"/>
          <p:nvPr/>
        </p:nvSpPr>
        <p:spPr>
          <a:xfrm>
            <a:off x="23209758" y="31789174"/>
            <a:ext cx="8367597" cy="8436676"/>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en-US" sz="2800" dirty="0">
                <a:latin typeface="Avenir Book" panose="02000503020000020003" pitchFamily="2" charset="0"/>
              </a:rPr>
              <a:t>The EFVT team performed significant developmental improvements to the status and UI of the </a:t>
            </a:r>
            <a:r>
              <a:rPr lang="en-US" sz="2800" dirty="0" err="1">
                <a:latin typeface="Avenir Book" panose="02000503020000020003" pitchFamily="2" charset="0"/>
              </a:rPr>
              <a:t>EForT</a:t>
            </a:r>
            <a:r>
              <a:rPr lang="en-US" sz="2800" dirty="0">
                <a:latin typeface="Avenir Book" panose="02000503020000020003" pitchFamily="2" charset="0"/>
              </a:rPr>
              <a:t> platform throughout the semester. The team was able to complete a total of 39 user stories over 7, 2-week sprints. With the addition of several key features including adding balance data to the graph, automatically saving templates, sharing graphs through email and the testing of existing functionalities, the team was able to establish a better user experience for traders to view various data visualizations to make more informed Forex decisions. </a:t>
            </a:r>
          </a:p>
        </p:txBody>
      </p:sp>
      <p:sp>
        <p:nvSpPr>
          <p:cNvPr id="55" name="Google Shape;143;p14">
            <a:extLst>
              <a:ext uri="{FF2B5EF4-FFF2-40B4-BE49-F238E27FC236}">
                <a16:creationId xmlns:a16="http://schemas.microsoft.com/office/drawing/2014/main" id="{DFB01F49-C351-C440-9641-8256250F0D7E}"/>
              </a:ext>
            </a:extLst>
          </p:cNvPr>
          <p:cNvSpPr txBox="1"/>
          <p:nvPr/>
        </p:nvSpPr>
        <p:spPr>
          <a:xfrm>
            <a:off x="22851225" y="7019706"/>
            <a:ext cx="8371350" cy="8252837"/>
          </a:xfrm>
          <a:prstGeom prst="rect">
            <a:avLst/>
          </a:prstGeom>
          <a:noFill/>
          <a:ln>
            <a:noFill/>
          </a:ln>
        </p:spPr>
        <p:txBody>
          <a:bodyPr spcFirstLastPara="1" wrap="square" lIns="91425" tIns="91425" rIns="91425" bIns="91425" anchor="t" anchorCtr="0">
            <a:noAutofit/>
          </a:bodyPr>
          <a:lstStyle/>
          <a:p>
            <a:pPr algn="just"/>
            <a:r>
              <a:rPr lang="en-US" sz="2800" dirty="0">
                <a:latin typeface="Avenir Book" panose="02000503020000020003" pitchFamily="2" charset="0"/>
              </a:rPr>
              <a:t>This current project was divided into two sections for development: the testing and ensuring features claimed to be completed by the previous team were fully functional and creating new features.</a:t>
            </a:r>
          </a:p>
          <a:p>
            <a:pPr algn="just"/>
            <a:endParaRPr lang="en-US" sz="2000" dirty="0">
              <a:latin typeface="Avenir Book" panose="02000503020000020003" pitchFamily="2" charset="0"/>
            </a:endParaRPr>
          </a:p>
          <a:p>
            <a:pPr algn="just"/>
            <a:r>
              <a:rPr lang="en-US" sz="2800" dirty="0">
                <a:latin typeface="Avenir Book" panose="02000503020000020003" pitchFamily="2" charset="0"/>
              </a:rPr>
              <a:t>In the beginning of the semester’s development sprint, the </a:t>
            </a:r>
            <a:r>
              <a:rPr lang="en-US" sz="2800" dirty="0" err="1">
                <a:latin typeface="Avenir Book" panose="02000503020000020003" pitchFamily="2" charset="0"/>
              </a:rPr>
              <a:t>EForT</a:t>
            </a:r>
            <a:r>
              <a:rPr lang="en-US" sz="2800" dirty="0">
                <a:latin typeface="Avenir Book" panose="02000503020000020003" pitchFamily="2" charset="0"/>
              </a:rPr>
              <a:t> site did not display the account equity graph, even though there was existing data in the database. After debugging, the team found and implemented the fix to have the graph properly displayed on the trader home page. Additionally, the team fixed various bugs associated with sharing the graph through email and debugging some of the setting toggles for the selected timeframes. </a:t>
            </a:r>
          </a:p>
          <a:p>
            <a:pPr algn="just"/>
            <a:endParaRPr lang="en-US" sz="2000" dirty="0">
              <a:latin typeface="Avenir Book" panose="02000503020000020003" pitchFamily="2" charset="0"/>
            </a:endParaRPr>
          </a:p>
          <a:p>
            <a:r>
              <a:rPr lang="en-US" sz="2800" dirty="0">
                <a:latin typeface="Avenir Book" panose="02000503020000020003" pitchFamily="2" charset="0"/>
              </a:rPr>
              <a:t>The team also added a feature to visualize balance data on the graph in the various formats including candlestick, line, and bar. As well as making the appropriate changes in the database, services, controllers and repositories.</a:t>
            </a:r>
            <a:br>
              <a:rPr lang="en-US" sz="4800" dirty="0">
                <a:latin typeface="Avenir Book" panose="02000503020000020003" pitchFamily="2" charset="0"/>
              </a:rPr>
            </a:br>
            <a:endParaRPr lang="en-US" sz="4800" dirty="0">
              <a:latin typeface="Avenir Book" panose="02000503020000020003" pitchFamily="2" charset="0"/>
              <a:ea typeface="Helvetica Neue" panose="02000503000000020004" pitchFamily="2"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1487</TotalTime>
  <Words>613</Words>
  <Application>Microsoft Macintosh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Raleway</vt:lpstr>
      <vt:lpstr>Courier New</vt:lpstr>
      <vt:lpstr>Avenir Book</vt:lpstr>
      <vt:lpstr>Century Gothic</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Estefani Arroyo</cp:lastModifiedBy>
  <cp:revision>22</cp:revision>
  <dcterms:modified xsi:type="dcterms:W3CDTF">2020-04-26T08:22:19Z</dcterms:modified>
</cp:coreProperties>
</file>