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 showSpecialPlsOnTitleSld="0">
  <p:sldMasterIdLst>
    <p:sldMasterId id="2147483658" r:id="rId3"/>
  </p:sldMasterIdLst>
  <p:notesMasterIdLst>
    <p:notesMasterId r:id="rId4"/>
  </p:notesMasterIdLst>
  <p:sldIdLst>
    <p:sldId id="256" r:id="rId5"/>
    <p:sldId id="257" r:id="rId6"/>
    <p:sldId id="258" r:id="rId7"/>
  </p:sldIdLst>
  <p:sldSz cy="5143500" cx="9144000"/>
  <p:notesSz cx="6858000" cy="9144000"/>
  <p:embeddedFontLst>
    <p:embeddedFont>
      <p:font typeface="Raleway"/>
      <p:regular r:id="rId8"/>
      <p:bold r:id="rId9"/>
      <p:italic r:id="rId10"/>
      <p:boldItalic r:id="rId11"/>
    </p:embeddedFont>
    <p:embeddedFont>
      <p:font typeface="Raleway ExtraBold"/>
      <p:bold r:id="rId12"/>
      <p:boldItalic r:id="rId13"/>
    </p:embeddedFont>
    <p:embeddedFont>
      <p:font typeface="Raleway Light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aleway-boldItalic.fntdata"/><Relationship Id="rId10" Type="http://schemas.openxmlformats.org/officeDocument/2006/relationships/font" Target="fonts/Raleway-italic.fntdata"/><Relationship Id="rId13" Type="http://schemas.openxmlformats.org/officeDocument/2006/relationships/font" Target="fonts/RalewayExtraBold-boldItalic.fntdata"/><Relationship Id="rId12" Type="http://schemas.openxmlformats.org/officeDocument/2006/relationships/font" Target="fonts/RalewayExtraBold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Raleway-bold.fntdata"/><Relationship Id="rId15" Type="http://schemas.openxmlformats.org/officeDocument/2006/relationships/font" Target="fonts/RalewayLight-bold.fntdata"/><Relationship Id="rId14" Type="http://schemas.openxmlformats.org/officeDocument/2006/relationships/font" Target="fonts/RalewayLight-regular.fntdata"/><Relationship Id="rId17" Type="http://schemas.openxmlformats.org/officeDocument/2006/relationships/font" Target="fonts/RalewayLight-boldItalic.fntdata"/><Relationship Id="rId16" Type="http://schemas.openxmlformats.org/officeDocument/2006/relationships/font" Target="fonts/RalewayLight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font" Target="fonts/Raleway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73c86d015f_0_5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73c86d015f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8402d485b1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8402d485b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83f7d2b591_0_1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83f7d2b591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" type="title">
  <p:cSld name="TITLE">
    <p:bg>
      <p:bgPr>
        <a:solidFill>
          <a:srgbClr val="FFB600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685800" y="3287213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colored">
  <p:cSld name="BLANK_1">
    <p:bg>
      <p:bgPr>
        <a:solidFill>
          <a:srgbClr val="FFB600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" name="Google Shape;52;p11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ubtitle">
  <p:cSld name="TITLE_1">
    <p:bg>
      <p:bgPr>
        <a:solidFill>
          <a:srgbClr val="FFB600"/>
        </a:solid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434343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3"/>
          <p:cNvSpPr txBox="1"/>
          <p:nvPr>
            <p:ph type="ctrTitle"/>
          </p:nvPr>
        </p:nvSpPr>
        <p:spPr>
          <a:xfrm>
            <a:off x="685800" y="2726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3"/>
          <p:cNvSpPr txBox="1"/>
          <p:nvPr>
            <p:ph idx="1" type="subTitle"/>
          </p:nvPr>
        </p:nvSpPr>
        <p:spPr>
          <a:xfrm>
            <a:off x="685800" y="38306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">
  <p:cSld name="TITLE_1_1">
    <p:bg>
      <p:bgPr>
        <a:solidFill>
          <a:srgbClr val="FFB600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/>
          <p:nvPr/>
        </p:nvSpPr>
        <p:spPr>
          <a:xfrm flipH="1"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434343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1757200" y="2161800"/>
            <a:ext cx="5629800" cy="81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419100" lvl="0" marL="457200" rtl="0" algn="ctr">
              <a:spcBef>
                <a:spcPts val="600"/>
              </a:spcBef>
              <a:spcAft>
                <a:spcPts val="0"/>
              </a:spcAft>
              <a:buClr>
                <a:srgbClr val="434343"/>
              </a:buClr>
              <a:buSzPts val="3000"/>
              <a:buChar char="●"/>
              <a:defRPr i="1" sz="3000">
                <a:solidFill>
                  <a:srgbClr val="434343"/>
                </a:solidFill>
              </a:defRPr>
            </a:lvl1pPr>
            <a:lvl2pPr indent="-419100" lvl="1" marL="9144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○"/>
              <a:defRPr i="1" sz="3000">
                <a:solidFill>
                  <a:srgbClr val="434343"/>
                </a:solidFill>
              </a:defRPr>
            </a:lvl2pPr>
            <a:lvl3pPr indent="-419100" lvl="2" marL="13716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■"/>
              <a:defRPr i="1" sz="3000">
                <a:solidFill>
                  <a:srgbClr val="434343"/>
                </a:solidFill>
              </a:defRPr>
            </a:lvl3pPr>
            <a:lvl4pPr indent="-419100" lvl="3" marL="18288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●"/>
              <a:defRPr i="1" sz="3000">
                <a:solidFill>
                  <a:srgbClr val="434343"/>
                </a:solidFill>
              </a:defRPr>
            </a:lvl4pPr>
            <a:lvl5pPr indent="-419100" lvl="4" marL="22860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○"/>
              <a:defRPr i="1" sz="3000">
                <a:solidFill>
                  <a:srgbClr val="434343"/>
                </a:solidFill>
              </a:defRPr>
            </a:lvl5pPr>
            <a:lvl6pPr indent="-419100" lvl="5" marL="27432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■"/>
              <a:defRPr i="1" sz="3000">
                <a:solidFill>
                  <a:srgbClr val="434343"/>
                </a:solidFill>
              </a:defRPr>
            </a:lvl6pPr>
            <a:lvl7pPr indent="-419100" lvl="6" marL="32004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●"/>
              <a:defRPr i="1" sz="3000">
                <a:solidFill>
                  <a:srgbClr val="434343"/>
                </a:solidFill>
              </a:defRPr>
            </a:lvl7pPr>
            <a:lvl8pPr indent="-419100" lvl="7" marL="36576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○"/>
              <a:defRPr i="1" sz="3000">
                <a:solidFill>
                  <a:srgbClr val="434343"/>
                </a:solidFill>
              </a:defRPr>
            </a:lvl8pPr>
            <a:lvl9pPr indent="-419100" lvl="8" marL="411480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■"/>
              <a:defRPr i="1" sz="30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9" name="Google Shape;19;p4"/>
          <p:cNvSpPr txBox="1"/>
          <p:nvPr/>
        </p:nvSpPr>
        <p:spPr>
          <a:xfrm>
            <a:off x="205550" y="75075"/>
            <a:ext cx="7995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0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“</a:t>
            </a:r>
            <a:endParaRPr b="1" sz="12000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1 column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5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" type="body"/>
          </p:nvPr>
        </p:nvSpPr>
        <p:spPr>
          <a:xfrm>
            <a:off x="922000" y="1885951"/>
            <a:ext cx="6866100" cy="236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Clr>
                <a:srgbClr val="FFB600"/>
              </a:buClr>
              <a:buSzPts val="1800"/>
              <a:buChar char="●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8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FFB600"/>
                </a:solidFill>
              </a:defRPr>
            </a:lvl1pPr>
            <a:lvl2pPr lvl="1">
              <a:buNone/>
              <a:defRPr>
                <a:solidFill>
                  <a:srgbClr val="FFB600"/>
                </a:solidFill>
              </a:defRPr>
            </a:lvl2pPr>
            <a:lvl3pPr lvl="2">
              <a:buNone/>
              <a:defRPr>
                <a:solidFill>
                  <a:srgbClr val="FFB600"/>
                </a:solidFill>
              </a:defRPr>
            </a:lvl3pPr>
            <a:lvl4pPr lvl="3">
              <a:buNone/>
              <a:defRPr>
                <a:solidFill>
                  <a:srgbClr val="FFB600"/>
                </a:solidFill>
              </a:defRPr>
            </a:lvl4pPr>
            <a:lvl5pPr lvl="4">
              <a:buNone/>
              <a:defRPr>
                <a:solidFill>
                  <a:srgbClr val="FFB600"/>
                </a:solidFill>
              </a:defRPr>
            </a:lvl5pPr>
            <a:lvl6pPr lvl="5">
              <a:buNone/>
              <a:defRPr>
                <a:solidFill>
                  <a:srgbClr val="FFB600"/>
                </a:solidFill>
              </a:defRPr>
            </a:lvl6pPr>
            <a:lvl7pPr lvl="6">
              <a:buNone/>
              <a:defRPr>
                <a:solidFill>
                  <a:srgbClr val="FFB600"/>
                </a:solidFill>
              </a:defRPr>
            </a:lvl7pPr>
            <a:lvl8pPr lvl="7">
              <a:buNone/>
              <a:defRPr>
                <a:solidFill>
                  <a:srgbClr val="FFB600"/>
                </a:solidFill>
              </a:defRPr>
            </a:lvl8pPr>
            <a:lvl9pPr lvl="8">
              <a:buNone/>
              <a:defRPr>
                <a:solidFill>
                  <a:srgbClr val="FFB600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2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6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" type="body"/>
          </p:nvPr>
        </p:nvSpPr>
        <p:spPr>
          <a:xfrm>
            <a:off x="922000" y="1887378"/>
            <a:ext cx="3543300" cy="302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2" type="body"/>
          </p:nvPr>
        </p:nvSpPr>
        <p:spPr>
          <a:xfrm>
            <a:off x="4678687" y="1887378"/>
            <a:ext cx="3543300" cy="302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3 columns">
  <p:cSld name="TITLE_AND_TWO_COLUMNS_1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7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/>
        </p:txBody>
      </p:sp>
      <p:sp>
        <p:nvSpPr>
          <p:cNvPr id="35" name="Google Shape;35;p7"/>
          <p:cNvSpPr txBox="1"/>
          <p:nvPr>
            <p:ph idx="1" type="body"/>
          </p:nvPr>
        </p:nvSpPr>
        <p:spPr>
          <a:xfrm>
            <a:off x="922000" y="1930500"/>
            <a:ext cx="2332200" cy="29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36" name="Google Shape;36;p7"/>
          <p:cNvSpPr txBox="1"/>
          <p:nvPr>
            <p:ph idx="2" type="body"/>
          </p:nvPr>
        </p:nvSpPr>
        <p:spPr>
          <a:xfrm>
            <a:off x="3373778" y="1930500"/>
            <a:ext cx="2332200" cy="29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37" name="Google Shape;37;p7"/>
          <p:cNvSpPr txBox="1"/>
          <p:nvPr>
            <p:ph idx="3" type="body"/>
          </p:nvPr>
        </p:nvSpPr>
        <p:spPr>
          <a:xfrm>
            <a:off x="5825557" y="1930500"/>
            <a:ext cx="2332200" cy="29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8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/>
        </p:txBody>
      </p:sp>
      <p:sp>
        <p:nvSpPr>
          <p:cNvPr id="42" name="Google Shape;42;p8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9"/>
          <p:cNvSpPr txBox="1"/>
          <p:nvPr>
            <p:ph idx="1" type="body"/>
          </p:nvPr>
        </p:nvSpPr>
        <p:spPr>
          <a:xfrm>
            <a:off x="457200" y="42539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algn="ctr">
              <a:spcBef>
                <a:spcPts val="36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/>
        </p:txBody>
      </p:sp>
      <p:sp>
        <p:nvSpPr>
          <p:cNvPr id="46" name="Google Shape;46;p9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" name="Google Shape;49;p10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922000" y="1885951"/>
            <a:ext cx="6866100" cy="236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Clr>
                <a:srgbClr val="FFB600"/>
              </a:buClr>
              <a:buSzPts val="1800"/>
              <a:buFont typeface="Raleway Light"/>
              <a:buChar char="●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800"/>
              <a:buFont typeface="Raleway Light"/>
              <a:buChar char="○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800"/>
              <a:buFont typeface="Raleway Light"/>
              <a:buChar char="■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●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○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■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●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○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■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2pPr>
            <a:lvl3pPr lvl="2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3pPr>
            <a:lvl4pPr lvl="3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4pPr>
            <a:lvl5pPr lvl="4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5pPr>
            <a:lvl6pPr lvl="5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6pPr>
            <a:lvl7pPr lvl="6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7pPr>
            <a:lvl8pPr lvl="7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8pPr>
            <a:lvl9pPr lvl="8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>
    <p:fade thruBlk="1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bit.ly/2XY8gGg" TargetMode="External"/><Relationship Id="rId4" Type="http://schemas.openxmlformats.org/officeDocument/2006/relationships/image" Target="../media/image1.png"/><Relationship Id="rId5" Type="http://schemas.openxmlformats.org/officeDocument/2006/relationships/image" Target="../media/image4.png"/><Relationship Id="rId6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hyperlink" Target="mailto:earro017@fiu.edu" TargetMode="External"/><Relationship Id="rId5" Type="http://schemas.openxmlformats.org/officeDocument/2006/relationships/hyperlink" Target="mailto:nsuri001@fiu.edu" TargetMode="External"/><Relationship Id="rId6" Type="http://schemas.openxmlformats.org/officeDocument/2006/relationships/hyperlink" Target="mailto:sadjadi@cs.fiu.edu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EBA13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/>
          <p:nvPr>
            <p:ph type="ctrTitle"/>
          </p:nvPr>
        </p:nvSpPr>
        <p:spPr>
          <a:xfrm>
            <a:off x="489375" y="2366513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EForT - EFVT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434343"/>
                </a:solidFill>
              </a:rPr>
              <a:t>User Guide</a:t>
            </a:r>
            <a:endParaRPr sz="36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</p:txBody>
      </p:sp>
      <p:sp>
        <p:nvSpPr>
          <p:cNvPr id="58" name="Google Shape;58;p12"/>
          <p:cNvSpPr txBox="1"/>
          <p:nvPr/>
        </p:nvSpPr>
        <p:spPr>
          <a:xfrm>
            <a:off x="489375" y="2585675"/>
            <a:ext cx="5875200" cy="15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Team: Estefani Arroyo, Nalin Suri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Product Owner: Masoud Sadjadi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Instructor: Masoud Sadjadi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59" name="Google Shape;59;p12"/>
          <p:cNvSpPr txBox="1"/>
          <p:nvPr/>
        </p:nvSpPr>
        <p:spPr>
          <a:xfrm>
            <a:off x="1858500" y="3913225"/>
            <a:ext cx="54270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School of Computing and Information Sciences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Florida International University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60" name="Google Shape;60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600" y="0"/>
            <a:ext cx="1523400" cy="152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35425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3"/>
          <p:cNvSpPr txBox="1"/>
          <p:nvPr>
            <p:ph type="ctrTitle"/>
          </p:nvPr>
        </p:nvSpPr>
        <p:spPr>
          <a:xfrm>
            <a:off x="489375" y="2366513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User</a:t>
            </a:r>
            <a:r>
              <a:rPr lang="en"/>
              <a:t> Guide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</p:txBody>
      </p:sp>
      <p:sp>
        <p:nvSpPr>
          <p:cNvPr id="66" name="Google Shape;66;p13"/>
          <p:cNvSpPr txBox="1"/>
          <p:nvPr/>
        </p:nvSpPr>
        <p:spPr>
          <a:xfrm>
            <a:off x="601975" y="2034375"/>
            <a:ext cx="4420200" cy="26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●"/>
            </a:pP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The User Guide document can be found here: 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○"/>
            </a:pPr>
            <a:r>
              <a:rPr lang="en" sz="1800" u="sng">
                <a:solidFill>
                  <a:schemeClr val="hlink"/>
                </a:solidFill>
                <a:latin typeface="Raleway"/>
                <a:ea typeface="Raleway"/>
                <a:cs typeface="Raleway"/>
                <a:sym typeface="Raleway"/>
                <a:hlinkClick r:id="rId3"/>
              </a:rPr>
              <a:t>https://bit.ly/2XY8gGg</a:t>
            </a: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   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67" name="Google Shape;6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0600" y="0"/>
            <a:ext cx="1523400" cy="152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51950" y="2036762"/>
            <a:ext cx="1842650" cy="1819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51950" y="2019191"/>
            <a:ext cx="1842650" cy="18544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BA6F0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4"/>
          <p:cNvSpPr txBox="1"/>
          <p:nvPr>
            <p:ph type="ctrTitle"/>
          </p:nvPr>
        </p:nvSpPr>
        <p:spPr>
          <a:xfrm>
            <a:off x="489375" y="2366513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Contact Info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</p:txBody>
      </p:sp>
      <p:pic>
        <p:nvPicPr>
          <p:cNvPr id="75" name="Google Shape;7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600" y="0"/>
            <a:ext cx="1523400" cy="15234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4"/>
          <p:cNvSpPr txBox="1"/>
          <p:nvPr/>
        </p:nvSpPr>
        <p:spPr>
          <a:xfrm>
            <a:off x="988775" y="1911075"/>
            <a:ext cx="5875200" cy="15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Estefani Arroyo, Developer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sng">
                <a:solidFill>
                  <a:schemeClr val="hlink"/>
                </a:solidFill>
                <a:latin typeface="Raleway"/>
                <a:ea typeface="Raleway"/>
                <a:cs typeface="Raleway"/>
                <a:sym typeface="Raleway"/>
                <a:hlinkClick r:id="rId4"/>
              </a:rPr>
              <a:t>earro017@fiu.edu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Nalin Suri, Developer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sng">
                <a:solidFill>
                  <a:schemeClr val="hlink"/>
                </a:solidFill>
                <a:latin typeface="Raleway"/>
                <a:ea typeface="Raleway"/>
                <a:cs typeface="Raleway"/>
                <a:sym typeface="Raleway"/>
                <a:hlinkClick r:id="rId5"/>
              </a:rPr>
              <a:t>nsuri001@fiu.edu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Dr. Masoud Sadjadi, Product Owner/Professor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sng">
                <a:solidFill>
                  <a:schemeClr val="hlink"/>
                </a:solidFill>
                <a:latin typeface="Raleway"/>
                <a:ea typeface="Raleway"/>
                <a:cs typeface="Raleway"/>
                <a:sym typeface="Raleway"/>
                <a:hlinkClick r:id="rId6"/>
              </a:rPr>
              <a:t>sadjadi@cs.fiu.edu</a:t>
            </a:r>
            <a:r>
              <a:rPr b="1"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livia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