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5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Lst>
  <p:sldSz cy="5143500" cx="9144000"/>
  <p:notesSz cx="6858000" cy="9144000"/>
  <p:embeddedFontLst>
    <p:embeddedFont>
      <p:font typeface="Montserrat"/>
      <p:regular r:id="rId29"/>
      <p:bold r:id="rId30"/>
      <p:italic r:id="rId31"/>
      <p:boldItalic r:id="rId32"/>
    </p:embeddedFont>
    <p:embeddedFont>
      <p:font typeface="PT Serif"/>
      <p:regular r:id="rId33"/>
      <p:bold r:id="rId34"/>
      <p:italic r:id="rId35"/>
      <p:boldItalic r:id="rId36"/>
    </p:embeddedFont>
    <p:embeddedFont>
      <p:font typeface="Open Sans"/>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OpenSans-boldItalic.fnt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Montserrat-regular.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Montserrat-italic.fntdata"/><Relationship Id="rId30" Type="http://schemas.openxmlformats.org/officeDocument/2006/relationships/font" Target="fonts/Montserrat-bold.fntdata"/><Relationship Id="rId11" Type="http://schemas.openxmlformats.org/officeDocument/2006/relationships/slide" Target="slides/slide7.xml"/><Relationship Id="rId33" Type="http://schemas.openxmlformats.org/officeDocument/2006/relationships/font" Target="fonts/PTSerif-regular.fntdata"/><Relationship Id="rId10" Type="http://schemas.openxmlformats.org/officeDocument/2006/relationships/slide" Target="slides/slide6.xml"/><Relationship Id="rId32" Type="http://schemas.openxmlformats.org/officeDocument/2006/relationships/font" Target="fonts/Montserrat-boldItalic.fntdata"/><Relationship Id="rId13" Type="http://schemas.openxmlformats.org/officeDocument/2006/relationships/slide" Target="slides/slide9.xml"/><Relationship Id="rId35" Type="http://schemas.openxmlformats.org/officeDocument/2006/relationships/font" Target="fonts/PTSerif-italic.fntdata"/><Relationship Id="rId12" Type="http://schemas.openxmlformats.org/officeDocument/2006/relationships/slide" Target="slides/slide8.xml"/><Relationship Id="rId34" Type="http://schemas.openxmlformats.org/officeDocument/2006/relationships/font" Target="fonts/PTSerif-bold.fntdata"/><Relationship Id="rId15" Type="http://schemas.openxmlformats.org/officeDocument/2006/relationships/slide" Target="slides/slide11.xml"/><Relationship Id="rId37" Type="http://schemas.openxmlformats.org/officeDocument/2006/relationships/font" Target="fonts/OpenSans-regular.fntdata"/><Relationship Id="rId14" Type="http://schemas.openxmlformats.org/officeDocument/2006/relationships/slide" Target="slides/slide10.xml"/><Relationship Id="rId36" Type="http://schemas.openxmlformats.org/officeDocument/2006/relationships/font" Target="fonts/PTSerif-boldItalic.fntdata"/><Relationship Id="rId17" Type="http://schemas.openxmlformats.org/officeDocument/2006/relationships/slide" Target="slides/slide13.xml"/><Relationship Id="rId39" Type="http://schemas.openxmlformats.org/officeDocument/2006/relationships/font" Target="fonts/OpenSans-italic.fntdata"/><Relationship Id="rId16" Type="http://schemas.openxmlformats.org/officeDocument/2006/relationships/slide" Target="slides/slide12.xml"/><Relationship Id="rId38" Type="http://schemas.openxmlformats.org/officeDocument/2006/relationships/font" Target="fonts/OpenSans-bold.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1pPr>
            <a:lvl2pPr indent="-317500" lvl="1" marL="914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2pPr>
            <a:lvl3pPr indent="-317500" lvl="2" marL="1371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 name="Shape 46"/>
        <p:cNvGrpSpPr/>
        <p:nvPr/>
      </p:nvGrpSpPr>
      <p:grpSpPr>
        <a:xfrm>
          <a:off x="0" y="0"/>
          <a:ext cx="0" cy="0"/>
          <a:chOff x="0" y="0"/>
          <a:chExt cx="0" cy="0"/>
        </a:xfrm>
      </p:grpSpPr>
      <p:sp>
        <p:nvSpPr>
          <p:cNvPr id="47" name="Google Shape;47;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 name="Google Shape;48;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 name="Shape 120"/>
        <p:cNvGrpSpPr/>
        <p:nvPr/>
      </p:nvGrpSpPr>
      <p:grpSpPr>
        <a:xfrm>
          <a:off x="0" y="0"/>
          <a:ext cx="0" cy="0"/>
          <a:chOff x="0" y="0"/>
          <a:chExt cx="0" cy="0"/>
        </a:xfrm>
      </p:grpSpPr>
      <p:sp>
        <p:nvSpPr>
          <p:cNvPr id="121" name="Google Shape;121;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2" name="Google Shape;12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5" name="Shape 135"/>
        <p:cNvGrpSpPr/>
        <p:nvPr/>
      </p:nvGrpSpPr>
      <p:grpSpPr>
        <a:xfrm>
          <a:off x="0" y="0"/>
          <a:ext cx="0" cy="0"/>
          <a:chOff x="0" y="0"/>
          <a:chExt cx="0" cy="0"/>
        </a:xfrm>
      </p:grpSpPr>
      <p:sp>
        <p:nvSpPr>
          <p:cNvPr id="136" name="Google Shape;136;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7" name="Google Shape;137;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Google Shape;143;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4" name="Google Shape;144;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1" name="Google Shape;151;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 name="Shape 156"/>
        <p:cNvGrpSpPr/>
        <p:nvPr/>
      </p:nvGrpSpPr>
      <p:grpSpPr>
        <a:xfrm>
          <a:off x="0" y="0"/>
          <a:ext cx="0" cy="0"/>
          <a:chOff x="0" y="0"/>
          <a:chExt cx="0" cy="0"/>
        </a:xfrm>
      </p:grpSpPr>
      <p:sp>
        <p:nvSpPr>
          <p:cNvPr id="157" name="Google Shape;157;g751e632370_0_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751e63237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 name="Shape 163"/>
        <p:cNvGrpSpPr/>
        <p:nvPr/>
      </p:nvGrpSpPr>
      <p:grpSpPr>
        <a:xfrm>
          <a:off x="0" y="0"/>
          <a:ext cx="0" cy="0"/>
          <a:chOff x="0" y="0"/>
          <a:chExt cx="0" cy="0"/>
        </a:xfrm>
      </p:grpSpPr>
      <p:sp>
        <p:nvSpPr>
          <p:cNvPr id="164" name="Google Shape;164;g751e632370_0_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751e632370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Google Shape;171;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2" name="Google Shape;172;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Google Shape;177;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8" name="Google Shape;178;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 name="Shape 187"/>
        <p:cNvGrpSpPr/>
        <p:nvPr/>
      </p:nvGrpSpPr>
      <p:grpSpPr>
        <a:xfrm>
          <a:off x="0" y="0"/>
          <a:ext cx="0" cy="0"/>
          <a:chOff x="0" y="0"/>
          <a:chExt cx="0" cy="0"/>
        </a:xfrm>
      </p:grpSpPr>
      <p:sp>
        <p:nvSpPr>
          <p:cNvPr id="188" name="Google Shape;188;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9" name="Google Shape;189;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8" name="Shape 198"/>
        <p:cNvGrpSpPr/>
        <p:nvPr/>
      </p:nvGrpSpPr>
      <p:grpSpPr>
        <a:xfrm>
          <a:off x="0" y="0"/>
          <a:ext cx="0" cy="0"/>
          <a:chOff x="0" y="0"/>
          <a:chExt cx="0" cy="0"/>
        </a:xfrm>
      </p:grpSpPr>
      <p:sp>
        <p:nvSpPr>
          <p:cNvPr id="199" name="Google Shape;199;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0" name="Google Shape;200;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 name="Shape 59"/>
        <p:cNvGrpSpPr/>
        <p:nvPr/>
      </p:nvGrpSpPr>
      <p:grpSpPr>
        <a:xfrm>
          <a:off x="0" y="0"/>
          <a:ext cx="0" cy="0"/>
          <a:chOff x="0" y="0"/>
          <a:chExt cx="0" cy="0"/>
        </a:xfrm>
      </p:grpSpPr>
      <p:sp>
        <p:nvSpPr>
          <p:cNvPr id="60" name="Google Shape;60;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 name="Google Shape;6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4" name="Shape 204"/>
        <p:cNvGrpSpPr/>
        <p:nvPr/>
      </p:nvGrpSpPr>
      <p:grpSpPr>
        <a:xfrm>
          <a:off x="0" y="0"/>
          <a:ext cx="0" cy="0"/>
          <a:chOff x="0" y="0"/>
          <a:chExt cx="0" cy="0"/>
        </a:xfrm>
      </p:grpSpPr>
      <p:sp>
        <p:nvSpPr>
          <p:cNvPr id="205" name="Google Shape;205;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6" name="Google Shape;206;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 name="Shape 210"/>
        <p:cNvGrpSpPr/>
        <p:nvPr/>
      </p:nvGrpSpPr>
      <p:grpSpPr>
        <a:xfrm>
          <a:off x="0" y="0"/>
          <a:ext cx="0" cy="0"/>
          <a:chOff x="0" y="0"/>
          <a:chExt cx="0" cy="0"/>
        </a:xfrm>
      </p:grpSpPr>
      <p:sp>
        <p:nvSpPr>
          <p:cNvPr id="211" name="Google Shape;211;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2" name="Google Shape;212;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8" name="Shape 218"/>
        <p:cNvGrpSpPr/>
        <p:nvPr/>
      </p:nvGrpSpPr>
      <p:grpSpPr>
        <a:xfrm>
          <a:off x="0" y="0"/>
          <a:ext cx="0" cy="0"/>
          <a:chOff x="0" y="0"/>
          <a:chExt cx="0" cy="0"/>
        </a:xfrm>
      </p:grpSpPr>
      <p:sp>
        <p:nvSpPr>
          <p:cNvPr id="219" name="Google Shape;219;g751e632370_0_1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751e632370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Google Shape;226;g751e632370_0_2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751e632370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 name="Shape 232"/>
        <p:cNvGrpSpPr/>
        <p:nvPr/>
      </p:nvGrpSpPr>
      <p:grpSpPr>
        <a:xfrm>
          <a:off x="0" y="0"/>
          <a:ext cx="0" cy="0"/>
          <a:chOff x="0" y="0"/>
          <a:chExt cx="0" cy="0"/>
        </a:xfrm>
      </p:grpSpPr>
      <p:sp>
        <p:nvSpPr>
          <p:cNvPr id="233" name="Google Shape;233;g751e632370_0_3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751e632370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 name="Shape 67"/>
        <p:cNvGrpSpPr/>
        <p:nvPr/>
      </p:nvGrpSpPr>
      <p:grpSpPr>
        <a:xfrm>
          <a:off x="0" y="0"/>
          <a:ext cx="0" cy="0"/>
          <a:chOff x="0" y="0"/>
          <a:chExt cx="0" cy="0"/>
        </a:xfrm>
      </p:grpSpPr>
      <p:sp>
        <p:nvSpPr>
          <p:cNvPr id="68" name="Google Shape;68;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 name="Google Shape;69;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 name="Shape 74"/>
        <p:cNvGrpSpPr/>
        <p:nvPr/>
      </p:nvGrpSpPr>
      <p:grpSpPr>
        <a:xfrm>
          <a:off x="0" y="0"/>
          <a:ext cx="0" cy="0"/>
          <a:chOff x="0" y="0"/>
          <a:chExt cx="0" cy="0"/>
        </a:xfrm>
      </p:grpSpPr>
      <p:sp>
        <p:nvSpPr>
          <p:cNvPr id="75" name="Google Shape;75;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 name="Google Shape;76;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 name="Shape 81"/>
        <p:cNvGrpSpPr/>
        <p:nvPr/>
      </p:nvGrpSpPr>
      <p:grpSpPr>
        <a:xfrm>
          <a:off x="0" y="0"/>
          <a:ext cx="0" cy="0"/>
          <a:chOff x="0" y="0"/>
          <a:chExt cx="0" cy="0"/>
        </a:xfrm>
      </p:grpSpPr>
      <p:sp>
        <p:nvSpPr>
          <p:cNvPr id="82" name="Google Shape;82;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 name="Google Shape;83;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2" name="Shape 92"/>
        <p:cNvGrpSpPr/>
        <p:nvPr/>
      </p:nvGrpSpPr>
      <p:grpSpPr>
        <a:xfrm>
          <a:off x="0" y="0"/>
          <a:ext cx="0" cy="0"/>
          <a:chOff x="0" y="0"/>
          <a:chExt cx="0" cy="0"/>
        </a:xfrm>
      </p:grpSpPr>
      <p:sp>
        <p:nvSpPr>
          <p:cNvPr id="93" name="Google Shape;93;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4" name="Google Shape;94;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 name="Shape 100"/>
        <p:cNvGrpSpPr/>
        <p:nvPr/>
      </p:nvGrpSpPr>
      <p:grpSpPr>
        <a:xfrm>
          <a:off x="0" y="0"/>
          <a:ext cx="0" cy="0"/>
          <a:chOff x="0" y="0"/>
          <a:chExt cx="0" cy="0"/>
        </a:xfrm>
      </p:grpSpPr>
      <p:sp>
        <p:nvSpPr>
          <p:cNvPr id="101" name="Google Shape;101;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2" name="Google Shape;10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 name="Shape 108"/>
        <p:cNvGrpSpPr/>
        <p:nvPr/>
      </p:nvGrpSpPr>
      <p:grpSpPr>
        <a:xfrm>
          <a:off x="0" y="0"/>
          <a:ext cx="0" cy="0"/>
          <a:chOff x="0" y="0"/>
          <a:chExt cx="0" cy="0"/>
        </a:xfrm>
      </p:grpSpPr>
      <p:sp>
        <p:nvSpPr>
          <p:cNvPr id="109" name="Google Shape;109;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0" name="Google Shape;110;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4" name="Shape 114"/>
        <p:cNvGrpSpPr/>
        <p:nvPr/>
      </p:nvGrpSpPr>
      <p:grpSpPr>
        <a:xfrm>
          <a:off x="0" y="0"/>
          <a:ext cx="0" cy="0"/>
          <a:chOff x="0" y="0"/>
          <a:chExt cx="0" cy="0"/>
        </a:xfrm>
      </p:grpSpPr>
      <p:sp>
        <p:nvSpPr>
          <p:cNvPr id="115" name="Google Shape;115;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6" name="Google Shape;116;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1 column" type="tx">
  <p:cSld name="TITLE_AND_BODY">
    <p:spTree>
      <p:nvGrpSpPr>
        <p:cNvPr id="20" name="Shape 20"/>
        <p:cNvGrpSpPr/>
        <p:nvPr/>
      </p:nvGrpSpPr>
      <p:grpSpPr>
        <a:xfrm>
          <a:off x="0" y="0"/>
          <a:ext cx="0" cy="0"/>
          <a:chOff x="0" y="0"/>
          <a:chExt cx="0" cy="0"/>
        </a:xfrm>
      </p:grpSpPr>
      <p:sp>
        <p:nvSpPr>
          <p:cNvPr id="21" name="Google Shape;21;p2"/>
          <p:cNvSpPr/>
          <p:nvPr/>
        </p:nvSpPr>
        <p:spPr>
          <a:xfrm>
            <a:off x="7123399" y="2945300"/>
            <a:ext cx="1604425" cy="2273251"/>
          </a:xfrm>
          <a:prstGeom prst="rect">
            <a:avLst/>
          </a:prstGeom>
        </p:spPr>
        <p:txBody>
          <a:bodyPr>
            <a:prstTxWarp prst="textPlain"/>
          </a:bodyPr>
          <a:lstStyle/>
          <a:p>
            <a:pPr lvl="0" algn="ctr"/>
            <a:r>
              <a:rPr b="1" i="0">
                <a:ln>
                  <a:noFill/>
                </a:ln>
                <a:solidFill>
                  <a:srgbClr val="00BFC9">
                    <a:alpha val="44705"/>
                  </a:srgbClr>
                </a:solidFill>
                <a:latin typeface="Montserrat"/>
              </a:rPr>
              <a:t>5</a:t>
            </a:r>
          </a:p>
        </p:txBody>
      </p:sp>
      <p:sp>
        <p:nvSpPr>
          <p:cNvPr id="22" name="Google Shape;22;p2"/>
          <p:cNvSpPr/>
          <p:nvPr/>
        </p:nvSpPr>
        <p:spPr>
          <a:xfrm>
            <a:off x="8411549" y="1666550"/>
            <a:ext cx="774325" cy="1088276"/>
          </a:xfrm>
          <a:prstGeom prst="rect">
            <a:avLst/>
          </a:prstGeom>
        </p:spPr>
        <p:txBody>
          <a:bodyPr>
            <a:prstTxWarp prst="textPlain"/>
          </a:bodyPr>
          <a:lstStyle/>
          <a:p>
            <a:pPr lvl="0" algn="ctr"/>
            <a:r>
              <a:rPr b="0" i="0">
                <a:ln>
                  <a:noFill/>
                </a:ln>
                <a:solidFill>
                  <a:srgbClr val="00BFC9">
                    <a:alpha val="44705"/>
                  </a:srgbClr>
                </a:solidFill>
                <a:latin typeface="Abril Fatface"/>
              </a:rPr>
              <a:t>3</a:t>
            </a:r>
          </a:p>
        </p:txBody>
      </p:sp>
      <p:sp>
        <p:nvSpPr>
          <p:cNvPr id="23" name="Google Shape;23;p2"/>
          <p:cNvSpPr/>
          <p:nvPr/>
        </p:nvSpPr>
        <p:spPr>
          <a:xfrm>
            <a:off x="6567123" y="2997749"/>
            <a:ext cx="844060" cy="905442"/>
          </a:xfrm>
          <a:prstGeom prst="rect">
            <a:avLst/>
          </a:prstGeom>
        </p:spPr>
        <p:txBody>
          <a:bodyPr>
            <a:prstTxWarp prst="textPlain"/>
          </a:bodyPr>
          <a:lstStyle/>
          <a:p>
            <a:pPr lvl="0" algn="ctr"/>
            <a:r>
              <a:rPr b="1" i="0">
                <a:ln>
                  <a:noFill/>
                </a:ln>
                <a:solidFill>
                  <a:srgbClr val="00FFFF">
                    <a:alpha val="13333"/>
                  </a:srgbClr>
                </a:solidFill>
                <a:latin typeface="Montserrat"/>
              </a:rPr>
              <a:t>€</a:t>
            </a:r>
          </a:p>
        </p:txBody>
      </p:sp>
      <p:sp>
        <p:nvSpPr>
          <p:cNvPr id="24" name="Google Shape;24;p2"/>
          <p:cNvSpPr/>
          <p:nvPr/>
        </p:nvSpPr>
        <p:spPr>
          <a:xfrm>
            <a:off x="7702425" y="944674"/>
            <a:ext cx="692017" cy="889382"/>
          </a:xfrm>
          <a:prstGeom prst="rect">
            <a:avLst/>
          </a:prstGeom>
        </p:spPr>
        <p:txBody>
          <a:bodyPr>
            <a:prstTxWarp prst="textPlain"/>
          </a:bodyPr>
          <a:lstStyle/>
          <a:p>
            <a:pPr lvl="0" algn="ctr"/>
            <a:r>
              <a:rPr b="0" i="0">
                <a:ln>
                  <a:noFill/>
                </a:ln>
                <a:solidFill>
                  <a:srgbClr val="00FFFF">
                    <a:alpha val="13333"/>
                  </a:srgbClr>
                </a:solidFill>
                <a:latin typeface="Abril Fatface"/>
              </a:rPr>
              <a:t>9</a:t>
            </a:r>
          </a:p>
        </p:txBody>
      </p:sp>
      <p:sp>
        <p:nvSpPr>
          <p:cNvPr id="25" name="Google Shape;25;p2"/>
          <p:cNvSpPr/>
          <p:nvPr/>
        </p:nvSpPr>
        <p:spPr>
          <a:xfrm>
            <a:off x="8482541" y="3571675"/>
            <a:ext cx="432249" cy="668625"/>
          </a:xfrm>
          <a:prstGeom prst="rect">
            <a:avLst/>
          </a:prstGeom>
        </p:spPr>
        <p:txBody>
          <a:bodyPr>
            <a:prstTxWarp prst="textPlain"/>
          </a:bodyPr>
          <a:lstStyle/>
          <a:p>
            <a:pPr lvl="0" algn="ctr"/>
            <a:r>
              <a:rPr b="0" i="0">
                <a:ln>
                  <a:noFill/>
                </a:ln>
                <a:solidFill>
                  <a:srgbClr val="00BFC9">
                    <a:alpha val="44705"/>
                  </a:srgbClr>
                </a:solidFill>
                <a:latin typeface="Abril Fatface"/>
              </a:rPr>
              <a:t>7</a:t>
            </a:r>
          </a:p>
        </p:txBody>
      </p:sp>
      <p:sp>
        <p:nvSpPr>
          <p:cNvPr id="26" name="Google Shape;26;p2"/>
          <p:cNvSpPr/>
          <p:nvPr/>
        </p:nvSpPr>
        <p:spPr>
          <a:xfrm>
            <a:off x="7956575" y="-147125"/>
            <a:ext cx="968665" cy="1446867"/>
          </a:xfrm>
          <a:prstGeom prst="rect">
            <a:avLst/>
          </a:prstGeom>
        </p:spPr>
        <p:txBody>
          <a:bodyPr>
            <a:prstTxWarp prst="textPlain"/>
          </a:bodyPr>
          <a:lstStyle/>
          <a:p>
            <a:pPr lvl="0" algn="ctr"/>
            <a:r>
              <a:rPr b="1" i="0">
                <a:ln>
                  <a:noFill/>
                </a:ln>
                <a:solidFill>
                  <a:srgbClr val="00BFC9">
                    <a:alpha val="44705"/>
                  </a:srgbClr>
                </a:solidFill>
                <a:latin typeface="Montserrat"/>
              </a:rPr>
              <a:t>$</a:t>
            </a:r>
          </a:p>
        </p:txBody>
      </p:sp>
      <p:sp>
        <p:nvSpPr>
          <p:cNvPr id="27" name="Google Shape;27;p2"/>
          <p:cNvSpPr/>
          <p:nvPr/>
        </p:nvSpPr>
        <p:spPr>
          <a:xfrm>
            <a:off x="7524777" y="-48672"/>
            <a:ext cx="432250" cy="597585"/>
          </a:xfrm>
          <a:prstGeom prst="rect">
            <a:avLst/>
          </a:prstGeom>
        </p:spPr>
        <p:txBody>
          <a:bodyPr>
            <a:prstTxWarp prst="textPlain"/>
          </a:bodyPr>
          <a:lstStyle/>
          <a:p>
            <a:pPr lvl="0" algn="ctr"/>
            <a:r>
              <a:rPr b="0" i="0">
                <a:ln>
                  <a:noFill/>
                </a:ln>
                <a:solidFill>
                  <a:srgbClr val="00FFFF">
                    <a:alpha val="13333"/>
                  </a:srgbClr>
                </a:solidFill>
                <a:latin typeface="Abril Fatface"/>
              </a:rPr>
              <a:t>£</a:t>
            </a:r>
          </a:p>
        </p:txBody>
      </p:sp>
      <p:sp>
        <p:nvSpPr>
          <p:cNvPr id="28" name="Google Shape;28;p2"/>
          <p:cNvSpPr/>
          <p:nvPr/>
        </p:nvSpPr>
        <p:spPr>
          <a:xfrm>
            <a:off x="7153450" y="1200149"/>
            <a:ext cx="336025" cy="620550"/>
          </a:xfrm>
          <a:prstGeom prst="rect">
            <a:avLst/>
          </a:prstGeom>
        </p:spPr>
        <p:txBody>
          <a:bodyPr>
            <a:prstTxWarp prst="textPlain"/>
          </a:bodyPr>
          <a:lstStyle/>
          <a:p>
            <a:pPr lvl="0" algn="ctr"/>
            <a:r>
              <a:rPr b="0" i="0">
                <a:ln>
                  <a:noFill/>
                </a:ln>
                <a:solidFill>
                  <a:srgbClr val="00BFC9">
                    <a:alpha val="44705"/>
                  </a:srgbClr>
                </a:solidFill>
                <a:latin typeface="Abril Fatface"/>
              </a:rPr>
              <a:t>1</a:t>
            </a:r>
          </a:p>
        </p:txBody>
      </p:sp>
      <p:sp>
        <p:nvSpPr>
          <p:cNvPr id="29" name="Google Shape;29;p2"/>
          <p:cNvSpPr/>
          <p:nvPr/>
        </p:nvSpPr>
        <p:spPr>
          <a:xfrm>
            <a:off x="7524775" y="1713000"/>
            <a:ext cx="1106400" cy="1498051"/>
          </a:xfrm>
          <a:prstGeom prst="rect">
            <a:avLst/>
          </a:prstGeom>
        </p:spPr>
        <p:txBody>
          <a:bodyPr>
            <a:prstTxWarp prst="textPlain"/>
          </a:bodyPr>
          <a:lstStyle/>
          <a:p>
            <a:pPr lvl="0" algn="ctr"/>
            <a:r>
              <a:rPr b="1" i="0">
                <a:ln>
                  <a:noFill/>
                </a:ln>
                <a:solidFill>
                  <a:srgbClr val="00FFFF">
                    <a:alpha val="13333"/>
                  </a:srgbClr>
                </a:solidFill>
                <a:latin typeface="Montserrat"/>
              </a:rPr>
              <a:t>8</a:t>
            </a:r>
          </a:p>
        </p:txBody>
      </p:sp>
      <p:sp>
        <p:nvSpPr>
          <p:cNvPr id="30" name="Google Shape;30;p2"/>
          <p:cNvSpPr/>
          <p:nvPr/>
        </p:nvSpPr>
        <p:spPr>
          <a:xfrm rot="-5400000">
            <a:off x="7167502" y="893428"/>
            <a:ext cx="564600" cy="444900"/>
          </a:xfrm>
          <a:prstGeom prst="rightArrow">
            <a:avLst>
              <a:gd fmla="val 50000" name="adj1"/>
              <a:gd fmla="val 50000" name="adj2"/>
            </a:avLst>
          </a:prstGeom>
          <a:noFill/>
          <a:ln cap="flat" cmpd="sng" w="9525">
            <a:solidFill>
              <a:srgbClr val="00707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 name="Google Shape;31;p2"/>
          <p:cNvSpPr/>
          <p:nvPr/>
        </p:nvSpPr>
        <p:spPr>
          <a:xfrm rot="5400000">
            <a:off x="8455975" y="4580950"/>
            <a:ext cx="485400" cy="334800"/>
          </a:xfrm>
          <a:prstGeom prst="rightArrow">
            <a:avLst>
              <a:gd fmla="val 50000" name="adj1"/>
              <a:gd fmla="val 50000" name="adj2"/>
            </a:avLst>
          </a:prstGeom>
          <a:noFill/>
          <a:ln cap="flat" cmpd="sng" w="9525">
            <a:solidFill>
              <a:srgbClr val="00707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 name="Google Shape;32;p2"/>
          <p:cNvSpPr/>
          <p:nvPr/>
        </p:nvSpPr>
        <p:spPr>
          <a:xfrm>
            <a:off x="7301600" y="2427892"/>
            <a:ext cx="296397" cy="419653"/>
          </a:xfrm>
          <a:prstGeom prst="rect">
            <a:avLst/>
          </a:prstGeom>
        </p:spPr>
        <p:txBody>
          <a:bodyPr>
            <a:prstTxWarp prst="textPlain"/>
          </a:bodyPr>
          <a:lstStyle/>
          <a:p>
            <a:pPr lvl="0" algn="ctr"/>
            <a:r>
              <a:rPr b="1" i="0">
                <a:ln>
                  <a:noFill/>
                </a:ln>
                <a:solidFill>
                  <a:srgbClr val="6AA84F"/>
                </a:solidFill>
                <a:latin typeface="Montserrat"/>
              </a:rPr>
              <a:t>2</a:t>
            </a:r>
          </a:p>
        </p:txBody>
      </p:sp>
      <p:sp>
        <p:nvSpPr>
          <p:cNvPr id="33" name="Google Shape;33;p2"/>
          <p:cNvSpPr/>
          <p:nvPr/>
        </p:nvSpPr>
        <p:spPr>
          <a:xfrm>
            <a:off x="8668228" y="988756"/>
            <a:ext cx="354503" cy="423175"/>
          </a:xfrm>
          <a:prstGeom prst="rect">
            <a:avLst/>
          </a:prstGeom>
        </p:spPr>
        <p:txBody>
          <a:bodyPr>
            <a:prstTxWarp prst="textPlain"/>
          </a:bodyPr>
          <a:lstStyle/>
          <a:p>
            <a:pPr lvl="0" algn="ctr"/>
            <a:r>
              <a:rPr b="0" i="0">
                <a:ln>
                  <a:noFill/>
                </a:ln>
                <a:solidFill>
                  <a:srgbClr val="6AA84F"/>
                </a:solidFill>
                <a:latin typeface="Abril Fatface"/>
              </a:rPr>
              <a:t>0</a:t>
            </a:r>
          </a:p>
        </p:txBody>
      </p:sp>
      <p:sp>
        <p:nvSpPr>
          <p:cNvPr id="34" name="Google Shape;34;p2"/>
          <p:cNvSpPr/>
          <p:nvPr/>
        </p:nvSpPr>
        <p:spPr>
          <a:xfrm>
            <a:off x="8763900" y="3127993"/>
            <a:ext cx="279674" cy="289206"/>
          </a:xfrm>
          <a:prstGeom prst="rect">
            <a:avLst/>
          </a:prstGeom>
        </p:spPr>
        <p:txBody>
          <a:bodyPr>
            <a:prstTxWarp prst="textPlain"/>
          </a:bodyPr>
          <a:lstStyle/>
          <a:p>
            <a:pPr lvl="0" algn="ctr"/>
            <a:r>
              <a:rPr b="1" i="0">
                <a:ln>
                  <a:noFill/>
                </a:ln>
                <a:solidFill>
                  <a:srgbClr val="6AA84F"/>
                </a:solidFill>
                <a:latin typeface="Montserrat"/>
              </a:rPr>
              <a:t>¥</a:t>
            </a:r>
          </a:p>
        </p:txBody>
      </p:sp>
      <p:sp>
        <p:nvSpPr>
          <p:cNvPr id="35" name="Google Shape;35;p2"/>
          <p:cNvSpPr/>
          <p:nvPr/>
        </p:nvSpPr>
        <p:spPr>
          <a:xfrm>
            <a:off x="7233391" y="1950962"/>
            <a:ext cx="236741" cy="289200"/>
          </a:xfrm>
          <a:prstGeom prst="rect">
            <a:avLst/>
          </a:prstGeom>
        </p:spPr>
        <p:txBody>
          <a:bodyPr>
            <a:prstTxWarp prst="textPlain"/>
          </a:bodyPr>
          <a:lstStyle/>
          <a:p>
            <a:pPr lvl="0" algn="ctr"/>
            <a:r>
              <a:rPr b="0" i="0">
                <a:ln>
                  <a:noFill/>
                </a:ln>
                <a:solidFill>
                  <a:srgbClr val="00FFFF">
                    <a:alpha val="13333"/>
                  </a:srgbClr>
                </a:solidFill>
                <a:latin typeface="Abril Fatface"/>
              </a:rPr>
              <a:t>4</a:t>
            </a:r>
          </a:p>
        </p:txBody>
      </p:sp>
      <p:sp>
        <p:nvSpPr>
          <p:cNvPr id="36" name="Google Shape;36;p2"/>
          <p:cNvSpPr/>
          <p:nvPr/>
        </p:nvSpPr>
        <p:spPr>
          <a:xfrm>
            <a:off x="6811905" y="-87455"/>
            <a:ext cx="652469" cy="905451"/>
          </a:xfrm>
          <a:prstGeom prst="rect">
            <a:avLst/>
          </a:prstGeom>
        </p:spPr>
        <p:txBody>
          <a:bodyPr>
            <a:prstTxWarp prst="textPlain"/>
          </a:bodyPr>
          <a:lstStyle/>
          <a:p>
            <a:pPr lvl="0" algn="ctr"/>
            <a:r>
              <a:rPr b="1" i="0">
                <a:ln>
                  <a:noFill/>
                </a:ln>
                <a:solidFill>
                  <a:srgbClr val="00FFFF">
                    <a:alpha val="13333"/>
                  </a:srgbClr>
                </a:solidFill>
                <a:latin typeface="Montserrat"/>
              </a:rPr>
              <a:t>6</a:t>
            </a:r>
          </a:p>
        </p:txBody>
      </p:sp>
      <p:sp>
        <p:nvSpPr>
          <p:cNvPr id="37" name="Google Shape;37;p2"/>
          <p:cNvSpPr/>
          <p:nvPr/>
        </p:nvSpPr>
        <p:spPr>
          <a:xfrm>
            <a:off x="7662627" y="662323"/>
            <a:ext cx="87722" cy="216666"/>
          </a:xfrm>
          <a:prstGeom prst="rect">
            <a:avLst/>
          </a:prstGeom>
        </p:spPr>
        <p:txBody>
          <a:bodyPr>
            <a:prstTxWarp prst="textPlain"/>
          </a:bodyPr>
          <a:lstStyle/>
          <a:p>
            <a:pPr lvl="0" algn="ctr"/>
            <a:r>
              <a:rPr b="1" i="0">
                <a:ln>
                  <a:noFill/>
                </a:ln>
                <a:solidFill>
                  <a:srgbClr val="6AA84F"/>
                </a:solidFill>
                <a:latin typeface="Montserrat"/>
              </a:rPr>
              <a:t>1</a:t>
            </a:r>
          </a:p>
        </p:txBody>
      </p:sp>
      <p:sp>
        <p:nvSpPr>
          <p:cNvPr id="38" name="Google Shape;38;p2"/>
          <p:cNvSpPr/>
          <p:nvPr/>
        </p:nvSpPr>
        <p:spPr>
          <a:xfrm>
            <a:off x="6992802" y="3859303"/>
            <a:ext cx="164400" cy="225324"/>
          </a:xfrm>
          <a:prstGeom prst="rect">
            <a:avLst/>
          </a:prstGeom>
        </p:spPr>
        <p:txBody>
          <a:bodyPr>
            <a:prstTxWarp prst="textPlain"/>
          </a:bodyPr>
          <a:lstStyle/>
          <a:p>
            <a:pPr lvl="0" algn="ctr"/>
            <a:r>
              <a:rPr b="1" i="0">
                <a:ln>
                  <a:noFill/>
                </a:ln>
                <a:solidFill>
                  <a:srgbClr val="6AA84F"/>
                </a:solidFill>
                <a:latin typeface="Montserrat"/>
              </a:rPr>
              <a:t>4</a:t>
            </a:r>
          </a:p>
        </p:txBody>
      </p:sp>
      <p:sp>
        <p:nvSpPr>
          <p:cNvPr id="39" name="Google Shape;39;p2"/>
          <p:cNvSpPr/>
          <p:nvPr/>
        </p:nvSpPr>
        <p:spPr>
          <a:xfrm>
            <a:off x="6897399" y="729426"/>
            <a:ext cx="236725" cy="344536"/>
          </a:xfrm>
          <a:prstGeom prst="rect">
            <a:avLst/>
          </a:prstGeom>
        </p:spPr>
        <p:txBody>
          <a:bodyPr>
            <a:prstTxWarp prst="textPlain"/>
          </a:bodyPr>
          <a:lstStyle/>
          <a:p>
            <a:pPr lvl="0" algn="ctr"/>
            <a:r>
              <a:rPr b="0" i="0">
                <a:ln>
                  <a:noFill/>
                </a:ln>
                <a:solidFill>
                  <a:srgbClr val="6AA84F"/>
                </a:solidFill>
                <a:latin typeface="Abril Fatface"/>
              </a:rPr>
              <a:t>5</a:t>
            </a:r>
          </a:p>
        </p:txBody>
      </p:sp>
      <p:sp>
        <p:nvSpPr>
          <p:cNvPr id="40" name="Google Shape;40;p2"/>
          <p:cNvSpPr/>
          <p:nvPr/>
        </p:nvSpPr>
        <p:spPr>
          <a:xfrm>
            <a:off x="8925943" y="4066263"/>
            <a:ext cx="236725" cy="304233"/>
          </a:xfrm>
          <a:prstGeom prst="rect">
            <a:avLst/>
          </a:prstGeom>
        </p:spPr>
        <p:txBody>
          <a:bodyPr>
            <a:prstTxWarp prst="textPlain"/>
          </a:bodyPr>
          <a:lstStyle/>
          <a:p>
            <a:pPr lvl="0" algn="ctr"/>
            <a:r>
              <a:rPr b="0" i="0">
                <a:ln>
                  <a:noFill/>
                </a:ln>
                <a:solidFill>
                  <a:srgbClr val="6AA84F"/>
                </a:solidFill>
                <a:latin typeface="Abril Fatface"/>
              </a:rPr>
              <a:t>8</a:t>
            </a:r>
          </a:p>
        </p:txBody>
      </p:sp>
      <p:sp>
        <p:nvSpPr>
          <p:cNvPr id="41" name="Google Shape;41;p2"/>
          <p:cNvSpPr txBox="1"/>
          <p:nvPr>
            <p:ph type="title"/>
          </p:nvPr>
        </p:nvSpPr>
        <p:spPr>
          <a:xfrm>
            <a:off x="717780" y="780900"/>
            <a:ext cx="5169000" cy="6975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400"/>
              <a:buNone/>
              <a:defRPr/>
            </a:lvl2pPr>
            <a:lvl3pPr lvl="2" algn="l">
              <a:lnSpc>
                <a:spcPct val="100000"/>
              </a:lnSpc>
              <a:spcBef>
                <a:spcPts val="0"/>
              </a:spcBef>
              <a:spcAft>
                <a:spcPts val="0"/>
              </a:spcAft>
              <a:buSzPts val="2400"/>
              <a:buNone/>
              <a:defRPr/>
            </a:lvl3pPr>
            <a:lvl4pPr lvl="3" algn="l">
              <a:lnSpc>
                <a:spcPct val="100000"/>
              </a:lnSpc>
              <a:spcBef>
                <a:spcPts val="0"/>
              </a:spcBef>
              <a:spcAft>
                <a:spcPts val="0"/>
              </a:spcAft>
              <a:buSzPts val="2400"/>
              <a:buNone/>
              <a:defRPr/>
            </a:lvl4pPr>
            <a:lvl5pPr lvl="4" algn="l">
              <a:lnSpc>
                <a:spcPct val="100000"/>
              </a:lnSpc>
              <a:spcBef>
                <a:spcPts val="0"/>
              </a:spcBef>
              <a:spcAft>
                <a:spcPts val="0"/>
              </a:spcAft>
              <a:buSzPts val="2400"/>
              <a:buNone/>
              <a:defRPr/>
            </a:lvl5pPr>
            <a:lvl6pPr lvl="5" algn="l">
              <a:lnSpc>
                <a:spcPct val="100000"/>
              </a:lnSpc>
              <a:spcBef>
                <a:spcPts val="0"/>
              </a:spcBef>
              <a:spcAft>
                <a:spcPts val="0"/>
              </a:spcAft>
              <a:buSzPts val="2400"/>
              <a:buNone/>
              <a:defRPr/>
            </a:lvl6pPr>
            <a:lvl7pPr lvl="6" algn="l">
              <a:lnSpc>
                <a:spcPct val="100000"/>
              </a:lnSpc>
              <a:spcBef>
                <a:spcPts val="0"/>
              </a:spcBef>
              <a:spcAft>
                <a:spcPts val="0"/>
              </a:spcAft>
              <a:buSzPts val="2400"/>
              <a:buNone/>
              <a:defRPr/>
            </a:lvl7pPr>
            <a:lvl8pPr lvl="7" algn="l">
              <a:lnSpc>
                <a:spcPct val="100000"/>
              </a:lnSpc>
              <a:spcBef>
                <a:spcPts val="0"/>
              </a:spcBef>
              <a:spcAft>
                <a:spcPts val="0"/>
              </a:spcAft>
              <a:buSzPts val="2400"/>
              <a:buNone/>
              <a:defRPr/>
            </a:lvl8pPr>
            <a:lvl9pPr lvl="8" algn="l">
              <a:lnSpc>
                <a:spcPct val="100000"/>
              </a:lnSpc>
              <a:spcBef>
                <a:spcPts val="0"/>
              </a:spcBef>
              <a:spcAft>
                <a:spcPts val="0"/>
              </a:spcAft>
              <a:buSzPts val="2400"/>
              <a:buNone/>
              <a:defRPr/>
            </a:lvl9pPr>
          </a:lstStyle>
          <a:p/>
        </p:txBody>
      </p:sp>
      <p:sp>
        <p:nvSpPr>
          <p:cNvPr id="42" name="Google Shape;42;p2"/>
          <p:cNvSpPr txBox="1"/>
          <p:nvPr>
            <p:ph idx="1" type="body"/>
          </p:nvPr>
        </p:nvSpPr>
        <p:spPr>
          <a:xfrm>
            <a:off x="624900" y="1056150"/>
            <a:ext cx="5169000" cy="3031200"/>
          </a:xfrm>
          <a:prstGeom prst="rect">
            <a:avLst/>
          </a:prstGeom>
          <a:noFill/>
          <a:ln>
            <a:noFill/>
          </a:ln>
        </p:spPr>
        <p:txBody>
          <a:bodyPr anchorCtr="0" anchor="t" bIns="91425" lIns="91425" spcFirstLastPara="1" rIns="91425" wrap="square" tIns="91425">
            <a:noAutofit/>
          </a:bodyPr>
          <a:lstStyle>
            <a:lvl1pPr indent="-381000" lvl="0" marL="457200">
              <a:spcBef>
                <a:spcPts val="600"/>
              </a:spcBef>
              <a:spcAft>
                <a:spcPts val="0"/>
              </a:spcAft>
              <a:buSzPts val="2400"/>
              <a:buChar char="⊸"/>
              <a:defRPr sz="1200">
                <a:latin typeface="Arial"/>
                <a:ea typeface="Arial"/>
                <a:cs typeface="Arial"/>
                <a:sym typeface="Arial"/>
              </a:defRPr>
            </a:lvl1pPr>
            <a:lvl2pPr indent="-381000" lvl="1" marL="914400">
              <a:spcBef>
                <a:spcPts val="0"/>
              </a:spcBef>
              <a:spcAft>
                <a:spcPts val="0"/>
              </a:spcAft>
              <a:buSzPts val="2400"/>
              <a:buChar char="▫"/>
              <a:defRPr/>
            </a:lvl2pPr>
            <a:lvl3pPr indent="-381000" lvl="2" marL="1371600" algn="l">
              <a:lnSpc>
                <a:spcPct val="100000"/>
              </a:lnSpc>
              <a:spcBef>
                <a:spcPts val="0"/>
              </a:spcBef>
              <a:spcAft>
                <a:spcPts val="0"/>
              </a:spcAft>
              <a:buSzPts val="2400"/>
              <a:buChar char="⋅"/>
              <a:defRPr/>
            </a:lvl3pPr>
            <a:lvl4pPr indent="-381000" lvl="3" marL="1828800" algn="l">
              <a:lnSpc>
                <a:spcPct val="100000"/>
              </a:lnSpc>
              <a:spcBef>
                <a:spcPts val="0"/>
              </a:spcBef>
              <a:spcAft>
                <a:spcPts val="0"/>
              </a:spcAft>
              <a:buSzPts val="2400"/>
              <a:buChar char="●"/>
              <a:defRPr/>
            </a:lvl4pPr>
            <a:lvl5pPr indent="-381000" lvl="4" marL="2286000" algn="l">
              <a:lnSpc>
                <a:spcPct val="100000"/>
              </a:lnSpc>
              <a:spcBef>
                <a:spcPts val="0"/>
              </a:spcBef>
              <a:spcAft>
                <a:spcPts val="0"/>
              </a:spcAft>
              <a:buSzPts val="2400"/>
              <a:buChar char="○"/>
              <a:defRPr/>
            </a:lvl5pPr>
            <a:lvl6pPr indent="-381000" lvl="5" marL="2743200" algn="l">
              <a:lnSpc>
                <a:spcPct val="100000"/>
              </a:lnSpc>
              <a:spcBef>
                <a:spcPts val="0"/>
              </a:spcBef>
              <a:spcAft>
                <a:spcPts val="0"/>
              </a:spcAft>
              <a:buSzPts val="2400"/>
              <a:buChar char="■"/>
              <a:defRPr/>
            </a:lvl6pPr>
            <a:lvl7pPr indent="-381000" lvl="6" marL="3200400" algn="l">
              <a:lnSpc>
                <a:spcPct val="100000"/>
              </a:lnSpc>
              <a:spcBef>
                <a:spcPts val="0"/>
              </a:spcBef>
              <a:spcAft>
                <a:spcPts val="0"/>
              </a:spcAft>
              <a:buSzPts val="2400"/>
              <a:buChar char="●"/>
              <a:defRPr/>
            </a:lvl7pPr>
            <a:lvl8pPr indent="-381000" lvl="7" marL="3657600" algn="l">
              <a:lnSpc>
                <a:spcPct val="100000"/>
              </a:lnSpc>
              <a:spcBef>
                <a:spcPts val="0"/>
              </a:spcBef>
              <a:spcAft>
                <a:spcPts val="0"/>
              </a:spcAft>
              <a:buSzPts val="2400"/>
              <a:buChar char="○"/>
              <a:defRPr/>
            </a:lvl8pPr>
            <a:lvl9pPr indent="-381000" lvl="8" marL="4114800" algn="l">
              <a:lnSpc>
                <a:spcPct val="100000"/>
              </a:lnSpc>
              <a:spcBef>
                <a:spcPts val="0"/>
              </a:spcBef>
              <a:spcAft>
                <a:spcPts val="0"/>
              </a:spcAft>
              <a:buSzPts val="2400"/>
              <a:buChar char="■"/>
              <a:defRPr/>
            </a:lvl9pPr>
          </a:lstStyle>
          <a:p/>
        </p:txBody>
      </p:sp>
      <p:sp>
        <p:nvSpPr>
          <p:cNvPr id="43" name="Google Shape;43;p2"/>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lvl1pPr indent="0" lvl="0" marL="0" marR="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1pPr>
            <a:lvl2pPr indent="0" lvl="1" marL="0" marR="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2pPr>
            <a:lvl3pPr indent="0" lvl="2" marL="0" marR="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3pPr>
            <a:lvl4pPr indent="0" lvl="3" marL="0" marR="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4pPr>
            <a:lvl5pPr indent="0" lvl="4" marL="0" marR="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5pPr>
            <a:lvl6pPr indent="0" lvl="5" marL="0" marR="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6pPr>
            <a:lvl7pPr indent="0" lvl="6" marL="0" marR="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7pPr>
            <a:lvl8pPr indent="0" lvl="7" marL="0" marR="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8pPr>
            <a:lvl9pPr indent="0" lvl="8" marL="0" marR="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letely blank">
  <p:cSld name="BLANK_1">
    <p:spTree>
      <p:nvGrpSpPr>
        <p:cNvPr id="44" name="Shape 44"/>
        <p:cNvGrpSpPr/>
        <p:nvPr/>
      </p:nvGrpSpPr>
      <p:grpSpPr>
        <a:xfrm>
          <a:off x="0" y="0"/>
          <a:ext cx="0" cy="0"/>
          <a:chOff x="0" y="0"/>
          <a:chExt cx="0" cy="0"/>
        </a:xfrm>
      </p:grpSpPr>
      <p:sp>
        <p:nvSpPr>
          <p:cNvPr id="45" name="Google Shape;45;p3"/>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lvl1pPr indent="0" lvl="0" marL="0" marR="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1pPr>
            <a:lvl2pPr indent="0" lvl="1" marL="0" marR="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2pPr>
            <a:lvl3pPr indent="0" lvl="2" marL="0" marR="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3pPr>
            <a:lvl4pPr indent="0" lvl="3" marL="0" marR="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4pPr>
            <a:lvl5pPr indent="0" lvl="4" marL="0" marR="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5pPr>
            <a:lvl6pPr indent="0" lvl="5" marL="0" marR="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6pPr>
            <a:lvl7pPr indent="0" lvl="6" marL="0" marR="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7pPr>
            <a:lvl8pPr indent="0" lvl="7" marL="0" marR="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8pPr>
            <a:lvl9pPr indent="0" lvl="8" marL="0" marR="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
    <p:bg>
      <p:bgPr>
        <a:solidFill>
          <a:schemeClr val="lt1"/>
        </a:solidFill>
      </p:bgPr>
    </p:bg>
    <p:spTree>
      <p:nvGrpSpPr>
        <p:cNvPr id="5" name="Shape 5"/>
        <p:cNvGrpSpPr/>
        <p:nvPr/>
      </p:nvGrpSpPr>
      <p:grpSpPr>
        <a:xfrm>
          <a:off x="0" y="0"/>
          <a:ext cx="0" cy="0"/>
          <a:chOff x="0" y="0"/>
          <a:chExt cx="0" cy="0"/>
        </a:xfrm>
      </p:grpSpPr>
      <p:grpSp>
        <p:nvGrpSpPr>
          <p:cNvPr id="6" name="Google Shape;6;p1"/>
          <p:cNvGrpSpPr/>
          <p:nvPr/>
        </p:nvGrpSpPr>
        <p:grpSpPr>
          <a:xfrm>
            <a:off x="825798" y="-750"/>
            <a:ext cx="7486404" cy="5145000"/>
            <a:chOff x="825798" y="-750"/>
            <a:chExt cx="7486404" cy="5145000"/>
          </a:xfrm>
        </p:grpSpPr>
        <p:cxnSp>
          <p:nvCxnSpPr>
            <p:cNvPr id="7" name="Google Shape;7;p1"/>
            <p:cNvCxnSpPr/>
            <p:nvPr/>
          </p:nvCxnSpPr>
          <p:spPr>
            <a:xfrm>
              <a:off x="825798" y="-750"/>
              <a:ext cx="0" cy="5145000"/>
            </a:xfrm>
            <a:prstGeom prst="straightConnector1">
              <a:avLst/>
            </a:prstGeom>
            <a:noFill/>
            <a:ln cap="flat" cmpd="sng" w="9525">
              <a:solidFill>
                <a:srgbClr val="005C65"/>
              </a:solidFill>
              <a:prstDash val="dot"/>
              <a:round/>
              <a:headEnd len="sm" w="sm" type="none"/>
              <a:tailEnd len="sm" w="sm" type="none"/>
            </a:ln>
          </p:spPr>
        </p:cxnSp>
        <p:cxnSp>
          <p:nvCxnSpPr>
            <p:cNvPr id="8" name="Google Shape;8;p1"/>
            <p:cNvCxnSpPr/>
            <p:nvPr/>
          </p:nvCxnSpPr>
          <p:spPr>
            <a:xfrm>
              <a:off x="1657621" y="-750"/>
              <a:ext cx="0" cy="5145000"/>
            </a:xfrm>
            <a:prstGeom prst="straightConnector1">
              <a:avLst/>
            </a:prstGeom>
            <a:noFill/>
            <a:ln cap="flat" cmpd="sng" w="9525">
              <a:solidFill>
                <a:srgbClr val="005C65"/>
              </a:solidFill>
              <a:prstDash val="dot"/>
              <a:round/>
              <a:headEnd len="sm" w="sm" type="none"/>
              <a:tailEnd len="sm" w="sm" type="none"/>
            </a:ln>
          </p:spPr>
        </p:cxnSp>
        <p:cxnSp>
          <p:nvCxnSpPr>
            <p:cNvPr id="9" name="Google Shape;9;p1"/>
            <p:cNvCxnSpPr/>
            <p:nvPr/>
          </p:nvCxnSpPr>
          <p:spPr>
            <a:xfrm>
              <a:off x="2489443" y="-750"/>
              <a:ext cx="0" cy="5145000"/>
            </a:xfrm>
            <a:prstGeom prst="straightConnector1">
              <a:avLst/>
            </a:prstGeom>
            <a:noFill/>
            <a:ln cap="flat" cmpd="sng" w="9525">
              <a:solidFill>
                <a:srgbClr val="005C65"/>
              </a:solidFill>
              <a:prstDash val="dot"/>
              <a:round/>
              <a:headEnd len="sm" w="sm" type="none"/>
              <a:tailEnd len="sm" w="sm" type="none"/>
            </a:ln>
          </p:spPr>
        </p:cxnSp>
        <p:cxnSp>
          <p:nvCxnSpPr>
            <p:cNvPr id="10" name="Google Shape;10;p1"/>
            <p:cNvCxnSpPr/>
            <p:nvPr/>
          </p:nvCxnSpPr>
          <p:spPr>
            <a:xfrm>
              <a:off x="8312202" y="-750"/>
              <a:ext cx="0" cy="5145000"/>
            </a:xfrm>
            <a:prstGeom prst="straightConnector1">
              <a:avLst/>
            </a:prstGeom>
            <a:noFill/>
            <a:ln cap="flat" cmpd="sng" w="9525">
              <a:solidFill>
                <a:srgbClr val="005C65"/>
              </a:solidFill>
              <a:prstDash val="dot"/>
              <a:round/>
              <a:headEnd len="sm" w="sm" type="none"/>
              <a:tailEnd len="sm" w="sm" type="none"/>
            </a:ln>
          </p:spPr>
        </p:cxnSp>
        <p:cxnSp>
          <p:nvCxnSpPr>
            <p:cNvPr id="11" name="Google Shape;11;p1"/>
            <p:cNvCxnSpPr/>
            <p:nvPr/>
          </p:nvCxnSpPr>
          <p:spPr>
            <a:xfrm>
              <a:off x="7480380" y="-750"/>
              <a:ext cx="0" cy="5145000"/>
            </a:xfrm>
            <a:prstGeom prst="straightConnector1">
              <a:avLst/>
            </a:prstGeom>
            <a:noFill/>
            <a:ln cap="flat" cmpd="sng" w="9525">
              <a:solidFill>
                <a:srgbClr val="005C65"/>
              </a:solidFill>
              <a:prstDash val="dot"/>
              <a:round/>
              <a:headEnd len="sm" w="sm" type="none"/>
              <a:tailEnd len="sm" w="sm" type="none"/>
            </a:ln>
          </p:spPr>
        </p:cxnSp>
        <p:cxnSp>
          <p:nvCxnSpPr>
            <p:cNvPr id="12" name="Google Shape;12;p1"/>
            <p:cNvCxnSpPr/>
            <p:nvPr/>
          </p:nvCxnSpPr>
          <p:spPr>
            <a:xfrm>
              <a:off x="6648557" y="-750"/>
              <a:ext cx="0" cy="5145000"/>
            </a:xfrm>
            <a:prstGeom prst="straightConnector1">
              <a:avLst/>
            </a:prstGeom>
            <a:noFill/>
            <a:ln cap="flat" cmpd="sng" w="9525">
              <a:solidFill>
                <a:srgbClr val="005C65"/>
              </a:solidFill>
              <a:prstDash val="dot"/>
              <a:round/>
              <a:headEnd len="sm" w="sm" type="none"/>
              <a:tailEnd len="sm" w="sm" type="none"/>
            </a:ln>
          </p:spPr>
        </p:cxnSp>
        <p:cxnSp>
          <p:nvCxnSpPr>
            <p:cNvPr id="13" name="Google Shape;13;p1"/>
            <p:cNvCxnSpPr/>
            <p:nvPr/>
          </p:nvCxnSpPr>
          <p:spPr>
            <a:xfrm>
              <a:off x="5816734" y="-750"/>
              <a:ext cx="0" cy="5145000"/>
            </a:xfrm>
            <a:prstGeom prst="straightConnector1">
              <a:avLst/>
            </a:prstGeom>
            <a:noFill/>
            <a:ln cap="flat" cmpd="sng" w="9525">
              <a:solidFill>
                <a:srgbClr val="005C65"/>
              </a:solidFill>
              <a:prstDash val="dot"/>
              <a:round/>
              <a:headEnd len="sm" w="sm" type="none"/>
              <a:tailEnd len="sm" w="sm" type="none"/>
            </a:ln>
          </p:spPr>
        </p:cxnSp>
        <p:cxnSp>
          <p:nvCxnSpPr>
            <p:cNvPr id="14" name="Google Shape;14;p1"/>
            <p:cNvCxnSpPr/>
            <p:nvPr/>
          </p:nvCxnSpPr>
          <p:spPr>
            <a:xfrm>
              <a:off x="4984911" y="-750"/>
              <a:ext cx="0" cy="5145000"/>
            </a:xfrm>
            <a:prstGeom prst="straightConnector1">
              <a:avLst/>
            </a:prstGeom>
            <a:noFill/>
            <a:ln cap="flat" cmpd="sng" w="9525">
              <a:solidFill>
                <a:srgbClr val="005C65"/>
              </a:solidFill>
              <a:prstDash val="dot"/>
              <a:round/>
              <a:headEnd len="sm" w="sm" type="none"/>
              <a:tailEnd len="sm" w="sm" type="none"/>
            </a:ln>
          </p:spPr>
        </p:cxnSp>
        <p:cxnSp>
          <p:nvCxnSpPr>
            <p:cNvPr id="15" name="Google Shape;15;p1"/>
            <p:cNvCxnSpPr/>
            <p:nvPr/>
          </p:nvCxnSpPr>
          <p:spPr>
            <a:xfrm>
              <a:off x="4153089" y="-750"/>
              <a:ext cx="0" cy="5145000"/>
            </a:xfrm>
            <a:prstGeom prst="straightConnector1">
              <a:avLst/>
            </a:prstGeom>
            <a:noFill/>
            <a:ln cap="flat" cmpd="sng" w="9525">
              <a:solidFill>
                <a:srgbClr val="005C65"/>
              </a:solidFill>
              <a:prstDash val="dot"/>
              <a:round/>
              <a:headEnd len="sm" w="sm" type="none"/>
              <a:tailEnd len="sm" w="sm" type="none"/>
            </a:ln>
          </p:spPr>
        </p:cxnSp>
        <p:cxnSp>
          <p:nvCxnSpPr>
            <p:cNvPr id="16" name="Google Shape;16;p1"/>
            <p:cNvCxnSpPr/>
            <p:nvPr/>
          </p:nvCxnSpPr>
          <p:spPr>
            <a:xfrm>
              <a:off x="3321266" y="-750"/>
              <a:ext cx="0" cy="5145000"/>
            </a:xfrm>
            <a:prstGeom prst="straightConnector1">
              <a:avLst/>
            </a:prstGeom>
            <a:noFill/>
            <a:ln cap="flat" cmpd="sng" w="9525">
              <a:solidFill>
                <a:srgbClr val="005C65"/>
              </a:solidFill>
              <a:prstDash val="dot"/>
              <a:round/>
              <a:headEnd len="sm" w="sm" type="none"/>
              <a:tailEnd len="sm" w="sm" type="none"/>
            </a:ln>
          </p:spPr>
        </p:cxnSp>
      </p:grpSp>
      <p:sp>
        <p:nvSpPr>
          <p:cNvPr id="17" name="Google Shape;17;p1"/>
          <p:cNvSpPr txBox="1"/>
          <p:nvPr>
            <p:ph type="title"/>
          </p:nvPr>
        </p:nvSpPr>
        <p:spPr>
          <a:xfrm>
            <a:off x="735875" y="780900"/>
            <a:ext cx="5917200" cy="6975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dk2"/>
              </a:buClr>
              <a:buSzPts val="2400"/>
              <a:buFont typeface="Montserrat"/>
              <a:buNone/>
              <a:defRPr b="1" i="0" sz="2400" u="none" cap="none" strike="noStrike">
                <a:solidFill>
                  <a:schemeClr val="dk2"/>
                </a:solidFill>
                <a:latin typeface="Montserrat"/>
                <a:ea typeface="Montserrat"/>
                <a:cs typeface="Montserrat"/>
                <a:sym typeface="Montserrat"/>
              </a:defRPr>
            </a:lvl1pPr>
            <a:lvl2pPr lvl="1" marR="0" rtl="0" algn="l">
              <a:lnSpc>
                <a:spcPct val="100000"/>
              </a:lnSpc>
              <a:spcBef>
                <a:spcPts val="0"/>
              </a:spcBef>
              <a:spcAft>
                <a:spcPts val="0"/>
              </a:spcAft>
              <a:buClr>
                <a:schemeClr val="dk2"/>
              </a:buClr>
              <a:buSzPts val="2400"/>
              <a:buFont typeface="Montserrat"/>
              <a:buNone/>
              <a:defRPr b="1" i="0" sz="2400" u="none" cap="none" strike="noStrike">
                <a:solidFill>
                  <a:schemeClr val="dk2"/>
                </a:solidFill>
                <a:latin typeface="Montserrat"/>
                <a:ea typeface="Montserrat"/>
                <a:cs typeface="Montserrat"/>
                <a:sym typeface="Montserrat"/>
              </a:defRPr>
            </a:lvl2pPr>
            <a:lvl3pPr lvl="2" marR="0" rtl="0" algn="l">
              <a:lnSpc>
                <a:spcPct val="100000"/>
              </a:lnSpc>
              <a:spcBef>
                <a:spcPts val="0"/>
              </a:spcBef>
              <a:spcAft>
                <a:spcPts val="0"/>
              </a:spcAft>
              <a:buClr>
                <a:schemeClr val="dk2"/>
              </a:buClr>
              <a:buSzPts val="2400"/>
              <a:buFont typeface="Montserrat"/>
              <a:buNone/>
              <a:defRPr b="1" i="0" sz="2400" u="none" cap="none" strike="noStrike">
                <a:solidFill>
                  <a:schemeClr val="dk2"/>
                </a:solidFill>
                <a:latin typeface="Montserrat"/>
                <a:ea typeface="Montserrat"/>
                <a:cs typeface="Montserrat"/>
                <a:sym typeface="Montserrat"/>
              </a:defRPr>
            </a:lvl3pPr>
            <a:lvl4pPr lvl="3" marR="0" rtl="0" algn="l">
              <a:lnSpc>
                <a:spcPct val="100000"/>
              </a:lnSpc>
              <a:spcBef>
                <a:spcPts val="0"/>
              </a:spcBef>
              <a:spcAft>
                <a:spcPts val="0"/>
              </a:spcAft>
              <a:buClr>
                <a:schemeClr val="dk2"/>
              </a:buClr>
              <a:buSzPts val="2400"/>
              <a:buFont typeface="Montserrat"/>
              <a:buNone/>
              <a:defRPr b="1" i="0" sz="2400" u="none" cap="none" strike="noStrike">
                <a:solidFill>
                  <a:schemeClr val="dk2"/>
                </a:solidFill>
                <a:latin typeface="Montserrat"/>
                <a:ea typeface="Montserrat"/>
                <a:cs typeface="Montserrat"/>
                <a:sym typeface="Montserrat"/>
              </a:defRPr>
            </a:lvl4pPr>
            <a:lvl5pPr lvl="4" marR="0" rtl="0" algn="l">
              <a:lnSpc>
                <a:spcPct val="100000"/>
              </a:lnSpc>
              <a:spcBef>
                <a:spcPts val="0"/>
              </a:spcBef>
              <a:spcAft>
                <a:spcPts val="0"/>
              </a:spcAft>
              <a:buClr>
                <a:schemeClr val="dk2"/>
              </a:buClr>
              <a:buSzPts val="2400"/>
              <a:buFont typeface="Montserrat"/>
              <a:buNone/>
              <a:defRPr b="1" i="0" sz="2400" u="none" cap="none" strike="noStrike">
                <a:solidFill>
                  <a:schemeClr val="dk2"/>
                </a:solidFill>
                <a:latin typeface="Montserrat"/>
                <a:ea typeface="Montserrat"/>
                <a:cs typeface="Montserrat"/>
                <a:sym typeface="Montserrat"/>
              </a:defRPr>
            </a:lvl5pPr>
            <a:lvl6pPr lvl="5" marR="0" rtl="0" algn="l">
              <a:lnSpc>
                <a:spcPct val="100000"/>
              </a:lnSpc>
              <a:spcBef>
                <a:spcPts val="0"/>
              </a:spcBef>
              <a:spcAft>
                <a:spcPts val="0"/>
              </a:spcAft>
              <a:buClr>
                <a:schemeClr val="dk2"/>
              </a:buClr>
              <a:buSzPts val="2400"/>
              <a:buFont typeface="Montserrat"/>
              <a:buNone/>
              <a:defRPr b="1" i="0" sz="2400" u="none" cap="none" strike="noStrike">
                <a:solidFill>
                  <a:schemeClr val="dk2"/>
                </a:solidFill>
                <a:latin typeface="Montserrat"/>
                <a:ea typeface="Montserrat"/>
                <a:cs typeface="Montserrat"/>
                <a:sym typeface="Montserrat"/>
              </a:defRPr>
            </a:lvl6pPr>
            <a:lvl7pPr lvl="6" marR="0" rtl="0" algn="l">
              <a:lnSpc>
                <a:spcPct val="100000"/>
              </a:lnSpc>
              <a:spcBef>
                <a:spcPts val="0"/>
              </a:spcBef>
              <a:spcAft>
                <a:spcPts val="0"/>
              </a:spcAft>
              <a:buClr>
                <a:schemeClr val="dk2"/>
              </a:buClr>
              <a:buSzPts val="2400"/>
              <a:buFont typeface="Montserrat"/>
              <a:buNone/>
              <a:defRPr b="1" i="0" sz="2400" u="none" cap="none" strike="noStrike">
                <a:solidFill>
                  <a:schemeClr val="dk2"/>
                </a:solidFill>
                <a:latin typeface="Montserrat"/>
                <a:ea typeface="Montserrat"/>
                <a:cs typeface="Montserrat"/>
                <a:sym typeface="Montserrat"/>
              </a:defRPr>
            </a:lvl7pPr>
            <a:lvl8pPr lvl="7" marR="0" rtl="0" algn="l">
              <a:lnSpc>
                <a:spcPct val="100000"/>
              </a:lnSpc>
              <a:spcBef>
                <a:spcPts val="0"/>
              </a:spcBef>
              <a:spcAft>
                <a:spcPts val="0"/>
              </a:spcAft>
              <a:buClr>
                <a:schemeClr val="dk2"/>
              </a:buClr>
              <a:buSzPts val="2400"/>
              <a:buFont typeface="Montserrat"/>
              <a:buNone/>
              <a:defRPr b="1" i="0" sz="2400" u="none" cap="none" strike="noStrike">
                <a:solidFill>
                  <a:schemeClr val="dk2"/>
                </a:solidFill>
                <a:latin typeface="Montserrat"/>
                <a:ea typeface="Montserrat"/>
                <a:cs typeface="Montserrat"/>
                <a:sym typeface="Montserrat"/>
              </a:defRPr>
            </a:lvl8pPr>
            <a:lvl9pPr lvl="8" marR="0" rtl="0" algn="l">
              <a:lnSpc>
                <a:spcPct val="100000"/>
              </a:lnSpc>
              <a:spcBef>
                <a:spcPts val="0"/>
              </a:spcBef>
              <a:spcAft>
                <a:spcPts val="0"/>
              </a:spcAft>
              <a:buClr>
                <a:schemeClr val="dk2"/>
              </a:buClr>
              <a:buSzPts val="2400"/>
              <a:buFont typeface="Montserrat"/>
              <a:buNone/>
              <a:defRPr b="1" i="0" sz="2400" u="none" cap="none" strike="noStrike">
                <a:solidFill>
                  <a:schemeClr val="dk2"/>
                </a:solidFill>
                <a:latin typeface="Montserrat"/>
                <a:ea typeface="Montserrat"/>
                <a:cs typeface="Montserrat"/>
                <a:sym typeface="Montserrat"/>
              </a:defRPr>
            </a:lvl9pPr>
          </a:lstStyle>
          <a:p/>
        </p:txBody>
      </p:sp>
      <p:sp>
        <p:nvSpPr>
          <p:cNvPr id="18" name="Google Shape;18;p1"/>
          <p:cNvSpPr txBox="1"/>
          <p:nvPr>
            <p:ph idx="1" type="body"/>
          </p:nvPr>
        </p:nvSpPr>
        <p:spPr>
          <a:xfrm>
            <a:off x="735875" y="1513574"/>
            <a:ext cx="5917200" cy="3031200"/>
          </a:xfrm>
          <a:prstGeom prst="rect">
            <a:avLst/>
          </a:prstGeom>
          <a:noFill/>
          <a:ln>
            <a:noFill/>
          </a:ln>
        </p:spPr>
        <p:txBody>
          <a:bodyPr anchorCtr="0" anchor="t" bIns="91425" lIns="91425" spcFirstLastPara="1" rIns="91425" wrap="square" tIns="91425">
            <a:noAutofit/>
          </a:bodyPr>
          <a:lstStyle>
            <a:lvl1pPr indent="-381000" lvl="0" marL="457200" marR="0" rtl="0" algn="l">
              <a:lnSpc>
                <a:spcPct val="100000"/>
              </a:lnSpc>
              <a:spcBef>
                <a:spcPts val="600"/>
              </a:spcBef>
              <a:spcAft>
                <a:spcPts val="0"/>
              </a:spcAft>
              <a:buClr>
                <a:schemeClr val="dk2"/>
              </a:buClr>
              <a:buSzPts val="2400"/>
              <a:buFont typeface="PT Serif"/>
              <a:buChar char="⊸"/>
              <a:defRPr b="0" i="0" sz="2400" u="none" cap="none" strike="noStrike">
                <a:solidFill>
                  <a:schemeClr val="dk1"/>
                </a:solidFill>
                <a:latin typeface="PT Serif"/>
                <a:ea typeface="PT Serif"/>
                <a:cs typeface="PT Serif"/>
                <a:sym typeface="PT Serif"/>
              </a:defRPr>
            </a:lvl1pPr>
            <a:lvl2pPr indent="-381000" lvl="1" marL="914400" marR="0" rtl="0" algn="l">
              <a:lnSpc>
                <a:spcPct val="100000"/>
              </a:lnSpc>
              <a:spcBef>
                <a:spcPts val="0"/>
              </a:spcBef>
              <a:spcAft>
                <a:spcPts val="0"/>
              </a:spcAft>
              <a:buClr>
                <a:schemeClr val="dk1"/>
              </a:buClr>
              <a:buSzPts val="2400"/>
              <a:buFont typeface="PT Serif"/>
              <a:buChar char="▫"/>
              <a:defRPr b="0" i="0" sz="2400" u="none" cap="none" strike="noStrike">
                <a:solidFill>
                  <a:schemeClr val="dk1"/>
                </a:solidFill>
                <a:latin typeface="PT Serif"/>
                <a:ea typeface="PT Serif"/>
                <a:cs typeface="PT Serif"/>
                <a:sym typeface="PT Serif"/>
              </a:defRPr>
            </a:lvl2pPr>
            <a:lvl3pPr indent="-381000" lvl="2" marL="1371600" marR="0" rtl="0" algn="l">
              <a:lnSpc>
                <a:spcPct val="100000"/>
              </a:lnSpc>
              <a:spcBef>
                <a:spcPts val="0"/>
              </a:spcBef>
              <a:spcAft>
                <a:spcPts val="0"/>
              </a:spcAft>
              <a:buClr>
                <a:schemeClr val="dk1"/>
              </a:buClr>
              <a:buSzPts val="2400"/>
              <a:buFont typeface="PT Serif"/>
              <a:buChar char="⋅"/>
              <a:defRPr b="0" i="0" sz="2400" u="none" cap="none" strike="noStrike">
                <a:solidFill>
                  <a:schemeClr val="dk1"/>
                </a:solidFill>
                <a:latin typeface="PT Serif"/>
                <a:ea typeface="PT Serif"/>
                <a:cs typeface="PT Serif"/>
                <a:sym typeface="PT Serif"/>
              </a:defRPr>
            </a:lvl3pPr>
            <a:lvl4pPr indent="-381000" lvl="3" marL="1828800" marR="0" rtl="0" algn="l">
              <a:lnSpc>
                <a:spcPct val="100000"/>
              </a:lnSpc>
              <a:spcBef>
                <a:spcPts val="0"/>
              </a:spcBef>
              <a:spcAft>
                <a:spcPts val="0"/>
              </a:spcAft>
              <a:buClr>
                <a:schemeClr val="dk1"/>
              </a:buClr>
              <a:buSzPts val="2400"/>
              <a:buFont typeface="PT Serif"/>
              <a:buChar char="●"/>
              <a:defRPr b="0" i="0" sz="2400" u="none" cap="none" strike="noStrike">
                <a:solidFill>
                  <a:schemeClr val="dk1"/>
                </a:solidFill>
                <a:latin typeface="PT Serif"/>
                <a:ea typeface="PT Serif"/>
                <a:cs typeface="PT Serif"/>
                <a:sym typeface="PT Serif"/>
              </a:defRPr>
            </a:lvl4pPr>
            <a:lvl5pPr indent="-381000" lvl="4" marL="2286000" marR="0" rtl="0" algn="l">
              <a:lnSpc>
                <a:spcPct val="100000"/>
              </a:lnSpc>
              <a:spcBef>
                <a:spcPts val="0"/>
              </a:spcBef>
              <a:spcAft>
                <a:spcPts val="0"/>
              </a:spcAft>
              <a:buClr>
                <a:schemeClr val="dk1"/>
              </a:buClr>
              <a:buSzPts val="2400"/>
              <a:buFont typeface="PT Serif"/>
              <a:buChar char="○"/>
              <a:defRPr b="0" i="0" sz="2400" u="none" cap="none" strike="noStrike">
                <a:solidFill>
                  <a:schemeClr val="dk1"/>
                </a:solidFill>
                <a:latin typeface="PT Serif"/>
                <a:ea typeface="PT Serif"/>
                <a:cs typeface="PT Serif"/>
                <a:sym typeface="PT Serif"/>
              </a:defRPr>
            </a:lvl5pPr>
            <a:lvl6pPr indent="-381000" lvl="5" marL="2743200" marR="0" rtl="0" algn="l">
              <a:lnSpc>
                <a:spcPct val="100000"/>
              </a:lnSpc>
              <a:spcBef>
                <a:spcPts val="0"/>
              </a:spcBef>
              <a:spcAft>
                <a:spcPts val="0"/>
              </a:spcAft>
              <a:buClr>
                <a:schemeClr val="dk1"/>
              </a:buClr>
              <a:buSzPts val="2400"/>
              <a:buFont typeface="PT Serif"/>
              <a:buChar char="■"/>
              <a:defRPr b="0" i="0" sz="2400" u="none" cap="none" strike="noStrike">
                <a:solidFill>
                  <a:schemeClr val="dk1"/>
                </a:solidFill>
                <a:latin typeface="PT Serif"/>
                <a:ea typeface="PT Serif"/>
                <a:cs typeface="PT Serif"/>
                <a:sym typeface="PT Serif"/>
              </a:defRPr>
            </a:lvl6pPr>
            <a:lvl7pPr indent="-381000" lvl="6" marL="3200400" marR="0" rtl="0" algn="l">
              <a:lnSpc>
                <a:spcPct val="100000"/>
              </a:lnSpc>
              <a:spcBef>
                <a:spcPts val="0"/>
              </a:spcBef>
              <a:spcAft>
                <a:spcPts val="0"/>
              </a:spcAft>
              <a:buClr>
                <a:schemeClr val="dk1"/>
              </a:buClr>
              <a:buSzPts val="2400"/>
              <a:buFont typeface="PT Serif"/>
              <a:buChar char="●"/>
              <a:defRPr b="0" i="0" sz="2400" u="none" cap="none" strike="noStrike">
                <a:solidFill>
                  <a:schemeClr val="dk1"/>
                </a:solidFill>
                <a:latin typeface="PT Serif"/>
                <a:ea typeface="PT Serif"/>
                <a:cs typeface="PT Serif"/>
                <a:sym typeface="PT Serif"/>
              </a:defRPr>
            </a:lvl7pPr>
            <a:lvl8pPr indent="-381000" lvl="7" marL="3657600" marR="0" rtl="0" algn="l">
              <a:lnSpc>
                <a:spcPct val="100000"/>
              </a:lnSpc>
              <a:spcBef>
                <a:spcPts val="0"/>
              </a:spcBef>
              <a:spcAft>
                <a:spcPts val="0"/>
              </a:spcAft>
              <a:buClr>
                <a:schemeClr val="dk1"/>
              </a:buClr>
              <a:buSzPts val="2400"/>
              <a:buFont typeface="PT Serif"/>
              <a:buChar char="○"/>
              <a:defRPr b="0" i="0" sz="2400" u="none" cap="none" strike="noStrike">
                <a:solidFill>
                  <a:schemeClr val="dk1"/>
                </a:solidFill>
                <a:latin typeface="PT Serif"/>
                <a:ea typeface="PT Serif"/>
                <a:cs typeface="PT Serif"/>
                <a:sym typeface="PT Serif"/>
              </a:defRPr>
            </a:lvl8pPr>
            <a:lvl9pPr indent="-381000" lvl="8" marL="4114800" marR="0" rtl="0" algn="l">
              <a:lnSpc>
                <a:spcPct val="100000"/>
              </a:lnSpc>
              <a:spcBef>
                <a:spcPts val="0"/>
              </a:spcBef>
              <a:spcAft>
                <a:spcPts val="0"/>
              </a:spcAft>
              <a:buClr>
                <a:schemeClr val="dk1"/>
              </a:buClr>
              <a:buSzPts val="2400"/>
              <a:buFont typeface="PT Serif"/>
              <a:buChar char="■"/>
              <a:defRPr b="0" i="0" sz="2400" u="none" cap="none" strike="noStrike">
                <a:solidFill>
                  <a:schemeClr val="dk1"/>
                </a:solidFill>
                <a:latin typeface="PT Serif"/>
                <a:ea typeface="PT Serif"/>
                <a:cs typeface="PT Serif"/>
                <a:sym typeface="PT Serif"/>
              </a:defRPr>
            </a:lvl9pPr>
          </a:lstStyle>
          <a:p/>
        </p:txBody>
      </p:sp>
      <p:sp>
        <p:nvSpPr>
          <p:cNvPr id="19" name="Google Shape;19;p1"/>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lvl1pPr indent="0" lvl="0" marL="0" marR="0" rtl="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1pPr>
            <a:lvl2pPr indent="0" lvl="1" marL="0" marR="0" rtl="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2pPr>
            <a:lvl3pPr indent="0" lvl="2" marL="0" marR="0" rtl="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3pPr>
            <a:lvl4pPr indent="0" lvl="3" marL="0" marR="0" rtl="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4pPr>
            <a:lvl5pPr indent="0" lvl="4" marL="0" marR="0" rtl="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5pPr>
            <a:lvl6pPr indent="0" lvl="5" marL="0" marR="0" rtl="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6pPr>
            <a:lvl7pPr indent="0" lvl="6" marL="0" marR="0" rtl="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7pPr>
            <a:lvl8pPr indent="0" lvl="7" marL="0" marR="0" rtl="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8pPr>
            <a:lvl9pPr indent="0" lvl="8" marL="0" marR="0" rtl="0" algn="l">
              <a:lnSpc>
                <a:spcPct val="100000"/>
              </a:lnSpc>
              <a:spcBef>
                <a:spcPts val="0"/>
              </a:spcBef>
              <a:spcAft>
                <a:spcPts val="0"/>
              </a:spcAft>
              <a:buClr>
                <a:srgbClr val="000000"/>
              </a:buClr>
              <a:buSzPts val="1100"/>
              <a:buFont typeface="Arial"/>
              <a:buNone/>
              <a:defRPr b="1" i="0" sz="1100" u="none" cap="none" strike="noStrike">
                <a:solidFill>
                  <a:schemeClr val="lt2"/>
                </a:solidFill>
                <a:latin typeface="Montserrat"/>
                <a:ea typeface="Montserrat"/>
                <a:cs typeface="Montserrat"/>
                <a:sym typeface="Montserrat"/>
              </a:defRPr>
            </a:lvl9pPr>
          </a:lstStyle>
          <a:p>
            <a:pPr indent="0" lvl="0" marL="0" rtl="0" algn="l">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Lst>
  <p:transition>
    <p:fade thruBlk="1"/>
  </p:transition>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6.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hyperlink" Target="mailto:gabde002@fiu.edu"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 name="Shape 49"/>
        <p:cNvGrpSpPr/>
        <p:nvPr/>
      </p:nvGrpSpPr>
      <p:grpSpPr>
        <a:xfrm>
          <a:off x="0" y="0"/>
          <a:ext cx="0" cy="0"/>
          <a:chOff x="0" y="0"/>
          <a:chExt cx="0" cy="0"/>
        </a:xfrm>
      </p:grpSpPr>
      <p:sp>
        <p:nvSpPr>
          <p:cNvPr id="50" name="Google Shape;50;p4"/>
          <p:cNvSpPr txBox="1"/>
          <p:nvPr>
            <p:ph type="title"/>
          </p:nvPr>
        </p:nvSpPr>
        <p:spPr>
          <a:xfrm>
            <a:off x="717780" y="780900"/>
            <a:ext cx="5169000" cy="6975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lang="en-US"/>
              <a:t>This is a slide title</a:t>
            </a:r>
            <a:endParaRPr/>
          </a:p>
        </p:txBody>
      </p:sp>
      <p:sp>
        <p:nvSpPr>
          <p:cNvPr id="51" name="Google Shape;51;p4"/>
          <p:cNvSpPr txBox="1"/>
          <p:nvPr>
            <p:ph idx="1" type="body"/>
          </p:nvPr>
        </p:nvSpPr>
        <p:spPr>
          <a:xfrm>
            <a:off x="624900" y="1056150"/>
            <a:ext cx="5169000" cy="3031200"/>
          </a:xfrm>
          <a:prstGeom prst="rect">
            <a:avLst/>
          </a:prstGeom>
          <a:noFill/>
          <a:ln>
            <a:noFill/>
          </a:ln>
        </p:spPr>
        <p:txBody>
          <a:bodyPr anchorCtr="0" anchor="t" bIns="91425" lIns="91425" spcFirstLastPara="1" rIns="91425" wrap="square" tIns="91425">
            <a:noAutofit/>
          </a:bodyPr>
          <a:lstStyle/>
          <a:p>
            <a:pPr indent="-381000" lvl="0" marL="457200" rtl="0" algn="l">
              <a:lnSpc>
                <a:spcPct val="100000"/>
              </a:lnSpc>
              <a:spcBef>
                <a:spcPts val="600"/>
              </a:spcBef>
              <a:spcAft>
                <a:spcPts val="0"/>
              </a:spcAft>
              <a:buSzPts val="2400"/>
              <a:buChar char="⊸"/>
            </a:pPr>
            <a:r>
              <a:rPr lang="en-US"/>
              <a:t>Here you have a list of items</a:t>
            </a:r>
            <a:endParaRPr/>
          </a:p>
          <a:p>
            <a:pPr indent="-381000" lvl="0" marL="457200" rtl="0" algn="l">
              <a:lnSpc>
                <a:spcPct val="100000"/>
              </a:lnSpc>
              <a:spcBef>
                <a:spcPts val="0"/>
              </a:spcBef>
              <a:spcAft>
                <a:spcPts val="0"/>
              </a:spcAft>
              <a:buSzPts val="2400"/>
              <a:buChar char="⊸"/>
            </a:pPr>
            <a:r>
              <a:rPr lang="en-US"/>
              <a:t>And some text</a:t>
            </a:r>
            <a:endParaRPr/>
          </a:p>
          <a:p>
            <a:pPr indent="-381000" lvl="0" marL="457200" rtl="0" algn="l">
              <a:lnSpc>
                <a:spcPct val="100000"/>
              </a:lnSpc>
              <a:spcBef>
                <a:spcPts val="0"/>
              </a:spcBef>
              <a:spcAft>
                <a:spcPts val="0"/>
              </a:spcAft>
              <a:buSzPts val="2400"/>
              <a:buChar char="⊸"/>
            </a:pPr>
            <a:r>
              <a:rPr lang="en-US"/>
              <a:t>But remember not to overload your slides with content</a:t>
            </a:r>
            <a:endParaRPr/>
          </a:p>
          <a:p>
            <a:pPr indent="0" lvl="0" marL="0" rtl="0" algn="l">
              <a:lnSpc>
                <a:spcPct val="100000"/>
              </a:lnSpc>
              <a:spcBef>
                <a:spcPts val="600"/>
              </a:spcBef>
              <a:spcAft>
                <a:spcPts val="0"/>
              </a:spcAft>
              <a:buSzPts val="2400"/>
              <a:buNone/>
            </a:pPr>
            <a:r>
              <a:t/>
            </a:r>
            <a:endParaRPr/>
          </a:p>
          <a:p>
            <a:pPr indent="0" lvl="0" marL="0" rtl="0" algn="l">
              <a:lnSpc>
                <a:spcPct val="100000"/>
              </a:lnSpc>
              <a:spcBef>
                <a:spcPts val="600"/>
              </a:spcBef>
              <a:spcAft>
                <a:spcPts val="0"/>
              </a:spcAft>
              <a:buSzPts val="2400"/>
              <a:buNone/>
            </a:pPr>
            <a:r>
              <a:rPr lang="en-US"/>
              <a:t>Your audience will listen to you or read the content, but won’t do both. </a:t>
            </a:r>
            <a:endParaRPr/>
          </a:p>
        </p:txBody>
      </p:sp>
      <p:sp>
        <p:nvSpPr>
          <p:cNvPr id="52" name="Google Shape;52;p4"/>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fld id="{00000000-1234-1234-1234-123412341234}" type="slidenum">
              <a:rPr lang="en-US"/>
              <a:t>‹#›</a:t>
            </a:fld>
            <a:endParaRPr/>
          </a:p>
        </p:txBody>
      </p:sp>
      <p:pic>
        <p:nvPicPr>
          <p:cNvPr id="53" name="Google Shape;53;p4"/>
          <p:cNvPicPr preferRelativeResize="0"/>
          <p:nvPr/>
        </p:nvPicPr>
        <p:blipFill rotWithShape="1">
          <a:blip r:embed="rId3">
            <a:alphaModFix/>
          </a:blip>
          <a:srcRect b="0" l="0" r="0" t="0"/>
          <a:stretch/>
        </p:blipFill>
        <p:spPr>
          <a:xfrm>
            <a:off x="1143000" y="0"/>
            <a:ext cx="6858000" cy="5143500"/>
          </a:xfrm>
          <a:prstGeom prst="rect">
            <a:avLst/>
          </a:prstGeom>
          <a:noFill/>
          <a:ln>
            <a:noFill/>
          </a:ln>
        </p:spPr>
      </p:pic>
      <p:pic>
        <p:nvPicPr>
          <p:cNvPr id="54" name="Google Shape;54;p4"/>
          <p:cNvPicPr preferRelativeResize="0"/>
          <p:nvPr/>
        </p:nvPicPr>
        <p:blipFill rotWithShape="1">
          <a:blip r:embed="rId4">
            <a:alphaModFix/>
          </a:blip>
          <a:srcRect b="0" l="0" r="0" t="0"/>
          <a:stretch/>
        </p:blipFill>
        <p:spPr>
          <a:xfrm>
            <a:off x="0" y="0"/>
            <a:ext cx="9144000" cy="5143500"/>
          </a:xfrm>
          <a:prstGeom prst="rect">
            <a:avLst/>
          </a:prstGeom>
          <a:noFill/>
          <a:ln>
            <a:noFill/>
          </a:ln>
        </p:spPr>
      </p:pic>
      <p:pic>
        <p:nvPicPr>
          <p:cNvPr id="55" name="Google Shape;55;p4"/>
          <p:cNvPicPr preferRelativeResize="0"/>
          <p:nvPr/>
        </p:nvPicPr>
        <p:blipFill rotWithShape="1">
          <a:blip r:embed="rId5">
            <a:alphaModFix/>
          </a:blip>
          <a:srcRect b="0" l="0" r="0" t="0"/>
          <a:stretch/>
        </p:blipFill>
        <p:spPr>
          <a:xfrm>
            <a:off x="7167756" y="3306576"/>
            <a:ext cx="796256" cy="1039333"/>
          </a:xfrm>
          <a:prstGeom prst="rect">
            <a:avLst/>
          </a:prstGeom>
          <a:noFill/>
          <a:ln>
            <a:noFill/>
          </a:ln>
        </p:spPr>
      </p:pic>
      <p:sp>
        <p:nvSpPr>
          <p:cNvPr id="56" name="Google Shape;56;p4"/>
          <p:cNvSpPr txBox="1"/>
          <p:nvPr/>
        </p:nvSpPr>
        <p:spPr>
          <a:xfrm>
            <a:off x="4308664" y="4424410"/>
            <a:ext cx="4299232" cy="646331"/>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None/>
            </a:pPr>
            <a:r>
              <a:rPr b="0" i="0" lang="en-US" sz="1200" u="none" cap="none" strike="noStrike">
                <a:solidFill>
                  <a:schemeClr val="dk1"/>
                </a:solidFill>
                <a:latin typeface="Twentieth Century"/>
                <a:ea typeface="Twentieth Century"/>
                <a:cs typeface="Twentieth Century"/>
                <a:sym typeface="Twentieth Century"/>
              </a:rPr>
              <a:t>School of Computing and Information Sciences</a:t>
            </a:r>
            <a:endParaRPr/>
          </a:p>
          <a:p>
            <a:pPr indent="0" lvl="0" marL="0" marR="0" rtl="0" algn="r">
              <a:lnSpc>
                <a:spcPct val="100000"/>
              </a:lnSpc>
              <a:spcBef>
                <a:spcPts val="0"/>
              </a:spcBef>
              <a:spcAft>
                <a:spcPts val="0"/>
              </a:spcAft>
              <a:buNone/>
            </a:pPr>
            <a:r>
              <a:rPr b="0" i="0" lang="en-US" sz="1200" u="none" cap="none" strike="noStrike">
                <a:solidFill>
                  <a:schemeClr val="dk1"/>
                </a:solidFill>
                <a:latin typeface="Twentieth Century"/>
                <a:ea typeface="Twentieth Century"/>
                <a:cs typeface="Twentieth Century"/>
                <a:sym typeface="Twentieth Century"/>
              </a:rPr>
              <a:t>Florida International University</a:t>
            </a:r>
            <a:endParaRPr/>
          </a:p>
          <a:p>
            <a:pPr indent="0" lvl="0" marL="0" marR="0" rtl="0" algn="r">
              <a:lnSpc>
                <a:spcPct val="100000"/>
              </a:lnSpc>
              <a:spcBef>
                <a:spcPts val="0"/>
              </a:spcBef>
              <a:spcAft>
                <a:spcPts val="0"/>
              </a:spcAft>
              <a:buNone/>
            </a:pPr>
            <a:r>
              <a:rPr b="0" i="0" lang="en-US" sz="1200" u="none" cap="none" strike="noStrike">
                <a:solidFill>
                  <a:schemeClr val="dk1"/>
                </a:solidFill>
                <a:latin typeface="Twentieth Century"/>
                <a:ea typeface="Twentieth Century"/>
                <a:cs typeface="Twentieth Century"/>
                <a:sym typeface="Twentieth Century"/>
              </a:rPr>
              <a:t>April 27</a:t>
            </a:r>
            <a:r>
              <a:rPr b="0" baseline="30000" i="0" lang="en-US" sz="1200" u="none" cap="none" strike="noStrike">
                <a:solidFill>
                  <a:schemeClr val="dk1"/>
                </a:solidFill>
                <a:latin typeface="Twentieth Century"/>
                <a:ea typeface="Twentieth Century"/>
                <a:cs typeface="Twentieth Century"/>
                <a:sym typeface="Twentieth Century"/>
              </a:rPr>
              <a:t>th</a:t>
            </a:r>
            <a:r>
              <a:rPr b="0" i="0" lang="en-US" sz="1200" u="none" cap="none" strike="noStrike">
                <a:solidFill>
                  <a:schemeClr val="dk1"/>
                </a:solidFill>
                <a:latin typeface="Twentieth Century"/>
                <a:ea typeface="Twentieth Century"/>
                <a:cs typeface="Twentieth Century"/>
                <a:sym typeface="Twentieth Century"/>
              </a:rPr>
              <a:t>, 2020</a:t>
            </a:r>
            <a:endParaRPr/>
          </a:p>
        </p:txBody>
      </p:sp>
      <p:sp>
        <p:nvSpPr>
          <p:cNvPr id="57" name="Google Shape;57;p4"/>
          <p:cNvSpPr/>
          <p:nvPr/>
        </p:nvSpPr>
        <p:spPr>
          <a:xfrm>
            <a:off x="3379808" y="2571750"/>
            <a:ext cx="2361235" cy="611288"/>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US" sz="1400" u="none" cap="none" strike="noStrike">
                <a:solidFill>
                  <a:srgbClr val="003C53"/>
                </a:solidFill>
                <a:latin typeface="Arial"/>
                <a:ea typeface="Arial"/>
                <a:cs typeface="Arial"/>
                <a:sym typeface="Arial"/>
              </a:rPr>
              <a:t>Senior Project Final Presentation</a:t>
            </a:r>
            <a:endParaRPr b="1" i="0" sz="1400" u="none" cap="none" strike="noStrike">
              <a:solidFill>
                <a:srgbClr val="003C53"/>
              </a:solidFill>
              <a:latin typeface="Arial"/>
              <a:ea typeface="Arial"/>
              <a:cs typeface="Arial"/>
              <a:sym typeface="Arial"/>
            </a:endParaRPr>
          </a:p>
        </p:txBody>
      </p:sp>
      <p:pic>
        <p:nvPicPr>
          <p:cNvPr id="58" name="Google Shape;58;p4"/>
          <p:cNvPicPr preferRelativeResize="0"/>
          <p:nvPr/>
        </p:nvPicPr>
        <p:blipFill>
          <a:blip r:embed="rId6">
            <a:alphaModFix/>
          </a:blip>
          <a:stretch>
            <a:fillRect/>
          </a:stretch>
        </p:blipFill>
        <p:spPr>
          <a:xfrm>
            <a:off x="0" y="0"/>
            <a:ext cx="9120429" cy="5143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 name="Shape 123"/>
        <p:cNvGrpSpPr/>
        <p:nvPr/>
      </p:nvGrpSpPr>
      <p:grpSpPr>
        <a:xfrm>
          <a:off x="0" y="0"/>
          <a:ext cx="0" cy="0"/>
          <a:chOff x="0" y="0"/>
          <a:chExt cx="0" cy="0"/>
        </a:xfrm>
      </p:grpSpPr>
      <p:sp>
        <p:nvSpPr>
          <p:cNvPr id="124" name="Google Shape;124;p13"/>
          <p:cNvSpPr txBox="1"/>
          <p:nvPr>
            <p:ph idx="4294967295" type="ctrTitle"/>
          </p:nvPr>
        </p:nvSpPr>
        <p:spPr>
          <a:xfrm>
            <a:off x="1495425" y="2269150"/>
            <a:ext cx="6000600" cy="11598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chemeClr val="dk2"/>
              </a:buClr>
              <a:buSzPts val="2400"/>
              <a:buFont typeface="Montserrat"/>
              <a:buNone/>
            </a:pPr>
            <a:r>
              <a:rPr b="1" i="0" lang="en-US" sz="7200" u="none" cap="none" strike="noStrike">
                <a:solidFill>
                  <a:schemeClr val="dk1"/>
                </a:solidFill>
                <a:latin typeface="Montserrat"/>
                <a:ea typeface="Montserrat"/>
                <a:cs typeface="Montserrat"/>
                <a:sym typeface="Montserrat"/>
              </a:rPr>
              <a:t>BIG CONCEPT</a:t>
            </a:r>
            <a:endParaRPr b="1" i="0" sz="7200" u="none" cap="none" strike="noStrike">
              <a:solidFill>
                <a:schemeClr val="dk1"/>
              </a:solidFill>
              <a:latin typeface="Montserrat"/>
              <a:ea typeface="Montserrat"/>
              <a:cs typeface="Montserrat"/>
              <a:sym typeface="Montserrat"/>
            </a:endParaRPr>
          </a:p>
        </p:txBody>
      </p:sp>
      <p:sp>
        <p:nvSpPr>
          <p:cNvPr id="125" name="Google Shape;125;p13"/>
          <p:cNvSpPr txBox="1"/>
          <p:nvPr>
            <p:ph idx="4294967295" type="subTitle"/>
          </p:nvPr>
        </p:nvSpPr>
        <p:spPr>
          <a:xfrm>
            <a:off x="1533525" y="3411550"/>
            <a:ext cx="5143500" cy="78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600"/>
              </a:spcBef>
              <a:spcAft>
                <a:spcPts val="0"/>
              </a:spcAft>
              <a:buClr>
                <a:schemeClr val="dk2"/>
              </a:buClr>
              <a:buSzPts val="2400"/>
              <a:buFont typeface="PT Serif"/>
              <a:buNone/>
            </a:pPr>
            <a:r>
              <a:rPr b="0" i="0" lang="en-US" sz="1800" u="none" cap="none" strike="noStrike">
                <a:solidFill>
                  <a:schemeClr val="dk2"/>
                </a:solidFill>
                <a:latin typeface="PT Serif"/>
                <a:ea typeface="PT Serif"/>
                <a:cs typeface="PT Serif"/>
                <a:sym typeface="PT Serif"/>
              </a:rPr>
              <a:t>Bring the attention of your audience over a key concept using icons or illustrations</a:t>
            </a:r>
            <a:endParaRPr b="0" i="0" sz="1800" u="none" cap="none" strike="noStrike">
              <a:solidFill>
                <a:schemeClr val="dk2"/>
              </a:solidFill>
              <a:latin typeface="PT Serif"/>
              <a:ea typeface="PT Serif"/>
              <a:cs typeface="PT Serif"/>
              <a:sym typeface="PT Serif"/>
            </a:endParaRPr>
          </a:p>
        </p:txBody>
      </p:sp>
      <p:grpSp>
        <p:nvGrpSpPr>
          <p:cNvPr id="126" name="Google Shape;126;p13"/>
          <p:cNvGrpSpPr/>
          <p:nvPr/>
        </p:nvGrpSpPr>
        <p:grpSpPr>
          <a:xfrm>
            <a:off x="-156685" y="1293883"/>
            <a:ext cx="1624508" cy="1887433"/>
            <a:chOff x="3972400" y="4996350"/>
            <a:chExt cx="381000" cy="442675"/>
          </a:xfrm>
        </p:grpSpPr>
        <p:sp>
          <p:nvSpPr>
            <p:cNvPr id="127" name="Google Shape;127;p13"/>
            <p:cNvSpPr/>
            <p:nvPr/>
          </p:nvSpPr>
          <p:spPr>
            <a:xfrm>
              <a:off x="4157400" y="4996350"/>
              <a:ext cx="86725" cy="103200"/>
            </a:xfrm>
            <a:custGeom>
              <a:rect b="b" l="l" r="r" t="t"/>
              <a:pathLst>
                <a:path extrusionOk="0" h="4128" w="3469">
                  <a:moveTo>
                    <a:pt x="3395" y="0"/>
                  </a:moveTo>
                  <a:lnTo>
                    <a:pt x="3029" y="98"/>
                  </a:lnTo>
                  <a:lnTo>
                    <a:pt x="2638" y="195"/>
                  </a:lnTo>
                  <a:lnTo>
                    <a:pt x="2149" y="342"/>
                  </a:lnTo>
                  <a:lnTo>
                    <a:pt x="1661" y="537"/>
                  </a:lnTo>
                  <a:lnTo>
                    <a:pt x="1392" y="659"/>
                  </a:lnTo>
                  <a:lnTo>
                    <a:pt x="1148" y="806"/>
                  </a:lnTo>
                  <a:lnTo>
                    <a:pt x="904" y="953"/>
                  </a:lnTo>
                  <a:lnTo>
                    <a:pt x="684" y="1124"/>
                  </a:lnTo>
                  <a:lnTo>
                    <a:pt x="489" y="1319"/>
                  </a:lnTo>
                  <a:lnTo>
                    <a:pt x="318" y="1514"/>
                  </a:lnTo>
                  <a:lnTo>
                    <a:pt x="196" y="1710"/>
                  </a:lnTo>
                  <a:lnTo>
                    <a:pt x="98" y="1929"/>
                  </a:lnTo>
                  <a:lnTo>
                    <a:pt x="49" y="2149"/>
                  </a:lnTo>
                  <a:lnTo>
                    <a:pt x="0" y="2369"/>
                  </a:lnTo>
                  <a:lnTo>
                    <a:pt x="0" y="2589"/>
                  </a:lnTo>
                  <a:lnTo>
                    <a:pt x="25" y="2784"/>
                  </a:lnTo>
                  <a:lnTo>
                    <a:pt x="49" y="2980"/>
                  </a:lnTo>
                  <a:lnTo>
                    <a:pt x="98" y="3175"/>
                  </a:lnTo>
                  <a:lnTo>
                    <a:pt x="220" y="3517"/>
                  </a:lnTo>
                  <a:lnTo>
                    <a:pt x="342" y="3786"/>
                  </a:lnTo>
                  <a:lnTo>
                    <a:pt x="489" y="4030"/>
                  </a:lnTo>
                  <a:lnTo>
                    <a:pt x="757" y="4079"/>
                  </a:lnTo>
                  <a:lnTo>
                    <a:pt x="1050" y="4103"/>
                  </a:lnTo>
                  <a:lnTo>
                    <a:pt x="1392" y="4128"/>
                  </a:lnTo>
                  <a:lnTo>
                    <a:pt x="1588" y="4103"/>
                  </a:lnTo>
                  <a:lnTo>
                    <a:pt x="1808" y="4079"/>
                  </a:lnTo>
                  <a:lnTo>
                    <a:pt x="2003" y="4030"/>
                  </a:lnTo>
                  <a:lnTo>
                    <a:pt x="2198" y="3957"/>
                  </a:lnTo>
                  <a:lnTo>
                    <a:pt x="2394" y="3859"/>
                  </a:lnTo>
                  <a:lnTo>
                    <a:pt x="2589" y="3737"/>
                  </a:lnTo>
                  <a:lnTo>
                    <a:pt x="2760" y="3590"/>
                  </a:lnTo>
                  <a:lnTo>
                    <a:pt x="2931" y="3395"/>
                  </a:lnTo>
                  <a:lnTo>
                    <a:pt x="3053" y="3175"/>
                  </a:lnTo>
                  <a:lnTo>
                    <a:pt x="3175" y="2931"/>
                  </a:lnTo>
                  <a:lnTo>
                    <a:pt x="3273" y="2662"/>
                  </a:lnTo>
                  <a:lnTo>
                    <a:pt x="3346" y="2394"/>
                  </a:lnTo>
                  <a:lnTo>
                    <a:pt x="3395" y="2125"/>
                  </a:lnTo>
                  <a:lnTo>
                    <a:pt x="3419" y="1832"/>
                  </a:lnTo>
                  <a:lnTo>
                    <a:pt x="3468" y="1294"/>
                  </a:lnTo>
                  <a:lnTo>
                    <a:pt x="3468" y="782"/>
                  </a:lnTo>
                  <a:lnTo>
                    <a:pt x="3444" y="391"/>
                  </a:lnTo>
                  <a:lnTo>
                    <a:pt x="3395"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 name="Google Shape;128;p13"/>
            <p:cNvSpPr/>
            <p:nvPr/>
          </p:nvSpPr>
          <p:spPr>
            <a:xfrm>
              <a:off x="3972400" y="5048250"/>
              <a:ext cx="381000" cy="390775"/>
            </a:xfrm>
            <a:custGeom>
              <a:rect b="b" l="l" r="r" t="t"/>
              <a:pathLst>
                <a:path extrusionOk="0" h="15631" w="15240">
                  <a:moveTo>
                    <a:pt x="4689" y="3810"/>
                  </a:moveTo>
                  <a:lnTo>
                    <a:pt x="4787" y="3834"/>
                  </a:lnTo>
                  <a:lnTo>
                    <a:pt x="4860" y="3908"/>
                  </a:lnTo>
                  <a:lnTo>
                    <a:pt x="4885" y="4005"/>
                  </a:lnTo>
                  <a:lnTo>
                    <a:pt x="4885" y="4103"/>
                  </a:lnTo>
                  <a:lnTo>
                    <a:pt x="4836" y="4176"/>
                  </a:lnTo>
                  <a:lnTo>
                    <a:pt x="4787" y="4250"/>
                  </a:lnTo>
                  <a:lnTo>
                    <a:pt x="4689" y="4298"/>
                  </a:lnTo>
                  <a:lnTo>
                    <a:pt x="4421" y="4347"/>
                  </a:lnTo>
                  <a:lnTo>
                    <a:pt x="4176" y="4421"/>
                  </a:lnTo>
                  <a:lnTo>
                    <a:pt x="3957" y="4518"/>
                  </a:lnTo>
                  <a:lnTo>
                    <a:pt x="3737" y="4640"/>
                  </a:lnTo>
                  <a:lnTo>
                    <a:pt x="3566" y="4787"/>
                  </a:lnTo>
                  <a:lnTo>
                    <a:pt x="3395" y="4933"/>
                  </a:lnTo>
                  <a:lnTo>
                    <a:pt x="3248" y="5080"/>
                  </a:lnTo>
                  <a:lnTo>
                    <a:pt x="3102" y="5251"/>
                  </a:lnTo>
                  <a:lnTo>
                    <a:pt x="3004" y="5422"/>
                  </a:lnTo>
                  <a:lnTo>
                    <a:pt x="2882" y="5617"/>
                  </a:lnTo>
                  <a:lnTo>
                    <a:pt x="2735" y="5984"/>
                  </a:lnTo>
                  <a:lnTo>
                    <a:pt x="2613" y="6374"/>
                  </a:lnTo>
                  <a:lnTo>
                    <a:pt x="2516" y="6765"/>
                  </a:lnTo>
                  <a:lnTo>
                    <a:pt x="2491" y="6838"/>
                  </a:lnTo>
                  <a:lnTo>
                    <a:pt x="2442" y="6912"/>
                  </a:lnTo>
                  <a:lnTo>
                    <a:pt x="2369" y="6936"/>
                  </a:lnTo>
                  <a:lnTo>
                    <a:pt x="2296" y="6961"/>
                  </a:lnTo>
                  <a:lnTo>
                    <a:pt x="2247" y="6961"/>
                  </a:lnTo>
                  <a:lnTo>
                    <a:pt x="2149" y="6912"/>
                  </a:lnTo>
                  <a:lnTo>
                    <a:pt x="2076" y="6863"/>
                  </a:lnTo>
                  <a:lnTo>
                    <a:pt x="2052" y="6765"/>
                  </a:lnTo>
                  <a:lnTo>
                    <a:pt x="2052" y="6668"/>
                  </a:lnTo>
                  <a:lnTo>
                    <a:pt x="2100" y="6374"/>
                  </a:lnTo>
                  <a:lnTo>
                    <a:pt x="2174" y="6106"/>
                  </a:lnTo>
                  <a:lnTo>
                    <a:pt x="2271" y="5837"/>
                  </a:lnTo>
                  <a:lnTo>
                    <a:pt x="2369" y="5593"/>
                  </a:lnTo>
                  <a:lnTo>
                    <a:pt x="2491" y="5349"/>
                  </a:lnTo>
                  <a:lnTo>
                    <a:pt x="2613" y="5129"/>
                  </a:lnTo>
                  <a:lnTo>
                    <a:pt x="2760" y="4933"/>
                  </a:lnTo>
                  <a:lnTo>
                    <a:pt x="2906" y="4738"/>
                  </a:lnTo>
                  <a:lnTo>
                    <a:pt x="3077" y="4567"/>
                  </a:lnTo>
                  <a:lnTo>
                    <a:pt x="3248" y="4396"/>
                  </a:lnTo>
                  <a:lnTo>
                    <a:pt x="3444" y="4250"/>
                  </a:lnTo>
                  <a:lnTo>
                    <a:pt x="3663" y="4128"/>
                  </a:lnTo>
                  <a:lnTo>
                    <a:pt x="3883" y="4030"/>
                  </a:lnTo>
                  <a:lnTo>
                    <a:pt x="4103" y="3932"/>
                  </a:lnTo>
                  <a:lnTo>
                    <a:pt x="4347" y="3859"/>
                  </a:lnTo>
                  <a:lnTo>
                    <a:pt x="4616" y="3810"/>
                  </a:lnTo>
                  <a:close/>
                  <a:moveTo>
                    <a:pt x="6374" y="0"/>
                  </a:moveTo>
                  <a:lnTo>
                    <a:pt x="6008" y="293"/>
                  </a:lnTo>
                  <a:lnTo>
                    <a:pt x="6301" y="953"/>
                  </a:lnTo>
                  <a:lnTo>
                    <a:pt x="7083" y="2687"/>
                  </a:lnTo>
                  <a:lnTo>
                    <a:pt x="6619" y="2662"/>
                  </a:lnTo>
                  <a:lnTo>
                    <a:pt x="6179" y="2638"/>
                  </a:lnTo>
                  <a:lnTo>
                    <a:pt x="5373" y="2516"/>
                  </a:lnTo>
                  <a:lnTo>
                    <a:pt x="4592" y="2516"/>
                  </a:lnTo>
                  <a:lnTo>
                    <a:pt x="4421" y="2540"/>
                  </a:lnTo>
                  <a:lnTo>
                    <a:pt x="4225" y="2589"/>
                  </a:lnTo>
                  <a:lnTo>
                    <a:pt x="4030" y="2662"/>
                  </a:lnTo>
                  <a:lnTo>
                    <a:pt x="3834" y="2735"/>
                  </a:lnTo>
                  <a:lnTo>
                    <a:pt x="3419" y="2955"/>
                  </a:lnTo>
                  <a:lnTo>
                    <a:pt x="3004" y="3175"/>
                  </a:lnTo>
                  <a:lnTo>
                    <a:pt x="2638" y="3444"/>
                  </a:lnTo>
                  <a:lnTo>
                    <a:pt x="2271" y="3712"/>
                  </a:lnTo>
                  <a:lnTo>
                    <a:pt x="1929" y="4030"/>
                  </a:lnTo>
                  <a:lnTo>
                    <a:pt x="1612" y="4347"/>
                  </a:lnTo>
                  <a:lnTo>
                    <a:pt x="1319" y="4689"/>
                  </a:lnTo>
                  <a:lnTo>
                    <a:pt x="1075" y="5056"/>
                  </a:lnTo>
                  <a:lnTo>
                    <a:pt x="830" y="5446"/>
                  </a:lnTo>
                  <a:lnTo>
                    <a:pt x="611" y="5862"/>
                  </a:lnTo>
                  <a:lnTo>
                    <a:pt x="440" y="6301"/>
                  </a:lnTo>
                  <a:lnTo>
                    <a:pt x="293" y="6741"/>
                  </a:lnTo>
                  <a:lnTo>
                    <a:pt x="171" y="7205"/>
                  </a:lnTo>
                  <a:lnTo>
                    <a:pt x="73" y="7693"/>
                  </a:lnTo>
                  <a:lnTo>
                    <a:pt x="24" y="8206"/>
                  </a:lnTo>
                  <a:lnTo>
                    <a:pt x="0" y="8719"/>
                  </a:lnTo>
                  <a:lnTo>
                    <a:pt x="24" y="9256"/>
                  </a:lnTo>
                  <a:lnTo>
                    <a:pt x="73" y="9794"/>
                  </a:lnTo>
                  <a:lnTo>
                    <a:pt x="171" y="10307"/>
                  </a:lnTo>
                  <a:lnTo>
                    <a:pt x="293" y="10795"/>
                  </a:lnTo>
                  <a:lnTo>
                    <a:pt x="464" y="11308"/>
                  </a:lnTo>
                  <a:lnTo>
                    <a:pt x="659" y="11772"/>
                  </a:lnTo>
                  <a:lnTo>
                    <a:pt x="879" y="12236"/>
                  </a:lnTo>
                  <a:lnTo>
                    <a:pt x="1123" y="12676"/>
                  </a:lnTo>
                  <a:lnTo>
                    <a:pt x="1392" y="13091"/>
                  </a:lnTo>
                  <a:lnTo>
                    <a:pt x="1710" y="13506"/>
                  </a:lnTo>
                  <a:lnTo>
                    <a:pt x="2027" y="13872"/>
                  </a:lnTo>
                  <a:lnTo>
                    <a:pt x="2393" y="14239"/>
                  </a:lnTo>
                  <a:lnTo>
                    <a:pt x="2760" y="14581"/>
                  </a:lnTo>
                  <a:lnTo>
                    <a:pt x="3151" y="14874"/>
                  </a:lnTo>
                  <a:lnTo>
                    <a:pt x="3590" y="15167"/>
                  </a:lnTo>
                  <a:lnTo>
                    <a:pt x="4030" y="15411"/>
                  </a:lnTo>
                  <a:lnTo>
                    <a:pt x="4225" y="15509"/>
                  </a:lnTo>
                  <a:lnTo>
                    <a:pt x="4421" y="15582"/>
                  </a:lnTo>
                  <a:lnTo>
                    <a:pt x="4640" y="15631"/>
                  </a:lnTo>
                  <a:lnTo>
                    <a:pt x="5275" y="15631"/>
                  </a:lnTo>
                  <a:lnTo>
                    <a:pt x="5739" y="15558"/>
                  </a:lnTo>
                  <a:lnTo>
                    <a:pt x="6668" y="15362"/>
                  </a:lnTo>
                  <a:lnTo>
                    <a:pt x="7132" y="15289"/>
                  </a:lnTo>
                  <a:lnTo>
                    <a:pt x="7376" y="15264"/>
                  </a:lnTo>
                  <a:lnTo>
                    <a:pt x="7864" y="15264"/>
                  </a:lnTo>
                  <a:lnTo>
                    <a:pt x="8108" y="15289"/>
                  </a:lnTo>
                  <a:lnTo>
                    <a:pt x="8597" y="15362"/>
                  </a:lnTo>
                  <a:lnTo>
                    <a:pt x="9549" y="15558"/>
                  </a:lnTo>
                  <a:lnTo>
                    <a:pt x="9989" y="15606"/>
                  </a:lnTo>
                  <a:lnTo>
                    <a:pt x="10209" y="15631"/>
                  </a:lnTo>
                  <a:lnTo>
                    <a:pt x="10429" y="15631"/>
                  </a:lnTo>
                  <a:lnTo>
                    <a:pt x="10648" y="15606"/>
                  </a:lnTo>
                  <a:lnTo>
                    <a:pt x="10868" y="15558"/>
                  </a:lnTo>
                  <a:lnTo>
                    <a:pt x="11064" y="15484"/>
                  </a:lnTo>
                  <a:lnTo>
                    <a:pt x="11283" y="15387"/>
                  </a:lnTo>
                  <a:lnTo>
                    <a:pt x="11723" y="15142"/>
                  </a:lnTo>
                  <a:lnTo>
                    <a:pt x="12114" y="14849"/>
                  </a:lnTo>
                  <a:lnTo>
                    <a:pt x="12529" y="14532"/>
                  </a:lnTo>
                  <a:lnTo>
                    <a:pt x="12895" y="14214"/>
                  </a:lnTo>
                  <a:lnTo>
                    <a:pt x="13237" y="13848"/>
                  </a:lnTo>
                  <a:lnTo>
                    <a:pt x="13555" y="13457"/>
                  </a:lnTo>
                  <a:lnTo>
                    <a:pt x="13872" y="13066"/>
                  </a:lnTo>
                  <a:lnTo>
                    <a:pt x="14141" y="12651"/>
                  </a:lnTo>
                  <a:lnTo>
                    <a:pt x="14385" y="12212"/>
                  </a:lnTo>
                  <a:lnTo>
                    <a:pt x="14605" y="11748"/>
                  </a:lnTo>
                  <a:lnTo>
                    <a:pt x="14800" y="11283"/>
                  </a:lnTo>
                  <a:lnTo>
                    <a:pt x="14947" y="10795"/>
                  </a:lnTo>
                  <a:lnTo>
                    <a:pt x="15069" y="10282"/>
                  </a:lnTo>
                  <a:lnTo>
                    <a:pt x="15167" y="9769"/>
                  </a:lnTo>
                  <a:lnTo>
                    <a:pt x="15216" y="9256"/>
                  </a:lnTo>
                  <a:lnTo>
                    <a:pt x="15240" y="8719"/>
                  </a:lnTo>
                  <a:lnTo>
                    <a:pt x="15216" y="8182"/>
                  </a:lnTo>
                  <a:lnTo>
                    <a:pt x="15167" y="7669"/>
                  </a:lnTo>
                  <a:lnTo>
                    <a:pt x="15069" y="7180"/>
                  </a:lnTo>
                  <a:lnTo>
                    <a:pt x="14947" y="6692"/>
                  </a:lnTo>
                  <a:lnTo>
                    <a:pt x="14776" y="6252"/>
                  </a:lnTo>
                  <a:lnTo>
                    <a:pt x="14605" y="5813"/>
                  </a:lnTo>
                  <a:lnTo>
                    <a:pt x="14385" y="5398"/>
                  </a:lnTo>
                  <a:lnTo>
                    <a:pt x="14141" y="5007"/>
                  </a:lnTo>
                  <a:lnTo>
                    <a:pt x="13848" y="4616"/>
                  </a:lnTo>
                  <a:lnTo>
                    <a:pt x="13555" y="4274"/>
                  </a:lnTo>
                  <a:lnTo>
                    <a:pt x="13213" y="3957"/>
                  </a:lnTo>
                  <a:lnTo>
                    <a:pt x="12871" y="3639"/>
                  </a:lnTo>
                  <a:lnTo>
                    <a:pt x="12505" y="3370"/>
                  </a:lnTo>
                  <a:lnTo>
                    <a:pt x="12089" y="3102"/>
                  </a:lnTo>
                  <a:lnTo>
                    <a:pt x="11674" y="2858"/>
                  </a:lnTo>
                  <a:lnTo>
                    <a:pt x="11259" y="2662"/>
                  </a:lnTo>
                  <a:lnTo>
                    <a:pt x="11064" y="2589"/>
                  </a:lnTo>
                  <a:lnTo>
                    <a:pt x="10893" y="2540"/>
                  </a:lnTo>
                  <a:lnTo>
                    <a:pt x="10697" y="2516"/>
                  </a:lnTo>
                  <a:lnTo>
                    <a:pt x="10526" y="2491"/>
                  </a:lnTo>
                  <a:lnTo>
                    <a:pt x="10111" y="2491"/>
                  </a:lnTo>
                  <a:lnTo>
                    <a:pt x="9696" y="2516"/>
                  </a:lnTo>
                  <a:lnTo>
                    <a:pt x="8841" y="2613"/>
                  </a:lnTo>
                  <a:lnTo>
                    <a:pt x="8426" y="2662"/>
                  </a:lnTo>
                  <a:lnTo>
                    <a:pt x="7986" y="2687"/>
                  </a:lnTo>
                  <a:lnTo>
                    <a:pt x="6374"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29" name="Google Shape;129;p13"/>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fld id="{00000000-1234-1234-1234-123412341234}" type="slidenum">
              <a:rPr lang="en-US"/>
              <a:t>‹#›</a:t>
            </a:fld>
            <a:endParaRPr/>
          </a:p>
        </p:txBody>
      </p:sp>
      <p:grpSp>
        <p:nvGrpSpPr>
          <p:cNvPr id="130" name="Google Shape;130;p13"/>
          <p:cNvGrpSpPr/>
          <p:nvPr/>
        </p:nvGrpSpPr>
        <p:grpSpPr>
          <a:xfrm>
            <a:off x="0" y="598726"/>
            <a:ext cx="9144000" cy="4118895"/>
            <a:chOff x="0" y="598726"/>
            <a:chExt cx="9144000" cy="4118895"/>
          </a:xfrm>
        </p:grpSpPr>
        <p:grpSp>
          <p:nvGrpSpPr>
            <p:cNvPr id="131" name="Google Shape;131;p13"/>
            <p:cNvGrpSpPr/>
            <p:nvPr/>
          </p:nvGrpSpPr>
          <p:grpSpPr>
            <a:xfrm>
              <a:off x="0" y="598726"/>
              <a:ext cx="9144000" cy="4118895"/>
              <a:chOff x="0" y="942439"/>
              <a:chExt cx="9144000" cy="4118895"/>
            </a:xfrm>
          </p:grpSpPr>
          <p:pic>
            <p:nvPicPr>
              <p:cNvPr descr="A screenshot of a cell phone&#10;&#10;Description automatically generated" id="132" name="Google Shape;132;p13"/>
              <p:cNvPicPr preferRelativeResize="0"/>
              <p:nvPr/>
            </p:nvPicPr>
            <p:blipFill rotWithShape="1">
              <a:blip r:embed="rId3">
                <a:alphaModFix/>
              </a:blip>
              <a:srcRect b="0" l="0" r="0" t="0"/>
              <a:stretch/>
            </p:blipFill>
            <p:spPr>
              <a:xfrm>
                <a:off x="0" y="942439"/>
                <a:ext cx="9144000" cy="3258622"/>
              </a:xfrm>
              <a:prstGeom prst="rect">
                <a:avLst/>
              </a:prstGeom>
              <a:noFill/>
              <a:ln>
                <a:noFill/>
              </a:ln>
            </p:spPr>
          </p:pic>
          <p:pic>
            <p:nvPicPr>
              <p:cNvPr id="133" name="Google Shape;133;p13"/>
              <p:cNvPicPr preferRelativeResize="0"/>
              <p:nvPr/>
            </p:nvPicPr>
            <p:blipFill rotWithShape="1">
              <a:blip r:embed="rId4">
                <a:alphaModFix/>
              </a:blip>
              <a:srcRect b="0" l="0" r="0" t="0"/>
              <a:stretch/>
            </p:blipFill>
            <p:spPr>
              <a:xfrm>
                <a:off x="0" y="4167902"/>
                <a:ext cx="9144000" cy="893432"/>
              </a:xfrm>
              <a:prstGeom prst="rect">
                <a:avLst/>
              </a:prstGeom>
              <a:noFill/>
              <a:ln>
                <a:noFill/>
              </a:ln>
            </p:spPr>
          </p:pic>
        </p:grpSp>
        <p:pic>
          <p:nvPicPr>
            <p:cNvPr id="134" name="Google Shape;134;p13"/>
            <p:cNvPicPr preferRelativeResize="0"/>
            <p:nvPr/>
          </p:nvPicPr>
          <p:blipFill rotWithShape="1">
            <a:blip r:embed="rId5">
              <a:alphaModFix/>
            </a:blip>
            <a:srcRect b="0" l="0" r="0" t="0"/>
            <a:stretch/>
          </p:blipFill>
          <p:spPr>
            <a:xfrm>
              <a:off x="0" y="3830765"/>
              <a:ext cx="9144000" cy="843643"/>
            </a:xfrm>
            <a:prstGeom prst="rect">
              <a:avLst/>
            </a:prstGeom>
            <a:noFill/>
            <a:ln>
              <a:noFill/>
            </a:ln>
          </p:spPr>
        </p:pic>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 name="Shape 138"/>
        <p:cNvGrpSpPr/>
        <p:nvPr/>
      </p:nvGrpSpPr>
      <p:grpSpPr>
        <a:xfrm>
          <a:off x="0" y="0"/>
          <a:ext cx="0" cy="0"/>
          <a:chOff x="0" y="0"/>
          <a:chExt cx="0" cy="0"/>
        </a:xfrm>
      </p:grpSpPr>
      <p:sp>
        <p:nvSpPr>
          <p:cNvPr id="139" name="Google Shape;139;p14"/>
          <p:cNvSpPr txBox="1"/>
          <p:nvPr>
            <p:ph type="title"/>
          </p:nvPr>
        </p:nvSpPr>
        <p:spPr>
          <a:xfrm>
            <a:off x="795499" y="358650"/>
            <a:ext cx="5169000" cy="6975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2400"/>
              <a:buNone/>
            </a:pPr>
            <a:r>
              <a:rPr lang="en-US">
                <a:latin typeface="Arial"/>
                <a:ea typeface="Arial"/>
                <a:cs typeface="Arial"/>
                <a:sym typeface="Arial"/>
              </a:rPr>
              <a:t>Use Cases</a:t>
            </a:r>
            <a:endParaRPr>
              <a:latin typeface="Arial"/>
              <a:ea typeface="Arial"/>
              <a:cs typeface="Arial"/>
              <a:sym typeface="Arial"/>
            </a:endParaRPr>
          </a:p>
        </p:txBody>
      </p:sp>
      <p:sp>
        <p:nvSpPr>
          <p:cNvPr id="140" name="Google Shape;140;p14"/>
          <p:cNvSpPr txBox="1"/>
          <p:nvPr>
            <p:ph idx="1" type="body"/>
          </p:nvPr>
        </p:nvSpPr>
        <p:spPr>
          <a:xfrm>
            <a:off x="624900" y="1056150"/>
            <a:ext cx="5169000" cy="3031200"/>
          </a:xfrm>
          <a:prstGeom prst="rect">
            <a:avLst/>
          </a:prstGeom>
        </p:spPr>
        <p:txBody>
          <a:bodyPr anchorCtr="0" anchor="t" bIns="91425" lIns="91425" spcFirstLastPara="1" rIns="91425" wrap="square" tIns="91425">
            <a:noAutofit/>
          </a:bodyPr>
          <a:lstStyle/>
          <a:p>
            <a:pPr indent="-381000" lvl="0" marL="457200" rtl="0" algn="l">
              <a:spcBef>
                <a:spcPts val="600"/>
              </a:spcBef>
              <a:spcAft>
                <a:spcPts val="0"/>
              </a:spcAft>
              <a:buSzPts val="2400"/>
              <a:buChar char="⊸"/>
            </a:pPr>
            <a:r>
              <a:rPr b="1" lang="en-US"/>
              <a:t>User Story</a:t>
            </a:r>
            <a:r>
              <a:rPr lang="en-US"/>
              <a:t> 0: </a:t>
            </a:r>
            <a:r>
              <a:rPr b="1" lang="en-US"/>
              <a:t>As a </a:t>
            </a:r>
            <a:r>
              <a:rPr lang="en-US"/>
              <a:t>developer </a:t>
            </a:r>
            <a:r>
              <a:rPr b="1" lang="en-US"/>
              <a:t>I would like </a:t>
            </a:r>
            <a:r>
              <a:rPr lang="en-US"/>
              <a:t>to have the EForT and VPS environment to be set up </a:t>
            </a:r>
            <a:r>
              <a:rPr b="1" lang="en-US"/>
              <a:t>so that</a:t>
            </a:r>
            <a:r>
              <a:rPr lang="en-US"/>
              <a:t> it is properly running and testing can be carried out.</a:t>
            </a:r>
            <a:endParaRPr/>
          </a:p>
          <a:p>
            <a:pPr indent="-381000" lvl="0" marL="457200" rtl="0" algn="l">
              <a:spcBef>
                <a:spcPts val="600"/>
              </a:spcBef>
              <a:spcAft>
                <a:spcPts val="0"/>
              </a:spcAft>
              <a:buSzPts val="2400"/>
              <a:buChar char="⊸"/>
            </a:pPr>
            <a:r>
              <a:rPr b="1" lang="en-US"/>
              <a:t>User Story</a:t>
            </a:r>
            <a:r>
              <a:rPr lang="en-US"/>
              <a:t> 1: </a:t>
            </a:r>
            <a:r>
              <a:rPr b="1" lang="en-US"/>
              <a:t>As a </a:t>
            </a:r>
            <a:r>
              <a:rPr lang="en-US"/>
              <a:t>developer </a:t>
            </a:r>
            <a:r>
              <a:rPr b="1" lang="en-US"/>
              <a:t>I would like </a:t>
            </a:r>
            <a:r>
              <a:rPr lang="en-US"/>
              <a:t>to have my development environment set up on the FIU CIS VM</a:t>
            </a:r>
            <a:endParaRPr/>
          </a:p>
          <a:p>
            <a:pPr indent="-381000" lvl="0" marL="457200" rtl="0" algn="l">
              <a:spcBef>
                <a:spcPts val="600"/>
              </a:spcBef>
              <a:spcAft>
                <a:spcPts val="0"/>
              </a:spcAft>
              <a:buSzPts val="2400"/>
              <a:buChar char="⊸"/>
            </a:pPr>
            <a:r>
              <a:rPr b="1" lang="en-US"/>
              <a:t>User Story</a:t>
            </a:r>
            <a:r>
              <a:rPr lang="en-US"/>
              <a:t> 2: </a:t>
            </a:r>
            <a:r>
              <a:rPr b="1" lang="en-US"/>
              <a:t>As a </a:t>
            </a:r>
            <a:r>
              <a:rPr lang="en-US"/>
              <a:t>developer </a:t>
            </a:r>
            <a:r>
              <a:rPr b="1" lang="en-US"/>
              <a:t>I would like </a:t>
            </a:r>
            <a:r>
              <a:rPr lang="en-US"/>
              <a:t>to have several tests on the function StartTerminal </a:t>
            </a:r>
            <a:r>
              <a:rPr b="1" lang="en-US"/>
              <a:t>so that </a:t>
            </a:r>
            <a:r>
              <a:rPr lang="en-US"/>
              <a:t>its proper functionality in various scenarios is proven to hold.</a:t>
            </a:r>
            <a:endParaRPr/>
          </a:p>
          <a:p>
            <a:pPr indent="-381000" lvl="0" marL="457200" rtl="0" algn="l">
              <a:spcBef>
                <a:spcPts val="600"/>
              </a:spcBef>
              <a:spcAft>
                <a:spcPts val="0"/>
              </a:spcAft>
              <a:buSzPts val="2400"/>
              <a:buChar char="⊸"/>
            </a:pPr>
            <a:r>
              <a:rPr b="1" lang="en-US"/>
              <a:t>User Story</a:t>
            </a:r>
            <a:r>
              <a:rPr lang="en-US"/>
              <a:t> 3: As a developer, </a:t>
            </a:r>
            <a:r>
              <a:rPr b="1" lang="en-US"/>
              <a:t>I would like</a:t>
            </a:r>
            <a:r>
              <a:rPr lang="en-US"/>
              <a:t> to test the SetEfortCredentials functions </a:t>
            </a:r>
            <a:r>
              <a:rPr b="1" lang="en-US"/>
              <a:t>so that</a:t>
            </a:r>
            <a:r>
              <a:rPr lang="en-US"/>
              <a:t> its proper functionality in various scenarios is proven to hold.</a:t>
            </a:r>
            <a:endParaRPr/>
          </a:p>
          <a:p>
            <a:pPr indent="-381000" lvl="0" marL="457200" rtl="0" algn="l">
              <a:spcBef>
                <a:spcPts val="600"/>
              </a:spcBef>
              <a:spcAft>
                <a:spcPts val="0"/>
              </a:spcAft>
              <a:buSzPts val="2400"/>
              <a:buChar char="⊸"/>
            </a:pPr>
            <a:r>
              <a:rPr b="1" lang="en-US"/>
              <a:t>User Story</a:t>
            </a:r>
            <a:r>
              <a:rPr lang="en-US"/>
              <a:t> 4: As a developer, </a:t>
            </a:r>
            <a:r>
              <a:rPr b="1" lang="en-US"/>
              <a:t>I would like</a:t>
            </a:r>
            <a:r>
              <a:rPr lang="en-US"/>
              <a:t> to test the ForexController functions </a:t>
            </a:r>
            <a:r>
              <a:rPr b="1" lang="en-US"/>
              <a:t>so that</a:t>
            </a:r>
            <a:r>
              <a:rPr lang="en-US"/>
              <a:t> its proper functionality in various scenarios is proven to hold.</a:t>
            </a:r>
            <a:endParaRPr/>
          </a:p>
          <a:p>
            <a:pPr indent="-381000" lvl="0" marL="457200" rtl="0" algn="l">
              <a:spcBef>
                <a:spcPts val="600"/>
              </a:spcBef>
              <a:spcAft>
                <a:spcPts val="0"/>
              </a:spcAft>
              <a:buSzPts val="2400"/>
              <a:buChar char="⊸"/>
            </a:pPr>
            <a:r>
              <a:rPr b="1" lang="en-US"/>
              <a:t>User Story</a:t>
            </a:r>
            <a:r>
              <a:rPr lang="en-US"/>
              <a:t> 5: As a developer, </a:t>
            </a:r>
            <a:r>
              <a:rPr b="1" lang="en-US"/>
              <a:t>I would like</a:t>
            </a:r>
            <a:r>
              <a:rPr lang="en-US"/>
              <a:t> to test the AccountController functions </a:t>
            </a:r>
            <a:r>
              <a:rPr b="1" lang="en-US"/>
              <a:t>so that</a:t>
            </a:r>
            <a:r>
              <a:rPr lang="en-US"/>
              <a:t> its proper functionality in various scenarios is proven to hold.</a:t>
            </a:r>
            <a:endParaRPr/>
          </a:p>
          <a:p>
            <a:pPr indent="-133350" lvl="1" marL="742950" rtl="0" algn="l">
              <a:spcBef>
                <a:spcPts val="0"/>
              </a:spcBef>
              <a:spcAft>
                <a:spcPts val="0"/>
              </a:spcAft>
              <a:buSzPts val="2400"/>
              <a:buFont typeface="Arial"/>
              <a:buNone/>
            </a:pPr>
            <a:r>
              <a:t/>
            </a:r>
            <a:endParaRPr sz="1200">
              <a:solidFill>
                <a:schemeClr val="dk2"/>
              </a:solidFill>
              <a:latin typeface="Arial"/>
              <a:ea typeface="Arial"/>
              <a:cs typeface="Arial"/>
              <a:sym typeface="Arial"/>
            </a:endParaRPr>
          </a:p>
          <a:p>
            <a:pPr indent="-133350" lvl="1" marL="742950" rtl="0" algn="l">
              <a:spcBef>
                <a:spcPts val="0"/>
              </a:spcBef>
              <a:spcAft>
                <a:spcPts val="0"/>
              </a:spcAft>
              <a:buSzPts val="2400"/>
              <a:buFont typeface="Arial"/>
              <a:buNone/>
            </a:pPr>
            <a:r>
              <a:t/>
            </a:r>
            <a:endParaRPr sz="1200">
              <a:solidFill>
                <a:schemeClr val="dk2"/>
              </a:solidFill>
              <a:latin typeface="Arial"/>
              <a:ea typeface="Arial"/>
              <a:cs typeface="Arial"/>
              <a:sym typeface="Arial"/>
            </a:endParaRPr>
          </a:p>
          <a:p>
            <a:pPr indent="-133350" lvl="1" marL="742950" rtl="0" algn="l">
              <a:spcBef>
                <a:spcPts val="0"/>
              </a:spcBef>
              <a:spcAft>
                <a:spcPts val="0"/>
              </a:spcAft>
              <a:buSzPts val="2400"/>
              <a:buFont typeface="Arial"/>
              <a:buNone/>
            </a:pPr>
            <a:r>
              <a:t/>
            </a:r>
            <a:endParaRPr sz="1200">
              <a:solidFill>
                <a:schemeClr val="dk2"/>
              </a:solidFill>
              <a:latin typeface="Arial"/>
              <a:ea typeface="Arial"/>
              <a:cs typeface="Arial"/>
              <a:sym typeface="Arial"/>
            </a:endParaRPr>
          </a:p>
        </p:txBody>
      </p:sp>
      <p:sp>
        <p:nvSpPr>
          <p:cNvPr id="141" name="Google Shape;141;p14"/>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 name="Shape 145"/>
        <p:cNvGrpSpPr/>
        <p:nvPr/>
      </p:nvGrpSpPr>
      <p:grpSpPr>
        <a:xfrm>
          <a:off x="0" y="0"/>
          <a:ext cx="0" cy="0"/>
          <a:chOff x="0" y="0"/>
          <a:chExt cx="0" cy="0"/>
        </a:xfrm>
      </p:grpSpPr>
      <p:sp>
        <p:nvSpPr>
          <p:cNvPr id="146" name="Google Shape;146;p15"/>
          <p:cNvSpPr txBox="1"/>
          <p:nvPr>
            <p:ph type="title"/>
          </p:nvPr>
        </p:nvSpPr>
        <p:spPr>
          <a:xfrm>
            <a:off x="795499" y="358650"/>
            <a:ext cx="5169000" cy="6975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2400"/>
              <a:buNone/>
            </a:pPr>
            <a:r>
              <a:rPr lang="en-US">
                <a:latin typeface="Arial"/>
                <a:ea typeface="Arial"/>
                <a:cs typeface="Arial"/>
                <a:sym typeface="Arial"/>
              </a:rPr>
              <a:t>Use Cases</a:t>
            </a:r>
            <a:endParaRPr>
              <a:latin typeface="Arial"/>
              <a:ea typeface="Arial"/>
              <a:cs typeface="Arial"/>
              <a:sym typeface="Arial"/>
            </a:endParaRPr>
          </a:p>
        </p:txBody>
      </p:sp>
      <p:sp>
        <p:nvSpPr>
          <p:cNvPr id="147" name="Google Shape;147;p15"/>
          <p:cNvSpPr txBox="1"/>
          <p:nvPr>
            <p:ph idx="1" type="body"/>
          </p:nvPr>
        </p:nvSpPr>
        <p:spPr>
          <a:xfrm>
            <a:off x="624900" y="1056150"/>
            <a:ext cx="5169000" cy="3031200"/>
          </a:xfrm>
          <a:prstGeom prst="rect">
            <a:avLst/>
          </a:prstGeom>
          <a:noFill/>
          <a:ln>
            <a:noFill/>
          </a:ln>
        </p:spPr>
        <p:txBody>
          <a:bodyPr anchorCtr="0" anchor="t" bIns="91425" lIns="91425" spcFirstLastPara="1" rIns="91425" wrap="square" tIns="91425">
            <a:noAutofit/>
          </a:bodyPr>
          <a:lstStyle/>
          <a:p>
            <a:pPr indent="-381000" lvl="0" marL="457200" rtl="0" algn="l">
              <a:lnSpc>
                <a:spcPct val="100000"/>
              </a:lnSpc>
              <a:spcBef>
                <a:spcPts val="600"/>
              </a:spcBef>
              <a:spcAft>
                <a:spcPts val="0"/>
              </a:spcAft>
              <a:buSzPts val="2400"/>
              <a:buChar char="⊸"/>
            </a:pPr>
            <a:r>
              <a:rPr b="1" lang="en-US" sz="1200">
                <a:latin typeface="Arial"/>
                <a:ea typeface="Arial"/>
                <a:cs typeface="Arial"/>
                <a:sym typeface="Arial"/>
              </a:rPr>
              <a:t>User Story</a:t>
            </a:r>
            <a:r>
              <a:rPr lang="en-US" sz="1200">
                <a:latin typeface="Arial"/>
                <a:ea typeface="Arial"/>
                <a:cs typeface="Arial"/>
                <a:sym typeface="Arial"/>
              </a:rPr>
              <a:t> 6:As a developer, </a:t>
            </a:r>
            <a:r>
              <a:rPr b="1" lang="en-US" sz="1200">
                <a:latin typeface="Arial"/>
                <a:ea typeface="Arial"/>
                <a:cs typeface="Arial"/>
                <a:sym typeface="Arial"/>
              </a:rPr>
              <a:t>I would like</a:t>
            </a:r>
            <a:r>
              <a:rPr lang="en-US" sz="1200">
                <a:latin typeface="Arial"/>
                <a:ea typeface="Arial"/>
                <a:cs typeface="Arial"/>
                <a:sym typeface="Arial"/>
              </a:rPr>
              <a:t> to test the SyncExpert functions </a:t>
            </a:r>
            <a:r>
              <a:rPr b="1" lang="en-US" sz="1200">
                <a:latin typeface="Arial"/>
                <a:ea typeface="Arial"/>
                <a:cs typeface="Arial"/>
                <a:sym typeface="Arial"/>
              </a:rPr>
              <a:t>so that</a:t>
            </a:r>
            <a:r>
              <a:rPr lang="en-US" sz="1200">
                <a:latin typeface="Arial"/>
                <a:ea typeface="Arial"/>
                <a:cs typeface="Arial"/>
                <a:sym typeface="Arial"/>
              </a:rPr>
              <a:t> its proper functionality in various scenarios is proven to hold</a:t>
            </a:r>
            <a:endParaRPr/>
          </a:p>
          <a:p>
            <a:pPr indent="-381000" lvl="0" marL="457200" rtl="0" algn="l">
              <a:lnSpc>
                <a:spcPct val="100000"/>
              </a:lnSpc>
              <a:spcBef>
                <a:spcPts val="600"/>
              </a:spcBef>
              <a:spcAft>
                <a:spcPts val="0"/>
              </a:spcAft>
              <a:buSzPts val="2400"/>
              <a:buChar char="⊸"/>
            </a:pPr>
            <a:r>
              <a:rPr b="1" lang="en-US" sz="1200">
                <a:latin typeface="Arial"/>
                <a:ea typeface="Arial"/>
                <a:cs typeface="Arial"/>
                <a:sym typeface="Arial"/>
              </a:rPr>
              <a:t>User story</a:t>
            </a:r>
            <a:r>
              <a:rPr lang="en-US" sz="1200">
                <a:latin typeface="Arial"/>
                <a:ea typeface="Arial"/>
                <a:cs typeface="Arial"/>
                <a:sym typeface="Arial"/>
              </a:rPr>
              <a:t> 7: As a developer, </a:t>
            </a:r>
            <a:r>
              <a:rPr b="1" lang="en-US" sz="1200">
                <a:latin typeface="Arial"/>
                <a:ea typeface="Arial"/>
                <a:cs typeface="Arial"/>
                <a:sym typeface="Arial"/>
              </a:rPr>
              <a:t>I would like</a:t>
            </a:r>
            <a:r>
              <a:rPr lang="en-US" sz="1200">
                <a:latin typeface="Arial"/>
                <a:ea typeface="Arial"/>
                <a:cs typeface="Arial"/>
                <a:sym typeface="Arial"/>
              </a:rPr>
              <a:t> to fix the StartTerminal bug </a:t>
            </a:r>
            <a:r>
              <a:rPr b="1" lang="en-US" sz="1200">
                <a:latin typeface="Arial"/>
                <a:ea typeface="Arial"/>
                <a:cs typeface="Arial"/>
                <a:sym typeface="Arial"/>
              </a:rPr>
              <a:t>so that</a:t>
            </a:r>
            <a:r>
              <a:rPr lang="en-US" sz="1200">
                <a:latin typeface="Arial"/>
                <a:ea typeface="Arial"/>
                <a:cs typeface="Arial"/>
                <a:sym typeface="Arial"/>
              </a:rPr>
              <a:t> the terminal starts when status is on</a:t>
            </a:r>
            <a:endParaRPr/>
          </a:p>
          <a:p>
            <a:pPr indent="-381000" lvl="0" marL="457200" rtl="0" algn="l">
              <a:lnSpc>
                <a:spcPct val="100000"/>
              </a:lnSpc>
              <a:spcBef>
                <a:spcPts val="600"/>
              </a:spcBef>
              <a:spcAft>
                <a:spcPts val="0"/>
              </a:spcAft>
              <a:buSzPts val="2400"/>
              <a:buChar char="⊸"/>
            </a:pPr>
            <a:r>
              <a:rPr b="1" lang="en-US" sz="1200">
                <a:latin typeface="Arial"/>
                <a:ea typeface="Arial"/>
                <a:cs typeface="Arial"/>
                <a:sym typeface="Arial"/>
              </a:rPr>
              <a:t>User story</a:t>
            </a:r>
            <a:r>
              <a:rPr lang="en-US" sz="1200">
                <a:latin typeface="Arial"/>
                <a:ea typeface="Arial"/>
                <a:cs typeface="Arial"/>
                <a:sym typeface="Arial"/>
              </a:rPr>
              <a:t> 8: As a developer, </a:t>
            </a:r>
            <a:r>
              <a:rPr b="1" lang="en-US" sz="1200">
                <a:latin typeface="Arial"/>
                <a:ea typeface="Arial"/>
                <a:cs typeface="Arial"/>
                <a:sym typeface="Arial"/>
              </a:rPr>
              <a:t>I would like</a:t>
            </a:r>
            <a:r>
              <a:rPr lang="en-US" sz="1200">
                <a:latin typeface="Arial"/>
                <a:ea typeface="Arial"/>
                <a:cs typeface="Arial"/>
                <a:sym typeface="Arial"/>
              </a:rPr>
              <a:t> to fix the Forex validation bug </a:t>
            </a:r>
            <a:r>
              <a:rPr b="1" lang="en-US" sz="1200">
                <a:latin typeface="Arial"/>
                <a:ea typeface="Arial"/>
                <a:cs typeface="Arial"/>
                <a:sym typeface="Arial"/>
              </a:rPr>
              <a:t>so that</a:t>
            </a:r>
            <a:r>
              <a:rPr lang="en-US" sz="1200">
                <a:latin typeface="Arial"/>
                <a:ea typeface="Arial"/>
                <a:cs typeface="Arial"/>
                <a:sym typeface="Arial"/>
              </a:rPr>
              <a:t> Forex accounts can be validated when their credentials are correct.</a:t>
            </a:r>
            <a:endParaRPr sz="1200">
              <a:solidFill>
                <a:schemeClr val="dk2"/>
              </a:solidFill>
              <a:latin typeface="Arial"/>
              <a:ea typeface="Arial"/>
              <a:cs typeface="Arial"/>
              <a:sym typeface="Arial"/>
            </a:endParaRPr>
          </a:p>
          <a:p>
            <a:pPr indent="-381000" lvl="0" marL="457200" rtl="0" algn="l">
              <a:lnSpc>
                <a:spcPct val="100000"/>
              </a:lnSpc>
              <a:spcBef>
                <a:spcPts val="600"/>
              </a:spcBef>
              <a:spcAft>
                <a:spcPts val="0"/>
              </a:spcAft>
              <a:buSzPts val="2400"/>
              <a:buChar char="⊸"/>
            </a:pPr>
            <a:r>
              <a:rPr b="1" lang="en-US" sz="1200">
                <a:latin typeface="Arial"/>
                <a:ea typeface="Arial"/>
                <a:cs typeface="Arial"/>
                <a:sym typeface="Arial"/>
              </a:rPr>
              <a:t>User story</a:t>
            </a:r>
            <a:r>
              <a:rPr lang="en-US" sz="1200">
                <a:latin typeface="Arial"/>
                <a:ea typeface="Arial"/>
                <a:cs typeface="Arial"/>
                <a:sym typeface="Arial"/>
              </a:rPr>
              <a:t> 9: As a developer, I would like to fix the start terminal session </a:t>
            </a:r>
            <a:r>
              <a:rPr b="1" lang="en-US" sz="1200">
                <a:latin typeface="Arial"/>
                <a:ea typeface="Arial"/>
                <a:cs typeface="Arial"/>
                <a:sym typeface="Arial"/>
              </a:rPr>
              <a:t>so that</a:t>
            </a:r>
            <a:r>
              <a:rPr lang="en-US" sz="1200">
                <a:latin typeface="Arial"/>
                <a:ea typeface="Arial"/>
                <a:cs typeface="Arial"/>
                <a:sym typeface="Arial"/>
              </a:rPr>
              <a:t> the session number does not switch.</a:t>
            </a:r>
            <a:endParaRPr/>
          </a:p>
          <a:p>
            <a:pPr indent="-381000" lvl="0" marL="457200" rtl="0" algn="l">
              <a:lnSpc>
                <a:spcPct val="100000"/>
              </a:lnSpc>
              <a:spcBef>
                <a:spcPts val="600"/>
              </a:spcBef>
              <a:spcAft>
                <a:spcPts val="0"/>
              </a:spcAft>
              <a:buSzPts val="2400"/>
              <a:buChar char="⊸"/>
            </a:pPr>
            <a:r>
              <a:rPr b="1" lang="en-US" sz="1200">
                <a:latin typeface="Arial"/>
                <a:ea typeface="Arial"/>
                <a:cs typeface="Arial"/>
                <a:sym typeface="Arial"/>
              </a:rPr>
              <a:t>User story</a:t>
            </a:r>
            <a:r>
              <a:rPr lang="en-US" sz="1200">
                <a:latin typeface="Arial"/>
                <a:ea typeface="Arial"/>
                <a:cs typeface="Arial"/>
                <a:sym typeface="Arial"/>
              </a:rPr>
              <a:t> 10: As a developer, I would like to fix the AutoScheduler code  </a:t>
            </a:r>
            <a:r>
              <a:rPr b="1" lang="en-US" sz="1200">
                <a:latin typeface="Arial"/>
                <a:ea typeface="Arial"/>
                <a:cs typeface="Arial"/>
                <a:sym typeface="Arial"/>
              </a:rPr>
              <a:t>so that</a:t>
            </a:r>
            <a:r>
              <a:rPr lang="en-US" sz="1200">
                <a:latin typeface="Arial"/>
                <a:ea typeface="Arial"/>
                <a:cs typeface="Arial"/>
                <a:sym typeface="Arial"/>
              </a:rPr>
              <a:t> a user’s new Forex account can find an open terminal and server, as well as be assigned the proper EA/Script.</a:t>
            </a:r>
            <a:endParaRPr/>
          </a:p>
          <a:p>
            <a:pPr indent="-381000" lvl="0" marL="457200" rtl="0" algn="l">
              <a:lnSpc>
                <a:spcPct val="100000"/>
              </a:lnSpc>
              <a:spcBef>
                <a:spcPts val="600"/>
              </a:spcBef>
              <a:spcAft>
                <a:spcPts val="0"/>
              </a:spcAft>
              <a:buSzPts val="2400"/>
              <a:buChar char="⊸"/>
            </a:pPr>
            <a:r>
              <a:rPr b="1" lang="en-US" sz="1200">
                <a:latin typeface="Arial"/>
                <a:ea typeface="Arial"/>
                <a:cs typeface="Arial"/>
                <a:sym typeface="Arial"/>
              </a:rPr>
              <a:t>User story</a:t>
            </a:r>
            <a:r>
              <a:rPr lang="en-US" sz="1200">
                <a:latin typeface="Arial"/>
                <a:ea typeface="Arial"/>
                <a:cs typeface="Arial"/>
                <a:sym typeface="Arial"/>
              </a:rPr>
              <a:t> 11: </a:t>
            </a:r>
            <a:r>
              <a:rPr b="1" lang="en-US" sz="1200">
                <a:latin typeface="Arial"/>
                <a:ea typeface="Arial"/>
                <a:cs typeface="Arial"/>
                <a:sym typeface="Arial"/>
              </a:rPr>
              <a:t>As a </a:t>
            </a:r>
            <a:r>
              <a:rPr lang="en-US" sz="1200">
                <a:latin typeface="Arial"/>
                <a:ea typeface="Arial"/>
                <a:cs typeface="Arial"/>
                <a:sym typeface="Arial"/>
              </a:rPr>
              <a:t>developer</a:t>
            </a:r>
            <a:r>
              <a:rPr b="1" lang="en-US" sz="1200">
                <a:latin typeface="Arial"/>
                <a:ea typeface="Arial"/>
                <a:cs typeface="Arial"/>
                <a:sym typeface="Arial"/>
              </a:rPr>
              <a:t>, I would like to fix </a:t>
            </a:r>
            <a:r>
              <a:rPr lang="en-US" sz="1200">
                <a:latin typeface="Arial"/>
                <a:ea typeface="Arial"/>
                <a:cs typeface="Arial"/>
                <a:sym typeface="Arial"/>
              </a:rPr>
              <a:t>the Common.ini file creation code</a:t>
            </a:r>
            <a:r>
              <a:rPr b="1" lang="en-US" sz="1200">
                <a:latin typeface="Arial"/>
                <a:ea typeface="Arial"/>
                <a:cs typeface="Arial"/>
                <a:sym typeface="Arial"/>
              </a:rPr>
              <a:t> so that </a:t>
            </a:r>
            <a:r>
              <a:rPr lang="en-US" sz="1200">
                <a:latin typeface="Arial"/>
                <a:ea typeface="Arial"/>
                <a:cs typeface="Arial"/>
                <a:sym typeface="Arial"/>
              </a:rPr>
              <a:t>the terminal can find and run the proper Expert Advisors and scripts.</a:t>
            </a:r>
            <a:endParaRPr/>
          </a:p>
          <a:p>
            <a:pPr indent="0" lvl="0" marL="76200" rtl="0" algn="l">
              <a:lnSpc>
                <a:spcPct val="100000"/>
              </a:lnSpc>
              <a:spcBef>
                <a:spcPts val="600"/>
              </a:spcBef>
              <a:spcAft>
                <a:spcPts val="0"/>
              </a:spcAft>
              <a:buSzPts val="2400"/>
              <a:buNone/>
            </a:pPr>
            <a:br>
              <a:rPr lang="en-US" sz="1200">
                <a:latin typeface="Arial"/>
                <a:ea typeface="Arial"/>
                <a:cs typeface="Arial"/>
                <a:sym typeface="Arial"/>
              </a:rPr>
            </a:br>
            <a:endParaRPr sz="1200">
              <a:latin typeface="Arial"/>
              <a:ea typeface="Arial"/>
              <a:cs typeface="Arial"/>
              <a:sym typeface="Arial"/>
            </a:endParaRPr>
          </a:p>
          <a:p>
            <a:pPr indent="-133350" lvl="1" marL="742950" rtl="0" algn="l">
              <a:lnSpc>
                <a:spcPct val="100000"/>
              </a:lnSpc>
              <a:spcBef>
                <a:spcPts val="0"/>
              </a:spcBef>
              <a:spcAft>
                <a:spcPts val="0"/>
              </a:spcAft>
              <a:buSzPts val="2400"/>
              <a:buFont typeface="Arial"/>
              <a:buNone/>
            </a:pPr>
            <a:r>
              <a:t/>
            </a:r>
            <a:endParaRPr sz="1200">
              <a:solidFill>
                <a:schemeClr val="dk2"/>
              </a:solidFill>
              <a:latin typeface="Arial"/>
              <a:ea typeface="Arial"/>
              <a:cs typeface="Arial"/>
              <a:sym typeface="Arial"/>
            </a:endParaRPr>
          </a:p>
        </p:txBody>
      </p:sp>
      <p:sp>
        <p:nvSpPr>
          <p:cNvPr id="148" name="Google Shape;148;p15"/>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Google Shape;153;p16"/>
          <p:cNvSpPr txBox="1"/>
          <p:nvPr>
            <p:ph type="title"/>
          </p:nvPr>
        </p:nvSpPr>
        <p:spPr>
          <a:xfrm>
            <a:off x="795499" y="358650"/>
            <a:ext cx="5169000" cy="6975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2400"/>
              <a:buNone/>
            </a:pPr>
            <a:r>
              <a:rPr lang="en-US">
                <a:latin typeface="Arial"/>
                <a:ea typeface="Arial"/>
                <a:cs typeface="Arial"/>
                <a:sym typeface="Arial"/>
              </a:rPr>
              <a:t>Most Important Use Cases (Detailed)</a:t>
            </a:r>
            <a:endParaRPr>
              <a:latin typeface="Arial"/>
              <a:ea typeface="Arial"/>
              <a:cs typeface="Arial"/>
              <a:sym typeface="Arial"/>
            </a:endParaRPr>
          </a:p>
        </p:txBody>
      </p:sp>
      <p:sp>
        <p:nvSpPr>
          <p:cNvPr id="154" name="Google Shape;154;p16"/>
          <p:cNvSpPr txBox="1"/>
          <p:nvPr>
            <p:ph idx="1" type="body"/>
          </p:nvPr>
        </p:nvSpPr>
        <p:spPr>
          <a:xfrm>
            <a:off x="624900" y="1056150"/>
            <a:ext cx="5169000" cy="3031200"/>
          </a:xfrm>
          <a:prstGeom prst="rect">
            <a:avLst/>
          </a:prstGeom>
          <a:noFill/>
          <a:ln>
            <a:noFill/>
          </a:ln>
        </p:spPr>
        <p:txBody>
          <a:bodyPr anchorCtr="0" anchor="t" bIns="91425" lIns="91425" spcFirstLastPara="1" rIns="91425" wrap="square" tIns="91425">
            <a:noAutofit/>
          </a:bodyPr>
          <a:lstStyle/>
          <a:p>
            <a:pPr indent="-381000" lvl="0" marL="457200" rtl="0" algn="l">
              <a:lnSpc>
                <a:spcPct val="100000"/>
              </a:lnSpc>
              <a:spcBef>
                <a:spcPts val="600"/>
              </a:spcBef>
              <a:spcAft>
                <a:spcPts val="0"/>
              </a:spcAft>
              <a:buSzPts val="2400"/>
              <a:buChar char="⊸"/>
            </a:pPr>
            <a:r>
              <a:rPr b="1" lang="en-US" sz="1200">
                <a:latin typeface="Arial"/>
                <a:ea typeface="Arial"/>
                <a:cs typeface="Arial"/>
                <a:sym typeface="Arial"/>
              </a:rPr>
              <a:t>User story</a:t>
            </a:r>
            <a:r>
              <a:rPr lang="en-US" sz="1200">
                <a:latin typeface="Arial"/>
                <a:ea typeface="Arial"/>
                <a:cs typeface="Arial"/>
                <a:sym typeface="Arial"/>
              </a:rPr>
              <a:t> 7: As a developer, </a:t>
            </a:r>
            <a:r>
              <a:rPr b="1" lang="en-US" sz="1200">
                <a:latin typeface="Arial"/>
                <a:ea typeface="Arial"/>
                <a:cs typeface="Arial"/>
                <a:sym typeface="Arial"/>
              </a:rPr>
              <a:t>I would like</a:t>
            </a:r>
            <a:r>
              <a:rPr lang="en-US" sz="1200">
                <a:latin typeface="Arial"/>
                <a:ea typeface="Arial"/>
                <a:cs typeface="Arial"/>
                <a:sym typeface="Arial"/>
              </a:rPr>
              <a:t> to fix the StartTerminal bug </a:t>
            </a:r>
            <a:r>
              <a:rPr b="1" lang="en-US" sz="1200">
                <a:latin typeface="Arial"/>
                <a:ea typeface="Arial"/>
                <a:cs typeface="Arial"/>
                <a:sym typeface="Arial"/>
              </a:rPr>
              <a:t>so that</a:t>
            </a:r>
            <a:r>
              <a:rPr lang="en-US" sz="1200">
                <a:latin typeface="Arial"/>
                <a:ea typeface="Arial"/>
                <a:cs typeface="Arial"/>
                <a:sym typeface="Arial"/>
              </a:rPr>
              <a:t> the terminal starts when status is on.</a:t>
            </a:r>
            <a:endParaRPr/>
          </a:p>
          <a:p>
            <a:pPr indent="0" lvl="1" marL="800100" rtl="0" algn="l">
              <a:lnSpc>
                <a:spcPct val="100000"/>
              </a:lnSpc>
              <a:spcBef>
                <a:spcPts val="0"/>
              </a:spcBef>
              <a:spcAft>
                <a:spcPts val="0"/>
              </a:spcAft>
              <a:buSzPts val="2400"/>
              <a:buNone/>
            </a:pPr>
            <a:r>
              <a:rPr i="1" lang="en-US" sz="1200">
                <a:latin typeface="Arial"/>
                <a:ea typeface="Arial"/>
                <a:cs typeface="Arial"/>
                <a:sym typeface="Arial"/>
              </a:rPr>
              <a:t>This caused issue because a terminal could be shown as falsely started, In order for validation to run, the terminal must be in a stopped state. This was the first bug, both discovered and solved, that let us to most of our development.</a:t>
            </a:r>
            <a:endParaRPr/>
          </a:p>
          <a:p>
            <a:pPr indent="0" lvl="1" marL="533400" rtl="0" algn="l">
              <a:lnSpc>
                <a:spcPct val="100000"/>
              </a:lnSpc>
              <a:spcBef>
                <a:spcPts val="0"/>
              </a:spcBef>
              <a:spcAft>
                <a:spcPts val="0"/>
              </a:spcAft>
              <a:buSzPts val="2400"/>
              <a:buNone/>
            </a:pPr>
            <a:r>
              <a:t/>
            </a:r>
            <a:endParaRPr i="1" sz="1200">
              <a:latin typeface="Arial"/>
              <a:ea typeface="Arial"/>
              <a:cs typeface="Arial"/>
              <a:sym typeface="Arial"/>
            </a:endParaRPr>
          </a:p>
          <a:p>
            <a:pPr indent="-381000" lvl="0" marL="457200" rtl="0" algn="l">
              <a:lnSpc>
                <a:spcPct val="100000"/>
              </a:lnSpc>
              <a:spcBef>
                <a:spcPts val="600"/>
              </a:spcBef>
              <a:spcAft>
                <a:spcPts val="0"/>
              </a:spcAft>
              <a:buSzPts val="2400"/>
              <a:buChar char="⊸"/>
            </a:pPr>
            <a:r>
              <a:rPr b="1" lang="en-US" sz="1200">
                <a:latin typeface="Arial"/>
                <a:ea typeface="Arial"/>
                <a:cs typeface="Arial"/>
                <a:sym typeface="Arial"/>
              </a:rPr>
              <a:t>User story</a:t>
            </a:r>
            <a:r>
              <a:rPr lang="en-US" sz="1200">
                <a:latin typeface="Arial"/>
                <a:ea typeface="Arial"/>
                <a:cs typeface="Arial"/>
                <a:sym typeface="Arial"/>
              </a:rPr>
              <a:t> 8: As a developer, </a:t>
            </a:r>
            <a:r>
              <a:rPr b="1" lang="en-US" sz="1200">
                <a:latin typeface="Arial"/>
                <a:ea typeface="Arial"/>
                <a:cs typeface="Arial"/>
                <a:sym typeface="Arial"/>
              </a:rPr>
              <a:t>I would like</a:t>
            </a:r>
            <a:r>
              <a:rPr lang="en-US" sz="1200">
                <a:latin typeface="Arial"/>
                <a:ea typeface="Arial"/>
                <a:cs typeface="Arial"/>
                <a:sym typeface="Arial"/>
              </a:rPr>
              <a:t> to fix the Forex validation bug </a:t>
            </a:r>
            <a:r>
              <a:rPr b="1" lang="en-US" sz="1200">
                <a:latin typeface="Arial"/>
                <a:ea typeface="Arial"/>
                <a:cs typeface="Arial"/>
                <a:sym typeface="Arial"/>
              </a:rPr>
              <a:t>so that</a:t>
            </a:r>
            <a:r>
              <a:rPr lang="en-US" sz="1200">
                <a:latin typeface="Arial"/>
                <a:ea typeface="Arial"/>
                <a:cs typeface="Arial"/>
                <a:sym typeface="Arial"/>
              </a:rPr>
              <a:t> Forex accounts can be validated when their credentials are correct.</a:t>
            </a:r>
            <a:endParaRPr/>
          </a:p>
          <a:p>
            <a:pPr indent="0" lvl="1" marL="914400" rtl="0" algn="l">
              <a:lnSpc>
                <a:spcPct val="100000"/>
              </a:lnSpc>
              <a:spcBef>
                <a:spcPts val="0"/>
              </a:spcBef>
              <a:spcAft>
                <a:spcPts val="0"/>
              </a:spcAft>
              <a:buSzPts val="2400"/>
              <a:buNone/>
            </a:pPr>
            <a:r>
              <a:rPr i="1" lang="en-US" sz="1200">
                <a:solidFill>
                  <a:schemeClr val="dk1"/>
                </a:solidFill>
                <a:latin typeface="Arial"/>
                <a:ea typeface="Arial"/>
                <a:cs typeface="Arial"/>
                <a:sym typeface="Arial"/>
              </a:rPr>
              <a:t>Validation was easily the most important and most difficult issue we dealt with. With a lack of account</a:t>
            </a:r>
            <a:r>
              <a:rPr i="1" lang="en-US" sz="1200">
                <a:latin typeface="Arial"/>
                <a:ea typeface="Arial"/>
                <a:cs typeface="Arial"/>
                <a:sym typeface="Arial"/>
              </a:rPr>
              <a:t> </a:t>
            </a:r>
            <a:r>
              <a:rPr i="1" lang="en-US" sz="1200">
                <a:solidFill>
                  <a:schemeClr val="dk1"/>
                </a:solidFill>
                <a:latin typeface="Arial"/>
                <a:ea typeface="Arial"/>
                <a:cs typeface="Arial"/>
                <a:sym typeface="Arial"/>
              </a:rPr>
              <a:t>validation, a terminal cannot run experts and log data. It was difficult to tell where the issue stemmed from due to it affecting every component (2 Visual Studio projects, multiple MQL5 scripts and Expert Advisors, DB) and there being many functions that must run correctly prior to validation.</a:t>
            </a:r>
            <a:br>
              <a:rPr i="1" lang="en-US" sz="1200">
                <a:latin typeface="Arial"/>
                <a:ea typeface="Arial"/>
                <a:cs typeface="Arial"/>
                <a:sym typeface="Arial"/>
              </a:rPr>
            </a:br>
            <a:endParaRPr i="1" sz="1200">
              <a:latin typeface="Arial"/>
              <a:ea typeface="Arial"/>
              <a:cs typeface="Arial"/>
              <a:sym typeface="Arial"/>
            </a:endParaRPr>
          </a:p>
          <a:p>
            <a:pPr indent="-133350" lvl="1" marL="742950" rtl="0" algn="l">
              <a:lnSpc>
                <a:spcPct val="100000"/>
              </a:lnSpc>
              <a:spcBef>
                <a:spcPts val="0"/>
              </a:spcBef>
              <a:spcAft>
                <a:spcPts val="0"/>
              </a:spcAft>
              <a:buSzPts val="2400"/>
              <a:buFont typeface="Arial"/>
              <a:buNone/>
            </a:pPr>
            <a:r>
              <a:t/>
            </a:r>
            <a:endParaRPr sz="1200">
              <a:solidFill>
                <a:schemeClr val="dk2"/>
              </a:solidFill>
              <a:latin typeface="Arial"/>
              <a:ea typeface="Arial"/>
              <a:cs typeface="Arial"/>
              <a:sym typeface="Arial"/>
            </a:endParaRPr>
          </a:p>
        </p:txBody>
      </p:sp>
      <p:sp>
        <p:nvSpPr>
          <p:cNvPr id="155" name="Google Shape;155;p16"/>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 name="Shape 159"/>
        <p:cNvGrpSpPr/>
        <p:nvPr/>
      </p:nvGrpSpPr>
      <p:grpSpPr>
        <a:xfrm>
          <a:off x="0" y="0"/>
          <a:ext cx="0" cy="0"/>
          <a:chOff x="0" y="0"/>
          <a:chExt cx="0" cy="0"/>
        </a:xfrm>
      </p:grpSpPr>
      <p:sp>
        <p:nvSpPr>
          <p:cNvPr id="160" name="Google Shape;160;p17"/>
          <p:cNvSpPr txBox="1"/>
          <p:nvPr>
            <p:ph type="title"/>
          </p:nvPr>
        </p:nvSpPr>
        <p:spPr>
          <a:xfrm>
            <a:off x="717780" y="510725"/>
            <a:ext cx="5169000" cy="697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US"/>
              <a:t>System Design</a:t>
            </a:r>
            <a:endParaRPr/>
          </a:p>
          <a:p>
            <a:pPr indent="0" lvl="0" marL="0" rtl="0" algn="ctr">
              <a:spcBef>
                <a:spcPts val="0"/>
              </a:spcBef>
              <a:spcAft>
                <a:spcPts val="0"/>
              </a:spcAft>
              <a:buNone/>
            </a:pPr>
            <a:r>
              <a:rPr lang="en-US"/>
              <a:t>(Deployment Diagram)</a:t>
            </a:r>
            <a:endParaRPr/>
          </a:p>
        </p:txBody>
      </p:sp>
      <p:sp>
        <p:nvSpPr>
          <p:cNvPr id="161" name="Google Shape;161;p17"/>
          <p:cNvSpPr txBox="1"/>
          <p:nvPr>
            <p:ph idx="12" type="sldNum"/>
          </p:nvPr>
        </p:nvSpPr>
        <p:spPr>
          <a:xfrm>
            <a:off x="76200" y="39925"/>
            <a:ext cx="548700" cy="360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fld id="{00000000-1234-1234-1234-123412341234}" type="slidenum">
              <a:rPr lang="en-US"/>
              <a:t>‹#›</a:t>
            </a:fld>
            <a:endParaRPr/>
          </a:p>
        </p:txBody>
      </p:sp>
      <p:pic>
        <p:nvPicPr>
          <p:cNvPr id="162" name="Google Shape;162;p17"/>
          <p:cNvPicPr preferRelativeResize="0"/>
          <p:nvPr/>
        </p:nvPicPr>
        <p:blipFill>
          <a:blip r:embed="rId3">
            <a:alphaModFix/>
          </a:blip>
          <a:stretch>
            <a:fillRect/>
          </a:stretch>
        </p:blipFill>
        <p:spPr>
          <a:xfrm>
            <a:off x="906875" y="1208225"/>
            <a:ext cx="5432383" cy="36651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 name="Shape 166"/>
        <p:cNvGrpSpPr/>
        <p:nvPr/>
      </p:nvGrpSpPr>
      <p:grpSpPr>
        <a:xfrm>
          <a:off x="0" y="0"/>
          <a:ext cx="0" cy="0"/>
          <a:chOff x="0" y="0"/>
          <a:chExt cx="0" cy="0"/>
        </a:xfrm>
      </p:grpSpPr>
      <p:sp>
        <p:nvSpPr>
          <p:cNvPr id="167" name="Google Shape;167;p18"/>
          <p:cNvSpPr txBox="1"/>
          <p:nvPr>
            <p:ph type="title"/>
          </p:nvPr>
        </p:nvSpPr>
        <p:spPr>
          <a:xfrm>
            <a:off x="624905" y="199325"/>
            <a:ext cx="5169000" cy="697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US"/>
              <a:t>Class Diagram</a:t>
            </a:r>
            <a:endParaRPr/>
          </a:p>
        </p:txBody>
      </p:sp>
      <p:sp>
        <p:nvSpPr>
          <p:cNvPr id="168" name="Google Shape;168;p18"/>
          <p:cNvSpPr txBox="1"/>
          <p:nvPr>
            <p:ph idx="12" type="sldNum"/>
          </p:nvPr>
        </p:nvSpPr>
        <p:spPr>
          <a:xfrm>
            <a:off x="76200" y="39925"/>
            <a:ext cx="548700" cy="360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fld id="{00000000-1234-1234-1234-123412341234}" type="slidenum">
              <a:rPr lang="en-US"/>
              <a:t>‹#›</a:t>
            </a:fld>
            <a:endParaRPr/>
          </a:p>
        </p:txBody>
      </p:sp>
      <p:pic>
        <p:nvPicPr>
          <p:cNvPr id="169" name="Google Shape;169;p18"/>
          <p:cNvPicPr preferRelativeResize="0"/>
          <p:nvPr/>
        </p:nvPicPr>
        <p:blipFill>
          <a:blip r:embed="rId3">
            <a:alphaModFix/>
          </a:blip>
          <a:stretch>
            <a:fillRect/>
          </a:stretch>
        </p:blipFill>
        <p:spPr>
          <a:xfrm>
            <a:off x="412325" y="859875"/>
            <a:ext cx="6234551" cy="40807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3" name="Shape 173"/>
        <p:cNvGrpSpPr/>
        <p:nvPr/>
      </p:nvGrpSpPr>
      <p:grpSpPr>
        <a:xfrm>
          <a:off x="0" y="0"/>
          <a:ext cx="0" cy="0"/>
          <a:chOff x="0" y="0"/>
          <a:chExt cx="0" cy="0"/>
        </a:xfrm>
      </p:grpSpPr>
      <p:sp>
        <p:nvSpPr>
          <p:cNvPr id="174" name="Google Shape;174;p19"/>
          <p:cNvSpPr txBox="1"/>
          <p:nvPr>
            <p:ph type="title"/>
          </p:nvPr>
        </p:nvSpPr>
        <p:spPr>
          <a:xfrm>
            <a:off x="1441542" y="1874250"/>
            <a:ext cx="5169000" cy="6975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2400"/>
              <a:buNone/>
            </a:pPr>
            <a:r>
              <a:rPr lang="en-US">
                <a:latin typeface="Arial"/>
                <a:ea typeface="Arial"/>
                <a:cs typeface="Arial"/>
                <a:sym typeface="Arial"/>
              </a:rPr>
              <a:t>StartTerminal</a:t>
            </a:r>
            <a:endParaRPr>
              <a:latin typeface="Arial"/>
              <a:ea typeface="Arial"/>
              <a:cs typeface="Arial"/>
              <a:sym typeface="Arial"/>
            </a:endParaRPr>
          </a:p>
        </p:txBody>
      </p:sp>
      <p:sp>
        <p:nvSpPr>
          <p:cNvPr id="175" name="Google Shape;175;p19"/>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sp>
        <p:nvSpPr>
          <p:cNvPr id="180" name="Google Shape;180;p20"/>
          <p:cNvSpPr txBox="1"/>
          <p:nvPr>
            <p:ph idx="4294967295" type="ctrTitle"/>
          </p:nvPr>
        </p:nvSpPr>
        <p:spPr>
          <a:xfrm>
            <a:off x="1495425" y="2269150"/>
            <a:ext cx="6000600" cy="11598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chemeClr val="dk2"/>
              </a:buClr>
              <a:buSzPts val="2400"/>
              <a:buFont typeface="Montserrat"/>
              <a:buNone/>
            </a:pPr>
            <a:r>
              <a:rPr b="1" i="0" lang="en-US" sz="7200" u="none" cap="none" strike="noStrike">
                <a:solidFill>
                  <a:schemeClr val="dk1"/>
                </a:solidFill>
                <a:latin typeface="Montserrat"/>
                <a:ea typeface="Montserrat"/>
                <a:cs typeface="Montserrat"/>
                <a:sym typeface="Montserrat"/>
              </a:rPr>
              <a:t>BIG CONCEPT</a:t>
            </a:r>
            <a:endParaRPr b="1" i="0" sz="7200" u="none" cap="none" strike="noStrike">
              <a:solidFill>
                <a:schemeClr val="dk1"/>
              </a:solidFill>
              <a:latin typeface="Montserrat"/>
              <a:ea typeface="Montserrat"/>
              <a:cs typeface="Montserrat"/>
              <a:sym typeface="Montserrat"/>
            </a:endParaRPr>
          </a:p>
        </p:txBody>
      </p:sp>
      <p:sp>
        <p:nvSpPr>
          <p:cNvPr id="181" name="Google Shape;181;p20"/>
          <p:cNvSpPr txBox="1"/>
          <p:nvPr>
            <p:ph idx="4294967295" type="subTitle"/>
          </p:nvPr>
        </p:nvSpPr>
        <p:spPr>
          <a:xfrm>
            <a:off x="1533525" y="3411550"/>
            <a:ext cx="5143500" cy="78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600"/>
              </a:spcBef>
              <a:spcAft>
                <a:spcPts val="0"/>
              </a:spcAft>
              <a:buClr>
                <a:schemeClr val="dk2"/>
              </a:buClr>
              <a:buSzPts val="2400"/>
              <a:buFont typeface="PT Serif"/>
              <a:buNone/>
            </a:pPr>
            <a:r>
              <a:rPr b="0" i="0" lang="en-US" sz="1800" u="none" cap="none" strike="noStrike">
                <a:solidFill>
                  <a:schemeClr val="dk2"/>
                </a:solidFill>
                <a:latin typeface="PT Serif"/>
                <a:ea typeface="PT Serif"/>
                <a:cs typeface="PT Serif"/>
                <a:sym typeface="PT Serif"/>
              </a:rPr>
              <a:t>Bring the attention of your audience over a key concept using icons or illustrations</a:t>
            </a:r>
            <a:endParaRPr b="0" i="0" sz="1800" u="none" cap="none" strike="noStrike">
              <a:solidFill>
                <a:schemeClr val="dk2"/>
              </a:solidFill>
              <a:latin typeface="PT Serif"/>
              <a:ea typeface="PT Serif"/>
              <a:cs typeface="PT Serif"/>
              <a:sym typeface="PT Serif"/>
            </a:endParaRPr>
          </a:p>
        </p:txBody>
      </p:sp>
      <p:grpSp>
        <p:nvGrpSpPr>
          <p:cNvPr id="182" name="Google Shape;182;p20"/>
          <p:cNvGrpSpPr/>
          <p:nvPr/>
        </p:nvGrpSpPr>
        <p:grpSpPr>
          <a:xfrm>
            <a:off x="-156685" y="1293883"/>
            <a:ext cx="1624508" cy="1887433"/>
            <a:chOff x="3972400" y="4996350"/>
            <a:chExt cx="381000" cy="442675"/>
          </a:xfrm>
        </p:grpSpPr>
        <p:sp>
          <p:nvSpPr>
            <p:cNvPr id="183" name="Google Shape;183;p20"/>
            <p:cNvSpPr/>
            <p:nvPr/>
          </p:nvSpPr>
          <p:spPr>
            <a:xfrm>
              <a:off x="4157400" y="4996350"/>
              <a:ext cx="86725" cy="103200"/>
            </a:xfrm>
            <a:custGeom>
              <a:rect b="b" l="l" r="r" t="t"/>
              <a:pathLst>
                <a:path extrusionOk="0" h="4128" w="3469">
                  <a:moveTo>
                    <a:pt x="3395" y="0"/>
                  </a:moveTo>
                  <a:lnTo>
                    <a:pt x="3029" y="98"/>
                  </a:lnTo>
                  <a:lnTo>
                    <a:pt x="2638" y="195"/>
                  </a:lnTo>
                  <a:lnTo>
                    <a:pt x="2149" y="342"/>
                  </a:lnTo>
                  <a:lnTo>
                    <a:pt x="1661" y="537"/>
                  </a:lnTo>
                  <a:lnTo>
                    <a:pt x="1392" y="659"/>
                  </a:lnTo>
                  <a:lnTo>
                    <a:pt x="1148" y="806"/>
                  </a:lnTo>
                  <a:lnTo>
                    <a:pt x="904" y="953"/>
                  </a:lnTo>
                  <a:lnTo>
                    <a:pt x="684" y="1124"/>
                  </a:lnTo>
                  <a:lnTo>
                    <a:pt x="489" y="1319"/>
                  </a:lnTo>
                  <a:lnTo>
                    <a:pt x="318" y="1514"/>
                  </a:lnTo>
                  <a:lnTo>
                    <a:pt x="196" y="1710"/>
                  </a:lnTo>
                  <a:lnTo>
                    <a:pt x="98" y="1929"/>
                  </a:lnTo>
                  <a:lnTo>
                    <a:pt x="49" y="2149"/>
                  </a:lnTo>
                  <a:lnTo>
                    <a:pt x="0" y="2369"/>
                  </a:lnTo>
                  <a:lnTo>
                    <a:pt x="0" y="2589"/>
                  </a:lnTo>
                  <a:lnTo>
                    <a:pt x="25" y="2784"/>
                  </a:lnTo>
                  <a:lnTo>
                    <a:pt x="49" y="2980"/>
                  </a:lnTo>
                  <a:lnTo>
                    <a:pt x="98" y="3175"/>
                  </a:lnTo>
                  <a:lnTo>
                    <a:pt x="220" y="3517"/>
                  </a:lnTo>
                  <a:lnTo>
                    <a:pt x="342" y="3786"/>
                  </a:lnTo>
                  <a:lnTo>
                    <a:pt x="489" y="4030"/>
                  </a:lnTo>
                  <a:lnTo>
                    <a:pt x="757" y="4079"/>
                  </a:lnTo>
                  <a:lnTo>
                    <a:pt x="1050" y="4103"/>
                  </a:lnTo>
                  <a:lnTo>
                    <a:pt x="1392" y="4128"/>
                  </a:lnTo>
                  <a:lnTo>
                    <a:pt x="1588" y="4103"/>
                  </a:lnTo>
                  <a:lnTo>
                    <a:pt x="1808" y="4079"/>
                  </a:lnTo>
                  <a:lnTo>
                    <a:pt x="2003" y="4030"/>
                  </a:lnTo>
                  <a:lnTo>
                    <a:pt x="2198" y="3957"/>
                  </a:lnTo>
                  <a:lnTo>
                    <a:pt x="2394" y="3859"/>
                  </a:lnTo>
                  <a:lnTo>
                    <a:pt x="2589" y="3737"/>
                  </a:lnTo>
                  <a:lnTo>
                    <a:pt x="2760" y="3590"/>
                  </a:lnTo>
                  <a:lnTo>
                    <a:pt x="2931" y="3395"/>
                  </a:lnTo>
                  <a:lnTo>
                    <a:pt x="3053" y="3175"/>
                  </a:lnTo>
                  <a:lnTo>
                    <a:pt x="3175" y="2931"/>
                  </a:lnTo>
                  <a:lnTo>
                    <a:pt x="3273" y="2662"/>
                  </a:lnTo>
                  <a:lnTo>
                    <a:pt x="3346" y="2394"/>
                  </a:lnTo>
                  <a:lnTo>
                    <a:pt x="3395" y="2125"/>
                  </a:lnTo>
                  <a:lnTo>
                    <a:pt x="3419" y="1832"/>
                  </a:lnTo>
                  <a:lnTo>
                    <a:pt x="3468" y="1294"/>
                  </a:lnTo>
                  <a:lnTo>
                    <a:pt x="3468" y="782"/>
                  </a:lnTo>
                  <a:lnTo>
                    <a:pt x="3444" y="391"/>
                  </a:lnTo>
                  <a:lnTo>
                    <a:pt x="3395"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 name="Google Shape;184;p20"/>
            <p:cNvSpPr/>
            <p:nvPr/>
          </p:nvSpPr>
          <p:spPr>
            <a:xfrm>
              <a:off x="3972400" y="5048250"/>
              <a:ext cx="381000" cy="390775"/>
            </a:xfrm>
            <a:custGeom>
              <a:rect b="b" l="l" r="r" t="t"/>
              <a:pathLst>
                <a:path extrusionOk="0" h="15631" w="15240">
                  <a:moveTo>
                    <a:pt x="4689" y="3810"/>
                  </a:moveTo>
                  <a:lnTo>
                    <a:pt x="4787" y="3834"/>
                  </a:lnTo>
                  <a:lnTo>
                    <a:pt x="4860" y="3908"/>
                  </a:lnTo>
                  <a:lnTo>
                    <a:pt x="4885" y="4005"/>
                  </a:lnTo>
                  <a:lnTo>
                    <a:pt x="4885" y="4103"/>
                  </a:lnTo>
                  <a:lnTo>
                    <a:pt x="4836" y="4176"/>
                  </a:lnTo>
                  <a:lnTo>
                    <a:pt x="4787" y="4250"/>
                  </a:lnTo>
                  <a:lnTo>
                    <a:pt x="4689" y="4298"/>
                  </a:lnTo>
                  <a:lnTo>
                    <a:pt x="4421" y="4347"/>
                  </a:lnTo>
                  <a:lnTo>
                    <a:pt x="4176" y="4421"/>
                  </a:lnTo>
                  <a:lnTo>
                    <a:pt x="3957" y="4518"/>
                  </a:lnTo>
                  <a:lnTo>
                    <a:pt x="3737" y="4640"/>
                  </a:lnTo>
                  <a:lnTo>
                    <a:pt x="3566" y="4787"/>
                  </a:lnTo>
                  <a:lnTo>
                    <a:pt x="3395" y="4933"/>
                  </a:lnTo>
                  <a:lnTo>
                    <a:pt x="3248" y="5080"/>
                  </a:lnTo>
                  <a:lnTo>
                    <a:pt x="3102" y="5251"/>
                  </a:lnTo>
                  <a:lnTo>
                    <a:pt x="3004" y="5422"/>
                  </a:lnTo>
                  <a:lnTo>
                    <a:pt x="2882" y="5617"/>
                  </a:lnTo>
                  <a:lnTo>
                    <a:pt x="2735" y="5984"/>
                  </a:lnTo>
                  <a:lnTo>
                    <a:pt x="2613" y="6374"/>
                  </a:lnTo>
                  <a:lnTo>
                    <a:pt x="2516" y="6765"/>
                  </a:lnTo>
                  <a:lnTo>
                    <a:pt x="2491" y="6838"/>
                  </a:lnTo>
                  <a:lnTo>
                    <a:pt x="2442" y="6912"/>
                  </a:lnTo>
                  <a:lnTo>
                    <a:pt x="2369" y="6936"/>
                  </a:lnTo>
                  <a:lnTo>
                    <a:pt x="2296" y="6961"/>
                  </a:lnTo>
                  <a:lnTo>
                    <a:pt x="2247" y="6961"/>
                  </a:lnTo>
                  <a:lnTo>
                    <a:pt x="2149" y="6912"/>
                  </a:lnTo>
                  <a:lnTo>
                    <a:pt x="2076" y="6863"/>
                  </a:lnTo>
                  <a:lnTo>
                    <a:pt x="2052" y="6765"/>
                  </a:lnTo>
                  <a:lnTo>
                    <a:pt x="2052" y="6668"/>
                  </a:lnTo>
                  <a:lnTo>
                    <a:pt x="2100" y="6374"/>
                  </a:lnTo>
                  <a:lnTo>
                    <a:pt x="2174" y="6106"/>
                  </a:lnTo>
                  <a:lnTo>
                    <a:pt x="2271" y="5837"/>
                  </a:lnTo>
                  <a:lnTo>
                    <a:pt x="2369" y="5593"/>
                  </a:lnTo>
                  <a:lnTo>
                    <a:pt x="2491" y="5349"/>
                  </a:lnTo>
                  <a:lnTo>
                    <a:pt x="2613" y="5129"/>
                  </a:lnTo>
                  <a:lnTo>
                    <a:pt x="2760" y="4933"/>
                  </a:lnTo>
                  <a:lnTo>
                    <a:pt x="2906" y="4738"/>
                  </a:lnTo>
                  <a:lnTo>
                    <a:pt x="3077" y="4567"/>
                  </a:lnTo>
                  <a:lnTo>
                    <a:pt x="3248" y="4396"/>
                  </a:lnTo>
                  <a:lnTo>
                    <a:pt x="3444" y="4250"/>
                  </a:lnTo>
                  <a:lnTo>
                    <a:pt x="3663" y="4128"/>
                  </a:lnTo>
                  <a:lnTo>
                    <a:pt x="3883" y="4030"/>
                  </a:lnTo>
                  <a:lnTo>
                    <a:pt x="4103" y="3932"/>
                  </a:lnTo>
                  <a:lnTo>
                    <a:pt x="4347" y="3859"/>
                  </a:lnTo>
                  <a:lnTo>
                    <a:pt x="4616" y="3810"/>
                  </a:lnTo>
                  <a:close/>
                  <a:moveTo>
                    <a:pt x="6374" y="0"/>
                  </a:moveTo>
                  <a:lnTo>
                    <a:pt x="6008" y="293"/>
                  </a:lnTo>
                  <a:lnTo>
                    <a:pt x="6301" y="953"/>
                  </a:lnTo>
                  <a:lnTo>
                    <a:pt x="7083" y="2687"/>
                  </a:lnTo>
                  <a:lnTo>
                    <a:pt x="6619" y="2662"/>
                  </a:lnTo>
                  <a:lnTo>
                    <a:pt x="6179" y="2638"/>
                  </a:lnTo>
                  <a:lnTo>
                    <a:pt x="5373" y="2516"/>
                  </a:lnTo>
                  <a:lnTo>
                    <a:pt x="4592" y="2516"/>
                  </a:lnTo>
                  <a:lnTo>
                    <a:pt x="4421" y="2540"/>
                  </a:lnTo>
                  <a:lnTo>
                    <a:pt x="4225" y="2589"/>
                  </a:lnTo>
                  <a:lnTo>
                    <a:pt x="4030" y="2662"/>
                  </a:lnTo>
                  <a:lnTo>
                    <a:pt x="3834" y="2735"/>
                  </a:lnTo>
                  <a:lnTo>
                    <a:pt x="3419" y="2955"/>
                  </a:lnTo>
                  <a:lnTo>
                    <a:pt x="3004" y="3175"/>
                  </a:lnTo>
                  <a:lnTo>
                    <a:pt x="2638" y="3444"/>
                  </a:lnTo>
                  <a:lnTo>
                    <a:pt x="2271" y="3712"/>
                  </a:lnTo>
                  <a:lnTo>
                    <a:pt x="1929" y="4030"/>
                  </a:lnTo>
                  <a:lnTo>
                    <a:pt x="1612" y="4347"/>
                  </a:lnTo>
                  <a:lnTo>
                    <a:pt x="1319" y="4689"/>
                  </a:lnTo>
                  <a:lnTo>
                    <a:pt x="1075" y="5056"/>
                  </a:lnTo>
                  <a:lnTo>
                    <a:pt x="830" y="5446"/>
                  </a:lnTo>
                  <a:lnTo>
                    <a:pt x="611" y="5862"/>
                  </a:lnTo>
                  <a:lnTo>
                    <a:pt x="440" y="6301"/>
                  </a:lnTo>
                  <a:lnTo>
                    <a:pt x="293" y="6741"/>
                  </a:lnTo>
                  <a:lnTo>
                    <a:pt x="171" y="7205"/>
                  </a:lnTo>
                  <a:lnTo>
                    <a:pt x="73" y="7693"/>
                  </a:lnTo>
                  <a:lnTo>
                    <a:pt x="24" y="8206"/>
                  </a:lnTo>
                  <a:lnTo>
                    <a:pt x="0" y="8719"/>
                  </a:lnTo>
                  <a:lnTo>
                    <a:pt x="24" y="9256"/>
                  </a:lnTo>
                  <a:lnTo>
                    <a:pt x="73" y="9794"/>
                  </a:lnTo>
                  <a:lnTo>
                    <a:pt x="171" y="10307"/>
                  </a:lnTo>
                  <a:lnTo>
                    <a:pt x="293" y="10795"/>
                  </a:lnTo>
                  <a:lnTo>
                    <a:pt x="464" y="11308"/>
                  </a:lnTo>
                  <a:lnTo>
                    <a:pt x="659" y="11772"/>
                  </a:lnTo>
                  <a:lnTo>
                    <a:pt x="879" y="12236"/>
                  </a:lnTo>
                  <a:lnTo>
                    <a:pt x="1123" y="12676"/>
                  </a:lnTo>
                  <a:lnTo>
                    <a:pt x="1392" y="13091"/>
                  </a:lnTo>
                  <a:lnTo>
                    <a:pt x="1710" y="13506"/>
                  </a:lnTo>
                  <a:lnTo>
                    <a:pt x="2027" y="13872"/>
                  </a:lnTo>
                  <a:lnTo>
                    <a:pt x="2393" y="14239"/>
                  </a:lnTo>
                  <a:lnTo>
                    <a:pt x="2760" y="14581"/>
                  </a:lnTo>
                  <a:lnTo>
                    <a:pt x="3151" y="14874"/>
                  </a:lnTo>
                  <a:lnTo>
                    <a:pt x="3590" y="15167"/>
                  </a:lnTo>
                  <a:lnTo>
                    <a:pt x="4030" y="15411"/>
                  </a:lnTo>
                  <a:lnTo>
                    <a:pt x="4225" y="15509"/>
                  </a:lnTo>
                  <a:lnTo>
                    <a:pt x="4421" y="15582"/>
                  </a:lnTo>
                  <a:lnTo>
                    <a:pt x="4640" y="15631"/>
                  </a:lnTo>
                  <a:lnTo>
                    <a:pt x="5275" y="15631"/>
                  </a:lnTo>
                  <a:lnTo>
                    <a:pt x="5739" y="15558"/>
                  </a:lnTo>
                  <a:lnTo>
                    <a:pt x="6668" y="15362"/>
                  </a:lnTo>
                  <a:lnTo>
                    <a:pt x="7132" y="15289"/>
                  </a:lnTo>
                  <a:lnTo>
                    <a:pt x="7376" y="15264"/>
                  </a:lnTo>
                  <a:lnTo>
                    <a:pt x="7864" y="15264"/>
                  </a:lnTo>
                  <a:lnTo>
                    <a:pt x="8108" y="15289"/>
                  </a:lnTo>
                  <a:lnTo>
                    <a:pt x="8597" y="15362"/>
                  </a:lnTo>
                  <a:lnTo>
                    <a:pt x="9549" y="15558"/>
                  </a:lnTo>
                  <a:lnTo>
                    <a:pt x="9989" y="15606"/>
                  </a:lnTo>
                  <a:lnTo>
                    <a:pt x="10209" y="15631"/>
                  </a:lnTo>
                  <a:lnTo>
                    <a:pt x="10429" y="15631"/>
                  </a:lnTo>
                  <a:lnTo>
                    <a:pt x="10648" y="15606"/>
                  </a:lnTo>
                  <a:lnTo>
                    <a:pt x="10868" y="15558"/>
                  </a:lnTo>
                  <a:lnTo>
                    <a:pt x="11064" y="15484"/>
                  </a:lnTo>
                  <a:lnTo>
                    <a:pt x="11283" y="15387"/>
                  </a:lnTo>
                  <a:lnTo>
                    <a:pt x="11723" y="15142"/>
                  </a:lnTo>
                  <a:lnTo>
                    <a:pt x="12114" y="14849"/>
                  </a:lnTo>
                  <a:lnTo>
                    <a:pt x="12529" y="14532"/>
                  </a:lnTo>
                  <a:lnTo>
                    <a:pt x="12895" y="14214"/>
                  </a:lnTo>
                  <a:lnTo>
                    <a:pt x="13237" y="13848"/>
                  </a:lnTo>
                  <a:lnTo>
                    <a:pt x="13555" y="13457"/>
                  </a:lnTo>
                  <a:lnTo>
                    <a:pt x="13872" y="13066"/>
                  </a:lnTo>
                  <a:lnTo>
                    <a:pt x="14141" y="12651"/>
                  </a:lnTo>
                  <a:lnTo>
                    <a:pt x="14385" y="12212"/>
                  </a:lnTo>
                  <a:lnTo>
                    <a:pt x="14605" y="11748"/>
                  </a:lnTo>
                  <a:lnTo>
                    <a:pt x="14800" y="11283"/>
                  </a:lnTo>
                  <a:lnTo>
                    <a:pt x="14947" y="10795"/>
                  </a:lnTo>
                  <a:lnTo>
                    <a:pt x="15069" y="10282"/>
                  </a:lnTo>
                  <a:lnTo>
                    <a:pt x="15167" y="9769"/>
                  </a:lnTo>
                  <a:lnTo>
                    <a:pt x="15216" y="9256"/>
                  </a:lnTo>
                  <a:lnTo>
                    <a:pt x="15240" y="8719"/>
                  </a:lnTo>
                  <a:lnTo>
                    <a:pt x="15216" y="8182"/>
                  </a:lnTo>
                  <a:lnTo>
                    <a:pt x="15167" y="7669"/>
                  </a:lnTo>
                  <a:lnTo>
                    <a:pt x="15069" y="7180"/>
                  </a:lnTo>
                  <a:lnTo>
                    <a:pt x="14947" y="6692"/>
                  </a:lnTo>
                  <a:lnTo>
                    <a:pt x="14776" y="6252"/>
                  </a:lnTo>
                  <a:lnTo>
                    <a:pt x="14605" y="5813"/>
                  </a:lnTo>
                  <a:lnTo>
                    <a:pt x="14385" y="5398"/>
                  </a:lnTo>
                  <a:lnTo>
                    <a:pt x="14141" y="5007"/>
                  </a:lnTo>
                  <a:lnTo>
                    <a:pt x="13848" y="4616"/>
                  </a:lnTo>
                  <a:lnTo>
                    <a:pt x="13555" y="4274"/>
                  </a:lnTo>
                  <a:lnTo>
                    <a:pt x="13213" y="3957"/>
                  </a:lnTo>
                  <a:lnTo>
                    <a:pt x="12871" y="3639"/>
                  </a:lnTo>
                  <a:lnTo>
                    <a:pt x="12505" y="3370"/>
                  </a:lnTo>
                  <a:lnTo>
                    <a:pt x="12089" y="3102"/>
                  </a:lnTo>
                  <a:lnTo>
                    <a:pt x="11674" y="2858"/>
                  </a:lnTo>
                  <a:lnTo>
                    <a:pt x="11259" y="2662"/>
                  </a:lnTo>
                  <a:lnTo>
                    <a:pt x="11064" y="2589"/>
                  </a:lnTo>
                  <a:lnTo>
                    <a:pt x="10893" y="2540"/>
                  </a:lnTo>
                  <a:lnTo>
                    <a:pt x="10697" y="2516"/>
                  </a:lnTo>
                  <a:lnTo>
                    <a:pt x="10526" y="2491"/>
                  </a:lnTo>
                  <a:lnTo>
                    <a:pt x="10111" y="2491"/>
                  </a:lnTo>
                  <a:lnTo>
                    <a:pt x="9696" y="2516"/>
                  </a:lnTo>
                  <a:lnTo>
                    <a:pt x="8841" y="2613"/>
                  </a:lnTo>
                  <a:lnTo>
                    <a:pt x="8426" y="2662"/>
                  </a:lnTo>
                  <a:lnTo>
                    <a:pt x="7986" y="2687"/>
                  </a:lnTo>
                  <a:lnTo>
                    <a:pt x="6374"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85" name="Google Shape;185;p20"/>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fld id="{00000000-1234-1234-1234-123412341234}" type="slidenum">
              <a:rPr lang="en-US"/>
              <a:t>‹#›</a:t>
            </a:fld>
            <a:endParaRPr/>
          </a:p>
        </p:txBody>
      </p:sp>
      <p:pic>
        <p:nvPicPr>
          <p:cNvPr descr="A close up of a mans face&#10;&#10;Description automatically generated" id="186" name="Google Shape;186;p20"/>
          <p:cNvPicPr preferRelativeResize="0"/>
          <p:nvPr/>
        </p:nvPicPr>
        <p:blipFill rotWithShape="1">
          <a:blip r:embed="rId3">
            <a:alphaModFix/>
          </a:blip>
          <a:srcRect b="0" l="0" r="0" t="0"/>
          <a:stretch/>
        </p:blipFill>
        <p:spPr>
          <a:xfrm>
            <a:off x="0" y="739297"/>
            <a:ext cx="9144000" cy="366490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0" name="Shape 190"/>
        <p:cNvGrpSpPr/>
        <p:nvPr/>
      </p:nvGrpSpPr>
      <p:grpSpPr>
        <a:xfrm>
          <a:off x="0" y="0"/>
          <a:ext cx="0" cy="0"/>
          <a:chOff x="0" y="0"/>
          <a:chExt cx="0" cy="0"/>
        </a:xfrm>
      </p:grpSpPr>
      <p:sp>
        <p:nvSpPr>
          <p:cNvPr id="191" name="Google Shape;191;p21"/>
          <p:cNvSpPr txBox="1"/>
          <p:nvPr>
            <p:ph idx="4294967295" type="ctrTitle"/>
          </p:nvPr>
        </p:nvSpPr>
        <p:spPr>
          <a:xfrm>
            <a:off x="1495425" y="2269150"/>
            <a:ext cx="6000600" cy="11598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chemeClr val="dk2"/>
              </a:buClr>
              <a:buSzPts val="2400"/>
              <a:buFont typeface="Montserrat"/>
              <a:buNone/>
            </a:pPr>
            <a:r>
              <a:rPr b="1" i="0" lang="en-US" sz="7200" u="none" cap="none" strike="noStrike">
                <a:solidFill>
                  <a:schemeClr val="dk1"/>
                </a:solidFill>
                <a:latin typeface="Montserrat"/>
                <a:ea typeface="Montserrat"/>
                <a:cs typeface="Montserrat"/>
                <a:sym typeface="Montserrat"/>
              </a:rPr>
              <a:t>BIG CONCEPT</a:t>
            </a:r>
            <a:endParaRPr b="1" i="0" sz="7200" u="none" cap="none" strike="noStrike">
              <a:solidFill>
                <a:schemeClr val="dk1"/>
              </a:solidFill>
              <a:latin typeface="Montserrat"/>
              <a:ea typeface="Montserrat"/>
              <a:cs typeface="Montserrat"/>
              <a:sym typeface="Montserrat"/>
            </a:endParaRPr>
          </a:p>
        </p:txBody>
      </p:sp>
      <p:sp>
        <p:nvSpPr>
          <p:cNvPr id="192" name="Google Shape;192;p21"/>
          <p:cNvSpPr txBox="1"/>
          <p:nvPr>
            <p:ph idx="4294967295" type="subTitle"/>
          </p:nvPr>
        </p:nvSpPr>
        <p:spPr>
          <a:xfrm>
            <a:off x="1533525" y="3411550"/>
            <a:ext cx="5143500" cy="78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600"/>
              </a:spcBef>
              <a:spcAft>
                <a:spcPts val="0"/>
              </a:spcAft>
              <a:buClr>
                <a:schemeClr val="dk2"/>
              </a:buClr>
              <a:buSzPts val="2400"/>
              <a:buFont typeface="PT Serif"/>
              <a:buNone/>
            </a:pPr>
            <a:r>
              <a:rPr b="0" i="0" lang="en-US" sz="1800" u="none" cap="none" strike="noStrike">
                <a:solidFill>
                  <a:schemeClr val="dk2"/>
                </a:solidFill>
                <a:latin typeface="PT Serif"/>
                <a:ea typeface="PT Serif"/>
                <a:cs typeface="PT Serif"/>
                <a:sym typeface="PT Serif"/>
              </a:rPr>
              <a:t>Bring the attention of your audience over a key concept using icons or illustrations</a:t>
            </a:r>
            <a:endParaRPr b="0" i="0" sz="1800" u="none" cap="none" strike="noStrike">
              <a:solidFill>
                <a:schemeClr val="dk2"/>
              </a:solidFill>
              <a:latin typeface="PT Serif"/>
              <a:ea typeface="PT Serif"/>
              <a:cs typeface="PT Serif"/>
              <a:sym typeface="PT Serif"/>
            </a:endParaRPr>
          </a:p>
        </p:txBody>
      </p:sp>
      <p:grpSp>
        <p:nvGrpSpPr>
          <p:cNvPr id="193" name="Google Shape;193;p21"/>
          <p:cNvGrpSpPr/>
          <p:nvPr/>
        </p:nvGrpSpPr>
        <p:grpSpPr>
          <a:xfrm>
            <a:off x="-156685" y="1293883"/>
            <a:ext cx="1624508" cy="1887433"/>
            <a:chOff x="3972400" y="4996350"/>
            <a:chExt cx="381000" cy="442675"/>
          </a:xfrm>
        </p:grpSpPr>
        <p:sp>
          <p:nvSpPr>
            <p:cNvPr id="194" name="Google Shape;194;p21"/>
            <p:cNvSpPr/>
            <p:nvPr/>
          </p:nvSpPr>
          <p:spPr>
            <a:xfrm>
              <a:off x="4157400" y="4996350"/>
              <a:ext cx="86725" cy="103200"/>
            </a:xfrm>
            <a:custGeom>
              <a:rect b="b" l="l" r="r" t="t"/>
              <a:pathLst>
                <a:path extrusionOk="0" h="4128" w="3469">
                  <a:moveTo>
                    <a:pt x="3395" y="0"/>
                  </a:moveTo>
                  <a:lnTo>
                    <a:pt x="3029" y="98"/>
                  </a:lnTo>
                  <a:lnTo>
                    <a:pt x="2638" y="195"/>
                  </a:lnTo>
                  <a:lnTo>
                    <a:pt x="2149" y="342"/>
                  </a:lnTo>
                  <a:lnTo>
                    <a:pt x="1661" y="537"/>
                  </a:lnTo>
                  <a:lnTo>
                    <a:pt x="1392" y="659"/>
                  </a:lnTo>
                  <a:lnTo>
                    <a:pt x="1148" y="806"/>
                  </a:lnTo>
                  <a:lnTo>
                    <a:pt x="904" y="953"/>
                  </a:lnTo>
                  <a:lnTo>
                    <a:pt x="684" y="1124"/>
                  </a:lnTo>
                  <a:lnTo>
                    <a:pt x="489" y="1319"/>
                  </a:lnTo>
                  <a:lnTo>
                    <a:pt x="318" y="1514"/>
                  </a:lnTo>
                  <a:lnTo>
                    <a:pt x="196" y="1710"/>
                  </a:lnTo>
                  <a:lnTo>
                    <a:pt x="98" y="1929"/>
                  </a:lnTo>
                  <a:lnTo>
                    <a:pt x="49" y="2149"/>
                  </a:lnTo>
                  <a:lnTo>
                    <a:pt x="0" y="2369"/>
                  </a:lnTo>
                  <a:lnTo>
                    <a:pt x="0" y="2589"/>
                  </a:lnTo>
                  <a:lnTo>
                    <a:pt x="25" y="2784"/>
                  </a:lnTo>
                  <a:lnTo>
                    <a:pt x="49" y="2980"/>
                  </a:lnTo>
                  <a:lnTo>
                    <a:pt x="98" y="3175"/>
                  </a:lnTo>
                  <a:lnTo>
                    <a:pt x="220" y="3517"/>
                  </a:lnTo>
                  <a:lnTo>
                    <a:pt x="342" y="3786"/>
                  </a:lnTo>
                  <a:lnTo>
                    <a:pt x="489" y="4030"/>
                  </a:lnTo>
                  <a:lnTo>
                    <a:pt x="757" y="4079"/>
                  </a:lnTo>
                  <a:lnTo>
                    <a:pt x="1050" y="4103"/>
                  </a:lnTo>
                  <a:lnTo>
                    <a:pt x="1392" y="4128"/>
                  </a:lnTo>
                  <a:lnTo>
                    <a:pt x="1588" y="4103"/>
                  </a:lnTo>
                  <a:lnTo>
                    <a:pt x="1808" y="4079"/>
                  </a:lnTo>
                  <a:lnTo>
                    <a:pt x="2003" y="4030"/>
                  </a:lnTo>
                  <a:lnTo>
                    <a:pt x="2198" y="3957"/>
                  </a:lnTo>
                  <a:lnTo>
                    <a:pt x="2394" y="3859"/>
                  </a:lnTo>
                  <a:lnTo>
                    <a:pt x="2589" y="3737"/>
                  </a:lnTo>
                  <a:lnTo>
                    <a:pt x="2760" y="3590"/>
                  </a:lnTo>
                  <a:lnTo>
                    <a:pt x="2931" y="3395"/>
                  </a:lnTo>
                  <a:lnTo>
                    <a:pt x="3053" y="3175"/>
                  </a:lnTo>
                  <a:lnTo>
                    <a:pt x="3175" y="2931"/>
                  </a:lnTo>
                  <a:lnTo>
                    <a:pt x="3273" y="2662"/>
                  </a:lnTo>
                  <a:lnTo>
                    <a:pt x="3346" y="2394"/>
                  </a:lnTo>
                  <a:lnTo>
                    <a:pt x="3395" y="2125"/>
                  </a:lnTo>
                  <a:lnTo>
                    <a:pt x="3419" y="1832"/>
                  </a:lnTo>
                  <a:lnTo>
                    <a:pt x="3468" y="1294"/>
                  </a:lnTo>
                  <a:lnTo>
                    <a:pt x="3468" y="782"/>
                  </a:lnTo>
                  <a:lnTo>
                    <a:pt x="3444" y="391"/>
                  </a:lnTo>
                  <a:lnTo>
                    <a:pt x="3395"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p21"/>
            <p:cNvSpPr/>
            <p:nvPr/>
          </p:nvSpPr>
          <p:spPr>
            <a:xfrm>
              <a:off x="3972400" y="5048250"/>
              <a:ext cx="381000" cy="390775"/>
            </a:xfrm>
            <a:custGeom>
              <a:rect b="b" l="l" r="r" t="t"/>
              <a:pathLst>
                <a:path extrusionOk="0" h="15631" w="15240">
                  <a:moveTo>
                    <a:pt x="4689" y="3810"/>
                  </a:moveTo>
                  <a:lnTo>
                    <a:pt x="4787" y="3834"/>
                  </a:lnTo>
                  <a:lnTo>
                    <a:pt x="4860" y="3908"/>
                  </a:lnTo>
                  <a:lnTo>
                    <a:pt x="4885" y="4005"/>
                  </a:lnTo>
                  <a:lnTo>
                    <a:pt x="4885" y="4103"/>
                  </a:lnTo>
                  <a:lnTo>
                    <a:pt x="4836" y="4176"/>
                  </a:lnTo>
                  <a:lnTo>
                    <a:pt x="4787" y="4250"/>
                  </a:lnTo>
                  <a:lnTo>
                    <a:pt x="4689" y="4298"/>
                  </a:lnTo>
                  <a:lnTo>
                    <a:pt x="4421" y="4347"/>
                  </a:lnTo>
                  <a:lnTo>
                    <a:pt x="4176" y="4421"/>
                  </a:lnTo>
                  <a:lnTo>
                    <a:pt x="3957" y="4518"/>
                  </a:lnTo>
                  <a:lnTo>
                    <a:pt x="3737" y="4640"/>
                  </a:lnTo>
                  <a:lnTo>
                    <a:pt x="3566" y="4787"/>
                  </a:lnTo>
                  <a:lnTo>
                    <a:pt x="3395" y="4933"/>
                  </a:lnTo>
                  <a:lnTo>
                    <a:pt x="3248" y="5080"/>
                  </a:lnTo>
                  <a:lnTo>
                    <a:pt x="3102" y="5251"/>
                  </a:lnTo>
                  <a:lnTo>
                    <a:pt x="3004" y="5422"/>
                  </a:lnTo>
                  <a:lnTo>
                    <a:pt x="2882" y="5617"/>
                  </a:lnTo>
                  <a:lnTo>
                    <a:pt x="2735" y="5984"/>
                  </a:lnTo>
                  <a:lnTo>
                    <a:pt x="2613" y="6374"/>
                  </a:lnTo>
                  <a:lnTo>
                    <a:pt x="2516" y="6765"/>
                  </a:lnTo>
                  <a:lnTo>
                    <a:pt x="2491" y="6838"/>
                  </a:lnTo>
                  <a:lnTo>
                    <a:pt x="2442" y="6912"/>
                  </a:lnTo>
                  <a:lnTo>
                    <a:pt x="2369" y="6936"/>
                  </a:lnTo>
                  <a:lnTo>
                    <a:pt x="2296" y="6961"/>
                  </a:lnTo>
                  <a:lnTo>
                    <a:pt x="2247" y="6961"/>
                  </a:lnTo>
                  <a:lnTo>
                    <a:pt x="2149" y="6912"/>
                  </a:lnTo>
                  <a:lnTo>
                    <a:pt x="2076" y="6863"/>
                  </a:lnTo>
                  <a:lnTo>
                    <a:pt x="2052" y="6765"/>
                  </a:lnTo>
                  <a:lnTo>
                    <a:pt x="2052" y="6668"/>
                  </a:lnTo>
                  <a:lnTo>
                    <a:pt x="2100" y="6374"/>
                  </a:lnTo>
                  <a:lnTo>
                    <a:pt x="2174" y="6106"/>
                  </a:lnTo>
                  <a:lnTo>
                    <a:pt x="2271" y="5837"/>
                  </a:lnTo>
                  <a:lnTo>
                    <a:pt x="2369" y="5593"/>
                  </a:lnTo>
                  <a:lnTo>
                    <a:pt x="2491" y="5349"/>
                  </a:lnTo>
                  <a:lnTo>
                    <a:pt x="2613" y="5129"/>
                  </a:lnTo>
                  <a:lnTo>
                    <a:pt x="2760" y="4933"/>
                  </a:lnTo>
                  <a:lnTo>
                    <a:pt x="2906" y="4738"/>
                  </a:lnTo>
                  <a:lnTo>
                    <a:pt x="3077" y="4567"/>
                  </a:lnTo>
                  <a:lnTo>
                    <a:pt x="3248" y="4396"/>
                  </a:lnTo>
                  <a:lnTo>
                    <a:pt x="3444" y="4250"/>
                  </a:lnTo>
                  <a:lnTo>
                    <a:pt x="3663" y="4128"/>
                  </a:lnTo>
                  <a:lnTo>
                    <a:pt x="3883" y="4030"/>
                  </a:lnTo>
                  <a:lnTo>
                    <a:pt x="4103" y="3932"/>
                  </a:lnTo>
                  <a:lnTo>
                    <a:pt x="4347" y="3859"/>
                  </a:lnTo>
                  <a:lnTo>
                    <a:pt x="4616" y="3810"/>
                  </a:lnTo>
                  <a:close/>
                  <a:moveTo>
                    <a:pt x="6374" y="0"/>
                  </a:moveTo>
                  <a:lnTo>
                    <a:pt x="6008" y="293"/>
                  </a:lnTo>
                  <a:lnTo>
                    <a:pt x="6301" y="953"/>
                  </a:lnTo>
                  <a:lnTo>
                    <a:pt x="7083" y="2687"/>
                  </a:lnTo>
                  <a:lnTo>
                    <a:pt x="6619" y="2662"/>
                  </a:lnTo>
                  <a:lnTo>
                    <a:pt x="6179" y="2638"/>
                  </a:lnTo>
                  <a:lnTo>
                    <a:pt x="5373" y="2516"/>
                  </a:lnTo>
                  <a:lnTo>
                    <a:pt x="4592" y="2516"/>
                  </a:lnTo>
                  <a:lnTo>
                    <a:pt x="4421" y="2540"/>
                  </a:lnTo>
                  <a:lnTo>
                    <a:pt x="4225" y="2589"/>
                  </a:lnTo>
                  <a:lnTo>
                    <a:pt x="4030" y="2662"/>
                  </a:lnTo>
                  <a:lnTo>
                    <a:pt x="3834" y="2735"/>
                  </a:lnTo>
                  <a:lnTo>
                    <a:pt x="3419" y="2955"/>
                  </a:lnTo>
                  <a:lnTo>
                    <a:pt x="3004" y="3175"/>
                  </a:lnTo>
                  <a:lnTo>
                    <a:pt x="2638" y="3444"/>
                  </a:lnTo>
                  <a:lnTo>
                    <a:pt x="2271" y="3712"/>
                  </a:lnTo>
                  <a:lnTo>
                    <a:pt x="1929" y="4030"/>
                  </a:lnTo>
                  <a:lnTo>
                    <a:pt x="1612" y="4347"/>
                  </a:lnTo>
                  <a:lnTo>
                    <a:pt x="1319" y="4689"/>
                  </a:lnTo>
                  <a:lnTo>
                    <a:pt x="1075" y="5056"/>
                  </a:lnTo>
                  <a:lnTo>
                    <a:pt x="830" y="5446"/>
                  </a:lnTo>
                  <a:lnTo>
                    <a:pt x="611" y="5862"/>
                  </a:lnTo>
                  <a:lnTo>
                    <a:pt x="440" y="6301"/>
                  </a:lnTo>
                  <a:lnTo>
                    <a:pt x="293" y="6741"/>
                  </a:lnTo>
                  <a:lnTo>
                    <a:pt x="171" y="7205"/>
                  </a:lnTo>
                  <a:lnTo>
                    <a:pt x="73" y="7693"/>
                  </a:lnTo>
                  <a:lnTo>
                    <a:pt x="24" y="8206"/>
                  </a:lnTo>
                  <a:lnTo>
                    <a:pt x="0" y="8719"/>
                  </a:lnTo>
                  <a:lnTo>
                    <a:pt x="24" y="9256"/>
                  </a:lnTo>
                  <a:lnTo>
                    <a:pt x="73" y="9794"/>
                  </a:lnTo>
                  <a:lnTo>
                    <a:pt x="171" y="10307"/>
                  </a:lnTo>
                  <a:lnTo>
                    <a:pt x="293" y="10795"/>
                  </a:lnTo>
                  <a:lnTo>
                    <a:pt x="464" y="11308"/>
                  </a:lnTo>
                  <a:lnTo>
                    <a:pt x="659" y="11772"/>
                  </a:lnTo>
                  <a:lnTo>
                    <a:pt x="879" y="12236"/>
                  </a:lnTo>
                  <a:lnTo>
                    <a:pt x="1123" y="12676"/>
                  </a:lnTo>
                  <a:lnTo>
                    <a:pt x="1392" y="13091"/>
                  </a:lnTo>
                  <a:lnTo>
                    <a:pt x="1710" y="13506"/>
                  </a:lnTo>
                  <a:lnTo>
                    <a:pt x="2027" y="13872"/>
                  </a:lnTo>
                  <a:lnTo>
                    <a:pt x="2393" y="14239"/>
                  </a:lnTo>
                  <a:lnTo>
                    <a:pt x="2760" y="14581"/>
                  </a:lnTo>
                  <a:lnTo>
                    <a:pt x="3151" y="14874"/>
                  </a:lnTo>
                  <a:lnTo>
                    <a:pt x="3590" y="15167"/>
                  </a:lnTo>
                  <a:lnTo>
                    <a:pt x="4030" y="15411"/>
                  </a:lnTo>
                  <a:lnTo>
                    <a:pt x="4225" y="15509"/>
                  </a:lnTo>
                  <a:lnTo>
                    <a:pt x="4421" y="15582"/>
                  </a:lnTo>
                  <a:lnTo>
                    <a:pt x="4640" y="15631"/>
                  </a:lnTo>
                  <a:lnTo>
                    <a:pt x="5275" y="15631"/>
                  </a:lnTo>
                  <a:lnTo>
                    <a:pt x="5739" y="15558"/>
                  </a:lnTo>
                  <a:lnTo>
                    <a:pt x="6668" y="15362"/>
                  </a:lnTo>
                  <a:lnTo>
                    <a:pt x="7132" y="15289"/>
                  </a:lnTo>
                  <a:lnTo>
                    <a:pt x="7376" y="15264"/>
                  </a:lnTo>
                  <a:lnTo>
                    <a:pt x="7864" y="15264"/>
                  </a:lnTo>
                  <a:lnTo>
                    <a:pt x="8108" y="15289"/>
                  </a:lnTo>
                  <a:lnTo>
                    <a:pt x="8597" y="15362"/>
                  </a:lnTo>
                  <a:lnTo>
                    <a:pt x="9549" y="15558"/>
                  </a:lnTo>
                  <a:lnTo>
                    <a:pt x="9989" y="15606"/>
                  </a:lnTo>
                  <a:lnTo>
                    <a:pt x="10209" y="15631"/>
                  </a:lnTo>
                  <a:lnTo>
                    <a:pt x="10429" y="15631"/>
                  </a:lnTo>
                  <a:lnTo>
                    <a:pt x="10648" y="15606"/>
                  </a:lnTo>
                  <a:lnTo>
                    <a:pt x="10868" y="15558"/>
                  </a:lnTo>
                  <a:lnTo>
                    <a:pt x="11064" y="15484"/>
                  </a:lnTo>
                  <a:lnTo>
                    <a:pt x="11283" y="15387"/>
                  </a:lnTo>
                  <a:lnTo>
                    <a:pt x="11723" y="15142"/>
                  </a:lnTo>
                  <a:lnTo>
                    <a:pt x="12114" y="14849"/>
                  </a:lnTo>
                  <a:lnTo>
                    <a:pt x="12529" y="14532"/>
                  </a:lnTo>
                  <a:lnTo>
                    <a:pt x="12895" y="14214"/>
                  </a:lnTo>
                  <a:lnTo>
                    <a:pt x="13237" y="13848"/>
                  </a:lnTo>
                  <a:lnTo>
                    <a:pt x="13555" y="13457"/>
                  </a:lnTo>
                  <a:lnTo>
                    <a:pt x="13872" y="13066"/>
                  </a:lnTo>
                  <a:lnTo>
                    <a:pt x="14141" y="12651"/>
                  </a:lnTo>
                  <a:lnTo>
                    <a:pt x="14385" y="12212"/>
                  </a:lnTo>
                  <a:lnTo>
                    <a:pt x="14605" y="11748"/>
                  </a:lnTo>
                  <a:lnTo>
                    <a:pt x="14800" y="11283"/>
                  </a:lnTo>
                  <a:lnTo>
                    <a:pt x="14947" y="10795"/>
                  </a:lnTo>
                  <a:lnTo>
                    <a:pt x="15069" y="10282"/>
                  </a:lnTo>
                  <a:lnTo>
                    <a:pt x="15167" y="9769"/>
                  </a:lnTo>
                  <a:lnTo>
                    <a:pt x="15216" y="9256"/>
                  </a:lnTo>
                  <a:lnTo>
                    <a:pt x="15240" y="8719"/>
                  </a:lnTo>
                  <a:lnTo>
                    <a:pt x="15216" y="8182"/>
                  </a:lnTo>
                  <a:lnTo>
                    <a:pt x="15167" y="7669"/>
                  </a:lnTo>
                  <a:lnTo>
                    <a:pt x="15069" y="7180"/>
                  </a:lnTo>
                  <a:lnTo>
                    <a:pt x="14947" y="6692"/>
                  </a:lnTo>
                  <a:lnTo>
                    <a:pt x="14776" y="6252"/>
                  </a:lnTo>
                  <a:lnTo>
                    <a:pt x="14605" y="5813"/>
                  </a:lnTo>
                  <a:lnTo>
                    <a:pt x="14385" y="5398"/>
                  </a:lnTo>
                  <a:lnTo>
                    <a:pt x="14141" y="5007"/>
                  </a:lnTo>
                  <a:lnTo>
                    <a:pt x="13848" y="4616"/>
                  </a:lnTo>
                  <a:lnTo>
                    <a:pt x="13555" y="4274"/>
                  </a:lnTo>
                  <a:lnTo>
                    <a:pt x="13213" y="3957"/>
                  </a:lnTo>
                  <a:lnTo>
                    <a:pt x="12871" y="3639"/>
                  </a:lnTo>
                  <a:lnTo>
                    <a:pt x="12505" y="3370"/>
                  </a:lnTo>
                  <a:lnTo>
                    <a:pt x="12089" y="3102"/>
                  </a:lnTo>
                  <a:lnTo>
                    <a:pt x="11674" y="2858"/>
                  </a:lnTo>
                  <a:lnTo>
                    <a:pt x="11259" y="2662"/>
                  </a:lnTo>
                  <a:lnTo>
                    <a:pt x="11064" y="2589"/>
                  </a:lnTo>
                  <a:lnTo>
                    <a:pt x="10893" y="2540"/>
                  </a:lnTo>
                  <a:lnTo>
                    <a:pt x="10697" y="2516"/>
                  </a:lnTo>
                  <a:lnTo>
                    <a:pt x="10526" y="2491"/>
                  </a:lnTo>
                  <a:lnTo>
                    <a:pt x="10111" y="2491"/>
                  </a:lnTo>
                  <a:lnTo>
                    <a:pt x="9696" y="2516"/>
                  </a:lnTo>
                  <a:lnTo>
                    <a:pt x="8841" y="2613"/>
                  </a:lnTo>
                  <a:lnTo>
                    <a:pt x="8426" y="2662"/>
                  </a:lnTo>
                  <a:lnTo>
                    <a:pt x="7986" y="2687"/>
                  </a:lnTo>
                  <a:lnTo>
                    <a:pt x="6374"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96" name="Google Shape;196;p21"/>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fld id="{00000000-1234-1234-1234-123412341234}" type="slidenum">
              <a:rPr lang="en-US"/>
              <a:t>‹#›</a:t>
            </a:fld>
            <a:endParaRPr/>
          </a:p>
        </p:txBody>
      </p:sp>
      <p:pic>
        <p:nvPicPr>
          <p:cNvPr descr="A screenshot of a cell phone&#10;&#10;Description automatically generated" id="197" name="Google Shape;197;p21"/>
          <p:cNvPicPr preferRelativeResize="0"/>
          <p:nvPr/>
        </p:nvPicPr>
        <p:blipFill rotWithShape="1">
          <a:blip r:embed="rId3">
            <a:alphaModFix/>
          </a:blip>
          <a:srcRect b="0" l="0" r="0" t="0"/>
          <a:stretch/>
        </p:blipFill>
        <p:spPr>
          <a:xfrm>
            <a:off x="0" y="643219"/>
            <a:ext cx="9144000" cy="385706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1" name="Shape 201"/>
        <p:cNvGrpSpPr/>
        <p:nvPr/>
      </p:nvGrpSpPr>
      <p:grpSpPr>
        <a:xfrm>
          <a:off x="0" y="0"/>
          <a:ext cx="0" cy="0"/>
          <a:chOff x="0" y="0"/>
          <a:chExt cx="0" cy="0"/>
        </a:xfrm>
      </p:grpSpPr>
      <p:sp>
        <p:nvSpPr>
          <p:cNvPr id="202" name="Google Shape;202;p22"/>
          <p:cNvSpPr txBox="1"/>
          <p:nvPr>
            <p:ph type="title"/>
          </p:nvPr>
        </p:nvSpPr>
        <p:spPr>
          <a:xfrm>
            <a:off x="1441542" y="1874250"/>
            <a:ext cx="5169000" cy="6975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2400"/>
              <a:buNone/>
            </a:pPr>
            <a:r>
              <a:rPr lang="en-US">
                <a:latin typeface="Arial"/>
                <a:ea typeface="Arial"/>
                <a:cs typeface="Arial"/>
                <a:sym typeface="Arial"/>
              </a:rPr>
              <a:t>Forex Account Validation</a:t>
            </a:r>
            <a:endParaRPr>
              <a:latin typeface="Arial"/>
              <a:ea typeface="Arial"/>
              <a:cs typeface="Arial"/>
              <a:sym typeface="Arial"/>
            </a:endParaRPr>
          </a:p>
        </p:txBody>
      </p:sp>
      <p:sp>
        <p:nvSpPr>
          <p:cNvPr id="203" name="Google Shape;203;p22"/>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 name="Shape 62"/>
        <p:cNvGrpSpPr/>
        <p:nvPr/>
      </p:nvGrpSpPr>
      <p:grpSpPr>
        <a:xfrm>
          <a:off x="0" y="0"/>
          <a:ext cx="0" cy="0"/>
          <a:chOff x="0" y="0"/>
          <a:chExt cx="0" cy="0"/>
        </a:xfrm>
      </p:grpSpPr>
      <p:sp>
        <p:nvSpPr>
          <p:cNvPr id="63" name="Google Shape;63;p5"/>
          <p:cNvSpPr txBox="1"/>
          <p:nvPr>
            <p:ph type="title"/>
          </p:nvPr>
        </p:nvSpPr>
        <p:spPr>
          <a:xfrm>
            <a:off x="1079887" y="598726"/>
            <a:ext cx="5169000" cy="6975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lang="en-US">
                <a:solidFill>
                  <a:srgbClr val="00B050"/>
                </a:solidFill>
                <a:latin typeface="Arial"/>
                <a:ea typeface="Arial"/>
                <a:cs typeface="Arial"/>
                <a:sym typeface="Arial"/>
              </a:rPr>
              <a:t>EForT Application</a:t>
            </a:r>
            <a:endParaRPr>
              <a:solidFill>
                <a:srgbClr val="00B050"/>
              </a:solidFill>
              <a:latin typeface="Arial"/>
              <a:ea typeface="Arial"/>
              <a:cs typeface="Arial"/>
              <a:sym typeface="Arial"/>
            </a:endParaRPr>
          </a:p>
        </p:txBody>
      </p:sp>
      <p:sp>
        <p:nvSpPr>
          <p:cNvPr id="64" name="Google Shape;64;p5"/>
          <p:cNvSpPr txBox="1"/>
          <p:nvPr>
            <p:ph idx="1" type="body"/>
          </p:nvPr>
        </p:nvSpPr>
        <p:spPr>
          <a:xfrm>
            <a:off x="781900" y="1517875"/>
            <a:ext cx="5169000" cy="30312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600"/>
              </a:spcBef>
              <a:spcAft>
                <a:spcPts val="0"/>
              </a:spcAft>
              <a:buSzPts val="2400"/>
              <a:buNone/>
            </a:pPr>
            <a:r>
              <a:rPr lang="en-US" sz="1800">
                <a:solidFill>
                  <a:srgbClr val="FFFFFF"/>
                </a:solidFill>
                <a:latin typeface="Arial"/>
                <a:ea typeface="Arial"/>
                <a:cs typeface="Arial"/>
                <a:sym typeface="Arial"/>
              </a:rPr>
              <a:t>Empowered Forex Traders, or </a:t>
            </a:r>
            <a:r>
              <a:rPr b="1" lang="en-US" sz="1800">
                <a:solidFill>
                  <a:srgbClr val="FFFFFF"/>
                </a:solidFill>
                <a:latin typeface="Arial"/>
                <a:ea typeface="Arial"/>
                <a:cs typeface="Arial"/>
                <a:sym typeface="Arial"/>
              </a:rPr>
              <a:t>EForT</a:t>
            </a:r>
            <a:r>
              <a:rPr lang="en-US" sz="1800">
                <a:solidFill>
                  <a:srgbClr val="FFFFFF"/>
                </a:solidFill>
                <a:latin typeface="Arial"/>
                <a:ea typeface="Arial"/>
                <a:cs typeface="Arial"/>
                <a:sym typeface="Arial"/>
              </a:rPr>
              <a:t> for short, is a web application for the fictional </a:t>
            </a:r>
            <a:r>
              <a:rPr b="1" lang="en-US" sz="1800">
                <a:solidFill>
                  <a:srgbClr val="FFFFFF"/>
                </a:solidFill>
                <a:latin typeface="Arial"/>
                <a:ea typeface="Arial"/>
                <a:cs typeface="Arial"/>
                <a:sym typeface="Arial"/>
              </a:rPr>
              <a:t>Forex</a:t>
            </a:r>
            <a:r>
              <a:rPr lang="en-US" sz="1800">
                <a:solidFill>
                  <a:srgbClr val="FFFFFF"/>
                </a:solidFill>
                <a:latin typeface="Arial"/>
                <a:ea typeface="Arial"/>
                <a:cs typeface="Arial"/>
                <a:sym typeface="Arial"/>
              </a:rPr>
              <a:t> </a:t>
            </a:r>
            <a:r>
              <a:rPr b="1" lang="en-US" sz="1800">
                <a:solidFill>
                  <a:srgbClr val="FFFFFF"/>
                </a:solidFill>
                <a:latin typeface="Arial"/>
                <a:ea typeface="Arial"/>
                <a:cs typeface="Arial"/>
                <a:sym typeface="Arial"/>
              </a:rPr>
              <a:t>Metabroker</a:t>
            </a:r>
            <a:r>
              <a:rPr lang="en-US" sz="1800">
                <a:solidFill>
                  <a:srgbClr val="FFFFFF"/>
                </a:solidFill>
                <a:latin typeface="Arial"/>
                <a:ea typeface="Arial"/>
                <a:cs typeface="Arial"/>
                <a:sym typeface="Arial"/>
              </a:rPr>
              <a:t> company. </a:t>
            </a:r>
            <a:r>
              <a:rPr b="1" lang="en-US" sz="1800">
                <a:solidFill>
                  <a:srgbClr val="FFFFFF"/>
                </a:solidFill>
                <a:latin typeface="Arial"/>
                <a:ea typeface="Arial"/>
                <a:cs typeface="Arial"/>
                <a:sym typeface="Arial"/>
              </a:rPr>
              <a:t>EForT</a:t>
            </a:r>
            <a:r>
              <a:rPr lang="en-US" sz="1800">
                <a:solidFill>
                  <a:srgbClr val="FFFFFF"/>
                </a:solidFill>
                <a:latin typeface="Arial"/>
                <a:ea typeface="Arial"/>
                <a:cs typeface="Arial"/>
                <a:sym typeface="Arial"/>
              </a:rPr>
              <a:t> is meant to aid clients with little to no knowledge of Foreign Exchange in successfully trading like a professional, achieved through our advanced trading algorithms.</a:t>
            </a:r>
            <a:endParaRPr/>
          </a:p>
        </p:txBody>
      </p:sp>
      <p:sp>
        <p:nvSpPr>
          <p:cNvPr id="65" name="Google Shape;65;p5"/>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fld id="{00000000-1234-1234-1234-123412341234}" type="slidenum">
              <a:rPr lang="en-US"/>
              <a:t>‹#›</a:t>
            </a:fld>
            <a:endParaRPr/>
          </a:p>
        </p:txBody>
      </p:sp>
      <p:pic>
        <p:nvPicPr>
          <p:cNvPr descr="A close up of a sign&#10;&#10;Description automatically generated" id="66" name="Google Shape;66;p5"/>
          <p:cNvPicPr preferRelativeResize="0"/>
          <p:nvPr/>
        </p:nvPicPr>
        <p:blipFill rotWithShape="1">
          <a:blip r:embed="rId3">
            <a:alphaModFix/>
          </a:blip>
          <a:srcRect b="0" l="0" r="0" t="0"/>
          <a:stretch/>
        </p:blipFill>
        <p:spPr>
          <a:xfrm>
            <a:off x="3875438" y="778955"/>
            <a:ext cx="1393123" cy="417297"/>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7" name="Shape 207"/>
        <p:cNvGrpSpPr/>
        <p:nvPr/>
      </p:nvGrpSpPr>
      <p:grpSpPr>
        <a:xfrm>
          <a:off x="0" y="0"/>
          <a:ext cx="0" cy="0"/>
          <a:chOff x="0" y="0"/>
          <a:chExt cx="0" cy="0"/>
        </a:xfrm>
      </p:grpSpPr>
      <p:sp>
        <p:nvSpPr>
          <p:cNvPr id="208" name="Google Shape;208;p23"/>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fld id="{00000000-1234-1234-1234-123412341234}" type="slidenum">
              <a:rPr lang="en-US"/>
              <a:t>‹#›</a:t>
            </a:fld>
            <a:endParaRPr/>
          </a:p>
        </p:txBody>
      </p:sp>
      <p:pic>
        <p:nvPicPr>
          <p:cNvPr descr="A picture containing drawing, game&#10;&#10;Description automatically generated" id="209" name="Google Shape;209;p23"/>
          <p:cNvPicPr preferRelativeResize="0"/>
          <p:nvPr/>
        </p:nvPicPr>
        <p:blipFill rotWithShape="1">
          <a:blip r:embed="rId3">
            <a:alphaModFix/>
          </a:blip>
          <a:srcRect b="0" l="0" r="0" t="0"/>
          <a:stretch/>
        </p:blipFill>
        <p:spPr>
          <a:xfrm>
            <a:off x="0" y="1578103"/>
            <a:ext cx="9144000" cy="18034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 name="Shape 213"/>
        <p:cNvGrpSpPr/>
        <p:nvPr/>
      </p:nvGrpSpPr>
      <p:grpSpPr>
        <a:xfrm>
          <a:off x="0" y="0"/>
          <a:ext cx="0" cy="0"/>
          <a:chOff x="0" y="0"/>
          <a:chExt cx="0" cy="0"/>
        </a:xfrm>
      </p:grpSpPr>
      <p:sp>
        <p:nvSpPr>
          <p:cNvPr id="214" name="Google Shape;214;p24"/>
          <p:cNvSpPr txBox="1"/>
          <p:nvPr>
            <p:ph idx="4294967295" type="ctrTitle"/>
          </p:nvPr>
        </p:nvSpPr>
        <p:spPr>
          <a:xfrm>
            <a:off x="1495425" y="2269150"/>
            <a:ext cx="6000600" cy="11598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chemeClr val="dk2"/>
              </a:buClr>
              <a:buSzPts val="2400"/>
              <a:buFont typeface="Montserrat"/>
              <a:buNone/>
            </a:pPr>
            <a:r>
              <a:rPr b="1" i="0" lang="en-US" sz="7200" u="none" cap="none" strike="noStrike">
                <a:solidFill>
                  <a:schemeClr val="dk1"/>
                </a:solidFill>
                <a:latin typeface="Montserrat"/>
                <a:ea typeface="Montserrat"/>
                <a:cs typeface="Montserrat"/>
                <a:sym typeface="Montserrat"/>
              </a:rPr>
              <a:t>BIG CONCEPT</a:t>
            </a:r>
            <a:endParaRPr b="1" i="0" sz="7200" u="none" cap="none" strike="noStrike">
              <a:solidFill>
                <a:schemeClr val="dk1"/>
              </a:solidFill>
              <a:latin typeface="Montserrat"/>
              <a:ea typeface="Montserrat"/>
              <a:cs typeface="Montserrat"/>
              <a:sym typeface="Montserrat"/>
            </a:endParaRPr>
          </a:p>
        </p:txBody>
      </p:sp>
      <p:sp>
        <p:nvSpPr>
          <p:cNvPr id="215" name="Google Shape;215;p24"/>
          <p:cNvSpPr txBox="1"/>
          <p:nvPr>
            <p:ph idx="4294967295" type="subTitle"/>
          </p:nvPr>
        </p:nvSpPr>
        <p:spPr>
          <a:xfrm>
            <a:off x="1533525" y="3411550"/>
            <a:ext cx="5143500" cy="78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600"/>
              </a:spcBef>
              <a:spcAft>
                <a:spcPts val="0"/>
              </a:spcAft>
              <a:buClr>
                <a:schemeClr val="dk2"/>
              </a:buClr>
              <a:buSzPts val="2400"/>
              <a:buFont typeface="PT Serif"/>
              <a:buNone/>
            </a:pPr>
            <a:r>
              <a:rPr b="0" i="0" lang="en-US" sz="1800" u="none" cap="none" strike="noStrike">
                <a:solidFill>
                  <a:schemeClr val="dk2"/>
                </a:solidFill>
                <a:latin typeface="PT Serif"/>
                <a:ea typeface="PT Serif"/>
                <a:cs typeface="PT Serif"/>
                <a:sym typeface="PT Serif"/>
              </a:rPr>
              <a:t>Bring the attention of your audience over a key concept using icons or illustrations</a:t>
            </a:r>
            <a:endParaRPr b="0" i="0" sz="1800" u="none" cap="none" strike="noStrike">
              <a:solidFill>
                <a:schemeClr val="dk2"/>
              </a:solidFill>
              <a:latin typeface="PT Serif"/>
              <a:ea typeface="PT Serif"/>
              <a:cs typeface="PT Serif"/>
              <a:sym typeface="PT Serif"/>
            </a:endParaRPr>
          </a:p>
        </p:txBody>
      </p:sp>
      <p:sp>
        <p:nvSpPr>
          <p:cNvPr id="216" name="Google Shape;216;p24"/>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fld id="{00000000-1234-1234-1234-123412341234}" type="slidenum">
              <a:rPr lang="en-US"/>
              <a:t>‹#›</a:t>
            </a:fld>
            <a:endParaRPr/>
          </a:p>
        </p:txBody>
      </p:sp>
      <p:pic>
        <p:nvPicPr>
          <p:cNvPr descr="A close up of a piece of paper&#10;&#10;Description automatically generated" id="217" name="Google Shape;217;p24"/>
          <p:cNvPicPr preferRelativeResize="0"/>
          <p:nvPr/>
        </p:nvPicPr>
        <p:blipFill rotWithShape="1">
          <a:blip r:embed="rId3">
            <a:alphaModFix/>
          </a:blip>
          <a:srcRect b="0" l="0" r="0" t="0"/>
          <a:stretch/>
        </p:blipFill>
        <p:spPr>
          <a:xfrm>
            <a:off x="1438005" y="0"/>
            <a:ext cx="6267990" cy="51435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1" name="Shape 221"/>
        <p:cNvGrpSpPr/>
        <p:nvPr/>
      </p:nvGrpSpPr>
      <p:grpSpPr>
        <a:xfrm>
          <a:off x="0" y="0"/>
          <a:ext cx="0" cy="0"/>
          <a:chOff x="0" y="0"/>
          <a:chExt cx="0" cy="0"/>
        </a:xfrm>
      </p:grpSpPr>
      <p:sp>
        <p:nvSpPr>
          <p:cNvPr id="222" name="Google Shape;222;p25"/>
          <p:cNvSpPr txBox="1"/>
          <p:nvPr>
            <p:ph type="title"/>
          </p:nvPr>
        </p:nvSpPr>
        <p:spPr>
          <a:xfrm>
            <a:off x="717780" y="780900"/>
            <a:ext cx="5169000" cy="697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US"/>
              <a:t>Main Algorithm(Validate)</a:t>
            </a:r>
            <a:endParaRPr/>
          </a:p>
        </p:txBody>
      </p:sp>
      <p:sp>
        <p:nvSpPr>
          <p:cNvPr id="223" name="Google Shape;223;p25"/>
          <p:cNvSpPr txBox="1"/>
          <p:nvPr>
            <p:ph idx="1" type="body"/>
          </p:nvPr>
        </p:nvSpPr>
        <p:spPr>
          <a:xfrm>
            <a:off x="624900" y="1591750"/>
            <a:ext cx="5169000" cy="3031200"/>
          </a:xfrm>
          <a:prstGeom prst="rect">
            <a:avLst/>
          </a:prstGeom>
        </p:spPr>
        <p:txBody>
          <a:bodyPr anchorCtr="0" anchor="t" bIns="91425" lIns="91425" spcFirstLastPara="1" rIns="91425" wrap="square" tIns="91425">
            <a:noAutofit/>
          </a:bodyPr>
          <a:lstStyle/>
          <a:p>
            <a:pPr indent="-304800" lvl="0" marL="457200" rtl="0" algn="l">
              <a:lnSpc>
                <a:spcPct val="115000"/>
              </a:lnSpc>
              <a:spcBef>
                <a:spcPts val="0"/>
              </a:spcBef>
              <a:spcAft>
                <a:spcPts val="0"/>
              </a:spcAft>
              <a:buClr>
                <a:srgbClr val="00B050"/>
              </a:buClr>
              <a:buSzPts val="1200"/>
              <a:buFont typeface="Arial"/>
              <a:buChar char="⊸"/>
            </a:pPr>
            <a:r>
              <a:rPr lang="en-US" sz="1200">
                <a:solidFill>
                  <a:srgbClr val="FFFFFF"/>
                </a:solidFill>
                <a:latin typeface="Arial"/>
                <a:ea typeface="Arial"/>
                <a:cs typeface="Arial"/>
                <a:sym typeface="Arial"/>
              </a:rPr>
              <a:t>The validate icon is clicked on by a trader on their my forex accounts page</a:t>
            </a:r>
            <a:endParaRPr sz="1200">
              <a:solidFill>
                <a:srgbClr val="FFFFFF"/>
              </a:solidFill>
              <a:latin typeface="Arial"/>
              <a:ea typeface="Arial"/>
              <a:cs typeface="Arial"/>
              <a:sym typeface="Arial"/>
            </a:endParaRPr>
          </a:p>
          <a:p>
            <a:pPr indent="-304800" lvl="0" marL="457200" rtl="0" algn="l">
              <a:lnSpc>
                <a:spcPct val="115000"/>
              </a:lnSpc>
              <a:spcBef>
                <a:spcPts val="0"/>
              </a:spcBef>
              <a:spcAft>
                <a:spcPts val="0"/>
              </a:spcAft>
              <a:buClr>
                <a:srgbClr val="00B050"/>
              </a:buClr>
              <a:buSzPts val="1200"/>
              <a:buFont typeface="Arial"/>
              <a:buChar char="⊸"/>
            </a:pPr>
            <a:r>
              <a:rPr lang="en-US" sz="1200">
                <a:solidFill>
                  <a:srgbClr val="FFFFFF"/>
                </a:solidFill>
                <a:latin typeface="Arial"/>
                <a:ea typeface="Arial"/>
                <a:cs typeface="Arial"/>
                <a:sym typeface="Arial"/>
              </a:rPr>
              <a:t>A server and terminal are then chosen by an auto scheduler that looks for an open terminal</a:t>
            </a:r>
            <a:endParaRPr sz="1200">
              <a:solidFill>
                <a:srgbClr val="FFFFFF"/>
              </a:solidFill>
              <a:latin typeface="Arial"/>
              <a:ea typeface="Arial"/>
              <a:cs typeface="Arial"/>
              <a:sym typeface="Arial"/>
            </a:endParaRPr>
          </a:p>
          <a:p>
            <a:pPr indent="-304800" lvl="0" marL="457200" rtl="0" algn="l">
              <a:lnSpc>
                <a:spcPct val="115000"/>
              </a:lnSpc>
              <a:spcBef>
                <a:spcPts val="0"/>
              </a:spcBef>
              <a:spcAft>
                <a:spcPts val="0"/>
              </a:spcAft>
              <a:buClr>
                <a:srgbClr val="00B050"/>
              </a:buClr>
              <a:buSzPts val="1200"/>
              <a:buFont typeface="Arial"/>
              <a:buChar char="⊸"/>
            </a:pPr>
            <a:r>
              <a:rPr lang="en-US" sz="1200">
                <a:solidFill>
                  <a:srgbClr val="FFFFFF"/>
                </a:solidFill>
                <a:latin typeface="Arial"/>
                <a:ea typeface="Arial"/>
                <a:cs typeface="Arial"/>
                <a:sym typeface="Arial"/>
              </a:rPr>
              <a:t>Once chosen the Web API Start Terminal function will call the VPS Start Terminal function to validate the forex account</a:t>
            </a:r>
            <a:endParaRPr sz="1200">
              <a:solidFill>
                <a:srgbClr val="FFFFFF"/>
              </a:solidFill>
              <a:latin typeface="Arial"/>
              <a:ea typeface="Arial"/>
              <a:cs typeface="Arial"/>
              <a:sym typeface="Arial"/>
            </a:endParaRPr>
          </a:p>
          <a:p>
            <a:pPr indent="-304800" lvl="0" marL="457200" rtl="0" algn="l">
              <a:lnSpc>
                <a:spcPct val="115000"/>
              </a:lnSpc>
              <a:spcBef>
                <a:spcPts val="0"/>
              </a:spcBef>
              <a:spcAft>
                <a:spcPts val="0"/>
              </a:spcAft>
              <a:buClr>
                <a:srgbClr val="00B050"/>
              </a:buClr>
              <a:buSzPts val="1200"/>
              <a:buFont typeface="Arial"/>
              <a:buChar char="⊸"/>
            </a:pPr>
            <a:r>
              <a:rPr lang="en-US" sz="1200">
                <a:solidFill>
                  <a:srgbClr val="FFFFFF"/>
                </a:solidFill>
                <a:latin typeface="Arial"/>
                <a:ea typeface="Arial"/>
                <a:cs typeface="Arial"/>
                <a:sym typeface="Arial"/>
              </a:rPr>
              <a:t>The credentials for the forex account are passed to an MT5 Terminal through the common.ini file</a:t>
            </a:r>
            <a:endParaRPr sz="1200">
              <a:solidFill>
                <a:srgbClr val="FFFFFF"/>
              </a:solidFill>
              <a:latin typeface="Arial"/>
              <a:ea typeface="Arial"/>
              <a:cs typeface="Arial"/>
              <a:sym typeface="Arial"/>
            </a:endParaRPr>
          </a:p>
          <a:p>
            <a:pPr indent="-304800" lvl="0" marL="457200" rtl="0" algn="l">
              <a:lnSpc>
                <a:spcPct val="115000"/>
              </a:lnSpc>
              <a:spcBef>
                <a:spcPts val="0"/>
              </a:spcBef>
              <a:spcAft>
                <a:spcPts val="0"/>
              </a:spcAft>
              <a:buClr>
                <a:srgbClr val="00B050"/>
              </a:buClr>
              <a:buSzPts val="1200"/>
              <a:buFont typeface="Arial"/>
              <a:buChar char="⊸"/>
            </a:pPr>
            <a:r>
              <a:rPr lang="en-US" sz="1200">
                <a:solidFill>
                  <a:srgbClr val="FFFFFF"/>
                </a:solidFill>
                <a:latin typeface="Arial"/>
                <a:ea typeface="Arial"/>
                <a:cs typeface="Arial"/>
                <a:sym typeface="Arial"/>
              </a:rPr>
              <a:t>If the credentials are correct</a:t>
            </a:r>
            <a:r>
              <a:rPr lang="en-US">
                <a:solidFill>
                  <a:srgbClr val="FFFFFF"/>
                </a:solidFill>
              </a:rPr>
              <a:t>, </a:t>
            </a:r>
            <a:r>
              <a:rPr lang="en-US" sz="1200">
                <a:solidFill>
                  <a:srgbClr val="FFFFFF"/>
                </a:solidFill>
                <a:latin typeface="Arial"/>
                <a:ea typeface="Arial"/>
                <a:cs typeface="Arial"/>
                <a:sym typeface="Arial"/>
              </a:rPr>
              <a:t>login to the MT5 server will be successful, denoted through a</a:t>
            </a:r>
            <a:r>
              <a:rPr lang="en-US">
                <a:solidFill>
                  <a:srgbClr val="FFFFFF"/>
                </a:solidFill>
              </a:rPr>
              <a:t>n exit code read by the VPS</a:t>
            </a:r>
            <a:endParaRPr sz="1200">
              <a:solidFill>
                <a:srgbClr val="FFFFFF"/>
              </a:solidFill>
              <a:latin typeface="Arial"/>
              <a:ea typeface="Arial"/>
              <a:cs typeface="Arial"/>
              <a:sym typeface="Arial"/>
            </a:endParaRPr>
          </a:p>
          <a:p>
            <a:pPr indent="-304800" lvl="0" marL="457200" rtl="0" algn="l">
              <a:lnSpc>
                <a:spcPct val="115000"/>
              </a:lnSpc>
              <a:spcBef>
                <a:spcPts val="0"/>
              </a:spcBef>
              <a:spcAft>
                <a:spcPts val="0"/>
              </a:spcAft>
              <a:buClr>
                <a:srgbClr val="00B050"/>
              </a:buClr>
              <a:buSzPts val="1200"/>
              <a:buFont typeface="Arial"/>
              <a:buChar char="⊸"/>
            </a:pPr>
            <a:r>
              <a:rPr lang="en-US" sz="1200">
                <a:solidFill>
                  <a:srgbClr val="FFFFFF"/>
                </a:solidFill>
                <a:latin typeface="Arial"/>
                <a:ea typeface="Arial"/>
                <a:cs typeface="Arial"/>
                <a:sym typeface="Arial"/>
              </a:rPr>
              <a:t>A successful login will be reflected in the EForT UI, and unsuccessful login will not be reflected</a:t>
            </a:r>
            <a:endParaRPr sz="1200">
              <a:solidFill>
                <a:srgbClr val="FFFFFF"/>
              </a:solidFill>
              <a:latin typeface="Arial"/>
              <a:ea typeface="Arial"/>
              <a:cs typeface="Arial"/>
              <a:sym typeface="Arial"/>
            </a:endParaRPr>
          </a:p>
          <a:p>
            <a:pPr indent="0" lvl="0" marL="0" rtl="0" algn="l">
              <a:lnSpc>
                <a:spcPct val="115000"/>
              </a:lnSpc>
              <a:spcBef>
                <a:spcPts val="0"/>
              </a:spcBef>
              <a:spcAft>
                <a:spcPts val="0"/>
              </a:spcAft>
              <a:buNone/>
            </a:pPr>
            <a:r>
              <a:t/>
            </a:r>
            <a:endParaRPr sz="1800">
              <a:solidFill>
                <a:srgbClr val="000000"/>
              </a:solidFill>
              <a:latin typeface="Open Sans"/>
              <a:ea typeface="Open Sans"/>
              <a:cs typeface="Open Sans"/>
              <a:sym typeface="Open Sans"/>
            </a:endParaRPr>
          </a:p>
        </p:txBody>
      </p:sp>
      <p:sp>
        <p:nvSpPr>
          <p:cNvPr id="224" name="Google Shape;224;p25"/>
          <p:cNvSpPr txBox="1"/>
          <p:nvPr>
            <p:ph idx="12" type="sldNum"/>
          </p:nvPr>
        </p:nvSpPr>
        <p:spPr>
          <a:xfrm>
            <a:off x="76200" y="39925"/>
            <a:ext cx="548700" cy="360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sp>
        <p:nvSpPr>
          <p:cNvPr id="229" name="Google Shape;229;p26"/>
          <p:cNvSpPr txBox="1"/>
          <p:nvPr>
            <p:ph type="title"/>
          </p:nvPr>
        </p:nvSpPr>
        <p:spPr>
          <a:xfrm>
            <a:off x="759355" y="344475"/>
            <a:ext cx="5169000" cy="697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US"/>
              <a:t>Summary</a:t>
            </a:r>
            <a:endParaRPr/>
          </a:p>
        </p:txBody>
      </p:sp>
      <p:sp>
        <p:nvSpPr>
          <p:cNvPr id="230" name="Google Shape;230;p26"/>
          <p:cNvSpPr txBox="1"/>
          <p:nvPr>
            <p:ph idx="1" type="body"/>
          </p:nvPr>
        </p:nvSpPr>
        <p:spPr>
          <a:xfrm>
            <a:off x="312530" y="1139549"/>
            <a:ext cx="5169000" cy="3031200"/>
          </a:xfrm>
          <a:prstGeom prst="rect">
            <a:avLst/>
          </a:prstGeom>
        </p:spPr>
        <p:txBody>
          <a:bodyPr anchorCtr="0" anchor="t" bIns="91425" lIns="91425" spcFirstLastPara="1" rIns="91425" wrap="square" tIns="91425">
            <a:noAutofit/>
          </a:bodyPr>
          <a:lstStyle/>
          <a:p>
            <a:pPr indent="-304800" lvl="0" marL="457200" marR="0" rtl="0" algn="l">
              <a:lnSpc>
                <a:spcPct val="115000"/>
              </a:lnSpc>
              <a:spcBef>
                <a:spcPts val="2304"/>
              </a:spcBef>
              <a:spcAft>
                <a:spcPts val="0"/>
              </a:spcAft>
              <a:buClr>
                <a:srgbClr val="00B050"/>
              </a:buClr>
              <a:buSzPts val="1200"/>
              <a:buFont typeface="Arial"/>
              <a:buChar char="⊸"/>
            </a:pPr>
            <a:r>
              <a:rPr lang="en-US" sz="1200">
                <a:solidFill>
                  <a:srgbClr val="FFFFFF"/>
                </a:solidFill>
                <a:latin typeface="Arial"/>
                <a:ea typeface="Arial"/>
                <a:cs typeface="Arial"/>
                <a:sym typeface="Arial"/>
              </a:rPr>
              <a:t>The first section consisted of testing the functionality of the API in the Web App and VPS that were already implemented to ensure that they function as they should. Any negative functionality that did not meet acceptance criteria were edited and then retested.</a:t>
            </a:r>
            <a:endParaRPr sz="1200">
              <a:solidFill>
                <a:srgbClr val="FFFFFF"/>
              </a:solidFill>
              <a:latin typeface="Arial"/>
              <a:ea typeface="Arial"/>
              <a:cs typeface="Arial"/>
              <a:sym typeface="Arial"/>
            </a:endParaRPr>
          </a:p>
          <a:p>
            <a:pPr indent="-304800" lvl="0" marL="457200" rtl="0" algn="just">
              <a:lnSpc>
                <a:spcPct val="115000"/>
              </a:lnSpc>
              <a:spcBef>
                <a:spcPts val="0"/>
              </a:spcBef>
              <a:spcAft>
                <a:spcPts val="0"/>
              </a:spcAft>
              <a:buClr>
                <a:srgbClr val="00B050"/>
              </a:buClr>
              <a:buSzPts val="1200"/>
              <a:buFont typeface="Arial"/>
              <a:buChar char="⊸"/>
            </a:pPr>
            <a:r>
              <a:rPr lang="en-US" sz="1200">
                <a:solidFill>
                  <a:srgbClr val="FFFFFF"/>
                </a:solidFill>
                <a:latin typeface="Arial"/>
                <a:ea typeface="Arial"/>
                <a:cs typeface="Arial"/>
                <a:sym typeface="Arial"/>
              </a:rPr>
              <a:t>The second section focused around the feature of Validating a forex account on EForT. We implemented changes to the Web App and VPS api that corresponded to this feature in order to achieve the result of having the Validation reflected to the user under Forex Accounts. </a:t>
            </a:r>
            <a:endParaRPr sz="1200">
              <a:solidFill>
                <a:srgbClr val="FFFFFF"/>
              </a:solidFill>
              <a:latin typeface="Arial"/>
              <a:ea typeface="Arial"/>
              <a:cs typeface="Arial"/>
              <a:sym typeface="Arial"/>
            </a:endParaRPr>
          </a:p>
          <a:p>
            <a:pPr indent="-304800" lvl="0" marL="457200" rtl="0" algn="just">
              <a:lnSpc>
                <a:spcPct val="115000"/>
              </a:lnSpc>
              <a:spcBef>
                <a:spcPts val="0"/>
              </a:spcBef>
              <a:spcAft>
                <a:spcPts val="0"/>
              </a:spcAft>
              <a:buClr>
                <a:srgbClr val="00B050"/>
              </a:buClr>
              <a:buSzPts val="1200"/>
              <a:buFont typeface="Arial"/>
              <a:buChar char="⊸"/>
            </a:pPr>
            <a:r>
              <a:rPr lang="en-US" sz="1200">
                <a:solidFill>
                  <a:srgbClr val="FFFFFF"/>
                </a:solidFill>
                <a:latin typeface="Arial"/>
                <a:ea typeface="Arial"/>
                <a:cs typeface="Arial"/>
                <a:sym typeface="Arial"/>
              </a:rPr>
              <a:t>The third section consisted of fixing the functions of the expert advisor that is responsible for logging into the MetaTrader terminal with account credentials passed by the VPS API. When an account is logged into properly the meta trader terminal closes with an exit code of  0 which is a valid account. If the account is not valid the terminal closes with an exit of 55. This exit code determines the validation.</a:t>
            </a:r>
            <a:endParaRPr sz="1200">
              <a:solidFill>
                <a:srgbClr val="FFFFFF"/>
              </a:solidFill>
              <a:latin typeface="Arial"/>
              <a:ea typeface="Arial"/>
              <a:cs typeface="Arial"/>
              <a:sym typeface="Arial"/>
            </a:endParaRPr>
          </a:p>
          <a:p>
            <a:pPr indent="0" lvl="0" marL="457200" rtl="0" algn="just">
              <a:lnSpc>
                <a:spcPct val="115000"/>
              </a:lnSpc>
              <a:spcBef>
                <a:spcPts val="1584"/>
              </a:spcBef>
              <a:spcAft>
                <a:spcPts val="0"/>
              </a:spcAft>
              <a:buNone/>
            </a:pPr>
            <a:r>
              <a:t/>
            </a:r>
            <a:endParaRPr sz="1200">
              <a:solidFill>
                <a:srgbClr val="FFFFFF"/>
              </a:solidFill>
              <a:latin typeface="Arial"/>
              <a:ea typeface="Arial"/>
              <a:cs typeface="Arial"/>
              <a:sym typeface="Arial"/>
            </a:endParaRPr>
          </a:p>
          <a:p>
            <a:pPr indent="0" lvl="0" marL="282575" rtl="0" algn="just">
              <a:lnSpc>
                <a:spcPct val="115000"/>
              </a:lnSpc>
              <a:spcBef>
                <a:spcPts val="2016"/>
              </a:spcBef>
              <a:spcAft>
                <a:spcPts val="0"/>
              </a:spcAft>
              <a:buNone/>
            </a:pPr>
            <a:r>
              <a:t/>
            </a:r>
            <a:endParaRPr sz="1200">
              <a:solidFill>
                <a:srgbClr val="FFFFFF"/>
              </a:solidFill>
              <a:latin typeface="Arial"/>
              <a:ea typeface="Arial"/>
              <a:cs typeface="Arial"/>
              <a:sym typeface="Arial"/>
            </a:endParaRPr>
          </a:p>
        </p:txBody>
      </p:sp>
      <p:sp>
        <p:nvSpPr>
          <p:cNvPr id="231" name="Google Shape;231;p26"/>
          <p:cNvSpPr txBox="1"/>
          <p:nvPr>
            <p:ph idx="12" type="sldNum"/>
          </p:nvPr>
        </p:nvSpPr>
        <p:spPr>
          <a:xfrm>
            <a:off x="76200" y="39925"/>
            <a:ext cx="548700" cy="360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5" name="Shape 235"/>
        <p:cNvGrpSpPr/>
        <p:nvPr/>
      </p:nvGrpSpPr>
      <p:grpSpPr>
        <a:xfrm>
          <a:off x="0" y="0"/>
          <a:ext cx="0" cy="0"/>
          <a:chOff x="0" y="0"/>
          <a:chExt cx="0" cy="0"/>
        </a:xfrm>
      </p:grpSpPr>
      <p:sp>
        <p:nvSpPr>
          <p:cNvPr id="236" name="Google Shape;236;p27"/>
          <p:cNvSpPr txBox="1"/>
          <p:nvPr>
            <p:ph type="title"/>
          </p:nvPr>
        </p:nvSpPr>
        <p:spPr>
          <a:xfrm>
            <a:off x="717780" y="780900"/>
            <a:ext cx="5169000" cy="697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US"/>
              <a:t>Contact</a:t>
            </a:r>
            <a:endParaRPr/>
          </a:p>
        </p:txBody>
      </p:sp>
      <p:sp>
        <p:nvSpPr>
          <p:cNvPr id="237" name="Google Shape;237;p27"/>
          <p:cNvSpPr txBox="1"/>
          <p:nvPr>
            <p:ph idx="1" type="body"/>
          </p:nvPr>
        </p:nvSpPr>
        <p:spPr>
          <a:xfrm>
            <a:off x="624900" y="1425525"/>
            <a:ext cx="5169000" cy="3031200"/>
          </a:xfrm>
          <a:prstGeom prst="rect">
            <a:avLst/>
          </a:prstGeom>
        </p:spPr>
        <p:txBody>
          <a:bodyPr anchorCtr="0" anchor="t" bIns="91425" lIns="91425" spcFirstLastPara="1" rIns="91425" wrap="square" tIns="91425">
            <a:noAutofit/>
          </a:bodyPr>
          <a:lstStyle/>
          <a:p>
            <a:pPr indent="-304800" lvl="0" marL="457200" rtl="0" algn="l">
              <a:spcBef>
                <a:spcPts val="600"/>
              </a:spcBef>
              <a:spcAft>
                <a:spcPts val="0"/>
              </a:spcAft>
              <a:buSzPts val="1200"/>
              <a:buFont typeface="Arial"/>
              <a:buChar char="⊸"/>
            </a:pPr>
            <a:r>
              <a:rPr lang="en-US" sz="1200">
                <a:latin typeface="Arial"/>
                <a:ea typeface="Arial"/>
                <a:cs typeface="Arial"/>
                <a:sym typeface="Arial"/>
              </a:rPr>
              <a:t>Victoria Guerra(vguer036@fiu.edu)</a:t>
            </a:r>
            <a:endParaRPr sz="1200">
              <a:latin typeface="Arial"/>
              <a:ea typeface="Arial"/>
              <a:cs typeface="Arial"/>
              <a:sym typeface="Arial"/>
            </a:endParaRPr>
          </a:p>
          <a:p>
            <a:pPr indent="-304800" lvl="0" marL="457200" rtl="0" algn="l">
              <a:spcBef>
                <a:spcPts val="0"/>
              </a:spcBef>
              <a:spcAft>
                <a:spcPts val="0"/>
              </a:spcAft>
              <a:buSzPts val="1200"/>
              <a:buFont typeface="Arial"/>
              <a:buChar char="⊸"/>
            </a:pPr>
            <a:r>
              <a:rPr lang="en-US" sz="1200">
                <a:latin typeface="Arial"/>
                <a:ea typeface="Arial"/>
                <a:cs typeface="Arial"/>
                <a:sym typeface="Arial"/>
              </a:rPr>
              <a:t>Gabi Abdennabi(</a:t>
            </a:r>
            <a:r>
              <a:rPr lang="en-US" sz="1200" u="sng">
                <a:solidFill>
                  <a:schemeClr val="hlink"/>
                </a:solidFill>
                <a:latin typeface="Arial"/>
                <a:ea typeface="Arial"/>
                <a:cs typeface="Arial"/>
                <a:sym typeface="Arial"/>
                <a:hlinkClick r:id="rId3"/>
              </a:rPr>
              <a:t>gabde002@fiu.edu</a:t>
            </a:r>
            <a:r>
              <a:rPr lang="en-US" sz="1200">
                <a:latin typeface="Arial"/>
                <a:ea typeface="Arial"/>
                <a:cs typeface="Arial"/>
                <a:sym typeface="Arial"/>
              </a:rPr>
              <a:t>)</a:t>
            </a:r>
            <a:endParaRPr sz="1200">
              <a:latin typeface="Arial"/>
              <a:ea typeface="Arial"/>
              <a:cs typeface="Arial"/>
              <a:sym typeface="Arial"/>
            </a:endParaRPr>
          </a:p>
          <a:p>
            <a:pPr indent="-304800" lvl="0" marL="457200" rtl="0" algn="l">
              <a:spcBef>
                <a:spcPts val="0"/>
              </a:spcBef>
              <a:spcAft>
                <a:spcPts val="0"/>
              </a:spcAft>
              <a:buSzPts val="1200"/>
              <a:buFont typeface="Arial"/>
              <a:buChar char="⊸"/>
            </a:pPr>
            <a:r>
              <a:rPr lang="en-US" sz="1200">
                <a:latin typeface="Arial"/>
                <a:ea typeface="Arial"/>
                <a:cs typeface="Arial"/>
                <a:sym typeface="Arial"/>
              </a:rPr>
              <a:t>Masoud Sadjadi(sadjadi@cis.fiu.edu)</a:t>
            </a:r>
            <a:endParaRPr sz="1200">
              <a:latin typeface="Arial"/>
              <a:ea typeface="Arial"/>
              <a:cs typeface="Arial"/>
              <a:sym typeface="Arial"/>
            </a:endParaRPr>
          </a:p>
        </p:txBody>
      </p:sp>
      <p:sp>
        <p:nvSpPr>
          <p:cNvPr id="238" name="Google Shape;238;p27"/>
          <p:cNvSpPr txBox="1"/>
          <p:nvPr>
            <p:ph idx="12" type="sldNum"/>
          </p:nvPr>
        </p:nvSpPr>
        <p:spPr>
          <a:xfrm>
            <a:off x="76200" y="39925"/>
            <a:ext cx="548700" cy="360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fld id="{00000000-1234-1234-1234-123412341234}" type="slidenum">
              <a:rPr lang="en-US"/>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 name="Shape 70"/>
        <p:cNvGrpSpPr/>
        <p:nvPr/>
      </p:nvGrpSpPr>
      <p:grpSpPr>
        <a:xfrm>
          <a:off x="0" y="0"/>
          <a:ext cx="0" cy="0"/>
          <a:chOff x="0" y="0"/>
          <a:chExt cx="0" cy="0"/>
        </a:xfrm>
      </p:grpSpPr>
      <p:sp>
        <p:nvSpPr>
          <p:cNvPr id="71" name="Google Shape;71;p6"/>
          <p:cNvSpPr txBox="1"/>
          <p:nvPr>
            <p:ph type="title"/>
          </p:nvPr>
        </p:nvSpPr>
        <p:spPr>
          <a:xfrm>
            <a:off x="717780" y="399925"/>
            <a:ext cx="5169000" cy="6975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2400"/>
              <a:buNone/>
            </a:pPr>
            <a:r>
              <a:rPr lang="en-US">
                <a:solidFill>
                  <a:srgbClr val="00B050"/>
                </a:solidFill>
                <a:latin typeface="Arial"/>
                <a:ea typeface="Arial"/>
                <a:cs typeface="Arial"/>
                <a:sym typeface="Arial"/>
              </a:rPr>
              <a:t>EFWE</a:t>
            </a:r>
            <a:endParaRPr>
              <a:solidFill>
                <a:srgbClr val="00B050"/>
              </a:solidFill>
              <a:latin typeface="Arial"/>
              <a:ea typeface="Arial"/>
              <a:cs typeface="Arial"/>
              <a:sym typeface="Arial"/>
            </a:endParaRPr>
          </a:p>
        </p:txBody>
      </p:sp>
      <p:sp>
        <p:nvSpPr>
          <p:cNvPr id="72" name="Google Shape;72;p6"/>
          <p:cNvSpPr txBox="1"/>
          <p:nvPr>
            <p:ph idx="1" type="body"/>
          </p:nvPr>
        </p:nvSpPr>
        <p:spPr>
          <a:xfrm>
            <a:off x="624900" y="1056150"/>
            <a:ext cx="5169000" cy="30312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600"/>
              </a:spcBef>
              <a:spcAft>
                <a:spcPts val="0"/>
              </a:spcAft>
              <a:buSzPts val="2400"/>
              <a:buNone/>
            </a:pPr>
            <a:r>
              <a:rPr lang="en-US" sz="1800">
                <a:solidFill>
                  <a:srgbClr val="FFFFFF"/>
                </a:solidFill>
                <a:latin typeface="Arial"/>
                <a:ea typeface="Arial"/>
                <a:cs typeface="Arial"/>
                <a:sym typeface="Arial"/>
              </a:rPr>
              <a:t>The </a:t>
            </a:r>
            <a:r>
              <a:rPr b="1" lang="en-US" sz="1800">
                <a:solidFill>
                  <a:srgbClr val="FFFFFF"/>
                </a:solidFill>
                <a:latin typeface="Arial"/>
                <a:ea typeface="Arial"/>
                <a:cs typeface="Arial"/>
                <a:sym typeface="Arial"/>
              </a:rPr>
              <a:t>EForT</a:t>
            </a:r>
            <a:r>
              <a:rPr lang="en-US" sz="1800">
                <a:solidFill>
                  <a:srgbClr val="FFFFFF"/>
                </a:solidFill>
                <a:latin typeface="Arial"/>
                <a:ea typeface="Arial"/>
                <a:cs typeface="Arial"/>
                <a:sym typeface="Arial"/>
              </a:rPr>
              <a:t> </a:t>
            </a:r>
            <a:r>
              <a:rPr b="1" lang="en-US" sz="1800">
                <a:solidFill>
                  <a:srgbClr val="FFFFFF"/>
                </a:solidFill>
                <a:latin typeface="Arial"/>
                <a:ea typeface="Arial"/>
                <a:cs typeface="Arial"/>
                <a:sym typeface="Arial"/>
              </a:rPr>
              <a:t>EFWE</a:t>
            </a:r>
            <a:r>
              <a:rPr lang="en-US" sz="1800">
                <a:solidFill>
                  <a:srgbClr val="FFFFFF"/>
                </a:solidFill>
                <a:latin typeface="Arial"/>
                <a:ea typeface="Arial"/>
                <a:cs typeface="Arial"/>
                <a:sym typeface="Arial"/>
              </a:rPr>
              <a:t> team supports the exchange of data between the EForT database, Forex servers, and VPS servers that independently trade on behalf of the user.</a:t>
            </a:r>
            <a:endParaRPr/>
          </a:p>
          <a:p>
            <a:pPr indent="0" lvl="0" marL="0" rtl="0" algn="ctr">
              <a:lnSpc>
                <a:spcPct val="100000"/>
              </a:lnSpc>
              <a:spcBef>
                <a:spcPts val="600"/>
              </a:spcBef>
              <a:spcAft>
                <a:spcPts val="0"/>
              </a:spcAft>
              <a:buSzPts val="2400"/>
              <a:buNone/>
            </a:pPr>
            <a:r>
              <a:rPr lang="en-US" sz="1800">
                <a:solidFill>
                  <a:srgbClr val="FFFFFF"/>
                </a:solidFill>
                <a:latin typeface="Arial"/>
                <a:ea typeface="Arial"/>
                <a:cs typeface="Arial"/>
                <a:sym typeface="Arial"/>
              </a:rPr>
              <a:t>The </a:t>
            </a:r>
            <a:r>
              <a:rPr b="1" lang="en-US" sz="1800">
                <a:solidFill>
                  <a:srgbClr val="FFFFFF"/>
                </a:solidFill>
                <a:latin typeface="Arial"/>
                <a:ea typeface="Arial"/>
                <a:cs typeface="Arial"/>
                <a:sym typeface="Arial"/>
              </a:rPr>
              <a:t>EFWE </a:t>
            </a:r>
            <a:r>
              <a:rPr lang="en-US" sz="1800">
                <a:solidFill>
                  <a:srgbClr val="FFFFFF"/>
                </a:solidFill>
                <a:latin typeface="Arial"/>
                <a:ea typeface="Arial"/>
                <a:cs typeface="Arial"/>
                <a:sym typeface="Arial"/>
              </a:rPr>
              <a:t>team works on interpreting actions by the user, scheduling of VPS servers and terminals, MQL5 scripts that interact with the MetaTrader terminal, and database management.</a:t>
            </a:r>
            <a:endParaRPr/>
          </a:p>
        </p:txBody>
      </p:sp>
      <p:sp>
        <p:nvSpPr>
          <p:cNvPr id="73" name="Google Shape;73;p6"/>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 name="Shape 77"/>
        <p:cNvGrpSpPr/>
        <p:nvPr/>
      </p:nvGrpSpPr>
      <p:grpSpPr>
        <a:xfrm>
          <a:off x="0" y="0"/>
          <a:ext cx="0" cy="0"/>
          <a:chOff x="0" y="0"/>
          <a:chExt cx="0" cy="0"/>
        </a:xfrm>
      </p:grpSpPr>
      <p:sp>
        <p:nvSpPr>
          <p:cNvPr id="78" name="Google Shape;78;p7"/>
          <p:cNvSpPr txBox="1"/>
          <p:nvPr>
            <p:ph type="title"/>
          </p:nvPr>
        </p:nvSpPr>
        <p:spPr>
          <a:xfrm>
            <a:off x="780751" y="219925"/>
            <a:ext cx="5169000" cy="6975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2400"/>
              <a:buNone/>
            </a:pPr>
            <a:r>
              <a:rPr lang="en-US">
                <a:solidFill>
                  <a:srgbClr val="00B050"/>
                </a:solidFill>
                <a:latin typeface="Arial"/>
                <a:ea typeface="Arial"/>
                <a:cs typeface="Arial"/>
                <a:sym typeface="Arial"/>
              </a:rPr>
              <a:t>System</a:t>
            </a:r>
            <a:endParaRPr>
              <a:solidFill>
                <a:srgbClr val="00B050"/>
              </a:solidFill>
              <a:latin typeface="Arial"/>
              <a:ea typeface="Arial"/>
              <a:cs typeface="Arial"/>
              <a:sym typeface="Arial"/>
            </a:endParaRPr>
          </a:p>
        </p:txBody>
      </p:sp>
      <p:sp>
        <p:nvSpPr>
          <p:cNvPr id="79" name="Google Shape;79;p7"/>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fld id="{00000000-1234-1234-1234-123412341234}" type="slidenum">
              <a:rPr lang="en-US"/>
              <a:t>‹#›</a:t>
            </a:fld>
            <a:endParaRPr/>
          </a:p>
        </p:txBody>
      </p:sp>
      <p:pic>
        <p:nvPicPr>
          <p:cNvPr id="80" name="Google Shape;80;p7"/>
          <p:cNvPicPr preferRelativeResize="0"/>
          <p:nvPr/>
        </p:nvPicPr>
        <p:blipFill>
          <a:blip r:embed="rId3">
            <a:alphaModFix/>
          </a:blip>
          <a:stretch>
            <a:fillRect/>
          </a:stretch>
        </p:blipFill>
        <p:spPr>
          <a:xfrm>
            <a:off x="1117700" y="917425"/>
            <a:ext cx="4628950" cy="40375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 name="Shape 84"/>
        <p:cNvGrpSpPr/>
        <p:nvPr/>
      </p:nvGrpSpPr>
      <p:grpSpPr>
        <a:xfrm>
          <a:off x="0" y="0"/>
          <a:ext cx="0" cy="0"/>
          <a:chOff x="0" y="0"/>
          <a:chExt cx="0" cy="0"/>
        </a:xfrm>
      </p:grpSpPr>
      <p:sp>
        <p:nvSpPr>
          <p:cNvPr id="85" name="Google Shape;85;p8"/>
          <p:cNvSpPr txBox="1"/>
          <p:nvPr>
            <p:ph idx="4294967295" type="ctrTitle"/>
          </p:nvPr>
        </p:nvSpPr>
        <p:spPr>
          <a:xfrm>
            <a:off x="1495425" y="2269150"/>
            <a:ext cx="6000600" cy="11598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chemeClr val="dk2"/>
              </a:buClr>
              <a:buSzPts val="2400"/>
              <a:buFont typeface="Montserrat"/>
              <a:buNone/>
            </a:pPr>
            <a:r>
              <a:rPr b="1" i="0" lang="en-US" sz="7200" u="none" cap="none" strike="noStrike">
                <a:solidFill>
                  <a:schemeClr val="dk1"/>
                </a:solidFill>
                <a:latin typeface="Montserrat"/>
                <a:ea typeface="Montserrat"/>
                <a:cs typeface="Montserrat"/>
                <a:sym typeface="Montserrat"/>
              </a:rPr>
              <a:t>BIG CONCEPT</a:t>
            </a:r>
            <a:endParaRPr b="1" i="0" sz="7200" u="none" cap="none" strike="noStrike">
              <a:solidFill>
                <a:schemeClr val="dk1"/>
              </a:solidFill>
              <a:latin typeface="Montserrat"/>
              <a:ea typeface="Montserrat"/>
              <a:cs typeface="Montserrat"/>
              <a:sym typeface="Montserrat"/>
            </a:endParaRPr>
          </a:p>
        </p:txBody>
      </p:sp>
      <p:sp>
        <p:nvSpPr>
          <p:cNvPr id="86" name="Google Shape;86;p8"/>
          <p:cNvSpPr txBox="1"/>
          <p:nvPr>
            <p:ph idx="4294967295" type="subTitle"/>
          </p:nvPr>
        </p:nvSpPr>
        <p:spPr>
          <a:xfrm>
            <a:off x="1533525" y="3411550"/>
            <a:ext cx="5143500" cy="78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600"/>
              </a:spcBef>
              <a:spcAft>
                <a:spcPts val="0"/>
              </a:spcAft>
              <a:buClr>
                <a:schemeClr val="dk2"/>
              </a:buClr>
              <a:buSzPts val="2400"/>
              <a:buFont typeface="PT Serif"/>
              <a:buNone/>
            </a:pPr>
            <a:r>
              <a:rPr b="0" i="0" lang="en-US" sz="1800" u="none" cap="none" strike="noStrike">
                <a:solidFill>
                  <a:schemeClr val="dk2"/>
                </a:solidFill>
                <a:latin typeface="PT Serif"/>
                <a:ea typeface="PT Serif"/>
                <a:cs typeface="PT Serif"/>
                <a:sym typeface="PT Serif"/>
              </a:rPr>
              <a:t>Bring the attention of your audience over a key concept using icons or illustrations</a:t>
            </a:r>
            <a:endParaRPr b="0" i="0" sz="1800" u="none" cap="none" strike="noStrike">
              <a:solidFill>
                <a:schemeClr val="dk2"/>
              </a:solidFill>
              <a:latin typeface="PT Serif"/>
              <a:ea typeface="PT Serif"/>
              <a:cs typeface="PT Serif"/>
              <a:sym typeface="PT Serif"/>
            </a:endParaRPr>
          </a:p>
        </p:txBody>
      </p:sp>
      <p:grpSp>
        <p:nvGrpSpPr>
          <p:cNvPr id="87" name="Google Shape;87;p8"/>
          <p:cNvGrpSpPr/>
          <p:nvPr/>
        </p:nvGrpSpPr>
        <p:grpSpPr>
          <a:xfrm>
            <a:off x="-156685" y="1293883"/>
            <a:ext cx="1624508" cy="1887433"/>
            <a:chOff x="3972400" y="4996350"/>
            <a:chExt cx="381000" cy="442675"/>
          </a:xfrm>
        </p:grpSpPr>
        <p:sp>
          <p:nvSpPr>
            <p:cNvPr id="88" name="Google Shape;88;p8"/>
            <p:cNvSpPr/>
            <p:nvPr/>
          </p:nvSpPr>
          <p:spPr>
            <a:xfrm>
              <a:off x="4157400" y="4996350"/>
              <a:ext cx="86725" cy="103200"/>
            </a:xfrm>
            <a:custGeom>
              <a:rect b="b" l="l" r="r" t="t"/>
              <a:pathLst>
                <a:path extrusionOk="0" h="4128" w="3469">
                  <a:moveTo>
                    <a:pt x="3395" y="0"/>
                  </a:moveTo>
                  <a:lnTo>
                    <a:pt x="3029" y="98"/>
                  </a:lnTo>
                  <a:lnTo>
                    <a:pt x="2638" y="195"/>
                  </a:lnTo>
                  <a:lnTo>
                    <a:pt x="2149" y="342"/>
                  </a:lnTo>
                  <a:lnTo>
                    <a:pt x="1661" y="537"/>
                  </a:lnTo>
                  <a:lnTo>
                    <a:pt x="1392" y="659"/>
                  </a:lnTo>
                  <a:lnTo>
                    <a:pt x="1148" y="806"/>
                  </a:lnTo>
                  <a:lnTo>
                    <a:pt x="904" y="953"/>
                  </a:lnTo>
                  <a:lnTo>
                    <a:pt x="684" y="1124"/>
                  </a:lnTo>
                  <a:lnTo>
                    <a:pt x="489" y="1319"/>
                  </a:lnTo>
                  <a:lnTo>
                    <a:pt x="318" y="1514"/>
                  </a:lnTo>
                  <a:lnTo>
                    <a:pt x="196" y="1710"/>
                  </a:lnTo>
                  <a:lnTo>
                    <a:pt x="98" y="1929"/>
                  </a:lnTo>
                  <a:lnTo>
                    <a:pt x="49" y="2149"/>
                  </a:lnTo>
                  <a:lnTo>
                    <a:pt x="0" y="2369"/>
                  </a:lnTo>
                  <a:lnTo>
                    <a:pt x="0" y="2589"/>
                  </a:lnTo>
                  <a:lnTo>
                    <a:pt x="25" y="2784"/>
                  </a:lnTo>
                  <a:lnTo>
                    <a:pt x="49" y="2980"/>
                  </a:lnTo>
                  <a:lnTo>
                    <a:pt x="98" y="3175"/>
                  </a:lnTo>
                  <a:lnTo>
                    <a:pt x="220" y="3517"/>
                  </a:lnTo>
                  <a:lnTo>
                    <a:pt x="342" y="3786"/>
                  </a:lnTo>
                  <a:lnTo>
                    <a:pt x="489" y="4030"/>
                  </a:lnTo>
                  <a:lnTo>
                    <a:pt x="757" y="4079"/>
                  </a:lnTo>
                  <a:lnTo>
                    <a:pt x="1050" y="4103"/>
                  </a:lnTo>
                  <a:lnTo>
                    <a:pt x="1392" y="4128"/>
                  </a:lnTo>
                  <a:lnTo>
                    <a:pt x="1588" y="4103"/>
                  </a:lnTo>
                  <a:lnTo>
                    <a:pt x="1808" y="4079"/>
                  </a:lnTo>
                  <a:lnTo>
                    <a:pt x="2003" y="4030"/>
                  </a:lnTo>
                  <a:lnTo>
                    <a:pt x="2198" y="3957"/>
                  </a:lnTo>
                  <a:lnTo>
                    <a:pt x="2394" y="3859"/>
                  </a:lnTo>
                  <a:lnTo>
                    <a:pt x="2589" y="3737"/>
                  </a:lnTo>
                  <a:lnTo>
                    <a:pt x="2760" y="3590"/>
                  </a:lnTo>
                  <a:lnTo>
                    <a:pt x="2931" y="3395"/>
                  </a:lnTo>
                  <a:lnTo>
                    <a:pt x="3053" y="3175"/>
                  </a:lnTo>
                  <a:lnTo>
                    <a:pt x="3175" y="2931"/>
                  </a:lnTo>
                  <a:lnTo>
                    <a:pt x="3273" y="2662"/>
                  </a:lnTo>
                  <a:lnTo>
                    <a:pt x="3346" y="2394"/>
                  </a:lnTo>
                  <a:lnTo>
                    <a:pt x="3395" y="2125"/>
                  </a:lnTo>
                  <a:lnTo>
                    <a:pt x="3419" y="1832"/>
                  </a:lnTo>
                  <a:lnTo>
                    <a:pt x="3468" y="1294"/>
                  </a:lnTo>
                  <a:lnTo>
                    <a:pt x="3468" y="782"/>
                  </a:lnTo>
                  <a:lnTo>
                    <a:pt x="3444" y="391"/>
                  </a:lnTo>
                  <a:lnTo>
                    <a:pt x="3395"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 name="Google Shape;89;p8"/>
            <p:cNvSpPr/>
            <p:nvPr/>
          </p:nvSpPr>
          <p:spPr>
            <a:xfrm>
              <a:off x="3972400" y="5048250"/>
              <a:ext cx="381000" cy="390775"/>
            </a:xfrm>
            <a:custGeom>
              <a:rect b="b" l="l" r="r" t="t"/>
              <a:pathLst>
                <a:path extrusionOk="0" h="15631" w="15240">
                  <a:moveTo>
                    <a:pt x="4689" y="3810"/>
                  </a:moveTo>
                  <a:lnTo>
                    <a:pt x="4787" y="3834"/>
                  </a:lnTo>
                  <a:lnTo>
                    <a:pt x="4860" y="3908"/>
                  </a:lnTo>
                  <a:lnTo>
                    <a:pt x="4885" y="4005"/>
                  </a:lnTo>
                  <a:lnTo>
                    <a:pt x="4885" y="4103"/>
                  </a:lnTo>
                  <a:lnTo>
                    <a:pt x="4836" y="4176"/>
                  </a:lnTo>
                  <a:lnTo>
                    <a:pt x="4787" y="4250"/>
                  </a:lnTo>
                  <a:lnTo>
                    <a:pt x="4689" y="4298"/>
                  </a:lnTo>
                  <a:lnTo>
                    <a:pt x="4421" y="4347"/>
                  </a:lnTo>
                  <a:lnTo>
                    <a:pt x="4176" y="4421"/>
                  </a:lnTo>
                  <a:lnTo>
                    <a:pt x="3957" y="4518"/>
                  </a:lnTo>
                  <a:lnTo>
                    <a:pt x="3737" y="4640"/>
                  </a:lnTo>
                  <a:lnTo>
                    <a:pt x="3566" y="4787"/>
                  </a:lnTo>
                  <a:lnTo>
                    <a:pt x="3395" y="4933"/>
                  </a:lnTo>
                  <a:lnTo>
                    <a:pt x="3248" y="5080"/>
                  </a:lnTo>
                  <a:lnTo>
                    <a:pt x="3102" y="5251"/>
                  </a:lnTo>
                  <a:lnTo>
                    <a:pt x="3004" y="5422"/>
                  </a:lnTo>
                  <a:lnTo>
                    <a:pt x="2882" y="5617"/>
                  </a:lnTo>
                  <a:lnTo>
                    <a:pt x="2735" y="5984"/>
                  </a:lnTo>
                  <a:lnTo>
                    <a:pt x="2613" y="6374"/>
                  </a:lnTo>
                  <a:lnTo>
                    <a:pt x="2516" y="6765"/>
                  </a:lnTo>
                  <a:lnTo>
                    <a:pt x="2491" y="6838"/>
                  </a:lnTo>
                  <a:lnTo>
                    <a:pt x="2442" y="6912"/>
                  </a:lnTo>
                  <a:lnTo>
                    <a:pt x="2369" y="6936"/>
                  </a:lnTo>
                  <a:lnTo>
                    <a:pt x="2296" y="6961"/>
                  </a:lnTo>
                  <a:lnTo>
                    <a:pt x="2247" y="6961"/>
                  </a:lnTo>
                  <a:lnTo>
                    <a:pt x="2149" y="6912"/>
                  </a:lnTo>
                  <a:lnTo>
                    <a:pt x="2076" y="6863"/>
                  </a:lnTo>
                  <a:lnTo>
                    <a:pt x="2052" y="6765"/>
                  </a:lnTo>
                  <a:lnTo>
                    <a:pt x="2052" y="6668"/>
                  </a:lnTo>
                  <a:lnTo>
                    <a:pt x="2100" y="6374"/>
                  </a:lnTo>
                  <a:lnTo>
                    <a:pt x="2174" y="6106"/>
                  </a:lnTo>
                  <a:lnTo>
                    <a:pt x="2271" y="5837"/>
                  </a:lnTo>
                  <a:lnTo>
                    <a:pt x="2369" y="5593"/>
                  </a:lnTo>
                  <a:lnTo>
                    <a:pt x="2491" y="5349"/>
                  </a:lnTo>
                  <a:lnTo>
                    <a:pt x="2613" y="5129"/>
                  </a:lnTo>
                  <a:lnTo>
                    <a:pt x="2760" y="4933"/>
                  </a:lnTo>
                  <a:lnTo>
                    <a:pt x="2906" y="4738"/>
                  </a:lnTo>
                  <a:lnTo>
                    <a:pt x="3077" y="4567"/>
                  </a:lnTo>
                  <a:lnTo>
                    <a:pt x="3248" y="4396"/>
                  </a:lnTo>
                  <a:lnTo>
                    <a:pt x="3444" y="4250"/>
                  </a:lnTo>
                  <a:lnTo>
                    <a:pt x="3663" y="4128"/>
                  </a:lnTo>
                  <a:lnTo>
                    <a:pt x="3883" y="4030"/>
                  </a:lnTo>
                  <a:lnTo>
                    <a:pt x="4103" y="3932"/>
                  </a:lnTo>
                  <a:lnTo>
                    <a:pt x="4347" y="3859"/>
                  </a:lnTo>
                  <a:lnTo>
                    <a:pt x="4616" y="3810"/>
                  </a:lnTo>
                  <a:close/>
                  <a:moveTo>
                    <a:pt x="6374" y="0"/>
                  </a:moveTo>
                  <a:lnTo>
                    <a:pt x="6008" y="293"/>
                  </a:lnTo>
                  <a:lnTo>
                    <a:pt x="6301" y="953"/>
                  </a:lnTo>
                  <a:lnTo>
                    <a:pt x="7083" y="2687"/>
                  </a:lnTo>
                  <a:lnTo>
                    <a:pt x="6619" y="2662"/>
                  </a:lnTo>
                  <a:lnTo>
                    <a:pt x="6179" y="2638"/>
                  </a:lnTo>
                  <a:lnTo>
                    <a:pt x="5373" y="2516"/>
                  </a:lnTo>
                  <a:lnTo>
                    <a:pt x="4592" y="2516"/>
                  </a:lnTo>
                  <a:lnTo>
                    <a:pt x="4421" y="2540"/>
                  </a:lnTo>
                  <a:lnTo>
                    <a:pt x="4225" y="2589"/>
                  </a:lnTo>
                  <a:lnTo>
                    <a:pt x="4030" y="2662"/>
                  </a:lnTo>
                  <a:lnTo>
                    <a:pt x="3834" y="2735"/>
                  </a:lnTo>
                  <a:lnTo>
                    <a:pt x="3419" y="2955"/>
                  </a:lnTo>
                  <a:lnTo>
                    <a:pt x="3004" y="3175"/>
                  </a:lnTo>
                  <a:lnTo>
                    <a:pt x="2638" y="3444"/>
                  </a:lnTo>
                  <a:lnTo>
                    <a:pt x="2271" y="3712"/>
                  </a:lnTo>
                  <a:lnTo>
                    <a:pt x="1929" y="4030"/>
                  </a:lnTo>
                  <a:lnTo>
                    <a:pt x="1612" y="4347"/>
                  </a:lnTo>
                  <a:lnTo>
                    <a:pt x="1319" y="4689"/>
                  </a:lnTo>
                  <a:lnTo>
                    <a:pt x="1075" y="5056"/>
                  </a:lnTo>
                  <a:lnTo>
                    <a:pt x="830" y="5446"/>
                  </a:lnTo>
                  <a:lnTo>
                    <a:pt x="611" y="5862"/>
                  </a:lnTo>
                  <a:lnTo>
                    <a:pt x="440" y="6301"/>
                  </a:lnTo>
                  <a:lnTo>
                    <a:pt x="293" y="6741"/>
                  </a:lnTo>
                  <a:lnTo>
                    <a:pt x="171" y="7205"/>
                  </a:lnTo>
                  <a:lnTo>
                    <a:pt x="73" y="7693"/>
                  </a:lnTo>
                  <a:lnTo>
                    <a:pt x="24" y="8206"/>
                  </a:lnTo>
                  <a:lnTo>
                    <a:pt x="0" y="8719"/>
                  </a:lnTo>
                  <a:lnTo>
                    <a:pt x="24" y="9256"/>
                  </a:lnTo>
                  <a:lnTo>
                    <a:pt x="73" y="9794"/>
                  </a:lnTo>
                  <a:lnTo>
                    <a:pt x="171" y="10307"/>
                  </a:lnTo>
                  <a:lnTo>
                    <a:pt x="293" y="10795"/>
                  </a:lnTo>
                  <a:lnTo>
                    <a:pt x="464" y="11308"/>
                  </a:lnTo>
                  <a:lnTo>
                    <a:pt x="659" y="11772"/>
                  </a:lnTo>
                  <a:lnTo>
                    <a:pt x="879" y="12236"/>
                  </a:lnTo>
                  <a:lnTo>
                    <a:pt x="1123" y="12676"/>
                  </a:lnTo>
                  <a:lnTo>
                    <a:pt x="1392" y="13091"/>
                  </a:lnTo>
                  <a:lnTo>
                    <a:pt x="1710" y="13506"/>
                  </a:lnTo>
                  <a:lnTo>
                    <a:pt x="2027" y="13872"/>
                  </a:lnTo>
                  <a:lnTo>
                    <a:pt x="2393" y="14239"/>
                  </a:lnTo>
                  <a:lnTo>
                    <a:pt x="2760" y="14581"/>
                  </a:lnTo>
                  <a:lnTo>
                    <a:pt x="3151" y="14874"/>
                  </a:lnTo>
                  <a:lnTo>
                    <a:pt x="3590" y="15167"/>
                  </a:lnTo>
                  <a:lnTo>
                    <a:pt x="4030" y="15411"/>
                  </a:lnTo>
                  <a:lnTo>
                    <a:pt x="4225" y="15509"/>
                  </a:lnTo>
                  <a:lnTo>
                    <a:pt x="4421" y="15582"/>
                  </a:lnTo>
                  <a:lnTo>
                    <a:pt x="4640" y="15631"/>
                  </a:lnTo>
                  <a:lnTo>
                    <a:pt x="5275" y="15631"/>
                  </a:lnTo>
                  <a:lnTo>
                    <a:pt x="5739" y="15558"/>
                  </a:lnTo>
                  <a:lnTo>
                    <a:pt x="6668" y="15362"/>
                  </a:lnTo>
                  <a:lnTo>
                    <a:pt x="7132" y="15289"/>
                  </a:lnTo>
                  <a:lnTo>
                    <a:pt x="7376" y="15264"/>
                  </a:lnTo>
                  <a:lnTo>
                    <a:pt x="7864" y="15264"/>
                  </a:lnTo>
                  <a:lnTo>
                    <a:pt x="8108" y="15289"/>
                  </a:lnTo>
                  <a:lnTo>
                    <a:pt x="8597" y="15362"/>
                  </a:lnTo>
                  <a:lnTo>
                    <a:pt x="9549" y="15558"/>
                  </a:lnTo>
                  <a:lnTo>
                    <a:pt x="9989" y="15606"/>
                  </a:lnTo>
                  <a:lnTo>
                    <a:pt x="10209" y="15631"/>
                  </a:lnTo>
                  <a:lnTo>
                    <a:pt x="10429" y="15631"/>
                  </a:lnTo>
                  <a:lnTo>
                    <a:pt x="10648" y="15606"/>
                  </a:lnTo>
                  <a:lnTo>
                    <a:pt x="10868" y="15558"/>
                  </a:lnTo>
                  <a:lnTo>
                    <a:pt x="11064" y="15484"/>
                  </a:lnTo>
                  <a:lnTo>
                    <a:pt x="11283" y="15387"/>
                  </a:lnTo>
                  <a:lnTo>
                    <a:pt x="11723" y="15142"/>
                  </a:lnTo>
                  <a:lnTo>
                    <a:pt x="12114" y="14849"/>
                  </a:lnTo>
                  <a:lnTo>
                    <a:pt x="12529" y="14532"/>
                  </a:lnTo>
                  <a:lnTo>
                    <a:pt x="12895" y="14214"/>
                  </a:lnTo>
                  <a:lnTo>
                    <a:pt x="13237" y="13848"/>
                  </a:lnTo>
                  <a:lnTo>
                    <a:pt x="13555" y="13457"/>
                  </a:lnTo>
                  <a:lnTo>
                    <a:pt x="13872" y="13066"/>
                  </a:lnTo>
                  <a:lnTo>
                    <a:pt x="14141" y="12651"/>
                  </a:lnTo>
                  <a:lnTo>
                    <a:pt x="14385" y="12212"/>
                  </a:lnTo>
                  <a:lnTo>
                    <a:pt x="14605" y="11748"/>
                  </a:lnTo>
                  <a:lnTo>
                    <a:pt x="14800" y="11283"/>
                  </a:lnTo>
                  <a:lnTo>
                    <a:pt x="14947" y="10795"/>
                  </a:lnTo>
                  <a:lnTo>
                    <a:pt x="15069" y="10282"/>
                  </a:lnTo>
                  <a:lnTo>
                    <a:pt x="15167" y="9769"/>
                  </a:lnTo>
                  <a:lnTo>
                    <a:pt x="15216" y="9256"/>
                  </a:lnTo>
                  <a:lnTo>
                    <a:pt x="15240" y="8719"/>
                  </a:lnTo>
                  <a:lnTo>
                    <a:pt x="15216" y="8182"/>
                  </a:lnTo>
                  <a:lnTo>
                    <a:pt x="15167" y="7669"/>
                  </a:lnTo>
                  <a:lnTo>
                    <a:pt x="15069" y="7180"/>
                  </a:lnTo>
                  <a:lnTo>
                    <a:pt x="14947" y="6692"/>
                  </a:lnTo>
                  <a:lnTo>
                    <a:pt x="14776" y="6252"/>
                  </a:lnTo>
                  <a:lnTo>
                    <a:pt x="14605" y="5813"/>
                  </a:lnTo>
                  <a:lnTo>
                    <a:pt x="14385" y="5398"/>
                  </a:lnTo>
                  <a:lnTo>
                    <a:pt x="14141" y="5007"/>
                  </a:lnTo>
                  <a:lnTo>
                    <a:pt x="13848" y="4616"/>
                  </a:lnTo>
                  <a:lnTo>
                    <a:pt x="13555" y="4274"/>
                  </a:lnTo>
                  <a:lnTo>
                    <a:pt x="13213" y="3957"/>
                  </a:lnTo>
                  <a:lnTo>
                    <a:pt x="12871" y="3639"/>
                  </a:lnTo>
                  <a:lnTo>
                    <a:pt x="12505" y="3370"/>
                  </a:lnTo>
                  <a:lnTo>
                    <a:pt x="12089" y="3102"/>
                  </a:lnTo>
                  <a:lnTo>
                    <a:pt x="11674" y="2858"/>
                  </a:lnTo>
                  <a:lnTo>
                    <a:pt x="11259" y="2662"/>
                  </a:lnTo>
                  <a:lnTo>
                    <a:pt x="11064" y="2589"/>
                  </a:lnTo>
                  <a:lnTo>
                    <a:pt x="10893" y="2540"/>
                  </a:lnTo>
                  <a:lnTo>
                    <a:pt x="10697" y="2516"/>
                  </a:lnTo>
                  <a:lnTo>
                    <a:pt x="10526" y="2491"/>
                  </a:lnTo>
                  <a:lnTo>
                    <a:pt x="10111" y="2491"/>
                  </a:lnTo>
                  <a:lnTo>
                    <a:pt x="9696" y="2516"/>
                  </a:lnTo>
                  <a:lnTo>
                    <a:pt x="8841" y="2613"/>
                  </a:lnTo>
                  <a:lnTo>
                    <a:pt x="8426" y="2662"/>
                  </a:lnTo>
                  <a:lnTo>
                    <a:pt x="7986" y="2687"/>
                  </a:lnTo>
                  <a:lnTo>
                    <a:pt x="6374"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90" name="Google Shape;90;p8"/>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fld id="{00000000-1234-1234-1234-123412341234}" type="slidenum">
              <a:rPr lang="en-US"/>
              <a:t>‹#›</a:t>
            </a:fld>
            <a:endParaRPr/>
          </a:p>
        </p:txBody>
      </p:sp>
      <p:pic>
        <p:nvPicPr>
          <p:cNvPr id="91" name="Google Shape;91;p8"/>
          <p:cNvPicPr preferRelativeResize="0"/>
          <p:nvPr/>
        </p:nvPicPr>
        <p:blipFill rotWithShape="1">
          <a:blip r:embed="rId3">
            <a:alphaModFix/>
          </a:blip>
          <a:srcRect b="0" l="0" r="0" t="0"/>
          <a:stretch/>
        </p:blipFill>
        <p:spPr>
          <a:xfrm>
            <a:off x="0" y="1066800"/>
            <a:ext cx="9144000" cy="3009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5" name="Shape 95"/>
        <p:cNvGrpSpPr/>
        <p:nvPr/>
      </p:nvGrpSpPr>
      <p:grpSpPr>
        <a:xfrm>
          <a:off x="0" y="0"/>
          <a:ext cx="0" cy="0"/>
          <a:chOff x="0" y="0"/>
          <a:chExt cx="0" cy="0"/>
        </a:xfrm>
      </p:grpSpPr>
      <p:sp>
        <p:nvSpPr>
          <p:cNvPr id="96" name="Google Shape;96;p9"/>
          <p:cNvSpPr txBox="1"/>
          <p:nvPr>
            <p:ph idx="4294967295" type="ctrTitle"/>
          </p:nvPr>
        </p:nvSpPr>
        <p:spPr>
          <a:xfrm>
            <a:off x="1495425" y="2269150"/>
            <a:ext cx="6000600" cy="11598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chemeClr val="dk2"/>
              </a:buClr>
              <a:buSzPts val="2400"/>
              <a:buFont typeface="Montserrat"/>
              <a:buNone/>
            </a:pPr>
            <a:r>
              <a:rPr b="1" i="0" lang="en-US" sz="7200" u="none" cap="none" strike="noStrike">
                <a:solidFill>
                  <a:schemeClr val="dk1"/>
                </a:solidFill>
                <a:latin typeface="Montserrat"/>
                <a:ea typeface="Montserrat"/>
                <a:cs typeface="Montserrat"/>
                <a:sym typeface="Montserrat"/>
              </a:rPr>
              <a:t>BIG CONCEPT</a:t>
            </a:r>
            <a:endParaRPr b="1" i="0" sz="7200" u="none" cap="none" strike="noStrike">
              <a:solidFill>
                <a:schemeClr val="dk1"/>
              </a:solidFill>
              <a:latin typeface="Montserrat"/>
              <a:ea typeface="Montserrat"/>
              <a:cs typeface="Montserrat"/>
              <a:sym typeface="Montserrat"/>
            </a:endParaRPr>
          </a:p>
        </p:txBody>
      </p:sp>
      <p:sp>
        <p:nvSpPr>
          <p:cNvPr id="97" name="Google Shape;97;p9"/>
          <p:cNvSpPr txBox="1"/>
          <p:nvPr>
            <p:ph idx="4294967295" type="subTitle"/>
          </p:nvPr>
        </p:nvSpPr>
        <p:spPr>
          <a:xfrm>
            <a:off x="1533525" y="3411550"/>
            <a:ext cx="5143500" cy="78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600"/>
              </a:spcBef>
              <a:spcAft>
                <a:spcPts val="0"/>
              </a:spcAft>
              <a:buClr>
                <a:schemeClr val="dk2"/>
              </a:buClr>
              <a:buSzPts val="2400"/>
              <a:buFont typeface="PT Serif"/>
              <a:buNone/>
            </a:pPr>
            <a:r>
              <a:rPr b="0" i="0" lang="en-US" sz="1800" u="none" cap="none" strike="noStrike">
                <a:solidFill>
                  <a:schemeClr val="dk2"/>
                </a:solidFill>
                <a:latin typeface="PT Serif"/>
                <a:ea typeface="PT Serif"/>
                <a:cs typeface="PT Serif"/>
                <a:sym typeface="PT Serif"/>
              </a:rPr>
              <a:t>Bring the attention of your audience over a key concept using icons or illustrations</a:t>
            </a:r>
            <a:endParaRPr b="0" i="0" sz="1800" u="none" cap="none" strike="noStrike">
              <a:solidFill>
                <a:schemeClr val="dk2"/>
              </a:solidFill>
              <a:latin typeface="PT Serif"/>
              <a:ea typeface="PT Serif"/>
              <a:cs typeface="PT Serif"/>
              <a:sym typeface="PT Serif"/>
            </a:endParaRPr>
          </a:p>
        </p:txBody>
      </p:sp>
      <p:sp>
        <p:nvSpPr>
          <p:cNvPr id="98" name="Google Shape;98;p9"/>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fld id="{00000000-1234-1234-1234-123412341234}" type="slidenum">
              <a:rPr lang="en-US"/>
              <a:t>‹#›</a:t>
            </a:fld>
            <a:endParaRPr/>
          </a:p>
        </p:txBody>
      </p:sp>
      <p:pic>
        <p:nvPicPr>
          <p:cNvPr id="99" name="Google Shape;99;p9"/>
          <p:cNvPicPr preferRelativeResize="0"/>
          <p:nvPr/>
        </p:nvPicPr>
        <p:blipFill rotWithShape="1">
          <a:blip r:embed="rId3">
            <a:alphaModFix/>
          </a:blip>
          <a:srcRect b="0" l="0" r="0" t="0"/>
          <a:stretch/>
        </p:blipFill>
        <p:spPr>
          <a:xfrm>
            <a:off x="533325" y="399925"/>
            <a:ext cx="7924800" cy="4368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 name="Shape 103"/>
        <p:cNvGrpSpPr/>
        <p:nvPr/>
      </p:nvGrpSpPr>
      <p:grpSpPr>
        <a:xfrm>
          <a:off x="0" y="0"/>
          <a:ext cx="0" cy="0"/>
          <a:chOff x="0" y="0"/>
          <a:chExt cx="0" cy="0"/>
        </a:xfrm>
      </p:grpSpPr>
      <p:sp>
        <p:nvSpPr>
          <p:cNvPr id="104" name="Google Shape;104;p10"/>
          <p:cNvSpPr txBox="1"/>
          <p:nvPr>
            <p:ph idx="4294967295" type="ctrTitle"/>
          </p:nvPr>
        </p:nvSpPr>
        <p:spPr>
          <a:xfrm>
            <a:off x="1495425" y="2269150"/>
            <a:ext cx="6000600" cy="11598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chemeClr val="dk2"/>
              </a:buClr>
              <a:buSzPts val="2400"/>
              <a:buFont typeface="Montserrat"/>
              <a:buNone/>
            </a:pPr>
            <a:r>
              <a:rPr b="1" i="0" lang="en-US" sz="7200" u="none" cap="none" strike="noStrike">
                <a:solidFill>
                  <a:schemeClr val="dk1"/>
                </a:solidFill>
                <a:latin typeface="Montserrat"/>
                <a:ea typeface="Montserrat"/>
                <a:cs typeface="Montserrat"/>
                <a:sym typeface="Montserrat"/>
              </a:rPr>
              <a:t>BIG CONCEPT</a:t>
            </a:r>
            <a:endParaRPr b="1" i="0" sz="7200" u="none" cap="none" strike="noStrike">
              <a:solidFill>
                <a:schemeClr val="dk1"/>
              </a:solidFill>
              <a:latin typeface="Montserrat"/>
              <a:ea typeface="Montserrat"/>
              <a:cs typeface="Montserrat"/>
              <a:sym typeface="Montserrat"/>
            </a:endParaRPr>
          </a:p>
        </p:txBody>
      </p:sp>
      <p:sp>
        <p:nvSpPr>
          <p:cNvPr id="105" name="Google Shape;105;p10"/>
          <p:cNvSpPr txBox="1"/>
          <p:nvPr>
            <p:ph idx="4294967295" type="subTitle"/>
          </p:nvPr>
        </p:nvSpPr>
        <p:spPr>
          <a:xfrm>
            <a:off x="1533525" y="3411550"/>
            <a:ext cx="5143500" cy="78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600"/>
              </a:spcBef>
              <a:spcAft>
                <a:spcPts val="0"/>
              </a:spcAft>
              <a:buClr>
                <a:schemeClr val="dk2"/>
              </a:buClr>
              <a:buSzPts val="2400"/>
              <a:buFont typeface="PT Serif"/>
              <a:buNone/>
            </a:pPr>
            <a:r>
              <a:rPr b="0" i="0" lang="en-US" sz="1800" u="none" cap="none" strike="noStrike">
                <a:solidFill>
                  <a:schemeClr val="dk2"/>
                </a:solidFill>
                <a:latin typeface="PT Serif"/>
                <a:ea typeface="PT Serif"/>
                <a:cs typeface="PT Serif"/>
                <a:sym typeface="PT Serif"/>
              </a:rPr>
              <a:t>Bring the attention of your audience over a key concept using icons or illustrations</a:t>
            </a:r>
            <a:endParaRPr b="0" i="0" sz="1800" u="none" cap="none" strike="noStrike">
              <a:solidFill>
                <a:schemeClr val="dk2"/>
              </a:solidFill>
              <a:latin typeface="PT Serif"/>
              <a:ea typeface="PT Serif"/>
              <a:cs typeface="PT Serif"/>
              <a:sym typeface="PT Serif"/>
            </a:endParaRPr>
          </a:p>
        </p:txBody>
      </p:sp>
      <p:sp>
        <p:nvSpPr>
          <p:cNvPr id="106" name="Google Shape;106;p10"/>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fld id="{00000000-1234-1234-1234-123412341234}" type="slidenum">
              <a:rPr lang="en-US"/>
              <a:t>‹#›</a:t>
            </a:fld>
            <a:endParaRPr/>
          </a:p>
        </p:txBody>
      </p:sp>
      <p:pic>
        <p:nvPicPr>
          <p:cNvPr id="107" name="Google Shape;107;p10"/>
          <p:cNvPicPr preferRelativeResize="0"/>
          <p:nvPr/>
        </p:nvPicPr>
        <p:blipFill rotWithShape="1">
          <a:blip r:embed="rId3">
            <a:alphaModFix/>
          </a:blip>
          <a:srcRect b="0" l="0" r="0" t="0"/>
          <a:stretch/>
        </p:blipFill>
        <p:spPr>
          <a:xfrm>
            <a:off x="1233488" y="0"/>
            <a:ext cx="6677025" cy="514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1" name="Shape 111"/>
        <p:cNvGrpSpPr/>
        <p:nvPr/>
      </p:nvGrpSpPr>
      <p:grpSpPr>
        <a:xfrm>
          <a:off x="0" y="0"/>
          <a:ext cx="0" cy="0"/>
          <a:chOff x="0" y="0"/>
          <a:chExt cx="0" cy="0"/>
        </a:xfrm>
      </p:grpSpPr>
      <p:sp>
        <p:nvSpPr>
          <p:cNvPr id="112" name="Google Shape;112;p11"/>
          <p:cNvSpPr txBox="1"/>
          <p:nvPr>
            <p:ph type="title"/>
          </p:nvPr>
        </p:nvSpPr>
        <p:spPr>
          <a:xfrm>
            <a:off x="1441542" y="1874250"/>
            <a:ext cx="5169000" cy="6975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2400"/>
              <a:buNone/>
            </a:pPr>
            <a:r>
              <a:rPr lang="en-US">
                <a:latin typeface="Arial"/>
                <a:ea typeface="Arial"/>
                <a:cs typeface="Arial"/>
                <a:sym typeface="Arial"/>
              </a:rPr>
              <a:t>Project Management</a:t>
            </a:r>
            <a:endParaRPr>
              <a:latin typeface="Arial"/>
              <a:ea typeface="Arial"/>
              <a:cs typeface="Arial"/>
              <a:sym typeface="Arial"/>
            </a:endParaRPr>
          </a:p>
        </p:txBody>
      </p:sp>
      <p:sp>
        <p:nvSpPr>
          <p:cNvPr id="113" name="Google Shape;113;p11"/>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 name="Shape 117"/>
        <p:cNvGrpSpPr/>
        <p:nvPr/>
      </p:nvGrpSpPr>
      <p:grpSpPr>
        <a:xfrm>
          <a:off x="0" y="0"/>
          <a:ext cx="0" cy="0"/>
          <a:chOff x="0" y="0"/>
          <a:chExt cx="0" cy="0"/>
        </a:xfrm>
      </p:grpSpPr>
      <p:sp>
        <p:nvSpPr>
          <p:cNvPr id="118" name="Google Shape;118;p12"/>
          <p:cNvSpPr txBox="1"/>
          <p:nvPr>
            <p:ph type="title"/>
          </p:nvPr>
        </p:nvSpPr>
        <p:spPr>
          <a:xfrm>
            <a:off x="1441542" y="1874250"/>
            <a:ext cx="5169000" cy="6975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2400"/>
              <a:buNone/>
            </a:pPr>
            <a:r>
              <a:rPr lang="en-US">
                <a:latin typeface="Arial"/>
                <a:ea typeface="Arial"/>
                <a:cs typeface="Arial"/>
                <a:sym typeface="Arial"/>
              </a:rPr>
              <a:t>Project Management</a:t>
            </a:r>
            <a:endParaRPr>
              <a:latin typeface="Arial"/>
              <a:ea typeface="Arial"/>
              <a:cs typeface="Arial"/>
              <a:sym typeface="Arial"/>
            </a:endParaRPr>
          </a:p>
        </p:txBody>
      </p:sp>
      <p:sp>
        <p:nvSpPr>
          <p:cNvPr id="119" name="Google Shape;119;p12"/>
          <p:cNvSpPr txBox="1"/>
          <p:nvPr>
            <p:ph idx="12" type="sldNum"/>
          </p:nvPr>
        </p:nvSpPr>
        <p:spPr>
          <a:xfrm>
            <a:off x="76200" y="39925"/>
            <a:ext cx="548700" cy="36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fld id="{00000000-1234-1234-1234-123412341234}" type="slidenum">
              <a:rPr lang="en-US"/>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althasar template">
  <a:themeElements>
    <a:clrScheme name="Custom 347">
      <a:dk1>
        <a:srgbClr val="EFEFEF"/>
      </a:dk1>
      <a:lt1>
        <a:srgbClr val="004046"/>
      </a:lt1>
      <a:dk2>
        <a:srgbClr val="6AA84F"/>
      </a:dk2>
      <a:lt2>
        <a:srgbClr val="007074"/>
      </a:lt2>
      <a:accent1>
        <a:srgbClr val="00BFC9"/>
      </a:accent1>
      <a:accent2>
        <a:srgbClr val="00FFFF"/>
      </a:accent2>
      <a:accent3>
        <a:srgbClr val="DDFFFF"/>
      </a:accent3>
      <a:accent4>
        <a:srgbClr val="B6D7A8"/>
      </a:accent4>
      <a:accent5>
        <a:srgbClr val="D9D9D9"/>
      </a:accent5>
      <a:accent6>
        <a:srgbClr val="004046"/>
      </a:accent6>
      <a:hlink>
        <a:srgbClr val="00BFC9"/>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