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7" roundtripDataSignature="AMtx7mgHaAO3Vd8yOLgL/6OBQ72sAv8G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520deff03_0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520deff0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7520deff03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7520deff03_0_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7520deff0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7520deff03_0_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7520deff03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7520deff0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7520deff03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6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1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1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6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26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2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7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7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27"/>
          <p:cNvSpPr/>
          <p:nvPr>
            <p:ph idx="2" type="pic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7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8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8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8" name="Google Shape;118;p28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28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9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9"/>
          <p:cNvSpPr/>
          <p:nvPr>
            <p:ph idx="2" type="pic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29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0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1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31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8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1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19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1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2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20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2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20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20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20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20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20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2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21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22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22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2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3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23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23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23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2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mailto:Lvila020@fiu.edu" TargetMode="External"/><Relationship Id="rId4" Type="http://schemas.openxmlformats.org/officeDocument/2006/relationships/hyperlink" Target="mailto:Bpala012@fiu.ed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"/>
          <p:cNvSpPr txBox="1"/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Patrol Shift Bid Scheduler 3.0</a:t>
            </a:r>
            <a:br>
              <a:rPr lang="en-US"/>
            </a:br>
            <a:r>
              <a:rPr lang="en-US" sz="2800"/>
              <a:t>Team Member(s): Bryan Palacios &amp; Lalliet Vila</a:t>
            </a:r>
            <a:br>
              <a:rPr lang="en-US" sz="2800"/>
            </a:br>
            <a:r>
              <a:rPr lang="en-US" sz="2800"/>
              <a:t>Product Owner(s): Sergeant Heather Schry &amp; Chief Samuel Caballos, Jr.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304800" y="52578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51" name="Google Shape;151;p1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2020</a:t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2"/>
          <p:cNvSpPr txBox="1"/>
          <p:nvPr>
            <p:ph type="title"/>
          </p:nvPr>
        </p:nvSpPr>
        <p:spPr>
          <a:xfrm>
            <a:off x="779463" y="381000"/>
            <a:ext cx="813593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Main algorithm </a:t>
            </a:r>
            <a:endParaRPr/>
          </a:p>
        </p:txBody>
      </p:sp>
      <p:sp>
        <p:nvSpPr>
          <p:cNvPr id="220" name="Google Shape;220;p12"/>
          <p:cNvSpPr txBox="1"/>
          <p:nvPr>
            <p:ph idx="1" type="body"/>
          </p:nvPr>
        </p:nvSpPr>
        <p:spPr>
          <a:xfrm>
            <a:off x="460200" y="1828800"/>
            <a:ext cx="84552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While Admin user is in edit page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no values in change </a:t>
            </a:r>
            <a:r>
              <a:rPr lang="en-US"/>
              <a:t>Vehicle</a:t>
            </a:r>
            <a:r>
              <a:rPr lang="en-US"/>
              <a:t>, emergency, unit, or zone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Admin can place value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value in change </a:t>
            </a:r>
            <a:r>
              <a:rPr lang="en-US"/>
              <a:t>Vehicle</a:t>
            </a:r>
            <a:r>
              <a:rPr lang="en-US"/>
              <a:t>, emergency, unit, or zone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Admin can see previous value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Admin can overwrite value when value inputted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27" name="Google Shape;227;p14"/>
          <p:cNvSpPr txBox="1"/>
          <p:nvPr>
            <p:ph idx="1" type="body"/>
          </p:nvPr>
        </p:nvSpPr>
        <p:spPr>
          <a:xfrm>
            <a:off x="779463" y="1676400"/>
            <a:ext cx="7583487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Completed Features: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Ability to Edit the Schedule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View Notes on Daily Roster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User Management Input 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Renaming of specialties management to group management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Contact us at: 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u="sng">
                <a:solidFill>
                  <a:srgbClr val="001D4D"/>
                </a:solidFill>
                <a:hlinkClick r:id="rId3"/>
              </a:rPr>
              <a:t>Lvila020@fiu.edu</a:t>
            </a:r>
            <a:endParaRPr>
              <a:solidFill>
                <a:srgbClr val="001D4D"/>
              </a:solidFill>
            </a:endParaRPr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u="sng">
                <a:solidFill>
                  <a:srgbClr val="001D4D"/>
                </a:solidFill>
                <a:hlinkClick r:id="rId4"/>
              </a:rPr>
              <a:t>Bpala012@fiu.edu</a:t>
            </a:r>
            <a:endParaRPr>
              <a:solidFill>
                <a:srgbClr val="001D4D"/>
              </a:solidFill>
            </a:endParaRPr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Any Questions?</a:t>
            </a:r>
            <a:endParaRPr/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</a:pPr>
            <a:r>
              <a:rPr lang="en-US" sz="2800"/>
              <a:t>Thank You!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p2"/>
          <p:cNvSpPr txBox="1"/>
          <p:nvPr>
            <p:ph idx="1" type="body"/>
          </p:nvPr>
        </p:nvSpPr>
        <p:spPr>
          <a:xfrm>
            <a:off x="779463" y="1524000"/>
            <a:ext cx="7754937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352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500"/>
              <a:buChar char="⚫"/>
            </a:pPr>
            <a:r>
              <a:rPr lang="en-US" sz="1500"/>
              <a:t>Whole Project:</a:t>
            </a:r>
            <a:endParaRPr sz="19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Unorganized bidding system and shift assignments to officers in a queue. Human error at assigning shifts to officers by forgetting their seniority and bypassing their time in queue.</a:t>
            </a:r>
            <a:endParaRPr sz="17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Ineffective time management due to officers having to contact the person in charge of the schedule and request desired shift.</a:t>
            </a:r>
            <a:endParaRPr sz="17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Delayed time assigning shifts to officers in queue, due to communication setback between scheduler &amp; officers. </a:t>
            </a:r>
            <a:endParaRPr sz="1700"/>
          </a:p>
          <a:p>
            <a:pPr indent="-26352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500"/>
              <a:buChar char="⚫"/>
            </a:pPr>
            <a:r>
              <a:rPr lang="en-US" sz="1500"/>
              <a:t>Our </a:t>
            </a:r>
            <a:r>
              <a:rPr lang="en-US" sz="1500"/>
              <a:t>Part:</a:t>
            </a:r>
            <a:endParaRPr sz="19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Ability to Edit the Schedule</a:t>
            </a:r>
            <a:endParaRPr sz="17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View Notes on Daily Roster</a:t>
            </a:r>
            <a:endParaRPr sz="17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User Management Input </a:t>
            </a:r>
            <a:endParaRPr sz="17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300"/>
              <a:buChar char="⚫"/>
            </a:pPr>
            <a:r>
              <a:rPr lang="en-US" sz="1300"/>
              <a:t>Renaming of specialties management to group management</a:t>
            </a:r>
            <a:endParaRPr sz="13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300"/>
              <a:buChar char="⚫"/>
            </a:pPr>
            <a:r>
              <a:rPr lang="en-US" sz="1300"/>
              <a:t>Additional details</a:t>
            </a:r>
            <a:endParaRPr sz="13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300"/>
              <a:buChar char="⚫"/>
            </a:pPr>
            <a:r>
              <a:rPr lang="en-US" sz="1300"/>
              <a:t>Temporary</a:t>
            </a:r>
            <a:r>
              <a:rPr lang="en-US" sz="1300"/>
              <a:t> additional details</a:t>
            </a:r>
            <a:endParaRPr sz="13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300"/>
              <a:buChar char="⚫"/>
            </a:pPr>
            <a:r>
              <a:rPr lang="en-US" sz="1300"/>
              <a:t>Shift timepicker changed to support hours and minutes</a:t>
            </a:r>
            <a:endParaRPr sz="1300"/>
          </a:p>
          <a:p>
            <a:pPr indent="-276225" lvl="1" marL="577850" rtl="0" algn="l">
              <a:spcBef>
                <a:spcPts val="600"/>
              </a:spcBef>
              <a:spcAft>
                <a:spcPts val="0"/>
              </a:spcAft>
              <a:buSzPts val="1300"/>
              <a:buChar char="⚫"/>
            </a:pPr>
            <a:r>
              <a:rPr lang="en-US" sz="1300"/>
              <a:t>Manual bidding order</a:t>
            </a:r>
            <a:endParaRPr sz="1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165" name="Google Shape;165;p4"/>
          <p:cNvSpPr txBox="1"/>
          <p:nvPr/>
        </p:nvSpPr>
        <p:spPr>
          <a:xfrm>
            <a:off x="779476" y="1425575"/>
            <a:ext cx="7583400" cy="43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PSBS-10: Temporary Change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Description: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-As a user, I would like to edit the additional details for a particular spot on the bid rather than for individual officers.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Acceptance Criteria: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-Allow for details to be changed for future schedules without affecting current schedule’s daily roster.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-Remove those details from user profiles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-Additional details input form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PSBS-16: Schedule Edit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Description: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		- As a user, I would like to be able to edit the Daily Roster for any changes in the schedule bid.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Acceptance Criteria: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-Edit schedule page created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-Shift and additional details informations can all be modified</a:t>
            </a:r>
            <a:endParaRPr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520deff03_0_6"/>
          <p:cNvSpPr txBox="1"/>
          <p:nvPr>
            <p:ph type="title"/>
          </p:nvPr>
        </p:nvSpPr>
        <p:spPr>
          <a:xfrm>
            <a:off x="379276" y="0"/>
            <a:ext cx="7904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 Cases</a:t>
            </a:r>
            <a:endParaRPr/>
          </a:p>
        </p:txBody>
      </p:sp>
      <p:pic>
        <p:nvPicPr>
          <p:cNvPr id="172" name="Google Shape;172;g7520deff03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625" y="892700"/>
            <a:ext cx="3009000" cy="596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g7520deff03_0_6"/>
          <p:cNvSpPr txBox="1"/>
          <p:nvPr/>
        </p:nvSpPr>
        <p:spPr>
          <a:xfrm>
            <a:off x="5342325" y="4141800"/>
            <a:ext cx="31815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By Bryan Palacios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7520deff03_0_25"/>
          <p:cNvSpPr txBox="1"/>
          <p:nvPr>
            <p:ph type="title"/>
          </p:nvPr>
        </p:nvSpPr>
        <p:spPr>
          <a:xfrm>
            <a:off x="780301" y="180925"/>
            <a:ext cx="80037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Diagrams</a:t>
            </a:r>
            <a:endParaRPr/>
          </a:p>
        </p:txBody>
      </p:sp>
      <p:pic>
        <p:nvPicPr>
          <p:cNvPr id="180" name="Google Shape;180;g7520deff03_0_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550" y="1425600"/>
            <a:ext cx="3597776" cy="512759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g7520deff03_0_25"/>
          <p:cNvSpPr txBox="1"/>
          <p:nvPr/>
        </p:nvSpPr>
        <p:spPr>
          <a:xfrm>
            <a:off x="5663625" y="4584850"/>
            <a:ext cx="21960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By Bryan Palacios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520deff03_0_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pic>
        <p:nvPicPr>
          <p:cNvPr id="188" name="Google Shape;188;g7520deff0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3700" y="1547775"/>
            <a:ext cx="5376576" cy="4032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g7520deff03_0_0"/>
          <p:cNvSpPr txBox="1"/>
          <p:nvPr/>
        </p:nvSpPr>
        <p:spPr>
          <a:xfrm>
            <a:off x="500225" y="5442375"/>
            <a:ext cx="2721300" cy="5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By Bryan Palacios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 Cases</a:t>
            </a:r>
            <a:endParaRPr/>
          </a:p>
        </p:txBody>
      </p:sp>
      <p:pic>
        <p:nvPicPr>
          <p:cNvPr id="196" name="Google Shape;196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500" y="1425575"/>
            <a:ext cx="3265386" cy="512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5"/>
          <p:cNvSpPr txBox="1"/>
          <p:nvPr/>
        </p:nvSpPr>
        <p:spPr>
          <a:xfrm>
            <a:off x="5342325" y="4582000"/>
            <a:ext cx="2241000" cy="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By Lalliet Vila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"/>
          <p:cNvSpPr txBox="1"/>
          <p:nvPr>
            <p:ph type="title"/>
          </p:nvPr>
        </p:nvSpPr>
        <p:spPr>
          <a:xfrm>
            <a:off x="779463" y="202000"/>
            <a:ext cx="80598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Diagrams</a:t>
            </a:r>
            <a:endParaRPr/>
          </a:p>
        </p:txBody>
      </p:sp>
      <p:pic>
        <p:nvPicPr>
          <p:cNvPr id="204" name="Google Shape;20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2875" y="1166525"/>
            <a:ext cx="3949400" cy="5611426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6"/>
          <p:cNvSpPr txBox="1"/>
          <p:nvPr/>
        </p:nvSpPr>
        <p:spPr>
          <a:xfrm>
            <a:off x="5662475" y="5482400"/>
            <a:ext cx="27612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By Lalliet Vila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9"/>
          <p:cNvSpPr txBox="1"/>
          <p:nvPr>
            <p:ph type="title"/>
          </p:nvPr>
        </p:nvSpPr>
        <p:spPr>
          <a:xfrm>
            <a:off x="780250" y="1409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</a:t>
            </a:r>
            <a:r>
              <a:rPr lang="en-US"/>
              <a:t>Architecture</a:t>
            </a:r>
            <a:endParaRPr/>
          </a:p>
        </p:txBody>
      </p:sp>
      <p:pic>
        <p:nvPicPr>
          <p:cNvPr id="212" name="Google Shape;212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0625" y="1265538"/>
            <a:ext cx="5382450" cy="473927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9"/>
          <p:cNvSpPr txBox="1"/>
          <p:nvPr/>
        </p:nvSpPr>
        <p:spPr>
          <a:xfrm>
            <a:off x="520225" y="6102675"/>
            <a:ext cx="3381600" cy="5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rebuchet MS"/>
                <a:ea typeface="Trebuchet MS"/>
                <a:cs typeface="Trebuchet MS"/>
                <a:sym typeface="Trebuchet MS"/>
              </a:rPr>
              <a:t>By Lalliet Vila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2013-04-25T14:14:17Z</dcterms:created>
  <dc:creator>Ivana Rodriguez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