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5"/>
  </p:notesMasterIdLst>
  <p:sldIdLst>
    <p:sldId id="256" r:id="rId4"/>
  </p:sldIdLst>
  <p:sldSz cx="43891200" cy="329184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90525" indent="66675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782638" indent="131763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174750" indent="196850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566863" indent="261938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368">
          <p15:clr>
            <a:srgbClr val="A4A3A4"/>
          </p15:clr>
        </p15:guide>
        <p15:guide id="2" pos="138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421880-B540-2130-D50B-5BDFFB69E727}" v="1498" dt="2020-04-27T17:00:38.554"/>
    <p1510:client id="{495721FA-A6CC-59F9-617F-722A77217886}" v="6" dt="2020-04-25T22:02:44.7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63"/>
    <p:restoredTop sz="95986" autoAdjust="0"/>
  </p:normalViewPr>
  <p:slideViewPr>
    <p:cSldViewPr>
      <p:cViewPr varScale="1">
        <p:scale>
          <a:sx n="25" d="100"/>
          <a:sy n="25" d="100"/>
        </p:scale>
        <p:origin x="1640" y="224"/>
      </p:cViewPr>
      <p:guideLst>
        <p:guide orient="horz" pos="10368"/>
        <p:guide pos="138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13F6A1F-D83D-469F-BE7B-85C0F899683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05A9DA-F44C-46E2-8DCA-0A8650391604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FEB75B5-EA67-4FF8-AC55-694DD6507A1F}" type="datetime1">
              <a:rPr lang="en-US" altLang="en-US"/>
              <a:pPr>
                <a:defRPr/>
              </a:pPr>
              <a:t>4/27/2020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F3D47FE0-C132-440A-8B52-68B0EA236E5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F638F0B-7289-46FA-A87D-C7524522C3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8BC10C-6601-4178-AA25-F35C6B0315B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004005-9AD1-41A0-80EE-065919C482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4096B2A1-47BE-4B8B-9BE3-4A2ECF53EC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390525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782638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17475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56686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1959331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6pPr>
    <a:lvl7pPr marL="2351197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7pPr>
    <a:lvl8pPr marL="2743063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8pPr>
    <a:lvl9pPr marL="3134929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4812F3D5-03BA-4819-9319-BFF89D6F770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78F30F3F-C78A-4B17-B75F-0C9510959B9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defRPr/>
            </a:pPr>
            <a:endParaRPr lang="en-US" altLang="en-US" sz="1029">
              <a:ea typeface="ＭＳ Ｐゴシック" panose="020B0600070205080204" pitchFamily="34" charset="-128"/>
            </a:endParaRPr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BC912DFC-78EB-4CC8-847D-F1F2AAE90C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A08C21D-4F1E-4E28-AE28-98D96F7752A1}" type="slidenum">
              <a:rPr lang="en-US" altLang="en-US" sz="120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2478" y="10226491"/>
            <a:ext cx="37306250" cy="705634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3365" y="18654435"/>
            <a:ext cx="30724474" cy="8411135"/>
          </a:xfrm>
        </p:spPr>
        <p:txBody>
          <a:bodyPr/>
          <a:lstStyle>
            <a:lvl1pPr marL="0" indent="0" algn="ctr">
              <a:buNone/>
              <a:defRPr/>
            </a:lvl1pPr>
            <a:lvl2pPr marL="342883" indent="0" algn="ctr">
              <a:buNone/>
              <a:defRPr/>
            </a:lvl2pPr>
            <a:lvl3pPr marL="685766" indent="0" algn="ctr">
              <a:buNone/>
              <a:defRPr/>
            </a:lvl3pPr>
            <a:lvl4pPr marL="1028649" indent="0" algn="ctr">
              <a:buNone/>
              <a:defRPr/>
            </a:lvl4pPr>
            <a:lvl5pPr marL="1371531" indent="0" algn="ctr">
              <a:buNone/>
              <a:defRPr/>
            </a:lvl5pPr>
            <a:lvl6pPr marL="1714414" indent="0" algn="ctr">
              <a:buNone/>
              <a:defRPr/>
            </a:lvl6pPr>
            <a:lvl7pPr marL="2057297" indent="0" algn="ctr">
              <a:buNone/>
              <a:defRPr/>
            </a:lvl7pPr>
            <a:lvl8pPr marL="2400180" indent="0" algn="ctr">
              <a:buNone/>
              <a:defRPr/>
            </a:lvl8pPr>
            <a:lvl9pPr marL="274306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138E7E4-8DB8-4953-8B9C-A49B4981F0D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05E9688-7EDE-4413-A975-AC602DFBE1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1558694-EEFC-426D-B589-C6B79CFDCA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0C273-3C8E-434D-A86B-BCDB399AAB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8658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95A5438-30E0-4082-88DA-8377CDF16BA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F0A0F22-DF5F-4730-9F3B-FA58CBCDBA6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4588FAF-E6A7-4B5C-A6BC-A4FCD3942B9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59108-ED13-442D-B24C-89DB09ABB6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1825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821439" y="1317813"/>
            <a:ext cx="9875837" cy="2808754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3929" y="1317813"/>
            <a:ext cx="29475113" cy="2808754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8FB094C-89E2-4A52-88D3-9E9F46824DE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2A31A8A-1CFA-48CC-B738-77A1D182E8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F2CA780-9E98-4240-AC09-F42013D19E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8AB3B-76E3-4839-B01C-CE9ACA09BD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1342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3F56701-7CBA-47B2-9FBB-BE27A292A1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B1CA060-6E35-4219-BE7D-84E12025708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B18D5CF-763F-44B1-9756-225AD05A42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F11F71-977E-40E0-93FA-A135FFCA5B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6521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7102" y="21153908"/>
            <a:ext cx="37307837" cy="6536951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7102" y="13953005"/>
            <a:ext cx="37307837" cy="720090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83" indent="0">
              <a:buNone/>
              <a:defRPr sz="1350"/>
            </a:lvl2pPr>
            <a:lvl3pPr marL="685766" indent="0">
              <a:buNone/>
              <a:defRPr sz="1200"/>
            </a:lvl3pPr>
            <a:lvl4pPr marL="1028649" indent="0">
              <a:buNone/>
              <a:defRPr sz="1050"/>
            </a:lvl4pPr>
            <a:lvl5pPr marL="1371531" indent="0">
              <a:buNone/>
              <a:defRPr sz="1050"/>
            </a:lvl5pPr>
            <a:lvl6pPr marL="1714414" indent="0">
              <a:buNone/>
              <a:defRPr sz="1050"/>
            </a:lvl6pPr>
            <a:lvl7pPr marL="2057297" indent="0">
              <a:buNone/>
              <a:defRPr sz="1050"/>
            </a:lvl7pPr>
            <a:lvl8pPr marL="2400180" indent="0">
              <a:buNone/>
              <a:defRPr sz="1050"/>
            </a:lvl8pPr>
            <a:lvl9pPr marL="2743063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D2B4D99-B1AA-4C87-BC58-771CA6023AB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F2F0288-7CCD-412A-99C5-9B80B8158A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D58B826-BDF5-4941-B129-080632CD20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B4A11A-291D-43DA-BCDB-7C3C1180A6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6990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93927" y="7681634"/>
            <a:ext cx="19675474" cy="2172372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21803" y="7681634"/>
            <a:ext cx="19675474" cy="2172372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E836C0B-C53D-4155-90D3-FBC494ECF0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B411CFB-BDEC-4A74-8BE6-61E10E1DF89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A24771-4A40-4DC7-89FB-5EABF973BF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60CDE0-429E-4FFB-B9CC-596A838491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443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3925" y="7368989"/>
            <a:ext cx="19392902" cy="307097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3" indent="0">
              <a:buNone/>
              <a:defRPr sz="1500" b="1"/>
            </a:lvl2pPr>
            <a:lvl3pPr marL="685766" indent="0">
              <a:buNone/>
              <a:defRPr sz="1350" b="1"/>
            </a:lvl3pPr>
            <a:lvl4pPr marL="1028649" indent="0">
              <a:buNone/>
              <a:defRPr sz="1200" b="1"/>
            </a:lvl4pPr>
            <a:lvl5pPr marL="1371531" indent="0">
              <a:buNone/>
              <a:defRPr sz="1200" b="1"/>
            </a:lvl5pPr>
            <a:lvl6pPr marL="1714414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3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3925" y="10439962"/>
            <a:ext cx="19392902" cy="1896539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96437" y="7368989"/>
            <a:ext cx="19400837" cy="307097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3" indent="0">
              <a:buNone/>
              <a:defRPr sz="1500" b="1"/>
            </a:lvl2pPr>
            <a:lvl3pPr marL="685766" indent="0">
              <a:buNone/>
              <a:defRPr sz="1350" b="1"/>
            </a:lvl3pPr>
            <a:lvl4pPr marL="1028649" indent="0">
              <a:buNone/>
              <a:defRPr sz="1200" b="1"/>
            </a:lvl4pPr>
            <a:lvl5pPr marL="1371531" indent="0">
              <a:buNone/>
              <a:defRPr sz="1200" b="1"/>
            </a:lvl5pPr>
            <a:lvl6pPr marL="1714414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3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96437" y="10439962"/>
            <a:ext cx="19400837" cy="1896539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69BB634-2A68-4760-BD33-80F843C3D17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2B015DB-8C37-496F-B1B8-14B2D93515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F495207-C07B-40ED-9FDD-C5A36790C97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154CA-14BF-4D3B-A679-A727132117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2874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A73B09F-C990-4609-88DC-A7BACCA502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4D6470B-7F77-4A0C-88A7-7178826BE6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970668A-35C8-4F80-B96F-3DB4489DBBD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E06D6-8CB9-4178-8C93-156932074C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3983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4BE78612-AA0D-4A5F-9F67-1F706821C6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ECFF9ADB-04C5-48DC-96A5-36FD4EDE9C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DD26BFF-3AB4-4B45-90D4-9E7B5F8BE1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E03758-6235-4443-985A-04B25CA044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3435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3926" y="1311088"/>
            <a:ext cx="14439902" cy="557716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60874" y="1311088"/>
            <a:ext cx="24536400" cy="2809426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3926" y="6888255"/>
            <a:ext cx="14439902" cy="22517100"/>
          </a:xfrm>
        </p:spPr>
        <p:txBody>
          <a:bodyPr/>
          <a:lstStyle>
            <a:lvl1pPr marL="0" indent="0">
              <a:buNone/>
              <a:defRPr sz="1050"/>
            </a:lvl1pPr>
            <a:lvl2pPr marL="342883" indent="0">
              <a:buNone/>
              <a:defRPr sz="900"/>
            </a:lvl2pPr>
            <a:lvl3pPr marL="685766" indent="0">
              <a:buNone/>
              <a:defRPr sz="750"/>
            </a:lvl3pPr>
            <a:lvl4pPr marL="1028649" indent="0">
              <a:buNone/>
              <a:defRPr sz="675"/>
            </a:lvl4pPr>
            <a:lvl5pPr marL="1371531" indent="0">
              <a:buNone/>
              <a:defRPr sz="675"/>
            </a:lvl5pPr>
            <a:lvl6pPr marL="1714414" indent="0">
              <a:buNone/>
              <a:defRPr sz="675"/>
            </a:lvl6pPr>
            <a:lvl7pPr marL="2057297" indent="0">
              <a:buNone/>
              <a:defRPr sz="675"/>
            </a:lvl7pPr>
            <a:lvl8pPr marL="2400180" indent="0">
              <a:buNone/>
              <a:defRPr sz="675"/>
            </a:lvl8pPr>
            <a:lvl9pPr marL="2743063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627F701-ADCE-48A4-8ECD-F9211113D80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EFB1A71-F232-4DAE-B655-9F283B04B2A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AAC9F72-6356-4114-9BE9-1D0B1DD91CA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A24ED-0F9A-4BC4-AAF0-E72549A2F6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6136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2666" y="23043217"/>
            <a:ext cx="26335037" cy="271966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602666" y="2941545"/>
            <a:ext cx="26335037" cy="19750368"/>
          </a:xfrm>
        </p:spPr>
        <p:txBody>
          <a:bodyPr/>
          <a:lstStyle>
            <a:lvl1pPr marL="0" indent="0">
              <a:buNone/>
              <a:defRPr sz="2400"/>
            </a:lvl1pPr>
            <a:lvl2pPr marL="342883" indent="0">
              <a:buNone/>
              <a:defRPr sz="2100"/>
            </a:lvl2pPr>
            <a:lvl3pPr marL="685766" indent="0">
              <a:buNone/>
              <a:defRPr sz="1800"/>
            </a:lvl3pPr>
            <a:lvl4pPr marL="1028649" indent="0">
              <a:buNone/>
              <a:defRPr sz="1500"/>
            </a:lvl4pPr>
            <a:lvl5pPr marL="1371531" indent="0">
              <a:buNone/>
              <a:defRPr sz="1500"/>
            </a:lvl5pPr>
            <a:lvl6pPr marL="1714414" indent="0">
              <a:buNone/>
              <a:defRPr sz="1500"/>
            </a:lvl6pPr>
            <a:lvl7pPr marL="2057297" indent="0">
              <a:buNone/>
              <a:defRPr sz="1500"/>
            </a:lvl7pPr>
            <a:lvl8pPr marL="2400180" indent="0">
              <a:buNone/>
              <a:defRPr sz="1500"/>
            </a:lvl8pPr>
            <a:lvl9pPr marL="2743063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2666" y="25762884"/>
            <a:ext cx="26335037" cy="3864348"/>
          </a:xfrm>
        </p:spPr>
        <p:txBody>
          <a:bodyPr/>
          <a:lstStyle>
            <a:lvl1pPr marL="0" indent="0">
              <a:buNone/>
              <a:defRPr sz="1050"/>
            </a:lvl1pPr>
            <a:lvl2pPr marL="342883" indent="0">
              <a:buNone/>
              <a:defRPr sz="900"/>
            </a:lvl2pPr>
            <a:lvl3pPr marL="685766" indent="0">
              <a:buNone/>
              <a:defRPr sz="750"/>
            </a:lvl3pPr>
            <a:lvl4pPr marL="1028649" indent="0">
              <a:buNone/>
              <a:defRPr sz="675"/>
            </a:lvl4pPr>
            <a:lvl5pPr marL="1371531" indent="0">
              <a:buNone/>
              <a:defRPr sz="675"/>
            </a:lvl5pPr>
            <a:lvl6pPr marL="1714414" indent="0">
              <a:buNone/>
              <a:defRPr sz="675"/>
            </a:lvl6pPr>
            <a:lvl7pPr marL="2057297" indent="0">
              <a:buNone/>
              <a:defRPr sz="675"/>
            </a:lvl7pPr>
            <a:lvl8pPr marL="2400180" indent="0">
              <a:buNone/>
              <a:defRPr sz="675"/>
            </a:lvl8pPr>
            <a:lvl9pPr marL="2743063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1868F65-F70A-4B82-ADFB-0D821507CF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2870121-D930-4411-93E7-75F743EE8C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A884D0-11C6-4271-B40A-F1386FF887E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FAA3CD-E648-4F69-BADB-132F572784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9202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DCB82D49-E8C6-44D9-8D90-92EFED95A2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195513" y="1319213"/>
            <a:ext cx="39501762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cambiar el estilo de título	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F11A5A65-ABD4-4C69-8DAD-EA986F0E59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195513" y="7681913"/>
            <a:ext cx="39501762" cy="2172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modificar el estilo de texto del patrón</a:t>
            </a:r>
          </a:p>
          <a:p>
            <a:pPr lvl="1"/>
            <a:r>
              <a:rPr lang="en-US" altLang="en-US"/>
              <a:t>Segundo nivel</a:t>
            </a:r>
          </a:p>
          <a:p>
            <a:pPr lvl="2"/>
            <a:r>
              <a:rPr lang="en-US" altLang="en-US"/>
              <a:t>Tercer nivel</a:t>
            </a:r>
          </a:p>
          <a:p>
            <a:pPr lvl="3"/>
            <a:r>
              <a:rPr lang="en-US" altLang="en-US"/>
              <a:t>Cuarto nivel</a:t>
            </a:r>
          </a:p>
          <a:p>
            <a:pPr lvl="4"/>
            <a:r>
              <a:rPr lang="en-US" altLang="en-US"/>
              <a:t>Quinto nivel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D70B8C47-9C30-49FB-8D6A-E1DFB665EC9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193925" y="29976763"/>
            <a:ext cx="1024096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495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847FD5CC-4F4E-458C-AECF-3D02A172543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997113" y="29976763"/>
            <a:ext cx="1389856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495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AAF1B2B4-3AD4-441D-99DC-745BBF7494A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1456313" y="29976763"/>
            <a:ext cx="1024096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4900" smtClean="0"/>
            </a:lvl1pPr>
          </a:lstStyle>
          <a:p>
            <a:pPr>
              <a:defRPr/>
            </a:pPr>
            <a:fld id="{23EC0811-694F-4882-8E00-F93C41D459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342883" algn="ctr" defTabSz="3213336" rtl="0" fontAlgn="base">
        <a:spcBef>
          <a:spcPct val="0"/>
        </a:spcBef>
        <a:spcAft>
          <a:spcPct val="0"/>
        </a:spcAft>
        <a:defRPr sz="15449">
          <a:solidFill>
            <a:schemeClr val="tx2"/>
          </a:solidFill>
          <a:latin typeface="Arial" charset="0"/>
        </a:defRPr>
      </a:lvl6pPr>
      <a:lvl7pPr marL="685766" algn="ctr" defTabSz="3213336" rtl="0" fontAlgn="base">
        <a:spcBef>
          <a:spcPct val="0"/>
        </a:spcBef>
        <a:spcAft>
          <a:spcPct val="0"/>
        </a:spcAft>
        <a:defRPr sz="15449">
          <a:solidFill>
            <a:schemeClr val="tx2"/>
          </a:solidFill>
          <a:latin typeface="Arial" charset="0"/>
        </a:defRPr>
      </a:lvl7pPr>
      <a:lvl8pPr marL="1028649" algn="ctr" defTabSz="3213336" rtl="0" fontAlgn="base">
        <a:spcBef>
          <a:spcPct val="0"/>
        </a:spcBef>
        <a:spcAft>
          <a:spcPct val="0"/>
        </a:spcAft>
        <a:defRPr sz="15449">
          <a:solidFill>
            <a:schemeClr val="tx2"/>
          </a:solidFill>
          <a:latin typeface="Arial" charset="0"/>
        </a:defRPr>
      </a:lvl8pPr>
      <a:lvl9pPr marL="1371531" algn="ctr" defTabSz="3213336" rtl="0" fontAlgn="base">
        <a:spcBef>
          <a:spcPct val="0"/>
        </a:spcBef>
        <a:spcAft>
          <a:spcPct val="0"/>
        </a:spcAft>
        <a:defRPr sz="15449">
          <a:solidFill>
            <a:schemeClr val="tx2"/>
          </a:solidFill>
          <a:latin typeface="Arial" charset="0"/>
        </a:defRPr>
      </a:lvl9pPr>
    </p:titleStyle>
    <p:bodyStyle>
      <a:lvl1pPr marL="1203325" indent="-1203325" algn="l" defTabSz="3211513" rtl="0" eaLnBrk="0" fontAlgn="base" hangingPunct="0">
        <a:spcBef>
          <a:spcPct val="20000"/>
        </a:spcBef>
        <a:spcAft>
          <a:spcPct val="0"/>
        </a:spcAft>
        <a:buChar char="•"/>
        <a:defRPr sz="1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608263" indent="-1003300" algn="l" defTabSz="3211513" rtl="0" eaLnBrk="0" fontAlgn="base" hangingPunct="0">
        <a:spcBef>
          <a:spcPct val="20000"/>
        </a:spcBef>
        <a:spcAft>
          <a:spcPct val="0"/>
        </a:spcAft>
        <a:buChar char="–"/>
        <a:defRPr sz="9700">
          <a:solidFill>
            <a:schemeClr val="tx1"/>
          </a:solidFill>
          <a:latin typeface="+mn-lt"/>
          <a:ea typeface="ＭＳ Ｐゴシック" charset="-128"/>
        </a:defRPr>
      </a:lvl2pPr>
      <a:lvl3pPr marL="4016375" indent="-801688" algn="l" defTabSz="3211513" rtl="0" eaLnBrk="0" fontAlgn="base" hangingPunct="0">
        <a:spcBef>
          <a:spcPct val="20000"/>
        </a:spcBef>
        <a:spcAft>
          <a:spcPct val="0"/>
        </a:spcAft>
        <a:buChar char="•"/>
        <a:defRPr sz="8400">
          <a:solidFill>
            <a:schemeClr val="tx1"/>
          </a:solidFill>
          <a:latin typeface="+mn-lt"/>
          <a:ea typeface="ＭＳ Ｐゴシック" charset="-128"/>
        </a:defRPr>
      </a:lvl3pPr>
      <a:lvl4pPr marL="5621338" indent="-801688" algn="l" defTabSz="3211513" rtl="0" eaLnBrk="0" fontAlgn="base" hangingPunct="0">
        <a:spcBef>
          <a:spcPct val="20000"/>
        </a:spcBef>
        <a:spcAft>
          <a:spcPct val="0"/>
        </a:spcAft>
        <a:buChar char="–"/>
        <a:defRPr sz="7000">
          <a:solidFill>
            <a:schemeClr val="tx1"/>
          </a:solidFill>
          <a:latin typeface="+mn-lt"/>
          <a:ea typeface="ＭＳ Ｐゴシック" charset="-128"/>
        </a:defRPr>
      </a:lvl4pPr>
      <a:lvl5pPr marL="7227888" indent="-801688" algn="l" defTabSz="3211513" rtl="0" eaLnBrk="0" fontAlgn="base" hangingPunct="0">
        <a:spcBef>
          <a:spcPct val="20000"/>
        </a:spcBef>
        <a:spcAft>
          <a:spcPct val="0"/>
        </a:spcAft>
        <a:buChar char="»"/>
        <a:defRPr sz="7000">
          <a:solidFill>
            <a:schemeClr val="tx1"/>
          </a:solidFill>
          <a:latin typeface="+mn-lt"/>
          <a:ea typeface="ＭＳ Ｐゴシック" charset="-128"/>
        </a:defRPr>
      </a:lvl5pPr>
      <a:lvl6pPr marL="7573187" indent="-803632" algn="l" defTabSz="3213336" rtl="0" fontAlgn="base">
        <a:spcBef>
          <a:spcPct val="20000"/>
        </a:spcBef>
        <a:spcAft>
          <a:spcPct val="0"/>
        </a:spcAft>
        <a:buChar char="»"/>
        <a:defRPr sz="7050">
          <a:solidFill>
            <a:schemeClr val="tx1"/>
          </a:solidFill>
          <a:latin typeface="+mn-lt"/>
        </a:defRPr>
      </a:lvl6pPr>
      <a:lvl7pPr marL="7916070" indent="-803632" algn="l" defTabSz="3213336" rtl="0" fontAlgn="base">
        <a:spcBef>
          <a:spcPct val="20000"/>
        </a:spcBef>
        <a:spcAft>
          <a:spcPct val="0"/>
        </a:spcAft>
        <a:buChar char="»"/>
        <a:defRPr sz="7050">
          <a:solidFill>
            <a:schemeClr val="tx1"/>
          </a:solidFill>
          <a:latin typeface="+mn-lt"/>
        </a:defRPr>
      </a:lvl7pPr>
      <a:lvl8pPr marL="8258953" indent="-803632" algn="l" defTabSz="3213336" rtl="0" fontAlgn="base">
        <a:spcBef>
          <a:spcPct val="20000"/>
        </a:spcBef>
        <a:spcAft>
          <a:spcPct val="0"/>
        </a:spcAft>
        <a:buChar char="»"/>
        <a:defRPr sz="7050">
          <a:solidFill>
            <a:schemeClr val="tx1"/>
          </a:solidFill>
          <a:latin typeface="+mn-lt"/>
        </a:defRPr>
      </a:lvl8pPr>
      <a:lvl9pPr marL="8601836" indent="-803632" algn="l" defTabSz="3213336" rtl="0" fontAlgn="base">
        <a:spcBef>
          <a:spcPct val="20000"/>
        </a:spcBef>
        <a:spcAft>
          <a:spcPct val="0"/>
        </a:spcAft>
        <a:buChar char="»"/>
        <a:defRPr sz="705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3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1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3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12">
            <a:extLst>
              <a:ext uri="{FF2B5EF4-FFF2-40B4-BE49-F238E27FC236}">
                <a16:creationId xmlns:a16="http://schemas.microsoft.com/office/drawing/2014/main" id="{F9B12872-731E-47B9-A82A-B9684BD30B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1200" y="2054225"/>
            <a:ext cx="24688800" cy="1839913"/>
          </a:xfrm>
          <a:prstGeom prst="rect">
            <a:avLst/>
          </a:prstGeom>
          <a:noFill/>
          <a:ln>
            <a:noFill/>
          </a:ln>
        </p:spPr>
        <p:txBody>
          <a:bodyPr lIns="73991" tIns="36995" rIns="73991" bIns="36995" anchor="t">
            <a:spAutoFit/>
          </a:bodyPr>
          <a:lstStyle>
            <a:lvl1pPr defTabSz="985838" eaLnBrk="0" hangingPunct="0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 eaLnBrk="0" hangingPunct="0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 eaLnBrk="0" hangingPunct="0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 eaLnBrk="0" hangingPunct="0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 eaLnBrk="0" hangingPunct="0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en-US" altLang="en-US" sz="3600" b="1">
                <a:solidFill>
                  <a:srgbClr val="081E3F"/>
                </a:solidFill>
                <a:latin typeface="Arial"/>
                <a:ea typeface="ＭＳ Ｐゴシック"/>
                <a:cs typeface="Arial"/>
              </a:rPr>
              <a:t>Patrol Shift Bid Scheduler v3.0</a:t>
            </a:r>
            <a:endParaRPr lang="en-US" altLang="en-US" sz="3600" b="1" dirty="0">
              <a:solidFill>
                <a:srgbClr val="081E3F"/>
              </a:solidFill>
            </a:endParaRPr>
          </a:p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en-US" altLang="en-US" sz="2600" b="1" dirty="0">
                <a:solidFill>
                  <a:srgbClr val="081E3F"/>
                </a:solidFill>
                <a:latin typeface="Arial"/>
                <a:ea typeface="ＭＳ Ｐゴシック"/>
                <a:cs typeface="Arial"/>
              </a:rPr>
              <a:t>Students: </a:t>
            </a:r>
            <a:r>
              <a:rPr lang="en-US" altLang="en-US" sz="2600">
                <a:solidFill>
                  <a:srgbClr val="081E3F"/>
                </a:solidFill>
                <a:latin typeface="Arial"/>
                <a:ea typeface="ＭＳ Ｐゴシック"/>
                <a:cs typeface="Arial"/>
              </a:rPr>
              <a:t>Bryan Palacios</a:t>
            </a:r>
            <a:endParaRPr lang="en-US" altLang="en-US" sz="2600">
              <a:solidFill>
                <a:srgbClr val="081E3F"/>
              </a:solidFill>
              <a:cs typeface="Arial"/>
            </a:endParaRPr>
          </a:p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en-US" altLang="en-US" sz="2600" b="1" dirty="0">
                <a:solidFill>
                  <a:srgbClr val="081E3F"/>
                </a:solidFill>
                <a:latin typeface="Arial"/>
                <a:ea typeface="ＭＳ Ｐゴシック"/>
                <a:cs typeface="Arial"/>
              </a:rPr>
              <a:t>Mentor:</a:t>
            </a:r>
            <a:r>
              <a:rPr lang="en-US" altLang="en-US" sz="2600" b="1" i="1" dirty="0">
                <a:solidFill>
                  <a:srgbClr val="081E3F"/>
                </a:solidFill>
                <a:latin typeface="Arial"/>
                <a:ea typeface="ＭＳ Ｐゴシック"/>
                <a:cs typeface="Arial"/>
              </a:rPr>
              <a:t> </a:t>
            </a:r>
            <a:r>
              <a:rPr lang="en-US" altLang="en-US" sz="2600" i="1">
                <a:solidFill>
                  <a:srgbClr val="081E3F"/>
                </a:solidFill>
                <a:latin typeface="Arial"/>
                <a:ea typeface="ＭＳ Ｐゴシック"/>
                <a:cs typeface="Arial"/>
              </a:rPr>
              <a:t>Sergeant Heather Schry, </a:t>
            </a:r>
            <a:r>
              <a:rPr lang="en-US" altLang="en-US" sz="2600">
                <a:solidFill>
                  <a:srgbClr val="081E3F"/>
                </a:solidFill>
                <a:latin typeface="Arial"/>
                <a:ea typeface="ＭＳ Ｐゴシック"/>
                <a:cs typeface="Arial"/>
              </a:rPr>
              <a:t>Pinecrest Police Department</a:t>
            </a:r>
            <a:endParaRPr lang="en-US" altLang="ja-JP" sz="2600">
              <a:solidFill>
                <a:srgbClr val="3333CC"/>
              </a:solidFill>
              <a:cs typeface="Arial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2625" b="1" dirty="0">
                <a:solidFill>
                  <a:srgbClr val="081E3F"/>
                </a:solidFill>
              </a:rPr>
              <a:t>Instructor:</a:t>
            </a:r>
            <a:r>
              <a:rPr lang="en-US" altLang="en-US" sz="2625" b="1" i="1" dirty="0">
                <a:solidFill>
                  <a:srgbClr val="081E3F"/>
                </a:solidFill>
              </a:rPr>
              <a:t> </a:t>
            </a:r>
            <a:r>
              <a:rPr lang="en-US" altLang="en-US" sz="2625" i="1" dirty="0">
                <a:solidFill>
                  <a:srgbClr val="081E3F"/>
                </a:solidFill>
              </a:rPr>
              <a:t>Dr. Masoud Sadjadi</a:t>
            </a:r>
            <a:r>
              <a:rPr lang="en-US" altLang="ja-JP" sz="2625" dirty="0">
                <a:solidFill>
                  <a:srgbClr val="081E3F"/>
                </a:solidFill>
              </a:rPr>
              <a:t>,</a:t>
            </a:r>
            <a:r>
              <a:rPr lang="en-US" altLang="ja-JP" sz="2625" i="1" dirty="0">
                <a:solidFill>
                  <a:srgbClr val="081E3F"/>
                </a:solidFill>
              </a:rPr>
              <a:t> </a:t>
            </a:r>
            <a:r>
              <a:rPr lang="en-US" altLang="en-US" sz="2625" dirty="0">
                <a:solidFill>
                  <a:srgbClr val="081E3F"/>
                </a:solidFill>
              </a:rPr>
              <a:t>Florida International University</a:t>
            </a:r>
          </a:p>
        </p:txBody>
      </p:sp>
      <p:sp>
        <p:nvSpPr>
          <p:cNvPr id="2052" name="Text Box 72">
            <a:extLst>
              <a:ext uri="{FF2B5EF4-FFF2-40B4-BE49-F238E27FC236}">
                <a16:creationId xmlns:a16="http://schemas.microsoft.com/office/drawing/2014/main" id="{D805E623-E712-43AA-AF14-CA07A32198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6688" y="31775400"/>
            <a:ext cx="41344850" cy="420688"/>
          </a:xfrm>
          <a:prstGeom prst="rect">
            <a:avLst/>
          </a:prstGeom>
          <a:noFill/>
          <a:ln>
            <a:noFill/>
          </a:ln>
        </p:spPr>
        <p:txBody>
          <a:bodyPr lIns="73991" tIns="36995" rIns="73991" bIns="36995" anchor="t">
            <a:spAutoFit/>
          </a:bodyPr>
          <a:lstStyle>
            <a:lvl1pPr marL="493713" indent="-493713" defTabSz="985838" eaLnBrk="0" hangingPunct="0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 eaLnBrk="0" hangingPunct="0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 eaLnBrk="0" hangingPunct="0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 eaLnBrk="0" hangingPunct="0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 eaLnBrk="0" hangingPunct="0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493395" indent="-493395" algn="ctr" eaLnBrk="1" hangingPunct="1">
              <a:spcBef>
                <a:spcPct val="0"/>
              </a:spcBef>
              <a:buClr>
                <a:srgbClr val="3333CC"/>
              </a:buClr>
              <a:buNone/>
              <a:defRPr/>
            </a:pPr>
            <a:r>
              <a:rPr lang="en-US" altLang="en-US" sz="2250" dirty="0">
                <a:latin typeface="Arial"/>
                <a:ea typeface="ＭＳ Ｐゴシック"/>
                <a:cs typeface="Arial"/>
              </a:rPr>
              <a:t>The material presented in this poster is based upon the work supported by the Pinecrest</a:t>
            </a:r>
            <a:r>
              <a:rPr lang="en-US" altLang="en-US" sz="2250" dirty="0">
                <a:solidFill>
                  <a:srgbClr val="000000"/>
                </a:solidFill>
                <a:latin typeface="Arial"/>
                <a:ea typeface="ＭＳ Ｐゴシック"/>
                <a:cs typeface="Arial"/>
              </a:rPr>
              <a:t> </a:t>
            </a:r>
            <a:r>
              <a:rPr lang="en-US" altLang="en-US" sz="2250">
                <a:latin typeface="Arial"/>
                <a:ea typeface="ＭＳ Ｐゴシック"/>
                <a:cs typeface="Arial"/>
              </a:rPr>
              <a:t>Police Department. I thank Dr. Masoud Sadjadi, Sergeant Heather Schry, and Chief Samuel Ceballos, Jr. for assistance, cooperation and mentorship that I received throughout this process.</a:t>
            </a:r>
            <a:endParaRPr lang="en-US">
              <a:latin typeface="Arial"/>
              <a:ea typeface="ＭＳ Ｐゴシック"/>
              <a:cs typeface="Arial"/>
            </a:endParaRPr>
          </a:p>
        </p:txBody>
      </p:sp>
      <p:sp>
        <p:nvSpPr>
          <p:cNvPr id="14339" name="Rectangle 18">
            <a:extLst>
              <a:ext uri="{FF2B5EF4-FFF2-40B4-BE49-F238E27FC236}">
                <a16:creationId xmlns:a16="http://schemas.microsoft.com/office/drawing/2014/main" id="{249BF9D3-519C-4B11-91F4-DD382609E9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6338" y="4114800"/>
            <a:ext cx="41605200" cy="26746200"/>
          </a:xfrm>
          <a:prstGeom prst="rect">
            <a:avLst/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6300"/>
          </a:p>
        </p:txBody>
      </p:sp>
      <p:sp>
        <p:nvSpPr>
          <p:cNvPr id="215" name="Text Box 19">
            <a:extLst>
              <a:ext uri="{FF2B5EF4-FFF2-40B4-BE49-F238E27FC236}">
                <a16:creationId xmlns:a16="http://schemas.microsoft.com/office/drawing/2014/main" id="{F58AF241-C469-46C4-AE0C-D697737FE5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7425" y="4586288"/>
            <a:ext cx="4114800" cy="549275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14341" name="Rectangle 18">
            <a:extLst>
              <a:ext uri="{FF2B5EF4-FFF2-40B4-BE49-F238E27FC236}">
                <a16:creationId xmlns:a16="http://schemas.microsoft.com/office/drawing/2014/main" id="{45CBC91C-6086-47E5-8B05-1671339210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6338" y="31546800"/>
            <a:ext cx="41605200" cy="995363"/>
          </a:xfrm>
          <a:prstGeom prst="rect">
            <a:avLst/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6300"/>
          </a:p>
        </p:txBody>
      </p:sp>
      <p:sp>
        <p:nvSpPr>
          <p:cNvPr id="217" name="Text Box 19">
            <a:extLst>
              <a:ext uri="{FF2B5EF4-FFF2-40B4-BE49-F238E27FC236}">
                <a16:creationId xmlns:a16="http://schemas.microsoft.com/office/drawing/2014/main" id="{E0E40EDB-BB71-41B5-8C00-243875E3C5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6688" y="31273750"/>
            <a:ext cx="3735387" cy="547688"/>
          </a:xfrm>
          <a:prstGeom prst="rect">
            <a:avLst/>
          </a:prstGeom>
          <a:solidFill>
            <a:schemeClr val="tx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34" name="Text Box 19">
            <a:extLst>
              <a:ext uri="{FF2B5EF4-FFF2-40B4-BE49-F238E27FC236}">
                <a16:creationId xmlns:a16="http://schemas.microsoft.com/office/drawing/2014/main" id="{13B7F238-F215-4606-B8B2-09D6BCDBF9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1538" y="4562475"/>
            <a:ext cx="4114800" cy="547688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35" name="Text Box 19">
            <a:extLst>
              <a:ext uri="{FF2B5EF4-FFF2-40B4-BE49-F238E27FC236}">
                <a16:creationId xmlns:a16="http://schemas.microsoft.com/office/drawing/2014/main" id="{4BAC28F2-80A1-47E6-A44E-E3B2A443A8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61600" y="4586288"/>
            <a:ext cx="4114800" cy="549275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36" name="Text Box 19">
            <a:extLst>
              <a:ext uri="{FF2B5EF4-FFF2-40B4-BE49-F238E27FC236}">
                <a16:creationId xmlns:a16="http://schemas.microsoft.com/office/drawing/2014/main" id="{A26636DF-2D5A-4D10-ACFD-61CB1D04AB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7425" y="13274675"/>
            <a:ext cx="4114800" cy="547688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Design</a:t>
            </a:r>
          </a:p>
        </p:txBody>
      </p:sp>
      <p:sp>
        <p:nvSpPr>
          <p:cNvPr id="37" name="Text Box 19">
            <a:extLst>
              <a:ext uri="{FF2B5EF4-FFF2-40B4-BE49-F238E27FC236}">
                <a16:creationId xmlns:a16="http://schemas.microsoft.com/office/drawing/2014/main" id="{37877C55-D18D-491C-B1DE-DD0ED299F0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1538" y="13274675"/>
            <a:ext cx="4114800" cy="547688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Object Design</a:t>
            </a:r>
          </a:p>
        </p:txBody>
      </p:sp>
      <p:sp>
        <p:nvSpPr>
          <p:cNvPr id="38" name="Text Box 19">
            <a:extLst>
              <a:ext uri="{FF2B5EF4-FFF2-40B4-BE49-F238E27FC236}">
                <a16:creationId xmlns:a16="http://schemas.microsoft.com/office/drawing/2014/main" id="{B3E51136-CB86-4B3F-95AA-F8FAC63451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61600" y="13274675"/>
            <a:ext cx="4114800" cy="547688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 anchor="t">
            <a:spAutoFit/>
          </a:bodyPr>
          <a:lstStyle/>
          <a:p>
            <a:pPr algn="ctr" defTabSz="739341">
              <a:spcBef>
                <a:spcPct val="50000"/>
              </a:spcBef>
              <a:defRPr/>
            </a:pPr>
            <a:r>
              <a:rPr lang="en-US" sz="3050" b="1">
                <a:solidFill>
                  <a:srgbClr val="B6862C"/>
                </a:solidFill>
                <a:latin typeface="Arial"/>
                <a:ea typeface="ＭＳ Ｐゴシック"/>
              </a:rPr>
              <a:t>Use Case Diagram</a:t>
            </a:r>
            <a:endParaRPr lang="en-US"/>
          </a:p>
        </p:txBody>
      </p:sp>
      <p:sp>
        <p:nvSpPr>
          <p:cNvPr id="41" name="Text Box 19">
            <a:extLst>
              <a:ext uri="{FF2B5EF4-FFF2-40B4-BE49-F238E27FC236}">
                <a16:creationId xmlns:a16="http://schemas.microsoft.com/office/drawing/2014/main" id="{D1C2AB33-593F-49EF-B652-94598CE0C4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58745" y="22190075"/>
            <a:ext cx="4114800" cy="547688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</p:txBody>
      </p:sp>
      <p:sp>
        <p:nvSpPr>
          <p:cNvPr id="14352" name="TextBox 3">
            <a:extLst>
              <a:ext uri="{FF2B5EF4-FFF2-40B4-BE49-F238E27FC236}">
                <a16:creationId xmlns:a16="http://schemas.microsoft.com/office/drawing/2014/main" id="{8C02BDAA-9F44-4E0A-A9E3-C50366A431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1200" y="0"/>
            <a:ext cx="24688800" cy="1938338"/>
          </a:xfrm>
          <a:prstGeom prst="rect">
            <a:avLst/>
          </a:prstGeom>
          <a:solidFill>
            <a:srgbClr val="081E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6600" b="1">
                <a:solidFill>
                  <a:srgbClr val="B6862C"/>
                </a:solidFill>
                <a:latin typeface="Arial"/>
                <a:ea typeface="ＭＳ Ｐゴシック"/>
                <a:cs typeface="Arial"/>
              </a:rPr>
              <a:t>School of Computing &amp; Information Sciences</a:t>
            </a:r>
          </a:p>
          <a:p>
            <a:pPr algn="ctr" eaLnBrk="1" hangingPunct="1"/>
            <a:r>
              <a:rPr lang="en-US" altLang="en-US" sz="5400" i="1">
                <a:solidFill>
                  <a:srgbClr val="B6862C"/>
                </a:solidFill>
              </a:rPr>
              <a:t>Spring 2020 Senior Design Project</a:t>
            </a:r>
          </a:p>
        </p:txBody>
      </p:sp>
      <p:pic>
        <p:nvPicPr>
          <p:cNvPr id="14353" name="Picture 2">
            <a:extLst>
              <a:ext uri="{FF2B5EF4-FFF2-40B4-BE49-F238E27FC236}">
                <a16:creationId xmlns:a16="http://schemas.microsoft.com/office/drawing/2014/main" id="{7D19421D-7B5F-47CA-89EE-9C9B127102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338" y="622300"/>
            <a:ext cx="7667625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CAE344-AFF3-499A-903B-1435CA6107CB}"/>
              </a:ext>
            </a:extLst>
          </p:cNvPr>
          <p:cNvSpPr txBox="1"/>
          <p:nvPr/>
        </p:nvSpPr>
        <p:spPr>
          <a:xfrm>
            <a:off x="1371602" y="5344427"/>
            <a:ext cx="8489479" cy="62478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000" dirty="0">
                <a:latin typeface="Arial"/>
                <a:ea typeface="ＭＳ Ｐゴシック"/>
                <a:cs typeface="Arial"/>
              </a:rPr>
              <a:t>Scheduling in Pinecrest PD is done by hand using spreadsheets and binders with all the information, and bids are handled manually with officers having to be </a:t>
            </a:r>
            <a:r>
              <a:rPr lang="en-US" sz="4000">
                <a:latin typeface="Arial"/>
                <a:ea typeface="ＭＳ Ｐゴシック"/>
                <a:cs typeface="Arial"/>
              </a:rPr>
              <a:t>contacted one by one.</a:t>
            </a:r>
          </a:p>
          <a:p>
            <a:endParaRPr lang="en-US" sz="4000" dirty="0">
              <a:cs typeface="Arial"/>
            </a:endParaRPr>
          </a:p>
          <a:p>
            <a:r>
              <a:rPr lang="en-US" sz="4000">
                <a:latin typeface="Arial"/>
                <a:ea typeface="ＭＳ Ｐゴシック"/>
                <a:cs typeface="Arial"/>
              </a:rPr>
              <a:t>The daily roster (P-Sheet) must also be manually built and then shared with the department each day.</a:t>
            </a:r>
            <a:endParaRPr lang="en-US" sz="4000">
              <a:cs typeface="Arial"/>
            </a:endParaRPr>
          </a:p>
        </p:txBody>
      </p:sp>
      <p:pic>
        <p:nvPicPr>
          <p:cNvPr id="3" name="Picture 3" descr="A picture containing cup&#10;&#10;Description generated with very high confidence">
            <a:extLst>
              <a:ext uri="{FF2B5EF4-FFF2-40B4-BE49-F238E27FC236}">
                <a16:creationId xmlns:a16="http://schemas.microsoft.com/office/drawing/2014/main" id="{A4DB50B8-A302-4068-957B-31856C0407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46935" y="129941"/>
            <a:ext cx="2743200" cy="2743200"/>
          </a:xfrm>
          <a:prstGeom prst="rect">
            <a:avLst/>
          </a:prstGeom>
        </p:spPr>
      </p:pic>
      <p:pic>
        <p:nvPicPr>
          <p:cNvPr id="5" name="Picture 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BE181356-A4B2-4CA1-8587-96854A1DBA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29302" y="2988449"/>
            <a:ext cx="2743200" cy="1011044"/>
          </a:xfrm>
          <a:prstGeom prst="rect">
            <a:avLst/>
          </a:prstGeom>
        </p:spPr>
      </p:pic>
      <p:pic>
        <p:nvPicPr>
          <p:cNvPr id="7" name="Picture 7" descr="A close up of a sign&#10;&#10;Description generated with high confidence">
            <a:extLst>
              <a:ext uri="{FF2B5EF4-FFF2-40B4-BE49-F238E27FC236}">
                <a16:creationId xmlns:a16="http://schemas.microsoft.com/office/drawing/2014/main" id="{87D7F2AC-FEDD-4EDF-972D-5158BB1411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487642" y="2348928"/>
            <a:ext cx="1963554" cy="1019547"/>
          </a:xfrm>
          <a:prstGeom prst="rect">
            <a:avLst/>
          </a:prstGeom>
        </p:spPr>
      </p:pic>
      <p:pic>
        <p:nvPicPr>
          <p:cNvPr id="9" name="Picture 9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E891755-C97F-4E17-A07D-C4B87A4B56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062076" y="2354156"/>
            <a:ext cx="2743200" cy="1528858"/>
          </a:xfrm>
          <a:prstGeom prst="rect">
            <a:avLst/>
          </a:prstGeom>
        </p:spPr>
      </p:pic>
      <p:pic>
        <p:nvPicPr>
          <p:cNvPr id="13" name="Picture 13" descr="A picture containing plate, food, drawing, light&#10;&#10;Description generated with very high confidence">
            <a:extLst>
              <a:ext uri="{FF2B5EF4-FFF2-40B4-BE49-F238E27FC236}">
                <a16:creationId xmlns:a16="http://schemas.microsoft.com/office/drawing/2014/main" id="{E5A1AE00-3D6C-4691-AF38-0BFF68AD293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621369" y="736273"/>
            <a:ext cx="2743200" cy="1415034"/>
          </a:xfrm>
          <a:prstGeom prst="rect">
            <a:avLst/>
          </a:prstGeom>
        </p:spPr>
      </p:pic>
      <p:pic>
        <p:nvPicPr>
          <p:cNvPr id="19" name="Picture 19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06C1B8CE-137E-4E70-9BF4-1E8E603F38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224678" y="749818"/>
            <a:ext cx="2743200" cy="1907708"/>
          </a:xfrm>
          <a:prstGeom prst="rect">
            <a:avLst/>
          </a:prstGeom>
        </p:spPr>
      </p:pic>
      <p:pic>
        <p:nvPicPr>
          <p:cNvPr id="21" name="Picture 21" descr="A picture containing drawing&#10;&#10;Description generated with very high confidence">
            <a:extLst>
              <a:ext uri="{FF2B5EF4-FFF2-40B4-BE49-F238E27FC236}">
                <a16:creationId xmlns:a16="http://schemas.microsoft.com/office/drawing/2014/main" id="{7D63157D-D205-40D2-A5FD-99A4993095C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621367" y="14436"/>
            <a:ext cx="1443790" cy="1443790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52F88ABB-F2FB-43C1-BDB9-E2E80897F1BB}"/>
              </a:ext>
            </a:extLst>
          </p:cNvPr>
          <p:cNvSpPr txBox="1"/>
          <p:nvPr/>
        </p:nvSpPr>
        <p:spPr>
          <a:xfrm>
            <a:off x="17715299" y="5344426"/>
            <a:ext cx="8835988" cy="68634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000" dirty="0">
                <a:latin typeface="Arial"/>
                <a:ea typeface="ＭＳ Ｐゴシック"/>
                <a:cs typeface="Arial"/>
              </a:rPr>
              <a:t>Everything from bidding, to </a:t>
            </a:r>
            <a:r>
              <a:rPr lang="en-US" sz="4000">
                <a:latin typeface="Arial"/>
                <a:ea typeface="ＭＳ Ｐゴシック"/>
                <a:cs typeface="Arial"/>
              </a:rPr>
              <a:t>overtime, and days off is all done manually using pen and paper as well as spreadsheets to help make it more efficient.</a:t>
            </a:r>
            <a:endParaRPr lang="en-US">
              <a:cs typeface="Arial" panose="020B0604020202020204" pitchFamily="34" charset="0"/>
            </a:endParaRPr>
          </a:p>
          <a:p>
            <a:endParaRPr lang="en-US" sz="4000" dirty="0">
              <a:cs typeface="Arial"/>
            </a:endParaRPr>
          </a:p>
          <a:p>
            <a:r>
              <a:rPr lang="en-US" sz="4000" dirty="0">
                <a:latin typeface="Arial"/>
                <a:ea typeface="ＭＳ Ｐゴシック"/>
                <a:cs typeface="Arial"/>
              </a:rPr>
              <a:t>All the processing of the </a:t>
            </a:r>
            <a:r>
              <a:rPr lang="en-US" sz="4000">
                <a:latin typeface="Arial"/>
                <a:ea typeface="ＭＳ Ｐゴシック"/>
                <a:cs typeface="Arial"/>
              </a:rPr>
              <a:t>data is done by hand by the schedule keeper and the bidding must be done by officers communicating with schedule keeper either on the phone or in person.</a:t>
            </a:r>
            <a:endParaRPr lang="en-US" sz="4000" dirty="0">
              <a:cs typeface="Arial"/>
            </a:endParaRPr>
          </a:p>
        </p:txBody>
      </p:sp>
      <p:pic>
        <p:nvPicPr>
          <p:cNvPr id="23" name="Picture 23">
            <a:extLst>
              <a:ext uri="{FF2B5EF4-FFF2-40B4-BE49-F238E27FC236}">
                <a16:creationId xmlns:a16="http://schemas.microsoft.com/office/drawing/2014/main" id="{8130E9FB-E3E4-49FE-935E-C27FC351586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178717" y="6073645"/>
            <a:ext cx="6756934" cy="4773921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0D6953D3-FDE1-40CC-9DB7-CFBDB1359039}"/>
              </a:ext>
            </a:extLst>
          </p:cNvPr>
          <p:cNvSpPr txBox="1"/>
          <p:nvPr/>
        </p:nvSpPr>
        <p:spPr>
          <a:xfrm>
            <a:off x="33221597" y="5344426"/>
            <a:ext cx="8835988" cy="62478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000" dirty="0">
                <a:latin typeface="Arial"/>
                <a:ea typeface="ＭＳ Ｐゴシック"/>
                <a:cs typeface="Arial"/>
              </a:rPr>
              <a:t>Create, change, and delete users, roles, specialties(bidding groups), </a:t>
            </a:r>
            <a:r>
              <a:rPr lang="en-US" sz="4000">
                <a:latin typeface="Arial"/>
                <a:ea typeface="ＭＳ Ｐゴシック"/>
                <a:cs typeface="Arial"/>
              </a:rPr>
              <a:t>schedules, shifts, tempoary changes, and additional details.</a:t>
            </a:r>
          </a:p>
          <a:p>
            <a:endParaRPr lang="en-US" sz="4000" dirty="0">
              <a:cs typeface="Arial"/>
            </a:endParaRPr>
          </a:p>
          <a:p>
            <a:r>
              <a:rPr lang="en-US" sz="4000">
                <a:latin typeface="Arial"/>
                <a:ea typeface="ＭＳ Ｐゴシック"/>
                <a:cs typeface="Arial"/>
              </a:rPr>
              <a:t>Set bidding order per group manually, notify officers of their turn to bid, and allow admins to bid for officers.</a:t>
            </a:r>
          </a:p>
          <a:p>
            <a:endParaRPr lang="en-US" sz="4000" dirty="0">
              <a:latin typeface="Arial"/>
              <a:ea typeface="ＭＳ Ｐゴシック"/>
              <a:cs typeface="Arial"/>
            </a:endParaRPr>
          </a:p>
          <a:p>
            <a:r>
              <a:rPr lang="en-US" sz="4000">
                <a:latin typeface="Arial"/>
                <a:ea typeface="ＭＳ Ｐゴシック"/>
                <a:cs typeface="Arial"/>
              </a:rPr>
              <a:t>Daily roster viewable to all </a:t>
            </a:r>
            <a:r>
              <a:rPr lang="en-US" sz="4000" dirty="0">
                <a:latin typeface="Arial"/>
                <a:ea typeface="ＭＳ Ｐゴシック"/>
                <a:cs typeface="Arial"/>
              </a:rPr>
              <a:t>officers.</a:t>
            </a:r>
            <a:endParaRPr lang="en-US" sz="4000" dirty="0">
              <a:cs typeface="Arial"/>
            </a:endParaRPr>
          </a:p>
        </p:txBody>
      </p:sp>
      <p:pic>
        <p:nvPicPr>
          <p:cNvPr id="4" name="Picture 5" descr="A picture containing drawing&#10;&#10;Description generated with very high confidence">
            <a:extLst>
              <a:ext uri="{FF2B5EF4-FFF2-40B4-BE49-F238E27FC236}">
                <a16:creationId xmlns:a16="http://schemas.microsoft.com/office/drawing/2014/main" id="{FF7C6EB9-B8FA-4849-9A7B-6DD1AD19ABC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463254" y="209168"/>
            <a:ext cx="2396691" cy="1487464"/>
          </a:xfrm>
          <a:prstGeom prst="rect">
            <a:avLst/>
          </a:prstGeom>
        </p:spPr>
      </p:pic>
      <p:pic>
        <p:nvPicPr>
          <p:cNvPr id="6" name="Graphic 7">
            <a:extLst>
              <a:ext uri="{FF2B5EF4-FFF2-40B4-BE49-F238E27FC236}">
                <a16:creationId xmlns:a16="http://schemas.microsoft.com/office/drawing/2014/main" id="{681E0D0B-BF55-4861-A9EB-C38A9561D0A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468419" y="14268673"/>
            <a:ext cx="9197789" cy="6962888"/>
          </a:xfrm>
          <a:prstGeom prst="rect">
            <a:avLst/>
          </a:prstGeom>
        </p:spPr>
      </p:pic>
      <p:pic>
        <p:nvPicPr>
          <p:cNvPr id="8" name="Picture 9" descr="A close up of a map&#10;&#10;Description generated with high confidence">
            <a:extLst>
              <a:ext uri="{FF2B5EF4-FFF2-40B4-BE49-F238E27FC236}">
                <a16:creationId xmlns:a16="http://schemas.microsoft.com/office/drawing/2014/main" id="{F148C9BA-7AC2-4B5C-894B-A33788EA276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124046" y="13944537"/>
            <a:ext cx="17729734" cy="7888030"/>
          </a:xfrm>
          <a:prstGeom prst="rect">
            <a:avLst/>
          </a:prstGeom>
        </p:spPr>
      </p:pic>
      <p:sp>
        <p:nvSpPr>
          <p:cNvPr id="32" name="Text Box 19">
            <a:extLst>
              <a:ext uri="{FF2B5EF4-FFF2-40B4-BE49-F238E27FC236}">
                <a16:creationId xmlns:a16="http://schemas.microsoft.com/office/drawing/2014/main" id="{96E23F2F-BE57-4A08-8952-24AF00BE1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54450" y="22190977"/>
            <a:ext cx="4114800" cy="547688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Screenshots</a:t>
            </a:r>
          </a:p>
        </p:txBody>
      </p:sp>
      <p:pic>
        <p:nvPicPr>
          <p:cNvPr id="10" name="Graphic 10">
            <a:extLst>
              <a:ext uri="{FF2B5EF4-FFF2-40B4-BE49-F238E27FC236}">
                <a16:creationId xmlns:a16="http://schemas.microsoft.com/office/drawing/2014/main" id="{5C4D3A34-FE72-4796-838A-AF74F542925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4462226" y="13939788"/>
            <a:ext cx="5950468" cy="16791268"/>
          </a:xfrm>
          <a:prstGeom prst="rect">
            <a:avLst/>
          </a:prstGeom>
        </p:spPr>
      </p:pic>
      <p:pic>
        <p:nvPicPr>
          <p:cNvPr id="14" name="Picture 1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C8F3E6AE-1477-4177-AC83-35399F0401D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726602" y="23304008"/>
            <a:ext cx="13264178" cy="7094158"/>
          </a:xfrm>
          <a:prstGeom prst="rect">
            <a:avLst/>
          </a:prstGeom>
        </p:spPr>
      </p:pic>
      <p:pic>
        <p:nvPicPr>
          <p:cNvPr id="16" name="Picture 1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8F8971E2-67CF-44C5-A52D-EB465633194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5862151" y="23308831"/>
            <a:ext cx="7777778" cy="708451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3F459BD9-77B7-4431-BE19-F63EFBB27445}"/>
              </a:ext>
            </a:extLst>
          </p:cNvPr>
          <p:cNvSpPr txBox="1"/>
          <p:nvPr/>
        </p:nvSpPr>
        <p:spPr>
          <a:xfrm>
            <a:off x="24879891" y="22965451"/>
            <a:ext cx="8835988" cy="77559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6600">
                <a:latin typeface="Arial"/>
                <a:ea typeface="ＭＳ Ｐゴシック"/>
                <a:cs typeface="Arial"/>
              </a:rPr>
              <a:t>Completed Features: </a:t>
            </a:r>
          </a:p>
          <a:p>
            <a:pPr marL="857250" indent="-857250">
              <a:buFont typeface="Arial"/>
              <a:buChar char="•"/>
            </a:pPr>
            <a:r>
              <a:rPr lang="en-US" sz="5400">
                <a:latin typeface="Arial"/>
                <a:ea typeface="ＭＳ Ｐゴシック"/>
                <a:cs typeface="Arial"/>
              </a:rPr>
              <a:t>Timepicker for shifts</a:t>
            </a:r>
            <a:endParaRPr lang="en-US" sz="5400">
              <a:cs typeface="Arial"/>
            </a:endParaRPr>
          </a:p>
          <a:p>
            <a:pPr marL="857250" indent="-857250">
              <a:buFont typeface="Arial"/>
              <a:buChar char="•"/>
            </a:pPr>
            <a:r>
              <a:rPr lang="en-US" sz="5400">
                <a:latin typeface="Arial"/>
                <a:ea typeface="ＭＳ Ｐゴシック"/>
                <a:cs typeface="Arial"/>
              </a:rPr>
              <a:t>Manual bidding queue order by number</a:t>
            </a:r>
          </a:p>
          <a:p>
            <a:pPr marL="857250" indent="-857250">
              <a:buFont typeface="Arial"/>
              <a:buChar char="•"/>
            </a:pPr>
            <a:r>
              <a:rPr lang="en-US" sz="5400">
                <a:latin typeface="Arial"/>
                <a:ea typeface="ＭＳ Ｐゴシック"/>
                <a:cs typeface="Arial"/>
              </a:rPr>
              <a:t>Additional details seperated from user</a:t>
            </a:r>
            <a:endParaRPr lang="en-US" sz="5400">
              <a:cs typeface="Arial"/>
            </a:endParaRPr>
          </a:p>
          <a:p>
            <a:pPr marL="857250" indent="-857250">
              <a:buFont typeface="Arial"/>
              <a:buChar char="•"/>
            </a:pPr>
            <a:r>
              <a:rPr lang="en-US" sz="5400">
                <a:latin typeface="Arial"/>
                <a:ea typeface="ＭＳ Ｐゴシック"/>
                <a:cs typeface="Arial"/>
              </a:rPr>
              <a:t>Tempoary changes to said additional details for </a:t>
            </a:r>
            <a:r>
              <a:rPr lang="en-US" sz="5400" dirty="0">
                <a:latin typeface="Arial"/>
                <a:ea typeface="ＭＳ Ｐゴシック"/>
                <a:cs typeface="Arial"/>
              </a:rPr>
              <a:t>daily roster</a:t>
            </a:r>
            <a:endParaRPr lang="en-US" sz="5400" dirty="0"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CB4381D0D49049A3E375464706030D" ma:contentTypeVersion="8" ma:contentTypeDescription="Create a new document." ma:contentTypeScope="" ma:versionID="11a04596b0645e1deba19de6bc5dd385">
  <xsd:schema xmlns:xsd="http://www.w3.org/2001/XMLSchema" xmlns:xs="http://www.w3.org/2001/XMLSchema" xmlns:p="http://schemas.microsoft.com/office/2006/metadata/properties" xmlns:ns2="5d610656-f6da-46b1-9092-422d3feedac8" targetNamespace="http://schemas.microsoft.com/office/2006/metadata/properties" ma:root="true" ma:fieldsID="c464f8dca0cbd055e054c52bbd1ef681" ns2:_="">
    <xsd:import namespace="5d610656-f6da-46b1-9092-422d3feeda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610656-f6da-46b1-9092-422d3feeda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41F2623-ACDD-4F46-B5B8-42479CE5C8C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B2E234-D0C5-4B04-A68D-C00A330CDE4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d610656-f6da-46b1-9092-422d3feedac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11588</TotalTime>
  <Words>120</Words>
  <Application>Microsoft Office PowerPoint</Application>
  <PresentationFormat>Custom</PresentationFormat>
  <Paragraphs>19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</dc:creator>
  <cp:lastModifiedBy>Masoud Sadjadi</cp:lastModifiedBy>
  <cp:revision>353</cp:revision>
  <dcterms:created xsi:type="dcterms:W3CDTF">2012-11-19T15:27:41Z</dcterms:created>
  <dcterms:modified xsi:type="dcterms:W3CDTF">2020-04-28T01:23:18Z</dcterms:modified>
</cp:coreProperties>
</file>