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912" autoAdjust="0"/>
  </p:normalViewPr>
  <p:slideViewPr>
    <p:cSldViewPr snapToGrid="0">
      <p:cViewPr varScale="1">
        <p:scale>
          <a:sx n="61" d="100"/>
          <a:sy n="61" d="100"/>
        </p:scale>
        <p:origin x="852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32CA69-DAAD-44C1-A882-37E0E748F9F8}" type="datetimeFigureOut">
              <a:rPr lang="en-US" smtClean="0"/>
              <a:t>4/24/2020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B56F1E-63A9-4F39-88AE-40D484AA8D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1606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B56F1E-63A9-4F39-88AE-40D484AA8DF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1132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B56F1E-63A9-4F39-88AE-40D484AA8DF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0198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B56F1E-63A9-4F39-88AE-40D484AA8DF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4959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B56F1E-63A9-4F39-88AE-40D484AA8DF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7370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B56F1E-63A9-4F39-88AE-40D484AA8DF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8733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B56F1E-63A9-4F39-88AE-40D484AA8DF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9008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B56F1E-63A9-4F39-88AE-40D484AA8DF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8637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EF36BA2B-D20D-4BA3-9113-3C4DCB85E712}" type="datetimeFigureOut">
              <a:rPr lang="en-US" smtClean="0"/>
              <a:t>4/24/2020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BC2C116F-A4EC-489B-B0F6-DC226D33F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594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6BA2B-D20D-4BA3-9113-3C4DCB85E712}" type="datetimeFigureOut">
              <a:rPr lang="en-US" smtClean="0"/>
              <a:t>4/24/2020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C116F-A4EC-489B-B0F6-DC226D33F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633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6BA2B-D20D-4BA3-9113-3C4DCB85E712}" type="datetimeFigureOut">
              <a:rPr lang="en-US" smtClean="0"/>
              <a:t>4/24/2020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C116F-A4EC-489B-B0F6-DC226D33F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843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6BA2B-D20D-4BA3-9113-3C4DCB85E712}" type="datetimeFigureOut">
              <a:rPr lang="en-US" smtClean="0"/>
              <a:t>4/24/2020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C116F-A4EC-489B-B0F6-DC226D33F9A3}" type="slidenum">
              <a:rPr lang="en-US" smtClean="0"/>
              <a:t>‹#›</a:t>
            </a:fld>
            <a:endParaRPr lang="en-US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638685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6BA2B-D20D-4BA3-9113-3C4DCB85E712}" type="datetimeFigureOut">
              <a:rPr lang="en-US" smtClean="0"/>
              <a:t>4/24/2020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C116F-A4EC-489B-B0F6-DC226D33F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36735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6BA2B-D20D-4BA3-9113-3C4DCB85E712}" type="datetimeFigureOut">
              <a:rPr lang="en-US" smtClean="0"/>
              <a:t>4/24/2020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C116F-A4EC-489B-B0F6-DC226D33F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8303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6BA2B-D20D-4BA3-9113-3C4DCB85E712}" type="datetimeFigureOut">
              <a:rPr lang="en-US" smtClean="0"/>
              <a:t>4/24/2020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C116F-A4EC-489B-B0F6-DC226D33F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9247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6BA2B-D20D-4BA3-9113-3C4DCB85E712}" type="datetimeFigureOut">
              <a:rPr lang="en-US" smtClean="0"/>
              <a:t>4/24/2020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C116F-A4EC-489B-B0F6-DC226D33F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7663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6BA2B-D20D-4BA3-9113-3C4DCB85E712}" type="datetimeFigureOut">
              <a:rPr lang="en-US" smtClean="0"/>
              <a:t>4/24/2020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C116F-A4EC-489B-B0F6-DC226D33F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917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6BA2B-D20D-4BA3-9113-3C4DCB85E712}" type="datetimeFigureOut">
              <a:rPr lang="en-US" smtClean="0"/>
              <a:t>4/24/2020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C116F-A4EC-489B-B0F6-DC226D33F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9129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6BA2B-D20D-4BA3-9113-3C4DCB85E712}" type="datetimeFigureOut">
              <a:rPr lang="en-US" smtClean="0"/>
              <a:t>4/24/2020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C116F-A4EC-489B-B0F6-DC226D33F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6907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6BA2B-D20D-4BA3-9113-3C4DCB85E712}" type="datetimeFigureOut">
              <a:rPr lang="en-US" smtClean="0"/>
              <a:t>4/24/2020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C116F-A4EC-489B-B0F6-DC226D33F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8133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6BA2B-D20D-4BA3-9113-3C4DCB85E712}" type="datetimeFigureOut">
              <a:rPr lang="en-US" smtClean="0"/>
              <a:t>4/24/2020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C116F-A4EC-489B-B0F6-DC226D33F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6060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6BA2B-D20D-4BA3-9113-3C4DCB85E712}" type="datetimeFigureOut">
              <a:rPr lang="en-US" smtClean="0"/>
              <a:t>4/24/2020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C116F-A4EC-489B-B0F6-DC226D33F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298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6BA2B-D20D-4BA3-9113-3C4DCB85E712}" type="datetimeFigureOut">
              <a:rPr lang="en-US" smtClean="0"/>
              <a:t>4/24/2020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C116F-A4EC-489B-B0F6-DC226D33F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3652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6BA2B-D20D-4BA3-9113-3C4DCB85E712}" type="datetimeFigureOut">
              <a:rPr lang="en-US" smtClean="0"/>
              <a:t>4/24/2020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C116F-A4EC-489B-B0F6-DC226D33F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369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6BA2B-D20D-4BA3-9113-3C4DCB85E712}" type="datetimeFigureOut">
              <a:rPr lang="en-US" smtClean="0"/>
              <a:t>4/24/2020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C116F-A4EC-489B-B0F6-DC226D33F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2091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36BA2B-D20D-4BA3-9113-3C4DCB85E712}" type="datetimeFigureOut">
              <a:rPr lang="en-US" smtClean="0"/>
              <a:t>4/24/2020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2C116F-A4EC-489B-B0F6-DC226D33F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23245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022AD5B8-3A28-407B-AF27-A7AAE3EA717F}"/>
              </a:ext>
            </a:extLst>
          </p:cNvPr>
          <p:cNvSpPr txBox="1">
            <a:spLocks/>
          </p:cNvSpPr>
          <p:nvPr/>
        </p:nvSpPr>
        <p:spPr bwMode="auto">
          <a:xfrm>
            <a:off x="1655064" y="316494"/>
            <a:ext cx="86868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001D4D"/>
                </a:solidFill>
                <a:latin typeface="+mj-lt"/>
                <a:ea typeface="ＭＳ Ｐゴシック" pitchFamily="-111" charset="-128"/>
                <a:cs typeface="ＭＳ Ｐゴシック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9pPr>
          </a:lstStyle>
          <a:p>
            <a:pPr algn="ctr" eaLnBrk="1" hangingPunct="1"/>
            <a:r>
              <a:rPr lang="en-US" altLang="en-US" sz="3600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a typeface="ＭＳ Ｐゴシック" pitchFamily="34" charset="-128"/>
              </a:rPr>
              <a:t>Shortcoming Wishlist </a:t>
            </a:r>
          </a:p>
          <a:p>
            <a:pPr algn="ctr" eaLnBrk="1" hangingPunct="1"/>
            <a:r>
              <a:rPr lang="en-US" altLang="en-US" sz="3600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a typeface="ＭＳ Ｐゴシック" pitchFamily="34" charset="-128"/>
              </a:rPr>
              <a:t>Spring 2020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2724DA-6C51-4F9C-8A35-FCA3E2F0B78F}"/>
              </a:ext>
            </a:extLst>
          </p:cNvPr>
          <p:cNvSpPr txBox="1"/>
          <p:nvPr/>
        </p:nvSpPr>
        <p:spPr>
          <a:xfrm>
            <a:off x="3541014" y="1307094"/>
            <a:ext cx="49149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4000" dirty="0">
                <a:ln w="0"/>
                <a:solidFill>
                  <a:srgbClr val="1D0B8B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SKILLCOURT v12.0</a:t>
            </a:r>
            <a:endParaRPr lang="en-US" sz="4000" dirty="0">
              <a:ln w="0"/>
              <a:solidFill>
                <a:srgbClr val="1D0B8B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4FC1F4E-8AFE-4E1C-8035-6067C4A28422}"/>
              </a:ext>
            </a:extLst>
          </p:cNvPr>
          <p:cNvSpPr txBox="1"/>
          <p:nvPr/>
        </p:nvSpPr>
        <p:spPr>
          <a:xfrm>
            <a:off x="2455164" y="4221057"/>
            <a:ext cx="7086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800" dirty="0">
                <a:ln w="0"/>
                <a:solidFill>
                  <a:srgbClr val="001D4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Team Members: Hairon Martin, </a:t>
            </a:r>
            <a:r>
              <a:rPr lang="en-US" altLang="en-US" sz="2800" dirty="0" err="1">
                <a:ln w="0"/>
                <a:solidFill>
                  <a:srgbClr val="001D4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Yasmani</a:t>
            </a:r>
            <a:r>
              <a:rPr lang="en-US" altLang="en-US" sz="2800" dirty="0">
                <a:ln w="0"/>
                <a:solidFill>
                  <a:srgbClr val="001D4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altLang="en-US" sz="2800" dirty="0" err="1">
                <a:ln w="0"/>
                <a:solidFill>
                  <a:srgbClr val="001D4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Subirat</a:t>
            </a:r>
            <a:r>
              <a:rPr lang="en-US" altLang="en-US" sz="2800" dirty="0">
                <a:ln w="0"/>
                <a:solidFill>
                  <a:srgbClr val="001D4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br>
              <a:rPr lang="en-US" altLang="en-US" sz="2800" dirty="0">
                <a:ln w="0"/>
                <a:solidFill>
                  <a:srgbClr val="001D4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</a:br>
            <a:r>
              <a:rPr lang="en-US" altLang="en-US" sz="2800" dirty="0">
                <a:ln w="0"/>
                <a:solidFill>
                  <a:srgbClr val="001D4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Product Owner: </a:t>
            </a:r>
            <a:r>
              <a:rPr lang="en-US" altLang="en-US" sz="2800" dirty="0" err="1">
                <a:ln w="0"/>
                <a:solidFill>
                  <a:srgbClr val="001D4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Guðmundur</a:t>
            </a:r>
            <a:r>
              <a:rPr lang="en-US" altLang="en-US" sz="2800" dirty="0">
                <a:ln w="0"/>
                <a:solidFill>
                  <a:srgbClr val="001D4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altLang="en-US" sz="2800" dirty="0" err="1">
                <a:ln w="0"/>
                <a:solidFill>
                  <a:srgbClr val="001D4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Traustason</a:t>
            </a:r>
            <a:r>
              <a:rPr lang="en-US" altLang="en-US" sz="2800" dirty="0">
                <a:ln w="0"/>
                <a:solidFill>
                  <a:srgbClr val="001D4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br>
              <a:rPr lang="en-US" altLang="en-US" sz="2800" dirty="0">
                <a:ln w="0"/>
                <a:solidFill>
                  <a:srgbClr val="001D4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</a:br>
            <a:r>
              <a:rPr lang="en-US" altLang="en-US" sz="2800" dirty="0">
                <a:ln w="0"/>
                <a:solidFill>
                  <a:srgbClr val="001D4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Professor: Masoud </a:t>
            </a:r>
            <a:r>
              <a:rPr lang="en-US" altLang="en-US" sz="2800" dirty="0" err="1">
                <a:ln w="0"/>
                <a:solidFill>
                  <a:srgbClr val="001D4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Sadjadi</a:t>
            </a:r>
            <a:endParaRPr lang="en-US" sz="2800" dirty="0">
              <a:ln w="0"/>
              <a:solidFill>
                <a:srgbClr val="001D4D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18523EF-7C19-499F-95F3-F38D123F4687}"/>
              </a:ext>
            </a:extLst>
          </p:cNvPr>
          <p:cNvSpPr txBox="1"/>
          <p:nvPr/>
        </p:nvSpPr>
        <p:spPr>
          <a:xfrm>
            <a:off x="2874264" y="5727464"/>
            <a:ext cx="6019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000" dirty="0">
                <a:solidFill>
                  <a:srgbClr val="001D4D"/>
                </a:solidFill>
              </a:rPr>
              <a:t>School of Computing and Information Sciences</a:t>
            </a:r>
            <a:br>
              <a:rPr lang="en-US" altLang="en-US" sz="2000" dirty="0">
                <a:solidFill>
                  <a:srgbClr val="001D4D"/>
                </a:solidFill>
              </a:rPr>
            </a:br>
            <a:r>
              <a:rPr lang="en-US" altLang="en-US" sz="2000" dirty="0">
                <a:solidFill>
                  <a:srgbClr val="001D4D"/>
                </a:solidFill>
              </a:rPr>
              <a:t>Florida International University</a:t>
            </a:r>
            <a:endParaRPr lang="en-US" sz="2000" dirty="0">
              <a:solidFill>
                <a:srgbClr val="001D4D"/>
              </a:solidFill>
            </a:endParaRPr>
          </a:p>
        </p:txBody>
      </p:sp>
      <p:pic>
        <p:nvPicPr>
          <p:cNvPr id="16" name="image12.png">
            <a:extLst>
              <a:ext uri="{FF2B5EF4-FFF2-40B4-BE49-F238E27FC236}">
                <a16:creationId xmlns:a16="http://schemas.microsoft.com/office/drawing/2014/main" id="{D8470B4C-4A44-4DF5-B4D6-E1BD780A3D84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5002639" y="2063598"/>
            <a:ext cx="1763050" cy="19395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1" name="Picture 30" descr="A close up of a sign&#10;&#10;Description automatically generated">
            <a:extLst>
              <a:ext uri="{FF2B5EF4-FFF2-40B4-BE49-F238E27FC236}">
                <a16:creationId xmlns:a16="http://schemas.microsoft.com/office/drawing/2014/main" id="{48CDEE88-8D2A-4A6A-95AB-269873408C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3243" y="4861048"/>
            <a:ext cx="1866247" cy="1866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341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338"/>
    </mc:Choice>
    <mc:Fallback xmlns="">
      <p:transition spd="slow" advTm="8338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5D1A3D4C-5B4D-4C98-8677-80A96364C9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5316" y="4908074"/>
            <a:ext cx="1866247" cy="186624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58DAF7B-3679-4B37-95EB-43C401EFFD08}"/>
              </a:ext>
            </a:extLst>
          </p:cNvPr>
          <p:cNvSpPr txBox="1"/>
          <p:nvPr/>
        </p:nvSpPr>
        <p:spPr>
          <a:xfrm>
            <a:off x="3018390" y="1086830"/>
            <a:ext cx="61552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4000" dirty="0">
                <a:ln w="0"/>
                <a:solidFill>
                  <a:srgbClr val="001D4D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ＭＳ Ｐゴシック" pitchFamily="34" charset="-128"/>
              </a:rPr>
              <a:t>Add Database to the Cloud</a:t>
            </a:r>
          </a:p>
        </p:txBody>
      </p:sp>
      <p:pic>
        <p:nvPicPr>
          <p:cNvPr id="7" name="Picture 6" descr="A picture containing ware, blue, table, pan&#10;&#10;Description automatically generated">
            <a:extLst>
              <a:ext uri="{FF2B5EF4-FFF2-40B4-BE49-F238E27FC236}">
                <a16:creationId xmlns:a16="http://schemas.microsoft.com/office/drawing/2014/main" id="{5C6834EC-296E-4DEA-BD74-A2372930B9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0706" y="2388105"/>
            <a:ext cx="2286005" cy="2447549"/>
          </a:xfrm>
          <a:prstGeom prst="rect">
            <a:avLst/>
          </a:prstGeom>
        </p:spPr>
      </p:pic>
      <p:pic>
        <p:nvPicPr>
          <p:cNvPr id="2050" name="Picture 2" descr="Quest Software Announces Availability of New Spotlight Cloud ...">
            <a:extLst>
              <a:ext uri="{FF2B5EF4-FFF2-40B4-BE49-F238E27FC236}">
                <a16:creationId xmlns:a16="http://schemas.microsoft.com/office/drawing/2014/main" id="{4FBE9B51-4094-4A78-8D1E-080CA88186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5109" y="2235454"/>
            <a:ext cx="5049698" cy="2827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6650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342"/>
    </mc:Choice>
    <mc:Fallback xmlns="">
      <p:transition spd="slow" advTm="25342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475A1CE7-E20B-4C10-B10D-68C5E47E6E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5316" y="4908074"/>
            <a:ext cx="1866247" cy="186624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6258EB2-A2A0-4837-8207-04CC34150D22}"/>
              </a:ext>
            </a:extLst>
          </p:cNvPr>
          <p:cNvSpPr txBox="1"/>
          <p:nvPr/>
        </p:nvSpPr>
        <p:spPr>
          <a:xfrm>
            <a:off x="3018390" y="372914"/>
            <a:ext cx="615521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4000" dirty="0">
                <a:ln w="0"/>
                <a:solidFill>
                  <a:srgbClr val="001D4D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ＭＳ Ｐゴシック" pitchFamily="34" charset="-128"/>
              </a:rPr>
              <a:t>Add multiple game stations connected to the same phone.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7EA1CFC-A5F2-4E47-9320-0AE0E88654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81764" y="1884854"/>
            <a:ext cx="7028470" cy="460023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A669A4C-58DC-4478-83B2-9CC14F125D18}"/>
              </a:ext>
            </a:extLst>
          </p:cNvPr>
          <p:cNvSpPr txBox="1"/>
          <p:nvPr/>
        </p:nvSpPr>
        <p:spPr>
          <a:xfrm>
            <a:off x="5031644" y="3630972"/>
            <a:ext cx="912769" cy="553998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500" dirty="0" err="1"/>
              <a:t>SkillCourt</a:t>
            </a:r>
            <a:r>
              <a:rPr lang="en-US" sz="1500" dirty="0"/>
              <a:t> App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9EEE7ED-1D56-4F14-B5A6-AADE88F4BB76}"/>
              </a:ext>
            </a:extLst>
          </p:cNvPr>
          <p:cNvSpPr txBox="1"/>
          <p:nvPr/>
        </p:nvSpPr>
        <p:spPr>
          <a:xfrm>
            <a:off x="6059325" y="3630972"/>
            <a:ext cx="912769" cy="553998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500" dirty="0" err="1"/>
              <a:t>SkillCourt</a:t>
            </a:r>
            <a:r>
              <a:rPr lang="en-US" sz="1500" dirty="0"/>
              <a:t> App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588EC55-2FC0-4213-963B-007D3C16FFAB}"/>
              </a:ext>
            </a:extLst>
          </p:cNvPr>
          <p:cNvSpPr txBox="1"/>
          <p:nvPr/>
        </p:nvSpPr>
        <p:spPr>
          <a:xfrm>
            <a:off x="5050386" y="4306585"/>
            <a:ext cx="912769" cy="553998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500" dirty="0" err="1"/>
              <a:t>SkillCourt</a:t>
            </a:r>
            <a:r>
              <a:rPr lang="en-US" sz="1500" dirty="0"/>
              <a:t> App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4161E1-74D0-4EE2-831F-3B87895A477A}"/>
              </a:ext>
            </a:extLst>
          </p:cNvPr>
          <p:cNvSpPr txBox="1"/>
          <p:nvPr/>
        </p:nvSpPr>
        <p:spPr>
          <a:xfrm>
            <a:off x="6059325" y="4306585"/>
            <a:ext cx="912769" cy="553998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500" dirty="0" err="1"/>
              <a:t>SkillCourt</a:t>
            </a:r>
            <a:r>
              <a:rPr lang="en-US" sz="1500" dirty="0"/>
              <a:t> App</a:t>
            </a:r>
          </a:p>
        </p:txBody>
      </p:sp>
    </p:spTree>
    <p:extLst>
      <p:ext uri="{BB962C8B-B14F-4D97-AF65-F5344CB8AC3E}">
        <p14:creationId xmlns:p14="http://schemas.microsoft.com/office/powerpoint/2010/main" val="1512239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094"/>
    </mc:Choice>
    <mc:Fallback xmlns="">
      <p:transition spd="slow" advTm="26094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549EE639-6E64-487A-BAAA-9333496A57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5316" y="4908074"/>
            <a:ext cx="1866247" cy="186624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039E628-1701-4FAE-AACD-74C3CB1C5374}"/>
              </a:ext>
            </a:extLst>
          </p:cNvPr>
          <p:cNvSpPr txBox="1"/>
          <p:nvPr/>
        </p:nvSpPr>
        <p:spPr>
          <a:xfrm>
            <a:off x="3018390" y="1083346"/>
            <a:ext cx="615521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4000" dirty="0">
                <a:ln w="0"/>
                <a:solidFill>
                  <a:srgbClr val="001D4D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ＭＳ Ｐゴシック" pitchFamily="34" charset="-128"/>
              </a:rPr>
              <a:t>Increase signal range for pads and phone.</a:t>
            </a:r>
          </a:p>
        </p:txBody>
      </p:sp>
      <p:pic>
        <p:nvPicPr>
          <p:cNvPr id="7" name="Picture 6" descr="A picture containing drawing, room&#10;&#10;Description automatically generated">
            <a:extLst>
              <a:ext uri="{FF2B5EF4-FFF2-40B4-BE49-F238E27FC236}">
                <a16:creationId xmlns:a16="http://schemas.microsoft.com/office/drawing/2014/main" id="{E2CDF8EB-7BBB-4EBB-BC2C-F9AE404F2E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4320" y="2767584"/>
            <a:ext cx="2169163" cy="3007070"/>
          </a:xfrm>
          <a:prstGeom prst="rect">
            <a:avLst/>
          </a:prstGeom>
        </p:spPr>
      </p:pic>
      <p:pic>
        <p:nvPicPr>
          <p:cNvPr id="8" name="Picture 7" descr="A picture containing drawing, room&#10;&#10;Description automatically generated">
            <a:extLst>
              <a:ext uri="{FF2B5EF4-FFF2-40B4-BE49-F238E27FC236}">
                <a16:creationId xmlns:a16="http://schemas.microsoft.com/office/drawing/2014/main" id="{DCE103A6-CD03-4E2D-855B-895973DCFD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229422" y="2722299"/>
            <a:ext cx="2169163" cy="3007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514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512"/>
    </mc:Choice>
    <mc:Fallback xmlns="">
      <p:transition spd="slow" advTm="16512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D1D1FDD5-4D4B-4729-91BC-332C7B0F5E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5316" y="4908074"/>
            <a:ext cx="1866247" cy="186624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436569-2293-4915-A7ED-B16E126E8E6C}"/>
              </a:ext>
            </a:extLst>
          </p:cNvPr>
          <p:cNvSpPr txBox="1"/>
          <p:nvPr/>
        </p:nvSpPr>
        <p:spPr>
          <a:xfrm>
            <a:off x="3018390" y="1083346"/>
            <a:ext cx="61552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4000" dirty="0">
                <a:ln w="0"/>
                <a:solidFill>
                  <a:srgbClr val="001D4D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ＭＳ Ｐゴシック" pitchFamily="34" charset="-128"/>
              </a:rPr>
              <a:t>Play multiplayer</a:t>
            </a:r>
          </a:p>
        </p:txBody>
      </p:sp>
      <p:pic>
        <p:nvPicPr>
          <p:cNvPr id="4098" name="Picture 2" descr="3d Two Football Players Disputing The Ball Stock Photo - Download ...">
            <a:extLst>
              <a:ext uri="{FF2B5EF4-FFF2-40B4-BE49-F238E27FC236}">
                <a16:creationId xmlns:a16="http://schemas.microsoft.com/office/drawing/2014/main" id="{D6B4AC4F-9D39-4082-962A-FFA6D5D997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1631" y="2119504"/>
            <a:ext cx="4968738" cy="3978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5161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120"/>
    </mc:Choice>
    <mc:Fallback xmlns="">
      <p:transition spd="slow" advTm="1312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531B4775-EAD3-4254-A088-287BF05BD0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5316" y="4908074"/>
            <a:ext cx="1866247" cy="186624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A175B18-2987-42A8-9780-23BD295DE711}"/>
              </a:ext>
            </a:extLst>
          </p:cNvPr>
          <p:cNvSpPr txBox="1"/>
          <p:nvPr/>
        </p:nvSpPr>
        <p:spPr>
          <a:xfrm>
            <a:off x="3018390" y="1083346"/>
            <a:ext cx="615521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4000" dirty="0">
                <a:ln w="0"/>
                <a:solidFill>
                  <a:srgbClr val="001D4D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ＭＳ Ｐゴシック" pitchFamily="34" charset="-128"/>
              </a:rPr>
              <a:t>Be able to pause, stop or continue the game</a:t>
            </a:r>
          </a:p>
        </p:txBody>
      </p:sp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AF675B4D-9B15-4A3B-AAD8-DE5591EE54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284" y="2862773"/>
            <a:ext cx="1667865" cy="1588443"/>
          </a:xfrm>
          <a:prstGeom prst="rect">
            <a:avLst/>
          </a:prstGeom>
        </p:spPr>
      </p:pic>
      <p:pic>
        <p:nvPicPr>
          <p:cNvPr id="9" name="Picture 8" descr="A picture containing object, clock, light, white&#10;&#10;Description automatically generated">
            <a:extLst>
              <a:ext uri="{FF2B5EF4-FFF2-40B4-BE49-F238E27FC236}">
                <a16:creationId xmlns:a16="http://schemas.microsoft.com/office/drawing/2014/main" id="{EBF75241-C6DF-4AF8-800D-B6876281450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2876" y="2862773"/>
            <a:ext cx="1588010" cy="1588010"/>
          </a:xfrm>
          <a:prstGeom prst="rect">
            <a:avLst/>
          </a:prstGeom>
        </p:spPr>
      </p:pic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CCD2F9A8-EA34-4787-9C49-F336A1C8AB1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5677" y="2862772"/>
            <a:ext cx="1588011" cy="1588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172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191"/>
    </mc:Choice>
    <mc:Fallback xmlns="">
      <p:transition spd="slow" advTm="1519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333E22D-FF4D-4EB2-AE4B-1F255E1610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83769" y="1416584"/>
            <a:ext cx="7583487" cy="4294309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endParaRPr lang="en-US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endParaRPr lang="en-US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endParaRPr lang="en-US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endParaRPr lang="en-US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endParaRPr lang="en-US" dirty="0">
              <a:solidFill>
                <a:srgbClr val="002060"/>
              </a:solidFill>
            </a:endParaRPr>
          </a:p>
          <a:p>
            <a:r>
              <a:rPr lang="en-US" dirty="0">
                <a:solidFill>
                  <a:srgbClr val="002060"/>
                </a:solidFill>
              </a:rPr>
              <a:t>Product Owner: </a:t>
            </a:r>
            <a:r>
              <a:rPr lang="en-US" dirty="0" err="1">
                <a:solidFill>
                  <a:srgbClr val="002060"/>
                </a:solidFill>
              </a:rPr>
              <a:t>Guðmundur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err="1">
                <a:solidFill>
                  <a:srgbClr val="002060"/>
                </a:solidFill>
              </a:rPr>
              <a:t>Traustason</a:t>
            </a:r>
            <a:endParaRPr lang="en-US" dirty="0">
              <a:solidFill>
                <a:srgbClr val="002060"/>
              </a:solidFill>
            </a:endParaRPr>
          </a:p>
          <a:p>
            <a:pPr marL="282575" lvl="1" indent="0">
              <a:buNone/>
            </a:pPr>
            <a:r>
              <a:rPr lang="en-US" dirty="0">
                <a:solidFill>
                  <a:srgbClr val="002060"/>
                </a:solidFill>
              </a:rPr>
              <a:t>Email: gummi.traustason@gmail.com</a:t>
            </a:r>
          </a:p>
          <a:p>
            <a:r>
              <a:rPr lang="en-US" dirty="0">
                <a:solidFill>
                  <a:srgbClr val="002060"/>
                </a:solidFill>
              </a:rPr>
              <a:t>Developers Sprint 2020: Hairon Martin, </a:t>
            </a:r>
            <a:r>
              <a:rPr lang="en-US" dirty="0" err="1">
                <a:solidFill>
                  <a:srgbClr val="002060"/>
                </a:solidFill>
              </a:rPr>
              <a:t>Yasmani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err="1">
                <a:solidFill>
                  <a:srgbClr val="002060"/>
                </a:solidFill>
              </a:rPr>
              <a:t>Subirat</a:t>
            </a:r>
            <a:endParaRPr lang="en-US" dirty="0">
              <a:solidFill>
                <a:srgbClr val="002060"/>
              </a:solidFill>
            </a:endParaRPr>
          </a:p>
        </p:txBody>
      </p:sp>
      <p:pic>
        <p:nvPicPr>
          <p:cNvPr id="6" name="image12.png">
            <a:extLst>
              <a:ext uri="{FF2B5EF4-FFF2-40B4-BE49-F238E27FC236}">
                <a16:creationId xmlns:a16="http://schemas.microsoft.com/office/drawing/2014/main" id="{67E15E48-2863-4C94-A351-63C0B7A4FE60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5048364" y="1549364"/>
            <a:ext cx="1828800" cy="18796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3B7E8B63-CAB0-4146-B56C-CC39A22E41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5316" y="4908074"/>
            <a:ext cx="1866247" cy="186624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965F612-0A03-4B71-AB3E-B6FB4D5C728D}"/>
              </a:ext>
            </a:extLst>
          </p:cNvPr>
          <p:cNvSpPr txBox="1"/>
          <p:nvPr/>
        </p:nvSpPr>
        <p:spPr>
          <a:xfrm>
            <a:off x="2956743" y="383281"/>
            <a:ext cx="57382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5400" cap="all" dirty="0">
                <a:ln w="0"/>
                <a:solidFill>
                  <a:srgbClr val="001D4D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a typeface="ＭＳ Ｐゴシック" pitchFamily="34" charset="-128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692443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53"/>
    </mc:Choice>
    <mc:Fallback xmlns="">
      <p:transition spd="slow" advTm="9453"/>
    </mc:Fallback>
  </mc:AlternateContent>
  <p:extLst>
    <p:ext uri="{E180D4A7-C9FB-4DFB-919C-405C955672EB}">
      <p14:showEvtLst xmlns:p14="http://schemas.microsoft.com/office/powerpoint/2010/main">
        <p14:playEvt time="152" objId="7"/>
        <p14:stopEvt time="9158" objId="7"/>
      </p14:showEvtLst>
    </p:ext>
  </p:extLs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Marquee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TM04033919[[fn=Circuit]]</Template>
  <TotalTime>88</TotalTime>
  <Words>96</Words>
  <Application>Microsoft Office PowerPoint</Application>
  <PresentationFormat>Widescreen</PresentationFormat>
  <Paragraphs>30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Tw Cen MT</vt:lpstr>
      <vt:lpstr>Circuit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Hairon Martin</dc:creator>
  <cp:lastModifiedBy>Hairon Martin</cp:lastModifiedBy>
  <cp:revision>19</cp:revision>
  <dcterms:created xsi:type="dcterms:W3CDTF">2020-04-23T17:13:43Z</dcterms:created>
  <dcterms:modified xsi:type="dcterms:W3CDTF">2020-04-24T19:40:48Z</dcterms:modified>
</cp:coreProperties>
</file>