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6"/>
  </p:notesMasterIdLst>
  <p:sldIdLst>
    <p:sldId id="256" r:id="rId5"/>
  </p:sldIdLst>
  <p:sldSz cx="32918400" cy="43891200"/>
  <p:notesSz cx="6858000" cy="9144000"/>
  <p:defaultTextStyle>
    <a:defPPr>
      <a:defRPr lang="en-US"/>
    </a:defPPr>
    <a:lvl1pPr algn="l" rtl="0" eaLnBrk="0" fontAlgn="base" hangingPunct="0">
      <a:spcBef>
        <a:spcPct val="0"/>
      </a:spcBef>
      <a:spcAft>
        <a:spcPct val="0"/>
      </a:spcAft>
      <a:defRPr sz="8400" kern="1200">
        <a:solidFill>
          <a:schemeClr val="tx1"/>
        </a:solidFill>
        <a:latin typeface="Arial" panose="020B0604020202020204" pitchFamily="34" charset="0"/>
        <a:ea typeface="ＭＳ Ｐゴシック" panose="020B0600070205080204" pitchFamily="34" charset="-128"/>
        <a:cs typeface="+mn-cs"/>
      </a:defRPr>
    </a:lvl1pPr>
    <a:lvl2pPr marL="457200" algn="l" rtl="0" eaLnBrk="0" fontAlgn="base" hangingPunct="0">
      <a:spcBef>
        <a:spcPct val="0"/>
      </a:spcBef>
      <a:spcAft>
        <a:spcPct val="0"/>
      </a:spcAft>
      <a:defRPr sz="8400" kern="1200">
        <a:solidFill>
          <a:schemeClr val="tx1"/>
        </a:solidFill>
        <a:latin typeface="Arial" panose="020B0604020202020204" pitchFamily="34" charset="0"/>
        <a:ea typeface="ＭＳ Ｐゴシック" panose="020B0600070205080204" pitchFamily="34" charset="-128"/>
        <a:cs typeface="+mn-cs"/>
      </a:defRPr>
    </a:lvl2pPr>
    <a:lvl3pPr marL="914400" algn="l" rtl="0" eaLnBrk="0" fontAlgn="base" hangingPunct="0">
      <a:spcBef>
        <a:spcPct val="0"/>
      </a:spcBef>
      <a:spcAft>
        <a:spcPct val="0"/>
      </a:spcAft>
      <a:defRPr sz="8400" kern="1200">
        <a:solidFill>
          <a:schemeClr val="tx1"/>
        </a:solidFill>
        <a:latin typeface="Arial" panose="020B0604020202020204" pitchFamily="34" charset="0"/>
        <a:ea typeface="ＭＳ Ｐゴシック" panose="020B0600070205080204" pitchFamily="34" charset="-128"/>
        <a:cs typeface="+mn-cs"/>
      </a:defRPr>
    </a:lvl3pPr>
    <a:lvl4pPr marL="1371600" algn="l" rtl="0" eaLnBrk="0" fontAlgn="base" hangingPunct="0">
      <a:spcBef>
        <a:spcPct val="0"/>
      </a:spcBef>
      <a:spcAft>
        <a:spcPct val="0"/>
      </a:spcAft>
      <a:defRPr sz="8400" kern="1200">
        <a:solidFill>
          <a:schemeClr val="tx1"/>
        </a:solidFill>
        <a:latin typeface="Arial" panose="020B0604020202020204" pitchFamily="34" charset="0"/>
        <a:ea typeface="ＭＳ Ｐゴシック" panose="020B0600070205080204" pitchFamily="34" charset="-128"/>
        <a:cs typeface="+mn-cs"/>
      </a:defRPr>
    </a:lvl4pPr>
    <a:lvl5pPr marL="1828800" algn="l" rtl="0" eaLnBrk="0" fontAlgn="base" hangingPunct="0">
      <a:spcBef>
        <a:spcPct val="0"/>
      </a:spcBef>
      <a:spcAft>
        <a:spcPct val="0"/>
      </a:spcAft>
      <a:defRPr sz="8400" kern="1200">
        <a:solidFill>
          <a:schemeClr val="tx1"/>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sz="8400" kern="1200">
        <a:solidFill>
          <a:schemeClr val="tx1"/>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sz="8400" kern="1200">
        <a:solidFill>
          <a:schemeClr val="tx1"/>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sz="8400" kern="1200">
        <a:solidFill>
          <a:schemeClr val="tx1"/>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sz="8400" kern="1200">
        <a:solidFill>
          <a:schemeClr val="tx1"/>
        </a:solidFill>
        <a:latin typeface="Arial" panose="020B0604020202020204" pitchFamily="34" charset="0"/>
        <a:ea typeface="ＭＳ Ｐゴシック" panose="020B0600070205080204" pitchFamily="34" charset="-128"/>
        <a:cs typeface="+mn-cs"/>
      </a:defRPr>
    </a:lvl9pPr>
  </p:defaultTextStyle>
  <p:extLst>
    <p:ext uri="{EFAFB233-063F-42B5-8137-9DF3F51BA10A}">
      <p15:sldGuideLst xmlns:p15="http://schemas.microsoft.com/office/powerpoint/2012/main">
        <p15:guide id="1" orient="horz" pos="13824">
          <p15:clr>
            <a:srgbClr val="A4A3A4"/>
          </p15:clr>
        </p15:guide>
        <p15:guide id="2" pos="10368">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81E3F"/>
    <a:srgbClr val="CC9900"/>
    <a:srgbClr val="CEE5FF"/>
    <a:srgbClr val="C7E1FF"/>
    <a:srgbClr val="DEEB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43"/>
    <p:restoredTop sz="94694"/>
  </p:normalViewPr>
  <p:slideViewPr>
    <p:cSldViewPr>
      <p:cViewPr>
        <p:scale>
          <a:sx n="22" d="100"/>
          <a:sy n="22" d="100"/>
        </p:scale>
        <p:origin x="916" y="-3030"/>
      </p:cViewPr>
      <p:guideLst>
        <p:guide orient="horz" pos="13824"/>
        <p:guide pos="10368"/>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customXml" Target="../customXml/item3.xml"/><Relationship Id="rId7" Type="http://schemas.openxmlformats.org/officeDocument/2006/relationships/presProps" Target="presProps.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notesMaster" Target="notesMasters/notesMaster1.xml"/><Relationship Id="rId5" Type="http://schemas.openxmlformats.org/officeDocument/2006/relationships/slide" Target="slides/slide1.xml"/><Relationship Id="rId10"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53C70A1A-79F3-4555-9BD2-1B4F42E32C4F}"/>
              </a:ext>
            </a:extLst>
          </p:cNvPr>
          <p:cNvSpPr>
            <a:spLocks noGrp="1"/>
          </p:cNvSpPr>
          <p:nvPr>
            <p:ph type="hdr" sz="quarter"/>
          </p:nvPr>
        </p:nvSpPr>
        <p:spPr>
          <a:xfrm>
            <a:off x="0" y="0"/>
            <a:ext cx="2971800" cy="457200"/>
          </a:xfrm>
          <a:prstGeom prst="rect">
            <a:avLst/>
          </a:prstGeom>
        </p:spPr>
        <p:txBody>
          <a:bodyPr vert="horz" lIns="91440" tIns="45720" rIns="91440" bIns="45720" rtlCol="0"/>
          <a:lstStyle>
            <a:lvl1pPr algn="l" eaLnBrk="1" hangingPunct="1">
              <a:defRPr sz="1200">
                <a:latin typeface="Arial" charset="0"/>
                <a:ea typeface="+mn-ea"/>
                <a:cs typeface="+mn-cs"/>
              </a:defRPr>
            </a:lvl1pPr>
          </a:lstStyle>
          <a:p>
            <a:pPr>
              <a:defRPr/>
            </a:pPr>
            <a:endParaRPr lang="en-US"/>
          </a:p>
        </p:txBody>
      </p:sp>
      <p:sp>
        <p:nvSpPr>
          <p:cNvPr id="3" name="Date Placeholder 2">
            <a:extLst>
              <a:ext uri="{FF2B5EF4-FFF2-40B4-BE49-F238E27FC236}">
                <a16:creationId xmlns:a16="http://schemas.microsoft.com/office/drawing/2014/main" id="{0B17EB0F-66EA-4915-A021-617C376B4536}"/>
              </a:ext>
            </a:extLst>
          </p:cNvPr>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eaLnBrk="1" hangingPunct="1">
              <a:defRPr sz="1200">
                <a:latin typeface="Arial" charset="0"/>
                <a:ea typeface="ＭＳ Ｐゴシック" charset="-128"/>
              </a:defRPr>
            </a:lvl1pPr>
          </a:lstStyle>
          <a:p>
            <a:pPr>
              <a:defRPr/>
            </a:pPr>
            <a:fld id="{A5165567-5CF0-4283-B74C-CE2192F0F06D}" type="datetime1">
              <a:rPr lang="en-US" altLang="en-US"/>
              <a:pPr>
                <a:defRPr/>
              </a:pPr>
              <a:t>4/26/2020</a:t>
            </a:fld>
            <a:endParaRPr lang="en-US" altLang="en-US"/>
          </a:p>
        </p:txBody>
      </p:sp>
      <p:sp>
        <p:nvSpPr>
          <p:cNvPr id="4" name="Slide Image Placeholder 3">
            <a:extLst>
              <a:ext uri="{FF2B5EF4-FFF2-40B4-BE49-F238E27FC236}">
                <a16:creationId xmlns:a16="http://schemas.microsoft.com/office/drawing/2014/main" id="{858C810A-4BDC-46F6-8762-3656F6148BB3}"/>
              </a:ext>
            </a:extLst>
          </p:cNvPr>
          <p:cNvSpPr>
            <a:spLocks noGrp="1" noRot="1" noChangeAspect="1"/>
          </p:cNvSpPr>
          <p:nvPr>
            <p:ph type="sldImg" idx="2"/>
          </p:nvPr>
        </p:nvSpPr>
        <p:spPr>
          <a:xfrm>
            <a:off x="2143125" y="685800"/>
            <a:ext cx="2571750" cy="34290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a:extLst>
              <a:ext uri="{FF2B5EF4-FFF2-40B4-BE49-F238E27FC236}">
                <a16:creationId xmlns:a16="http://schemas.microsoft.com/office/drawing/2014/main" id="{BAC4D3F5-0611-4E74-AE49-26CFA8BB6408}"/>
              </a:ext>
            </a:extLst>
          </p:cNvPr>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a:extLst>
              <a:ext uri="{FF2B5EF4-FFF2-40B4-BE49-F238E27FC236}">
                <a16:creationId xmlns:a16="http://schemas.microsoft.com/office/drawing/2014/main" id="{CDCA8595-FF41-484E-A691-1CE20284A196}"/>
              </a:ext>
            </a:extLst>
          </p:cNvPr>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eaLnBrk="1" hangingPunct="1">
              <a:defRPr sz="1200">
                <a:latin typeface="Arial" charset="0"/>
                <a:ea typeface="+mn-ea"/>
                <a:cs typeface="+mn-cs"/>
              </a:defRPr>
            </a:lvl1pPr>
          </a:lstStyle>
          <a:p>
            <a:pPr>
              <a:defRPr/>
            </a:pPr>
            <a:endParaRPr lang="en-US"/>
          </a:p>
        </p:txBody>
      </p:sp>
      <p:sp>
        <p:nvSpPr>
          <p:cNvPr id="7" name="Slide Number Placeholder 6">
            <a:extLst>
              <a:ext uri="{FF2B5EF4-FFF2-40B4-BE49-F238E27FC236}">
                <a16:creationId xmlns:a16="http://schemas.microsoft.com/office/drawing/2014/main" id="{C142ADCD-CB08-43A1-802E-DDA0D4FBD30C}"/>
              </a:ext>
            </a:extLst>
          </p:cNvPr>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fld id="{C912F9D9-A12F-416C-A2B4-A6AD5A473F77}" type="slidenum">
              <a:rPr lang="en-US" altLang="en-US"/>
              <a:pPr>
                <a:defRPr/>
              </a:pPr>
              <a:t>‹#›</a:t>
            </a:fld>
            <a:endParaRPr lang="en-US" altLang="en-US"/>
          </a:p>
        </p:txBody>
      </p:sp>
    </p:spTree>
    <p:extLst>
      <p:ext uri="{BB962C8B-B14F-4D97-AF65-F5344CB8AC3E}">
        <p14:creationId xmlns:p14="http://schemas.microsoft.com/office/powerpoint/2010/main" val="526484858"/>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mn-lt"/>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mn-lt"/>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mn-lt"/>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mn-lt"/>
        <a:ea typeface="ＭＳ Ｐゴシック" charset="-128"/>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Slide Image Placeholder 1">
            <a:extLst>
              <a:ext uri="{FF2B5EF4-FFF2-40B4-BE49-F238E27FC236}">
                <a16:creationId xmlns:a16="http://schemas.microsoft.com/office/drawing/2014/main" id="{18F748C4-2740-467A-ABCD-FA4C2AF2B054}"/>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Notes Placeholder 2">
            <a:extLst>
              <a:ext uri="{FF2B5EF4-FFF2-40B4-BE49-F238E27FC236}">
                <a16:creationId xmlns:a16="http://schemas.microsoft.com/office/drawing/2014/main" id="{14DFCF7F-9972-4671-B0EB-C4CDD3AB6745}"/>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ea typeface="ＭＳ Ｐゴシック" panose="020B0600070205080204" pitchFamily="34" charset="-128"/>
            </a:endParaRPr>
          </a:p>
        </p:txBody>
      </p:sp>
      <p:sp>
        <p:nvSpPr>
          <p:cNvPr id="4100" name="Slide Number Placeholder 3">
            <a:extLst>
              <a:ext uri="{FF2B5EF4-FFF2-40B4-BE49-F238E27FC236}">
                <a16:creationId xmlns:a16="http://schemas.microsoft.com/office/drawing/2014/main" id="{1316B7CC-AC6F-4907-A622-0AAB9CC68DAF}"/>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37931725" indent="-37474525">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9188D57E-10A9-4D31-A5DF-F4C954683356}" type="slidenum">
              <a:rPr lang="en-US" altLang="en-US" smtClean="0">
                <a:latin typeface="Arial" panose="020B0604020202020204" pitchFamily="34" charset="0"/>
              </a:rPr>
              <a:pPr>
                <a:spcBef>
                  <a:spcPct val="0"/>
                </a:spcBef>
              </a:pPr>
              <a:t>1</a:t>
            </a:fld>
            <a:endParaRPr lang="en-US" altLang="en-US">
              <a:latin typeface="Arial" panose="020B0604020202020204"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469358" y="13635321"/>
            <a:ext cx="27979687" cy="9408459"/>
          </a:xfrm>
        </p:spPr>
        <p:txBody>
          <a:bodyPr/>
          <a:lstStyle/>
          <a:p>
            <a:r>
              <a:rPr lang="en-US"/>
              <a:t>Click to edit Master title style</a:t>
            </a:r>
          </a:p>
        </p:txBody>
      </p:sp>
      <p:sp>
        <p:nvSpPr>
          <p:cNvPr id="3" name="Subtitle 2"/>
          <p:cNvSpPr>
            <a:spLocks noGrp="1"/>
          </p:cNvSpPr>
          <p:nvPr>
            <p:ph type="subTitle" idx="1"/>
          </p:nvPr>
        </p:nvSpPr>
        <p:spPr>
          <a:xfrm>
            <a:off x="4937523" y="24872579"/>
            <a:ext cx="23043356" cy="11214847"/>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
        <p:nvSpPr>
          <p:cNvPr id="4" name="Rectangle 4">
            <a:extLst>
              <a:ext uri="{FF2B5EF4-FFF2-40B4-BE49-F238E27FC236}">
                <a16:creationId xmlns:a16="http://schemas.microsoft.com/office/drawing/2014/main" id="{2507E231-4E7C-46A2-A781-BD8744501BFB}"/>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5">
            <a:extLst>
              <a:ext uri="{FF2B5EF4-FFF2-40B4-BE49-F238E27FC236}">
                <a16:creationId xmlns:a16="http://schemas.microsoft.com/office/drawing/2014/main" id="{0FE3BC7D-3289-4B28-ADF2-6970DFBF1827}"/>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6">
            <a:extLst>
              <a:ext uri="{FF2B5EF4-FFF2-40B4-BE49-F238E27FC236}">
                <a16:creationId xmlns:a16="http://schemas.microsoft.com/office/drawing/2014/main" id="{F86F9478-3142-4F81-96D4-2FB93A8563BF}"/>
              </a:ext>
            </a:extLst>
          </p:cNvPr>
          <p:cNvSpPr>
            <a:spLocks noGrp="1" noChangeArrowheads="1"/>
          </p:cNvSpPr>
          <p:nvPr>
            <p:ph type="sldNum" sz="quarter" idx="12"/>
          </p:nvPr>
        </p:nvSpPr>
        <p:spPr>
          <a:ln/>
        </p:spPr>
        <p:txBody>
          <a:bodyPr/>
          <a:lstStyle>
            <a:lvl1pPr>
              <a:defRPr/>
            </a:lvl1pPr>
          </a:lstStyle>
          <a:p>
            <a:pPr>
              <a:defRPr/>
            </a:pPr>
            <a:fld id="{533B8AA8-D287-4F21-A325-8E464F014104}" type="slidenum">
              <a:rPr lang="en-US" altLang="en-US"/>
              <a:pPr>
                <a:defRPr/>
              </a:pPr>
              <a:t>‹#›</a:t>
            </a:fld>
            <a:endParaRPr lang="en-US" altLang="en-US"/>
          </a:p>
        </p:txBody>
      </p:sp>
    </p:spTree>
    <p:extLst>
      <p:ext uri="{BB962C8B-B14F-4D97-AF65-F5344CB8AC3E}">
        <p14:creationId xmlns:p14="http://schemas.microsoft.com/office/powerpoint/2010/main" val="103949702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a:extLst>
              <a:ext uri="{FF2B5EF4-FFF2-40B4-BE49-F238E27FC236}">
                <a16:creationId xmlns:a16="http://schemas.microsoft.com/office/drawing/2014/main" id="{AAF3CCFB-8D4D-458A-89BC-E642B365A4D5}"/>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5">
            <a:extLst>
              <a:ext uri="{FF2B5EF4-FFF2-40B4-BE49-F238E27FC236}">
                <a16:creationId xmlns:a16="http://schemas.microsoft.com/office/drawing/2014/main" id="{814C58BD-5C80-450C-AE9A-46B25EBE3FEA}"/>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6">
            <a:extLst>
              <a:ext uri="{FF2B5EF4-FFF2-40B4-BE49-F238E27FC236}">
                <a16:creationId xmlns:a16="http://schemas.microsoft.com/office/drawing/2014/main" id="{A150C511-0C1D-4237-A7AB-AFD577D7A038}"/>
              </a:ext>
            </a:extLst>
          </p:cNvPr>
          <p:cNvSpPr>
            <a:spLocks noGrp="1" noChangeArrowheads="1"/>
          </p:cNvSpPr>
          <p:nvPr>
            <p:ph type="sldNum" sz="quarter" idx="12"/>
          </p:nvPr>
        </p:nvSpPr>
        <p:spPr>
          <a:ln/>
        </p:spPr>
        <p:txBody>
          <a:bodyPr/>
          <a:lstStyle>
            <a:lvl1pPr>
              <a:defRPr/>
            </a:lvl1pPr>
          </a:lstStyle>
          <a:p>
            <a:pPr>
              <a:defRPr/>
            </a:pPr>
            <a:fld id="{C71031F3-2412-415C-B7D6-E274E88CC51F}" type="slidenum">
              <a:rPr lang="en-US" altLang="en-US"/>
              <a:pPr>
                <a:defRPr/>
              </a:pPr>
              <a:t>‹#›</a:t>
            </a:fld>
            <a:endParaRPr lang="en-US" altLang="en-US"/>
          </a:p>
        </p:txBody>
      </p:sp>
    </p:spTree>
    <p:extLst>
      <p:ext uri="{BB962C8B-B14F-4D97-AF65-F5344CB8AC3E}">
        <p14:creationId xmlns:p14="http://schemas.microsoft.com/office/powerpoint/2010/main" val="371289964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23866079" y="1757084"/>
            <a:ext cx="7406878" cy="37450059"/>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1645446" y="1757084"/>
            <a:ext cx="22106335" cy="37450059"/>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a:extLst>
              <a:ext uri="{FF2B5EF4-FFF2-40B4-BE49-F238E27FC236}">
                <a16:creationId xmlns:a16="http://schemas.microsoft.com/office/drawing/2014/main" id="{0987AD68-64E3-491A-B929-CF8FA9C037F6}"/>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5">
            <a:extLst>
              <a:ext uri="{FF2B5EF4-FFF2-40B4-BE49-F238E27FC236}">
                <a16:creationId xmlns:a16="http://schemas.microsoft.com/office/drawing/2014/main" id="{2163657B-129B-43ED-B5D2-292E6B0888E4}"/>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6">
            <a:extLst>
              <a:ext uri="{FF2B5EF4-FFF2-40B4-BE49-F238E27FC236}">
                <a16:creationId xmlns:a16="http://schemas.microsoft.com/office/drawing/2014/main" id="{19F81AB2-BDB6-44CC-99D9-71D84A1A1BA4}"/>
              </a:ext>
            </a:extLst>
          </p:cNvPr>
          <p:cNvSpPr>
            <a:spLocks noGrp="1" noChangeArrowheads="1"/>
          </p:cNvSpPr>
          <p:nvPr>
            <p:ph type="sldNum" sz="quarter" idx="12"/>
          </p:nvPr>
        </p:nvSpPr>
        <p:spPr>
          <a:ln/>
        </p:spPr>
        <p:txBody>
          <a:bodyPr/>
          <a:lstStyle>
            <a:lvl1pPr>
              <a:defRPr/>
            </a:lvl1pPr>
          </a:lstStyle>
          <a:p>
            <a:pPr>
              <a:defRPr/>
            </a:pPr>
            <a:fld id="{BF8CD77F-2776-41DB-8960-53E06EE1844B}" type="slidenum">
              <a:rPr lang="en-US" altLang="en-US"/>
              <a:pPr>
                <a:defRPr/>
              </a:pPr>
              <a:t>‹#›</a:t>
            </a:fld>
            <a:endParaRPr lang="en-US" altLang="en-US"/>
          </a:p>
        </p:txBody>
      </p:sp>
    </p:spTree>
    <p:extLst>
      <p:ext uri="{BB962C8B-B14F-4D97-AF65-F5344CB8AC3E}">
        <p14:creationId xmlns:p14="http://schemas.microsoft.com/office/powerpoint/2010/main" val="257314425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a:extLst>
              <a:ext uri="{FF2B5EF4-FFF2-40B4-BE49-F238E27FC236}">
                <a16:creationId xmlns:a16="http://schemas.microsoft.com/office/drawing/2014/main" id="{2C54BE65-2D3E-447C-A7AC-76E49225D623}"/>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5">
            <a:extLst>
              <a:ext uri="{FF2B5EF4-FFF2-40B4-BE49-F238E27FC236}">
                <a16:creationId xmlns:a16="http://schemas.microsoft.com/office/drawing/2014/main" id="{28152159-84C4-4F87-BCF1-E4C1E7807EA5}"/>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6">
            <a:extLst>
              <a:ext uri="{FF2B5EF4-FFF2-40B4-BE49-F238E27FC236}">
                <a16:creationId xmlns:a16="http://schemas.microsoft.com/office/drawing/2014/main" id="{879A140F-60CD-430D-B7CD-306725771033}"/>
              </a:ext>
            </a:extLst>
          </p:cNvPr>
          <p:cNvSpPr>
            <a:spLocks noGrp="1" noChangeArrowheads="1"/>
          </p:cNvSpPr>
          <p:nvPr>
            <p:ph type="sldNum" sz="quarter" idx="12"/>
          </p:nvPr>
        </p:nvSpPr>
        <p:spPr>
          <a:ln/>
        </p:spPr>
        <p:txBody>
          <a:bodyPr/>
          <a:lstStyle>
            <a:lvl1pPr>
              <a:defRPr/>
            </a:lvl1pPr>
          </a:lstStyle>
          <a:p>
            <a:pPr>
              <a:defRPr/>
            </a:pPr>
            <a:fld id="{EC313448-E2E1-488B-BAAD-C337ED225D07}" type="slidenum">
              <a:rPr lang="en-US" altLang="en-US"/>
              <a:pPr>
                <a:defRPr/>
              </a:pPr>
              <a:t>‹#›</a:t>
            </a:fld>
            <a:endParaRPr lang="en-US" altLang="en-US"/>
          </a:p>
        </p:txBody>
      </p:sp>
    </p:spTree>
    <p:extLst>
      <p:ext uri="{BB962C8B-B14F-4D97-AF65-F5344CB8AC3E}">
        <p14:creationId xmlns:p14="http://schemas.microsoft.com/office/powerpoint/2010/main" val="256189670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600326" y="28205210"/>
            <a:ext cx="27980878" cy="871593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2600326" y="18604007"/>
            <a:ext cx="27980878" cy="96012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4">
            <a:extLst>
              <a:ext uri="{FF2B5EF4-FFF2-40B4-BE49-F238E27FC236}">
                <a16:creationId xmlns:a16="http://schemas.microsoft.com/office/drawing/2014/main" id="{7DA8F949-402A-4138-93FD-3B23594B3A45}"/>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5">
            <a:extLst>
              <a:ext uri="{FF2B5EF4-FFF2-40B4-BE49-F238E27FC236}">
                <a16:creationId xmlns:a16="http://schemas.microsoft.com/office/drawing/2014/main" id="{4443303E-EDBF-476E-9E60-90EE2048E1E7}"/>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6">
            <a:extLst>
              <a:ext uri="{FF2B5EF4-FFF2-40B4-BE49-F238E27FC236}">
                <a16:creationId xmlns:a16="http://schemas.microsoft.com/office/drawing/2014/main" id="{17AD9EF6-B8E6-4E77-A2B2-50543CCD2FFD}"/>
              </a:ext>
            </a:extLst>
          </p:cNvPr>
          <p:cNvSpPr>
            <a:spLocks noGrp="1" noChangeArrowheads="1"/>
          </p:cNvSpPr>
          <p:nvPr>
            <p:ph type="sldNum" sz="quarter" idx="12"/>
          </p:nvPr>
        </p:nvSpPr>
        <p:spPr>
          <a:ln/>
        </p:spPr>
        <p:txBody>
          <a:bodyPr/>
          <a:lstStyle>
            <a:lvl1pPr>
              <a:defRPr/>
            </a:lvl1pPr>
          </a:lstStyle>
          <a:p>
            <a:pPr>
              <a:defRPr/>
            </a:pPr>
            <a:fld id="{EC4F1D9C-EB0E-416B-8006-BC9C8C40C729}" type="slidenum">
              <a:rPr lang="en-US" altLang="en-US"/>
              <a:pPr>
                <a:defRPr/>
              </a:pPr>
              <a:t>‹#›</a:t>
            </a:fld>
            <a:endParaRPr lang="en-US" altLang="en-US"/>
          </a:p>
        </p:txBody>
      </p:sp>
    </p:spTree>
    <p:extLst>
      <p:ext uri="{BB962C8B-B14F-4D97-AF65-F5344CB8AC3E}">
        <p14:creationId xmlns:p14="http://schemas.microsoft.com/office/powerpoint/2010/main" val="120338089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1645445" y="10242177"/>
            <a:ext cx="14756606" cy="2896496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16516352" y="10242177"/>
            <a:ext cx="14756606" cy="2896496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a:extLst>
              <a:ext uri="{FF2B5EF4-FFF2-40B4-BE49-F238E27FC236}">
                <a16:creationId xmlns:a16="http://schemas.microsoft.com/office/drawing/2014/main" id="{6002B112-D926-4721-BF35-0F91CB6DE81A}"/>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5">
            <a:extLst>
              <a:ext uri="{FF2B5EF4-FFF2-40B4-BE49-F238E27FC236}">
                <a16:creationId xmlns:a16="http://schemas.microsoft.com/office/drawing/2014/main" id="{323CDFA3-832D-4B39-BD9A-AE017D46D4BD}"/>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6">
            <a:extLst>
              <a:ext uri="{FF2B5EF4-FFF2-40B4-BE49-F238E27FC236}">
                <a16:creationId xmlns:a16="http://schemas.microsoft.com/office/drawing/2014/main" id="{96002F16-8C4A-4869-BEE4-31B5BDD0E9DA}"/>
              </a:ext>
            </a:extLst>
          </p:cNvPr>
          <p:cNvSpPr>
            <a:spLocks noGrp="1" noChangeArrowheads="1"/>
          </p:cNvSpPr>
          <p:nvPr>
            <p:ph type="sldNum" sz="quarter" idx="12"/>
          </p:nvPr>
        </p:nvSpPr>
        <p:spPr>
          <a:ln/>
        </p:spPr>
        <p:txBody>
          <a:bodyPr/>
          <a:lstStyle>
            <a:lvl1pPr>
              <a:defRPr/>
            </a:lvl1pPr>
          </a:lstStyle>
          <a:p>
            <a:pPr>
              <a:defRPr/>
            </a:pPr>
            <a:fld id="{BC95BE3A-31C0-4757-8439-8AF000D3E773}" type="slidenum">
              <a:rPr lang="en-US" altLang="en-US"/>
              <a:pPr>
                <a:defRPr/>
              </a:pPr>
              <a:t>‹#›</a:t>
            </a:fld>
            <a:endParaRPr lang="en-US" altLang="en-US"/>
          </a:p>
        </p:txBody>
      </p:sp>
    </p:spTree>
    <p:extLst>
      <p:ext uri="{BB962C8B-B14F-4D97-AF65-F5344CB8AC3E}">
        <p14:creationId xmlns:p14="http://schemas.microsoft.com/office/powerpoint/2010/main" val="248777261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1645444" y="9825318"/>
            <a:ext cx="14544676" cy="409463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645444" y="13919949"/>
            <a:ext cx="14544676" cy="25287193"/>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16722328" y="9825318"/>
            <a:ext cx="14550628" cy="409463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16722328" y="13919949"/>
            <a:ext cx="14550628" cy="25287193"/>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4">
            <a:extLst>
              <a:ext uri="{FF2B5EF4-FFF2-40B4-BE49-F238E27FC236}">
                <a16:creationId xmlns:a16="http://schemas.microsoft.com/office/drawing/2014/main" id="{E9F8BE0F-036B-4340-A57A-DCEA9F39EF35}"/>
              </a:ext>
            </a:extLst>
          </p:cNvPr>
          <p:cNvSpPr>
            <a:spLocks noGrp="1" noChangeArrowheads="1"/>
          </p:cNvSpPr>
          <p:nvPr>
            <p:ph type="dt" sz="half" idx="10"/>
          </p:nvPr>
        </p:nvSpPr>
        <p:spPr>
          <a:ln/>
        </p:spPr>
        <p:txBody>
          <a:bodyPr/>
          <a:lstStyle>
            <a:lvl1pPr>
              <a:defRPr/>
            </a:lvl1pPr>
          </a:lstStyle>
          <a:p>
            <a:pPr>
              <a:defRPr/>
            </a:pPr>
            <a:endParaRPr lang="en-US"/>
          </a:p>
        </p:txBody>
      </p:sp>
      <p:sp>
        <p:nvSpPr>
          <p:cNvPr id="8" name="Rectangle 5">
            <a:extLst>
              <a:ext uri="{FF2B5EF4-FFF2-40B4-BE49-F238E27FC236}">
                <a16:creationId xmlns:a16="http://schemas.microsoft.com/office/drawing/2014/main" id="{3CF73459-6CDD-41B5-9DE8-E07523606449}"/>
              </a:ext>
            </a:extLst>
          </p:cNvPr>
          <p:cNvSpPr>
            <a:spLocks noGrp="1" noChangeArrowheads="1"/>
          </p:cNvSpPr>
          <p:nvPr>
            <p:ph type="ftr" sz="quarter" idx="11"/>
          </p:nvPr>
        </p:nvSpPr>
        <p:spPr>
          <a:ln/>
        </p:spPr>
        <p:txBody>
          <a:bodyPr/>
          <a:lstStyle>
            <a:lvl1pPr>
              <a:defRPr/>
            </a:lvl1pPr>
          </a:lstStyle>
          <a:p>
            <a:pPr>
              <a:defRPr/>
            </a:pPr>
            <a:endParaRPr lang="en-US"/>
          </a:p>
        </p:txBody>
      </p:sp>
      <p:sp>
        <p:nvSpPr>
          <p:cNvPr id="9" name="Rectangle 6">
            <a:extLst>
              <a:ext uri="{FF2B5EF4-FFF2-40B4-BE49-F238E27FC236}">
                <a16:creationId xmlns:a16="http://schemas.microsoft.com/office/drawing/2014/main" id="{463DE596-3815-4CBC-9F97-33DE84C51621}"/>
              </a:ext>
            </a:extLst>
          </p:cNvPr>
          <p:cNvSpPr>
            <a:spLocks noGrp="1" noChangeArrowheads="1"/>
          </p:cNvSpPr>
          <p:nvPr>
            <p:ph type="sldNum" sz="quarter" idx="12"/>
          </p:nvPr>
        </p:nvSpPr>
        <p:spPr>
          <a:ln/>
        </p:spPr>
        <p:txBody>
          <a:bodyPr/>
          <a:lstStyle>
            <a:lvl1pPr>
              <a:defRPr/>
            </a:lvl1pPr>
          </a:lstStyle>
          <a:p>
            <a:pPr>
              <a:defRPr/>
            </a:pPr>
            <a:fld id="{095564D3-DB32-4BDE-845F-840959FD825C}" type="slidenum">
              <a:rPr lang="en-US" altLang="en-US"/>
              <a:pPr>
                <a:defRPr/>
              </a:pPr>
              <a:t>‹#›</a:t>
            </a:fld>
            <a:endParaRPr lang="en-US" altLang="en-US"/>
          </a:p>
        </p:txBody>
      </p:sp>
    </p:spTree>
    <p:extLst>
      <p:ext uri="{BB962C8B-B14F-4D97-AF65-F5344CB8AC3E}">
        <p14:creationId xmlns:p14="http://schemas.microsoft.com/office/powerpoint/2010/main" val="18946357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a:extLst>
              <a:ext uri="{FF2B5EF4-FFF2-40B4-BE49-F238E27FC236}">
                <a16:creationId xmlns:a16="http://schemas.microsoft.com/office/drawing/2014/main" id="{33CE034D-2CC4-48F6-B05B-55B9E2DE68DE}"/>
              </a:ext>
            </a:extLst>
          </p:cNvPr>
          <p:cNvSpPr>
            <a:spLocks noGrp="1" noChangeArrowheads="1"/>
          </p:cNvSpPr>
          <p:nvPr>
            <p:ph type="dt" sz="half" idx="10"/>
          </p:nvPr>
        </p:nvSpPr>
        <p:spPr>
          <a:ln/>
        </p:spPr>
        <p:txBody>
          <a:bodyPr/>
          <a:lstStyle>
            <a:lvl1pPr>
              <a:defRPr/>
            </a:lvl1pPr>
          </a:lstStyle>
          <a:p>
            <a:pPr>
              <a:defRPr/>
            </a:pPr>
            <a:endParaRPr lang="en-US"/>
          </a:p>
        </p:txBody>
      </p:sp>
      <p:sp>
        <p:nvSpPr>
          <p:cNvPr id="4" name="Rectangle 5">
            <a:extLst>
              <a:ext uri="{FF2B5EF4-FFF2-40B4-BE49-F238E27FC236}">
                <a16:creationId xmlns:a16="http://schemas.microsoft.com/office/drawing/2014/main" id="{8EF7EC46-C6E4-495E-AABE-3617BD138A34}"/>
              </a:ext>
            </a:extLst>
          </p:cNvPr>
          <p:cNvSpPr>
            <a:spLocks noGrp="1" noChangeArrowheads="1"/>
          </p:cNvSpPr>
          <p:nvPr>
            <p:ph type="ftr" sz="quarter" idx="11"/>
          </p:nvPr>
        </p:nvSpPr>
        <p:spPr>
          <a:ln/>
        </p:spPr>
        <p:txBody>
          <a:bodyPr/>
          <a:lstStyle>
            <a:lvl1pPr>
              <a:defRPr/>
            </a:lvl1pPr>
          </a:lstStyle>
          <a:p>
            <a:pPr>
              <a:defRPr/>
            </a:pPr>
            <a:endParaRPr lang="en-US"/>
          </a:p>
        </p:txBody>
      </p:sp>
      <p:sp>
        <p:nvSpPr>
          <p:cNvPr id="5" name="Rectangle 6">
            <a:extLst>
              <a:ext uri="{FF2B5EF4-FFF2-40B4-BE49-F238E27FC236}">
                <a16:creationId xmlns:a16="http://schemas.microsoft.com/office/drawing/2014/main" id="{07516D60-A875-4A7F-B682-EC779773DAD3}"/>
              </a:ext>
            </a:extLst>
          </p:cNvPr>
          <p:cNvSpPr>
            <a:spLocks noGrp="1" noChangeArrowheads="1"/>
          </p:cNvSpPr>
          <p:nvPr>
            <p:ph type="sldNum" sz="quarter" idx="12"/>
          </p:nvPr>
        </p:nvSpPr>
        <p:spPr>
          <a:ln/>
        </p:spPr>
        <p:txBody>
          <a:bodyPr/>
          <a:lstStyle>
            <a:lvl1pPr>
              <a:defRPr/>
            </a:lvl1pPr>
          </a:lstStyle>
          <a:p>
            <a:pPr>
              <a:defRPr/>
            </a:pPr>
            <a:fld id="{5D71B845-04D8-4CD7-97B5-B43EF23397A0}" type="slidenum">
              <a:rPr lang="en-US" altLang="en-US"/>
              <a:pPr>
                <a:defRPr/>
              </a:pPr>
              <a:t>‹#›</a:t>
            </a:fld>
            <a:endParaRPr lang="en-US" altLang="en-US"/>
          </a:p>
        </p:txBody>
      </p:sp>
    </p:spTree>
    <p:extLst>
      <p:ext uri="{BB962C8B-B14F-4D97-AF65-F5344CB8AC3E}">
        <p14:creationId xmlns:p14="http://schemas.microsoft.com/office/powerpoint/2010/main" val="61748647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a:extLst>
              <a:ext uri="{FF2B5EF4-FFF2-40B4-BE49-F238E27FC236}">
                <a16:creationId xmlns:a16="http://schemas.microsoft.com/office/drawing/2014/main" id="{F1F29DA9-58A3-4B60-9246-F1354D9707F2}"/>
              </a:ext>
            </a:extLst>
          </p:cNvPr>
          <p:cNvSpPr>
            <a:spLocks noGrp="1" noChangeArrowheads="1"/>
          </p:cNvSpPr>
          <p:nvPr>
            <p:ph type="dt" sz="half" idx="10"/>
          </p:nvPr>
        </p:nvSpPr>
        <p:spPr>
          <a:ln/>
        </p:spPr>
        <p:txBody>
          <a:bodyPr/>
          <a:lstStyle>
            <a:lvl1pPr>
              <a:defRPr/>
            </a:lvl1pPr>
          </a:lstStyle>
          <a:p>
            <a:pPr>
              <a:defRPr/>
            </a:pPr>
            <a:endParaRPr lang="en-US"/>
          </a:p>
        </p:txBody>
      </p:sp>
      <p:sp>
        <p:nvSpPr>
          <p:cNvPr id="3" name="Rectangle 5">
            <a:extLst>
              <a:ext uri="{FF2B5EF4-FFF2-40B4-BE49-F238E27FC236}">
                <a16:creationId xmlns:a16="http://schemas.microsoft.com/office/drawing/2014/main" id="{2ADD4E6F-7074-4C59-9811-DF9134D2443B}"/>
              </a:ext>
            </a:extLst>
          </p:cNvPr>
          <p:cNvSpPr>
            <a:spLocks noGrp="1" noChangeArrowheads="1"/>
          </p:cNvSpPr>
          <p:nvPr>
            <p:ph type="ftr" sz="quarter" idx="11"/>
          </p:nvPr>
        </p:nvSpPr>
        <p:spPr>
          <a:ln/>
        </p:spPr>
        <p:txBody>
          <a:bodyPr/>
          <a:lstStyle>
            <a:lvl1pPr>
              <a:defRPr/>
            </a:lvl1pPr>
          </a:lstStyle>
          <a:p>
            <a:pPr>
              <a:defRPr/>
            </a:pPr>
            <a:endParaRPr lang="en-US"/>
          </a:p>
        </p:txBody>
      </p:sp>
      <p:sp>
        <p:nvSpPr>
          <p:cNvPr id="4" name="Rectangle 6">
            <a:extLst>
              <a:ext uri="{FF2B5EF4-FFF2-40B4-BE49-F238E27FC236}">
                <a16:creationId xmlns:a16="http://schemas.microsoft.com/office/drawing/2014/main" id="{F0806F79-9E4C-4303-BD76-13B5BA92BFAB}"/>
              </a:ext>
            </a:extLst>
          </p:cNvPr>
          <p:cNvSpPr>
            <a:spLocks noGrp="1" noChangeArrowheads="1"/>
          </p:cNvSpPr>
          <p:nvPr>
            <p:ph type="sldNum" sz="quarter" idx="12"/>
          </p:nvPr>
        </p:nvSpPr>
        <p:spPr>
          <a:ln/>
        </p:spPr>
        <p:txBody>
          <a:bodyPr/>
          <a:lstStyle>
            <a:lvl1pPr>
              <a:defRPr/>
            </a:lvl1pPr>
          </a:lstStyle>
          <a:p>
            <a:pPr>
              <a:defRPr/>
            </a:pPr>
            <a:fld id="{FE36D6B0-6D45-40A4-AE45-611C981AD494}" type="slidenum">
              <a:rPr lang="en-US" altLang="en-US"/>
              <a:pPr>
                <a:defRPr/>
              </a:pPr>
              <a:t>‹#›</a:t>
            </a:fld>
            <a:endParaRPr lang="en-US" altLang="en-US"/>
          </a:p>
        </p:txBody>
      </p:sp>
    </p:spTree>
    <p:extLst>
      <p:ext uri="{BB962C8B-B14F-4D97-AF65-F5344CB8AC3E}">
        <p14:creationId xmlns:p14="http://schemas.microsoft.com/office/powerpoint/2010/main" val="188898357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645445" y="1748118"/>
            <a:ext cx="10829926" cy="7436224"/>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12870656" y="1748118"/>
            <a:ext cx="18402300" cy="37459024"/>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1645445" y="9184341"/>
            <a:ext cx="10829926" cy="300228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a:extLst>
              <a:ext uri="{FF2B5EF4-FFF2-40B4-BE49-F238E27FC236}">
                <a16:creationId xmlns:a16="http://schemas.microsoft.com/office/drawing/2014/main" id="{8997F58E-29A8-42D0-ADF8-B93138414B39}"/>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5">
            <a:extLst>
              <a:ext uri="{FF2B5EF4-FFF2-40B4-BE49-F238E27FC236}">
                <a16:creationId xmlns:a16="http://schemas.microsoft.com/office/drawing/2014/main" id="{1408B700-D324-42EC-8165-56AEF9636A85}"/>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6">
            <a:extLst>
              <a:ext uri="{FF2B5EF4-FFF2-40B4-BE49-F238E27FC236}">
                <a16:creationId xmlns:a16="http://schemas.microsoft.com/office/drawing/2014/main" id="{B554DBC4-E21F-48DA-ADE9-A32B54103A6E}"/>
              </a:ext>
            </a:extLst>
          </p:cNvPr>
          <p:cNvSpPr>
            <a:spLocks noGrp="1" noChangeArrowheads="1"/>
          </p:cNvSpPr>
          <p:nvPr>
            <p:ph type="sldNum" sz="quarter" idx="12"/>
          </p:nvPr>
        </p:nvSpPr>
        <p:spPr>
          <a:ln/>
        </p:spPr>
        <p:txBody>
          <a:bodyPr/>
          <a:lstStyle>
            <a:lvl1pPr>
              <a:defRPr/>
            </a:lvl1pPr>
          </a:lstStyle>
          <a:p>
            <a:pPr>
              <a:defRPr/>
            </a:pPr>
            <a:fld id="{585B0ED8-8F2B-4C07-96BD-C169FA10BBBF}" type="slidenum">
              <a:rPr lang="en-US" altLang="en-US"/>
              <a:pPr>
                <a:defRPr/>
              </a:pPr>
              <a:t>‹#›</a:t>
            </a:fld>
            <a:endParaRPr lang="en-US" altLang="en-US"/>
          </a:p>
        </p:txBody>
      </p:sp>
    </p:spTree>
    <p:extLst>
      <p:ext uri="{BB962C8B-B14F-4D97-AF65-F5344CB8AC3E}">
        <p14:creationId xmlns:p14="http://schemas.microsoft.com/office/powerpoint/2010/main" val="300639136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451999" y="30724289"/>
            <a:ext cx="19751278" cy="3626224"/>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6451999" y="3922059"/>
            <a:ext cx="19751278" cy="26333824"/>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6451999" y="34350512"/>
            <a:ext cx="19751278" cy="5152464"/>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a:extLst>
              <a:ext uri="{FF2B5EF4-FFF2-40B4-BE49-F238E27FC236}">
                <a16:creationId xmlns:a16="http://schemas.microsoft.com/office/drawing/2014/main" id="{DEDE7347-7946-4697-9C03-112B7A64D6B5}"/>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5">
            <a:extLst>
              <a:ext uri="{FF2B5EF4-FFF2-40B4-BE49-F238E27FC236}">
                <a16:creationId xmlns:a16="http://schemas.microsoft.com/office/drawing/2014/main" id="{A1211462-3745-4D74-8D6D-05C494FE99C0}"/>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6">
            <a:extLst>
              <a:ext uri="{FF2B5EF4-FFF2-40B4-BE49-F238E27FC236}">
                <a16:creationId xmlns:a16="http://schemas.microsoft.com/office/drawing/2014/main" id="{3664E431-7469-471A-A05F-274FDCD81E9C}"/>
              </a:ext>
            </a:extLst>
          </p:cNvPr>
          <p:cNvSpPr>
            <a:spLocks noGrp="1" noChangeArrowheads="1"/>
          </p:cNvSpPr>
          <p:nvPr>
            <p:ph type="sldNum" sz="quarter" idx="12"/>
          </p:nvPr>
        </p:nvSpPr>
        <p:spPr>
          <a:ln/>
        </p:spPr>
        <p:txBody>
          <a:bodyPr/>
          <a:lstStyle>
            <a:lvl1pPr>
              <a:defRPr/>
            </a:lvl1pPr>
          </a:lstStyle>
          <a:p>
            <a:pPr>
              <a:defRPr/>
            </a:pPr>
            <a:fld id="{D0915FC1-3C3F-4493-BDE7-BCBE9855DCFB}" type="slidenum">
              <a:rPr lang="en-US" altLang="en-US"/>
              <a:pPr>
                <a:defRPr/>
              </a:pPr>
              <a:t>‹#›</a:t>
            </a:fld>
            <a:endParaRPr lang="en-US" altLang="en-US"/>
          </a:p>
        </p:txBody>
      </p:sp>
    </p:spTree>
    <p:extLst>
      <p:ext uri="{BB962C8B-B14F-4D97-AF65-F5344CB8AC3E}">
        <p14:creationId xmlns:p14="http://schemas.microsoft.com/office/powerpoint/2010/main" val="274465892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a:extLst>
              <a:ext uri="{FF2B5EF4-FFF2-40B4-BE49-F238E27FC236}">
                <a16:creationId xmlns:a16="http://schemas.microsoft.com/office/drawing/2014/main" id="{A3A63DE3-CF42-4238-84B8-0E924D76F148}"/>
              </a:ext>
            </a:extLst>
          </p:cNvPr>
          <p:cNvSpPr>
            <a:spLocks noGrp="1" noChangeArrowheads="1"/>
          </p:cNvSpPr>
          <p:nvPr>
            <p:ph type="title"/>
          </p:nvPr>
        </p:nvSpPr>
        <p:spPr bwMode="auto">
          <a:xfrm>
            <a:off x="1646238" y="1757363"/>
            <a:ext cx="29627512" cy="7315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428460" tIns="214230" rIns="428460" bIns="214230" numCol="1" anchor="ctr" anchorCtr="0" compatLnSpc="1">
            <a:prstTxWarp prst="textNoShape">
              <a:avLst/>
            </a:prstTxWarp>
          </a:bodyPr>
          <a:lstStyle/>
          <a:p>
            <a:pPr lvl="0"/>
            <a:r>
              <a:rPr lang="en-US" altLang="en-US"/>
              <a:t>Haga clic para cambiar el estilo de título	</a:t>
            </a:r>
          </a:p>
        </p:txBody>
      </p:sp>
      <p:sp>
        <p:nvSpPr>
          <p:cNvPr id="1027" name="Rectangle 3">
            <a:extLst>
              <a:ext uri="{FF2B5EF4-FFF2-40B4-BE49-F238E27FC236}">
                <a16:creationId xmlns:a16="http://schemas.microsoft.com/office/drawing/2014/main" id="{20DBF651-2855-4B47-8C05-59F1BD4264A9}"/>
              </a:ext>
            </a:extLst>
          </p:cNvPr>
          <p:cNvSpPr>
            <a:spLocks noGrp="1" noChangeArrowheads="1"/>
          </p:cNvSpPr>
          <p:nvPr>
            <p:ph type="body" idx="1"/>
          </p:nvPr>
        </p:nvSpPr>
        <p:spPr bwMode="auto">
          <a:xfrm>
            <a:off x="1646238" y="10242550"/>
            <a:ext cx="29627512" cy="28963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428460" tIns="214230" rIns="428460" bIns="214230" numCol="1" anchor="t" anchorCtr="0" compatLnSpc="1">
            <a:prstTxWarp prst="textNoShape">
              <a:avLst/>
            </a:prstTxWarp>
          </a:bodyPr>
          <a:lstStyle/>
          <a:p>
            <a:pPr lvl="0"/>
            <a:r>
              <a:rPr lang="en-US" altLang="en-US"/>
              <a:t>Haga clic para modificar el estilo de texto del patrón</a:t>
            </a:r>
          </a:p>
          <a:p>
            <a:pPr lvl="1"/>
            <a:r>
              <a:rPr lang="en-US" altLang="en-US"/>
              <a:t>Segundo nivel</a:t>
            </a:r>
          </a:p>
          <a:p>
            <a:pPr lvl="2"/>
            <a:r>
              <a:rPr lang="en-US" altLang="en-US"/>
              <a:t>Tercer nivel</a:t>
            </a:r>
          </a:p>
          <a:p>
            <a:pPr lvl="3"/>
            <a:r>
              <a:rPr lang="en-US" altLang="en-US"/>
              <a:t>Cuarto nivel</a:t>
            </a:r>
          </a:p>
          <a:p>
            <a:pPr lvl="4"/>
            <a:r>
              <a:rPr lang="en-US" altLang="en-US"/>
              <a:t>Quinto nivel</a:t>
            </a:r>
          </a:p>
        </p:txBody>
      </p:sp>
      <p:sp>
        <p:nvSpPr>
          <p:cNvPr id="1028" name="Rectangle 4">
            <a:extLst>
              <a:ext uri="{FF2B5EF4-FFF2-40B4-BE49-F238E27FC236}">
                <a16:creationId xmlns:a16="http://schemas.microsoft.com/office/drawing/2014/main" id="{89356A2E-DB1A-4F28-BA11-41D97543A9C9}"/>
              </a:ext>
            </a:extLst>
          </p:cNvPr>
          <p:cNvSpPr>
            <a:spLocks noGrp="1" noChangeArrowheads="1"/>
          </p:cNvSpPr>
          <p:nvPr>
            <p:ph type="dt" sz="half" idx="2"/>
          </p:nvPr>
        </p:nvSpPr>
        <p:spPr bwMode="auto">
          <a:xfrm>
            <a:off x="1644650" y="39968488"/>
            <a:ext cx="7681913" cy="3048000"/>
          </a:xfrm>
          <a:prstGeom prst="rect">
            <a:avLst/>
          </a:prstGeom>
          <a:noFill/>
          <a:ln w="9525">
            <a:noFill/>
            <a:miter lim="800000"/>
            <a:headEnd/>
            <a:tailEnd/>
          </a:ln>
          <a:effectLst/>
        </p:spPr>
        <p:txBody>
          <a:bodyPr vert="horz" wrap="square" lIns="428460" tIns="214230" rIns="428460" bIns="214230" numCol="1" anchor="t" anchorCtr="0" compatLnSpc="1">
            <a:prstTxWarp prst="textNoShape">
              <a:avLst/>
            </a:prstTxWarp>
          </a:bodyPr>
          <a:lstStyle>
            <a:lvl1pPr eaLnBrk="1" hangingPunct="1">
              <a:defRPr sz="6600">
                <a:latin typeface="Arial" charset="0"/>
                <a:ea typeface="+mn-ea"/>
                <a:cs typeface="+mn-cs"/>
              </a:defRPr>
            </a:lvl1pPr>
          </a:lstStyle>
          <a:p>
            <a:pPr>
              <a:defRPr/>
            </a:pPr>
            <a:endParaRPr lang="en-US"/>
          </a:p>
        </p:txBody>
      </p:sp>
      <p:sp>
        <p:nvSpPr>
          <p:cNvPr id="1029" name="Rectangle 5">
            <a:extLst>
              <a:ext uri="{FF2B5EF4-FFF2-40B4-BE49-F238E27FC236}">
                <a16:creationId xmlns:a16="http://schemas.microsoft.com/office/drawing/2014/main" id="{4CE7CC40-0A95-498D-A69A-49AE33337B5C}"/>
              </a:ext>
            </a:extLst>
          </p:cNvPr>
          <p:cNvSpPr>
            <a:spLocks noGrp="1" noChangeArrowheads="1"/>
          </p:cNvSpPr>
          <p:nvPr>
            <p:ph type="ftr" sz="quarter" idx="3"/>
          </p:nvPr>
        </p:nvSpPr>
        <p:spPr bwMode="auto">
          <a:xfrm>
            <a:off x="11247438" y="39968488"/>
            <a:ext cx="10425112" cy="3048000"/>
          </a:xfrm>
          <a:prstGeom prst="rect">
            <a:avLst/>
          </a:prstGeom>
          <a:noFill/>
          <a:ln w="9525">
            <a:noFill/>
            <a:miter lim="800000"/>
            <a:headEnd/>
            <a:tailEnd/>
          </a:ln>
          <a:effectLst/>
        </p:spPr>
        <p:txBody>
          <a:bodyPr vert="horz" wrap="square" lIns="428460" tIns="214230" rIns="428460" bIns="214230" numCol="1" anchor="t" anchorCtr="0" compatLnSpc="1">
            <a:prstTxWarp prst="textNoShape">
              <a:avLst/>
            </a:prstTxWarp>
          </a:bodyPr>
          <a:lstStyle>
            <a:lvl1pPr algn="ctr" eaLnBrk="1" hangingPunct="1">
              <a:defRPr sz="6600">
                <a:latin typeface="Arial" charset="0"/>
                <a:ea typeface="+mn-ea"/>
                <a:cs typeface="+mn-cs"/>
              </a:defRPr>
            </a:lvl1pPr>
          </a:lstStyle>
          <a:p>
            <a:pPr>
              <a:defRPr/>
            </a:pPr>
            <a:endParaRPr lang="en-US"/>
          </a:p>
        </p:txBody>
      </p:sp>
      <p:sp>
        <p:nvSpPr>
          <p:cNvPr id="1030" name="Rectangle 6">
            <a:extLst>
              <a:ext uri="{FF2B5EF4-FFF2-40B4-BE49-F238E27FC236}">
                <a16:creationId xmlns:a16="http://schemas.microsoft.com/office/drawing/2014/main" id="{AEACC46F-44AC-4331-955F-D497974CB8A3}"/>
              </a:ext>
            </a:extLst>
          </p:cNvPr>
          <p:cNvSpPr>
            <a:spLocks noGrp="1" noChangeArrowheads="1"/>
          </p:cNvSpPr>
          <p:nvPr>
            <p:ph type="sldNum" sz="quarter" idx="4"/>
          </p:nvPr>
        </p:nvSpPr>
        <p:spPr bwMode="auto">
          <a:xfrm>
            <a:off x="23591838" y="39968488"/>
            <a:ext cx="7681912" cy="3048000"/>
          </a:xfrm>
          <a:prstGeom prst="rect">
            <a:avLst/>
          </a:prstGeom>
          <a:noFill/>
          <a:ln w="9525">
            <a:noFill/>
            <a:miter lim="800000"/>
            <a:headEnd/>
            <a:tailEnd/>
          </a:ln>
          <a:effectLst/>
        </p:spPr>
        <p:txBody>
          <a:bodyPr vert="horz" wrap="square" lIns="428460" tIns="214230" rIns="428460" bIns="214230" numCol="1" anchor="t" anchorCtr="0" compatLnSpc="1">
            <a:prstTxWarp prst="textNoShape">
              <a:avLst/>
            </a:prstTxWarp>
          </a:bodyPr>
          <a:lstStyle>
            <a:lvl1pPr algn="r" eaLnBrk="1" hangingPunct="1">
              <a:defRPr sz="6600"/>
            </a:lvl1pPr>
          </a:lstStyle>
          <a:p>
            <a:pPr>
              <a:defRPr/>
            </a:pPr>
            <a:fld id="{A253A930-8E98-4A12-A8ED-77A88AA296E8}"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284663" rtl="0" eaLnBrk="0" fontAlgn="base" hangingPunct="0">
        <a:spcBef>
          <a:spcPct val="0"/>
        </a:spcBef>
        <a:spcAft>
          <a:spcPct val="0"/>
        </a:spcAft>
        <a:defRPr sz="20600">
          <a:solidFill>
            <a:schemeClr val="tx2"/>
          </a:solidFill>
          <a:latin typeface="+mj-lt"/>
          <a:ea typeface="ＭＳ Ｐゴシック" charset="-128"/>
          <a:cs typeface="ＭＳ Ｐゴシック" charset="-128"/>
        </a:defRPr>
      </a:lvl1pPr>
      <a:lvl2pPr algn="ctr" defTabSz="4284663" rtl="0" eaLnBrk="0" fontAlgn="base" hangingPunct="0">
        <a:spcBef>
          <a:spcPct val="0"/>
        </a:spcBef>
        <a:spcAft>
          <a:spcPct val="0"/>
        </a:spcAft>
        <a:defRPr sz="20600">
          <a:solidFill>
            <a:schemeClr val="tx2"/>
          </a:solidFill>
          <a:latin typeface="Arial" charset="0"/>
          <a:ea typeface="ＭＳ Ｐゴシック" charset="-128"/>
          <a:cs typeface="ＭＳ Ｐゴシック" charset="-128"/>
        </a:defRPr>
      </a:lvl2pPr>
      <a:lvl3pPr algn="ctr" defTabSz="4284663" rtl="0" eaLnBrk="0" fontAlgn="base" hangingPunct="0">
        <a:spcBef>
          <a:spcPct val="0"/>
        </a:spcBef>
        <a:spcAft>
          <a:spcPct val="0"/>
        </a:spcAft>
        <a:defRPr sz="20600">
          <a:solidFill>
            <a:schemeClr val="tx2"/>
          </a:solidFill>
          <a:latin typeface="Arial" charset="0"/>
          <a:ea typeface="ＭＳ Ｐゴシック" charset="-128"/>
          <a:cs typeface="ＭＳ Ｐゴシック" charset="-128"/>
        </a:defRPr>
      </a:lvl3pPr>
      <a:lvl4pPr algn="ctr" defTabSz="4284663" rtl="0" eaLnBrk="0" fontAlgn="base" hangingPunct="0">
        <a:spcBef>
          <a:spcPct val="0"/>
        </a:spcBef>
        <a:spcAft>
          <a:spcPct val="0"/>
        </a:spcAft>
        <a:defRPr sz="20600">
          <a:solidFill>
            <a:schemeClr val="tx2"/>
          </a:solidFill>
          <a:latin typeface="Arial" charset="0"/>
          <a:ea typeface="ＭＳ Ｐゴシック" charset="-128"/>
          <a:cs typeface="ＭＳ Ｐゴシック" charset="-128"/>
        </a:defRPr>
      </a:lvl4pPr>
      <a:lvl5pPr algn="ctr" defTabSz="4284663" rtl="0" eaLnBrk="0" fontAlgn="base" hangingPunct="0">
        <a:spcBef>
          <a:spcPct val="0"/>
        </a:spcBef>
        <a:spcAft>
          <a:spcPct val="0"/>
        </a:spcAft>
        <a:defRPr sz="20600">
          <a:solidFill>
            <a:schemeClr val="tx2"/>
          </a:solidFill>
          <a:latin typeface="Arial" charset="0"/>
          <a:ea typeface="ＭＳ Ｐゴシック" charset="-128"/>
          <a:cs typeface="ＭＳ Ｐゴシック" charset="-128"/>
        </a:defRPr>
      </a:lvl5pPr>
      <a:lvl6pPr marL="457200" algn="ctr" defTabSz="4284663" rtl="0" fontAlgn="base">
        <a:spcBef>
          <a:spcPct val="0"/>
        </a:spcBef>
        <a:spcAft>
          <a:spcPct val="0"/>
        </a:spcAft>
        <a:defRPr sz="20600">
          <a:solidFill>
            <a:schemeClr val="tx2"/>
          </a:solidFill>
          <a:latin typeface="Arial" charset="0"/>
        </a:defRPr>
      </a:lvl6pPr>
      <a:lvl7pPr marL="914400" algn="ctr" defTabSz="4284663" rtl="0" fontAlgn="base">
        <a:spcBef>
          <a:spcPct val="0"/>
        </a:spcBef>
        <a:spcAft>
          <a:spcPct val="0"/>
        </a:spcAft>
        <a:defRPr sz="20600">
          <a:solidFill>
            <a:schemeClr val="tx2"/>
          </a:solidFill>
          <a:latin typeface="Arial" charset="0"/>
        </a:defRPr>
      </a:lvl7pPr>
      <a:lvl8pPr marL="1371600" algn="ctr" defTabSz="4284663" rtl="0" fontAlgn="base">
        <a:spcBef>
          <a:spcPct val="0"/>
        </a:spcBef>
        <a:spcAft>
          <a:spcPct val="0"/>
        </a:spcAft>
        <a:defRPr sz="20600">
          <a:solidFill>
            <a:schemeClr val="tx2"/>
          </a:solidFill>
          <a:latin typeface="Arial" charset="0"/>
        </a:defRPr>
      </a:lvl8pPr>
      <a:lvl9pPr marL="1828800" algn="ctr" defTabSz="4284663" rtl="0" fontAlgn="base">
        <a:spcBef>
          <a:spcPct val="0"/>
        </a:spcBef>
        <a:spcAft>
          <a:spcPct val="0"/>
        </a:spcAft>
        <a:defRPr sz="20600">
          <a:solidFill>
            <a:schemeClr val="tx2"/>
          </a:solidFill>
          <a:latin typeface="Arial" charset="0"/>
        </a:defRPr>
      </a:lvl9pPr>
    </p:titleStyle>
    <p:bodyStyle>
      <a:lvl1pPr marL="1606550" indent="-1606550" algn="l" defTabSz="4284663" rtl="0" eaLnBrk="0" fontAlgn="base" hangingPunct="0">
        <a:spcBef>
          <a:spcPct val="20000"/>
        </a:spcBef>
        <a:spcAft>
          <a:spcPct val="0"/>
        </a:spcAft>
        <a:buChar char="•"/>
        <a:defRPr sz="15000">
          <a:solidFill>
            <a:schemeClr val="tx1"/>
          </a:solidFill>
          <a:latin typeface="+mn-lt"/>
          <a:ea typeface="ＭＳ Ｐゴシック" charset="-128"/>
          <a:cs typeface="ＭＳ Ｐゴシック" charset="-128"/>
        </a:defRPr>
      </a:lvl1pPr>
      <a:lvl2pPr marL="3481388" indent="-1339850" algn="l" defTabSz="4284663" rtl="0" eaLnBrk="0" fontAlgn="base" hangingPunct="0">
        <a:spcBef>
          <a:spcPct val="20000"/>
        </a:spcBef>
        <a:spcAft>
          <a:spcPct val="0"/>
        </a:spcAft>
        <a:buChar char="–"/>
        <a:defRPr sz="13100">
          <a:solidFill>
            <a:schemeClr val="tx1"/>
          </a:solidFill>
          <a:latin typeface="+mn-lt"/>
          <a:ea typeface="ＭＳ Ｐゴシック" charset="-128"/>
        </a:defRPr>
      </a:lvl2pPr>
      <a:lvl3pPr marL="5356225" indent="-1071563" algn="l" defTabSz="4284663" rtl="0" eaLnBrk="0" fontAlgn="base" hangingPunct="0">
        <a:spcBef>
          <a:spcPct val="20000"/>
        </a:spcBef>
        <a:spcAft>
          <a:spcPct val="0"/>
        </a:spcAft>
        <a:buChar char="•"/>
        <a:defRPr sz="11200">
          <a:solidFill>
            <a:schemeClr val="tx1"/>
          </a:solidFill>
          <a:latin typeface="+mn-lt"/>
          <a:ea typeface="ＭＳ Ｐゴシック" charset="-128"/>
        </a:defRPr>
      </a:lvl3pPr>
      <a:lvl4pPr marL="7497763" indent="-1071563" algn="l" defTabSz="4284663" rtl="0" eaLnBrk="0" fontAlgn="base" hangingPunct="0">
        <a:spcBef>
          <a:spcPct val="20000"/>
        </a:spcBef>
        <a:spcAft>
          <a:spcPct val="0"/>
        </a:spcAft>
        <a:buChar char="–"/>
        <a:defRPr sz="9400">
          <a:solidFill>
            <a:schemeClr val="tx1"/>
          </a:solidFill>
          <a:latin typeface="+mn-lt"/>
          <a:ea typeface="ＭＳ Ｐゴシック" charset="-128"/>
        </a:defRPr>
      </a:lvl4pPr>
      <a:lvl5pPr marL="9640888" indent="-1071563" algn="l" defTabSz="4284663" rtl="0" eaLnBrk="0" fontAlgn="base" hangingPunct="0">
        <a:spcBef>
          <a:spcPct val="20000"/>
        </a:spcBef>
        <a:spcAft>
          <a:spcPct val="0"/>
        </a:spcAft>
        <a:buChar char="»"/>
        <a:defRPr sz="9400">
          <a:solidFill>
            <a:schemeClr val="tx1"/>
          </a:solidFill>
          <a:latin typeface="+mn-lt"/>
          <a:ea typeface="ＭＳ Ｐゴシック" charset="-128"/>
        </a:defRPr>
      </a:lvl5pPr>
      <a:lvl6pPr marL="10098088" indent="-1071563" algn="l" defTabSz="4284663" rtl="0" fontAlgn="base">
        <a:spcBef>
          <a:spcPct val="20000"/>
        </a:spcBef>
        <a:spcAft>
          <a:spcPct val="0"/>
        </a:spcAft>
        <a:buChar char="»"/>
        <a:defRPr sz="9400">
          <a:solidFill>
            <a:schemeClr val="tx1"/>
          </a:solidFill>
          <a:latin typeface="+mn-lt"/>
        </a:defRPr>
      </a:lvl6pPr>
      <a:lvl7pPr marL="10555288" indent="-1071563" algn="l" defTabSz="4284663" rtl="0" fontAlgn="base">
        <a:spcBef>
          <a:spcPct val="20000"/>
        </a:spcBef>
        <a:spcAft>
          <a:spcPct val="0"/>
        </a:spcAft>
        <a:buChar char="»"/>
        <a:defRPr sz="9400">
          <a:solidFill>
            <a:schemeClr val="tx1"/>
          </a:solidFill>
          <a:latin typeface="+mn-lt"/>
        </a:defRPr>
      </a:lvl7pPr>
      <a:lvl8pPr marL="11012488" indent="-1071563" algn="l" defTabSz="4284663" rtl="0" fontAlgn="base">
        <a:spcBef>
          <a:spcPct val="20000"/>
        </a:spcBef>
        <a:spcAft>
          <a:spcPct val="0"/>
        </a:spcAft>
        <a:buChar char="»"/>
        <a:defRPr sz="9400">
          <a:solidFill>
            <a:schemeClr val="tx1"/>
          </a:solidFill>
          <a:latin typeface="+mn-lt"/>
        </a:defRPr>
      </a:lvl8pPr>
      <a:lvl9pPr marL="11469688" indent="-1071563" algn="l" defTabSz="4284663" rtl="0" fontAlgn="base">
        <a:spcBef>
          <a:spcPct val="20000"/>
        </a:spcBef>
        <a:spcAft>
          <a:spcPct val="0"/>
        </a:spcAft>
        <a:buChar char="»"/>
        <a:defRPr sz="94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13" Type="http://schemas.openxmlformats.org/officeDocument/2006/relationships/image" Target="../media/image11.png"/><Relationship Id="rId18" Type="http://schemas.openxmlformats.org/officeDocument/2006/relationships/image" Target="../media/image16.jpeg"/><Relationship Id="rId3" Type="http://schemas.openxmlformats.org/officeDocument/2006/relationships/image" Target="../media/image1.png"/><Relationship Id="rId7" Type="http://schemas.openxmlformats.org/officeDocument/2006/relationships/image" Target="../media/image5.png"/><Relationship Id="rId12" Type="http://schemas.openxmlformats.org/officeDocument/2006/relationships/image" Target="../media/image10.png"/><Relationship Id="rId17" Type="http://schemas.openxmlformats.org/officeDocument/2006/relationships/image" Target="../media/image15.png"/><Relationship Id="rId2" Type="http://schemas.openxmlformats.org/officeDocument/2006/relationships/notesSlide" Target="../notesSlides/notesSlide1.xml"/><Relationship Id="rId16" Type="http://schemas.openxmlformats.org/officeDocument/2006/relationships/image" Target="../media/image14.jpeg"/><Relationship Id="rId1" Type="http://schemas.openxmlformats.org/officeDocument/2006/relationships/slideLayout" Target="../slideLayouts/slideLayout7.xml"/><Relationship Id="rId6" Type="http://schemas.openxmlformats.org/officeDocument/2006/relationships/image" Target="../media/image4.jpeg"/><Relationship Id="rId11" Type="http://schemas.openxmlformats.org/officeDocument/2006/relationships/image" Target="../media/image9.png"/><Relationship Id="rId5" Type="http://schemas.openxmlformats.org/officeDocument/2006/relationships/image" Target="../media/image3.png"/><Relationship Id="rId15" Type="http://schemas.openxmlformats.org/officeDocument/2006/relationships/image" Target="../media/image13.jpeg"/><Relationship Id="rId10" Type="http://schemas.openxmlformats.org/officeDocument/2006/relationships/image" Target="../media/image8.png"/><Relationship Id="rId19" Type="http://schemas.openxmlformats.org/officeDocument/2006/relationships/image" Target="../media/image17.jpeg"/><Relationship Id="rId4" Type="http://schemas.openxmlformats.org/officeDocument/2006/relationships/image" Target="../media/image2.png"/><Relationship Id="rId9" Type="http://schemas.openxmlformats.org/officeDocument/2006/relationships/image" Target="../media/image7.png"/><Relationship Id="rId14" Type="http://schemas.openxmlformats.org/officeDocument/2006/relationships/image" Target="../media/image12.png"/></Relationships>
</file>

<file path=ppt/slides/slide1.xml><?xml version="1.0" encoding="utf-8"?>
<p:sld xmlns:a="http://schemas.openxmlformats.org/drawingml/2006/main" xmlns:r="http://schemas.openxmlformats.org/officeDocument/2006/relationships" xmlns:p="http://schemas.openxmlformats.org/presentationml/2006/main">
  <p:cSld>
    <p:bg>
      <p:bgPr>
        <a:gradFill rotWithShape="0">
          <a:gsLst>
            <a:gs pos="0">
              <a:schemeClr val="bg1"/>
            </a:gs>
            <a:gs pos="100000">
              <a:srgbClr val="C7E1FF"/>
            </a:gs>
          </a:gsLst>
          <a:lin ang="16200000"/>
        </a:gradFill>
        <a:effectLst/>
      </p:bgPr>
    </p:bg>
    <p:spTree>
      <p:nvGrpSpPr>
        <p:cNvPr id="1" name=""/>
        <p:cNvGrpSpPr/>
        <p:nvPr/>
      </p:nvGrpSpPr>
      <p:grpSpPr>
        <a:xfrm>
          <a:off x="0" y="0"/>
          <a:ext cx="0" cy="0"/>
          <a:chOff x="0" y="0"/>
          <a:chExt cx="0" cy="0"/>
        </a:xfrm>
      </p:grpSpPr>
      <p:sp>
        <p:nvSpPr>
          <p:cNvPr id="3074" name="Text Box 12">
            <a:extLst>
              <a:ext uri="{FF2B5EF4-FFF2-40B4-BE49-F238E27FC236}">
                <a16:creationId xmlns:a16="http://schemas.microsoft.com/office/drawing/2014/main" id="{776C1C9F-B53E-4A71-8626-33B06CDAC87E}"/>
              </a:ext>
            </a:extLst>
          </p:cNvPr>
          <p:cNvSpPr txBox="1">
            <a:spLocks noChangeArrowheads="1"/>
          </p:cNvSpPr>
          <p:nvPr/>
        </p:nvSpPr>
        <p:spPr bwMode="auto">
          <a:xfrm>
            <a:off x="6561138" y="2581275"/>
            <a:ext cx="19346862" cy="2822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8655" tIns="49327" rIns="98655" bIns="49327">
            <a:spAutoFit/>
          </a:bodyPr>
          <a:lstStyle>
            <a:lvl1pPr defTabSz="985838">
              <a:spcBef>
                <a:spcPct val="20000"/>
              </a:spcBef>
              <a:buChar char="•"/>
              <a:defRPr sz="15000">
                <a:solidFill>
                  <a:schemeClr val="tx1"/>
                </a:solidFill>
                <a:latin typeface="Arial" panose="020B0604020202020204" pitchFamily="34" charset="0"/>
                <a:ea typeface="ＭＳ Ｐゴシック" panose="020B0600070205080204" pitchFamily="34" charset="-128"/>
              </a:defRPr>
            </a:lvl1pPr>
            <a:lvl2pPr marL="37931725" indent="-37474525" defTabSz="985838">
              <a:spcBef>
                <a:spcPct val="20000"/>
              </a:spcBef>
              <a:buChar char="–"/>
              <a:defRPr sz="13100">
                <a:solidFill>
                  <a:schemeClr val="tx1"/>
                </a:solidFill>
                <a:latin typeface="Arial" panose="020B0604020202020204" pitchFamily="34" charset="0"/>
                <a:ea typeface="ＭＳ Ｐゴシック" panose="020B0600070205080204" pitchFamily="34" charset="-128"/>
              </a:defRPr>
            </a:lvl2pPr>
            <a:lvl3pPr marL="5356225" indent="-1071563" defTabSz="985838">
              <a:spcBef>
                <a:spcPct val="20000"/>
              </a:spcBef>
              <a:buChar char="•"/>
              <a:defRPr sz="11200">
                <a:solidFill>
                  <a:schemeClr val="tx1"/>
                </a:solidFill>
                <a:latin typeface="Arial" panose="020B0604020202020204" pitchFamily="34" charset="0"/>
                <a:ea typeface="ＭＳ Ｐゴシック" panose="020B0600070205080204" pitchFamily="34" charset="-128"/>
              </a:defRPr>
            </a:lvl3pPr>
            <a:lvl4pPr marL="7497763" indent="-1071563" defTabSz="985838">
              <a:spcBef>
                <a:spcPct val="20000"/>
              </a:spcBef>
              <a:buChar char="–"/>
              <a:defRPr sz="9400">
                <a:solidFill>
                  <a:schemeClr val="tx1"/>
                </a:solidFill>
                <a:latin typeface="Arial" panose="020B0604020202020204" pitchFamily="34" charset="0"/>
                <a:ea typeface="ＭＳ Ｐゴシック" panose="020B0600070205080204" pitchFamily="34" charset="-128"/>
              </a:defRPr>
            </a:lvl4pPr>
            <a:lvl5pPr marL="9640888" indent="-1071563" defTabSz="985838">
              <a:spcBef>
                <a:spcPct val="20000"/>
              </a:spcBef>
              <a:buChar char="»"/>
              <a:defRPr sz="9400">
                <a:solidFill>
                  <a:schemeClr val="tx1"/>
                </a:solidFill>
                <a:latin typeface="Arial" panose="020B0604020202020204" pitchFamily="34" charset="0"/>
                <a:ea typeface="ＭＳ Ｐゴシック" panose="020B0600070205080204" pitchFamily="34" charset="-128"/>
              </a:defRPr>
            </a:lvl5pPr>
            <a:lvl6pPr marL="10098088" indent="-1071563" defTabSz="985838"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6pPr>
            <a:lvl7pPr marL="10555288" indent="-1071563" defTabSz="985838"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7pPr>
            <a:lvl8pPr marL="11012488" indent="-1071563" defTabSz="985838"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8pPr>
            <a:lvl9pPr marL="11469688" indent="-1071563" defTabSz="985838"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9pPr>
          </a:lstStyle>
          <a:p>
            <a:pPr algn="ctr" eaLnBrk="1" hangingPunct="1">
              <a:spcBef>
                <a:spcPct val="0"/>
              </a:spcBef>
              <a:buFontTx/>
              <a:buNone/>
            </a:pPr>
            <a:r>
              <a:rPr lang="en-US" altLang="en-US" sz="7200" b="1" dirty="0" err="1">
                <a:solidFill>
                  <a:srgbClr val="081E3F"/>
                </a:solidFill>
              </a:rPr>
              <a:t>SkillCourt</a:t>
            </a:r>
            <a:r>
              <a:rPr lang="en-US" altLang="en-US" sz="7200" b="1" dirty="0">
                <a:solidFill>
                  <a:srgbClr val="081E3F"/>
                </a:solidFill>
              </a:rPr>
              <a:t> 12.0</a:t>
            </a:r>
          </a:p>
          <a:p>
            <a:pPr algn="ctr" eaLnBrk="1" hangingPunct="1">
              <a:spcBef>
                <a:spcPct val="0"/>
              </a:spcBef>
              <a:buFontTx/>
              <a:buNone/>
            </a:pPr>
            <a:r>
              <a:rPr lang="en-US" altLang="en-US" sz="3500" b="1" dirty="0">
                <a:solidFill>
                  <a:srgbClr val="081E3F"/>
                </a:solidFill>
              </a:rPr>
              <a:t>Students: </a:t>
            </a:r>
            <a:r>
              <a:rPr lang="en-US" altLang="en-US" sz="3500" dirty="0" err="1">
                <a:solidFill>
                  <a:srgbClr val="081E3F"/>
                </a:solidFill>
              </a:rPr>
              <a:t>Yasmani</a:t>
            </a:r>
            <a:r>
              <a:rPr lang="en-US" altLang="en-US" sz="3500" dirty="0">
                <a:solidFill>
                  <a:srgbClr val="081E3F"/>
                </a:solidFill>
              </a:rPr>
              <a:t> </a:t>
            </a:r>
            <a:r>
              <a:rPr lang="en-US" altLang="en-US" sz="3500" dirty="0" err="1">
                <a:solidFill>
                  <a:srgbClr val="081E3F"/>
                </a:solidFill>
              </a:rPr>
              <a:t>Subirat</a:t>
            </a:r>
            <a:endParaRPr lang="en-US" altLang="en-US" sz="3500" dirty="0">
              <a:solidFill>
                <a:srgbClr val="081E3F"/>
              </a:solidFill>
            </a:endParaRPr>
          </a:p>
          <a:p>
            <a:pPr algn="ctr" eaLnBrk="1" hangingPunct="1">
              <a:spcBef>
                <a:spcPct val="0"/>
              </a:spcBef>
              <a:buFontTx/>
              <a:buNone/>
            </a:pPr>
            <a:r>
              <a:rPr lang="en-US" altLang="en-US" sz="3500" b="1" dirty="0">
                <a:solidFill>
                  <a:srgbClr val="081E3F"/>
                </a:solidFill>
              </a:rPr>
              <a:t>Mentor:</a:t>
            </a:r>
            <a:r>
              <a:rPr lang="en-US" altLang="en-US" sz="3500" b="1" i="1" dirty="0">
                <a:solidFill>
                  <a:srgbClr val="081E3F"/>
                </a:solidFill>
              </a:rPr>
              <a:t> </a:t>
            </a:r>
            <a:r>
              <a:rPr lang="en-US" altLang="en-US" sz="3500" i="1" dirty="0" err="1">
                <a:solidFill>
                  <a:srgbClr val="081E3F"/>
                </a:solidFill>
              </a:rPr>
              <a:t>Guðmundur</a:t>
            </a:r>
            <a:r>
              <a:rPr lang="en-US" altLang="en-US" sz="3500" i="1" dirty="0">
                <a:solidFill>
                  <a:srgbClr val="081E3F"/>
                </a:solidFill>
              </a:rPr>
              <a:t> </a:t>
            </a:r>
            <a:r>
              <a:rPr lang="en-US" altLang="en-US" sz="3500" i="1" dirty="0" err="1">
                <a:solidFill>
                  <a:srgbClr val="081E3F"/>
                </a:solidFill>
              </a:rPr>
              <a:t>Traustason</a:t>
            </a:r>
            <a:endParaRPr lang="en-US" altLang="ja-JP" sz="3500" dirty="0">
              <a:solidFill>
                <a:srgbClr val="3333CC"/>
              </a:solidFill>
            </a:endParaRPr>
          </a:p>
          <a:p>
            <a:pPr algn="ctr" eaLnBrk="1" hangingPunct="1">
              <a:spcBef>
                <a:spcPct val="0"/>
              </a:spcBef>
              <a:buFontTx/>
              <a:buNone/>
            </a:pPr>
            <a:r>
              <a:rPr lang="en-US" altLang="en-US" sz="3500" b="1" dirty="0">
                <a:solidFill>
                  <a:srgbClr val="081E3F"/>
                </a:solidFill>
              </a:rPr>
              <a:t>Instructor:</a:t>
            </a:r>
            <a:r>
              <a:rPr lang="en-US" altLang="en-US" sz="3500" b="1" i="1" dirty="0">
                <a:solidFill>
                  <a:srgbClr val="081E3F"/>
                </a:solidFill>
              </a:rPr>
              <a:t> </a:t>
            </a:r>
            <a:r>
              <a:rPr lang="en-US" altLang="en-US" sz="3500" i="1" dirty="0">
                <a:solidFill>
                  <a:srgbClr val="081E3F"/>
                </a:solidFill>
              </a:rPr>
              <a:t>Dr. Masoud </a:t>
            </a:r>
            <a:r>
              <a:rPr lang="en-US" altLang="en-US" sz="3500" i="1" dirty="0" err="1">
                <a:solidFill>
                  <a:srgbClr val="081E3F"/>
                </a:solidFill>
              </a:rPr>
              <a:t>Sadjadi</a:t>
            </a:r>
            <a:r>
              <a:rPr lang="en-US" altLang="ja-JP" sz="3500" dirty="0">
                <a:solidFill>
                  <a:srgbClr val="081E3F"/>
                </a:solidFill>
              </a:rPr>
              <a:t>,</a:t>
            </a:r>
            <a:r>
              <a:rPr lang="en-US" altLang="ja-JP" sz="3500" i="1" dirty="0">
                <a:solidFill>
                  <a:srgbClr val="081E3F"/>
                </a:solidFill>
              </a:rPr>
              <a:t> </a:t>
            </a:r>
            <a:r>
              <a:rPr lang="en-US" altLang="en-US" sz="3500" dirty="0">
                <a:solidFill>
                  <a:srgbClr val="081E3F"/>
                </a:solidFill>
              </a:rPr>
              <a:t>Florida International University</a:t>
            </a:r>
          </a:p>
        </p:txBody>
      </p:sp>
      <p:sp>
        <p:nvSpPr>
          <p:cNvPr id="3075" name="Text Box 72">
            <a:extLst>
              <a:ext uri="{FF2B5EF4-FFF2-40B4-BE49-F238E27FC236}">
                <a16:creationId xmlns:a16="http://schemas.microsoft.com/office/drawing/2014/main" id="{60E8E244-E7EC-481E-A96B-9F1E2F5B4931}"/>
              </a:ext>
            </a:extLst>
          </p:cNvPr>
          <p:cNvSpPr txBox="1">
            <a:spLocks noChangeArrowheads="1"/>
          </p:cNvSpPr>
          <p:nvPr/>
        </p:nvSpPr>
        <p:spPr bwMode="auto">
          <a:xfrm>
            <a:off x="1219200" y="42367200"/>
            <a:ext cx="30632400" cy="1054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0">
                <a:solidFill>
                  <a:srgbClr val="000000"/>
                </a:solidFill>
                <a:miter lim="800000"/>
                <a:headEnd/>
                <a:tailEnd/>
              </a14:hiddenLine>
            </a:ext>
          </a:extLst>
        </p:spPr>
        <p:txBody>
          <a:bodyPr lIns="98655" tIns="49327" rIns="98655" bIns="49327">
            <a:spAutoFit/>
          </a:bodyPr>
          <a:lstStyle>
            <a:lvl1pPr marL="493713" indent="-493713" defTabSz="985838">
              <a:spcBef>
                <a:spcPct val="20000"/>
              </a:spcBef>
              <a:buChar char="•"/>
              <a:defRPr sz="15000">
                <a:solidFill>
                  <a:schemeClr val="tx1"/>
                </a:solidFill>
                <a:latin typeface="Arial" panose="020B0604020202020204" pitchFamily="34" charset="0"/>
                <a:ea typeface="ＭＳ Ｐゴシック" panose="020B0600070205080204" pitchFamily="34" charset="-128"/>
              </a:defRPr>
            </a:lvl1pPr>
            <a:lvl2pPr marL="37931725" indent="-37474525" defTabSz="985838">
              <a:spcBef>
                <a:spcPct val="20000"/>
              </a:spcBef>
              <a:buChar char="–"/>
              <a:defRPr sz="13100">
                <a:solidFill>
                  <a:schemeClr val="tx1"/>
                </a:solidFill>
                <a:latin typeface="Arial" panose="020B0604020202020204" pitchFamily="34" charset="0"/>
                <a:ea typeface="ＭＳ Ｐゴシック" panose="020B0600070205080204" pitchFamily="34" charset="-128"/>
              </a:defRPr>
            </a:lvl2pPr>
            <a:lvl3pPr marL="5356225" indent="-1071563" defTabSz="985838">
              <a:spcBef>
                <a:spcPct val="20000"/>
              </a:spcBef>
              <a:buChar char="•"/>
              <a:defRPr sz="11200">
                <a:solidFill>
                  <a:schemeClr val="tx1"/>
                </a:solidFill>
                <a:latin typeface="Arial" panose="020B0604020202020204" pitchFamily="34" charset="0"/>
                <a:ea typeface="ＭＳ Ｐゴシック" panose="020B0600070205080204" pitchFamily="34" charset="-128"/>
              </a:defRPr>
            </a:lvl3pPr>
            <a:lvl4pPr marL="7497763" indent="-1071563" defTabSz="985838">
              <a:spcBef>
                <a:spcPct val="20000"/>
              </a:spcBef>
              <a:buChar char="–"/>
              <a:defRPr sz="9400">
                <a:solidFill>
                  <a:schemeClr val="tx1"/>
                </a:solidFill>
                <a:latin typeface="Arial" panose="020B0604020202020204" pitchFamily="34" charset="0"/>
                <a:ea typeface="ＭＳ Ｐゴシック" panose="020B0600070205080204" pitchFamily="34" charset="-128"/>
              </a:defRPr>
            </a:lvl4pPr>
            <a:lvl5pPr marL="9640888" indent="-1071563" defTabSz="985838">
              <a:spcBef>
                <a:spcPct val="20000"/>
              </a:spcBef>
              <a:buChar char="»"/>
              <a:defRPr sz="9400">
                <a:solidFill>
                  <a:schemeClr val="tx1"/>
                </a:solidFill>
                <a:latin typeface="Arial" panose="020B0604020202020204" pitchFamily="34" charset="0"/>
                <a:ea typeface="ＭＳ Ｐゴシック" panose="020B0600070205080204" pitchFamily="34" charset="-128"/>
              </a:defRPr>
            </a:lvl5pPr>
            <a:lvl6pPr marL="10098088" indent="-1071563" defTabSz="985838"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6pPr>
            <a:lvl7pPr marL="10555288" indent="-1071563" defTabSz="985838"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7pPr>
            <a:lvl8pPr marL="11012488" indent="-1071563" defTabSz="985838"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8pPr>
            <a:lvl9pPr marL="11469688" indent="-1071563" defTabSz="985838"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9pPr>
          </a:lstStyle>
          <a:p>
            <a:pPr algn="ctr" eaLnBrk="1" hangingPunct="1">
              <a:spcBef>
                <a:spcPct val="0"/>
              </a:spcBef>
              <a:buClr>
                <a:srgbClr val="3333CC"/>
              </a:buClr>
              <a:buFontTx/>
              <a:buNone/>
            </a:pPr>
            <a:r>
              <a:rPr lang="en-US" altLang="en-US" sz="3000" dirty="0">
                <a:ln w="0"/>
                <a:effectLst>
                  <a:outerShdw blurRad="38100" dist="19050" dir="2700000" algn="tl" rotWithShape="0">
                    <a:schemeClr val="dk1">
                      <a:alpha val="40000"/>
                    </a:schemeClr>
                  </a:outerShdw>
                </a:effectLst>
              </a:rPr>
              <a:t>The material presented in this poster is based upon the work supported by </a:t>
            </a:r>
            <a:r>
              <a:rPr lang="en-US" altLang="en-US" sz="3200" dirty="0" err="1">
                <a:ln w="0"/>
                <a:effectLst>
                  <a:outerShdw blurRad="38100" dist="19050" dir="2700000" algn="tl" rotWithShape="0">
                    <a:schemeClr val="dk1">
                      <a:alpha val="40000"/>
                    </a:schemeClr>
                  </a:outerShdw>
                </a:effectLst>
              </a:rPr>
              <a:t>Guðmundur</a:t>
            </a:r>
            <a:r>
              <a:rPr lang="en-US" altLang="en-US" sz="3200" dirty="0">
                <a:ln w="0"/>
                <a:effectLst>
                  <a:outerShdw blurRad="38100" dist="19050" dir="2700000" algn="tl" rotWithShape="0">
                    <a:schemeClr val="dk1">
                      <a:alpha val="40000"/>
                    </a:schemeClr>
                  </a:outerShdw>
                </a:effectLst>
              </a:rPr>
              <a:t> </a:t>
            </a:r>
            <a:r>
              <a:rPr lang="en-US" altLang="en-US" sz="3200" dirty="0" err="1">
                <a:ln w="0"/>
                <a:effectLst>
                  <a:outerShdw blurRad="38100" dist="19050" dir="2700000" algn="tl" rotWithShape="0">
                    <a:schemeClr val="dk1">
                      <a:alpha val="40000"/>
                    </a:schemeClr>
                  </a:outerShdw>
                </a:effectLst>
              </a:rPr>
              <a:t>Traustason</a:t>
            </a:r>
            <a:r>
              <a:rPr lang="en-US" altLang="en-US" sz="3200" dirty="0">
                <a:ln w="0"/>
                <a:effectLst>
                  <a:outerShdw blurRad="38100" dist="19050" dir="2700000" algn="tl" rotWithShape="0">
                    <a:schemeClr val="dk1">
                      <a:alpha val="40000"/>
                    </a:schemeClr>
                  </a:outerShdw>
                </a:effectLst>
              </a:rPr>
              <a:t>. </a:t>
            </a:r>
            <a:r>
              <a:rPr lang="en-US" altLang="en-US" sz="3000" dirty="0">
                <a:ln w="0"/>
                <a:effectLst>
                  <a:outerShdw blurRad="38100" dist="19050" dir="2700000" algn="tl" rotWithShape="0">
                    <a:schemeClr val="dk1">
                      <a:alpha val="40000"/>
                    </a:schemeClr>
                  </a:outerShdw>
                </a:effectLst>
              </a:rPr>
              <a:t>I thank </a:t>
            </a:r>
            <a:r>
              <a:rPr lang="en-US" altLang="en-US" sz="3000" dirty="0" err="1">
                <a:ln w="0"/>
                <a:effectLst>
                  <a:outerShdw blurRad="38100" dist="19050" dir="2700000" algn="tl" rotWithShape="0">
                    <a:schemeClr val="dk1">
                      <a:alpha val="40000"/>
                    </a:schemeClr>
                  </a:outerShdw>
                </a:effectLst>
              </a:rPr>
              <a:t>Hairon</a:t>
            </a:r>
            <a:r>
              <a:rPr lang="en-US" altLang="en-US" sz="3000" dirty="0">
                <a:ln w="0"/>
                <a:effectLst>
                  <a:outerShdw blurRad="38100" dist="19050" dir="2700000" algn="tl" rotWithShape="0">
                    <a:schemeClr val="dk1">
                      <a:alpha val="40000"/>
                    </a:schemeClr>
                  </a:outerShdw>
                </a:effectLst>
              </a:rPr>
              <a:t> Martin for assistance and cooperation that I received throughout this process.</a:t>
            </a:r>
          </a:p>
        </p:txBody>
      </p:sp>
      <p:sp>
        <p:nvSpPr>
          <p:cNvPr id="3076" name="Rectangle 18">
            <a:extLst>
              <a:ext uri="{FF2B5EF4-FFF2-40B4-BE49-F238E27FC236}">
                <a16:creationId xmlns:a16="http://schemas.microsoft.com/office/drawing/2014/main" id="{7AA8D75D-18B1-4EA2-BE15-F3018507184E}"/>
              </a:ext>
            </a:extLst>
          </p:cNvPr>
          <p:cNvSpPr>
            <a:spLocks noChangeArrowheads="1"/>
          </p:cNvSpPr>
          <p:nvPr/>
        </p:nvSpPr>
        <p:spPr bwMode="auto">
          <a:xfrm>
            <a:off x="914400" y="5486400"/>
            <a:ext cx="31089600" cy="35661600"/>
          </a:xfrm>
          <a:prstGeom prst="roundRect">
            <a:avLst>
              <a:gd name="adj" fmla="val 3407"/>
            </a:avLst>
          </a:prstGeom>
          <a:noFill/>
          <a:ln w="63500">
            <a:solidFill>
              <a:srgbClr val="081E3F"/>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15000">
                <a:solidFill>
                  <a:schemeClr val="tx1"/>
                </a:solidFill>
                <a:latin typeface="Arial" panose="020B0604020202020204" pitchFamily="34" charset="0"/>
                <a:ea typeface="ＭＳ Ｐゴシック" panose="020B0600070205080204" pitchFamily="34" charset="-128"/>
              </a:defRPr>
            </a:lvl1pPr>
            <a:lvl2pPr marL="37931725" indent="-37474525">
              <a:spcBef>
                <a:spcPct val="20000"/>
              </a:spcBef>
              <a:buChar char="–"/>
              <a:defRPr sz="13100">
                <a:solidFill>
                  <a:schemeClr val="tx1"/>
                </a:solidFill>
                <a:latin typeface="Arial" panose="020B0604020202020204" pitchFamily="34" charset="0"/>
                <a:ea typeface="ＭＳ Ｐゴシック" panose="020B0600070205080204" pitchFamily="34" charset="-128"/>
              </a:defRPr>
            </a:lvl2pPr>
            <a:lvl3pPr marL="5356225" indent="-1071563">
              <a:spcBef>
                <a:spcPct val="20000"/>
              </a:spcBef>
              <a:buChar char="•"/>
              <a:defRPr sz="11200">
                <a:solidFill>
                  <a:schemeClr val="tx1"/>
                </a:solidFill>
                <a:latin typeface="Arial" panose="020B0604020202020204" pitchFamily="34" charset="0"/>
                <a:ea typeface="ＭＳ Ｐゴシック" panose="020B0600070205080204" pitchFamily="34" charset="-128"/>
              </a:defRPr>
            </a:lvl3pPr>
            <a:lvl4pPr marL="7497763" indent="-1071563">
              <a:spcBef>
                <a:spcPct val="20000"/>
              </a:spcBef>
              <a:buChar char="–"/>
              <a:defRPr sz="9400">
                <a:solidFill>
                  <a:schemeClr val="tx1"/>
                </a:solidFill>
                <a:latin typeface="Arial" panose="020B0604020202020204" pitchFamily="34" charset="0"/>
                <a:ea typeface="ＭＳ Ｐゴシック" panose="020B0600070205080204" pitchFamily="34" charset="-128"/>
              </a:defRPr>
            </a:lvl4pPr>
            <a:lvl5pPr marL="9640888" indent="-1071563">
              <a:spcBef>
                <a:spcPct val="20000"/>
              </a:spcBef>
              <a:buChar char="»"/>
              <a:defRPr sz="9400">
                <a:solidFill>
                  <a:schemeClr val="tx1"/>
                </a:solidFill>
                <a:latin typeface="Arial" panose="020B0604020202020204" pitchFamily="34" charset="0"/>
                <a:ea typeface="ＭＳ Ｐゴシック" panose="020B0600070205080204" pitchFamily="34" charset="-128"/>
              </a:defRPr>
            </a:lvl5pPr>
            <a:lvl6pPr marL="10098088" indent="-1071563"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6pPr>
            <a:lvl7pPr marL="10555288" indent="-1071563"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7pPr>
            <a:lvl8pPr marL="11012488" indent="-1071563"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8pPr>
            <a:lvl9pPr marL="11469688" indent="-1071563"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9pPr>
          </a:lstStyle>
          <a:p>
            <a:pPr eaLnBrk="1" hangingPunct="1">
              <a:spcBef>
                <a:spcPct val="0"/>
              </a:spcBef>
              <a:buFontTx/>
              <a:buNone/>
            </a:pPr>
            <a:endParaRPr lang="en-US" altLang="en-US" sz="8400"/>
          </a:p>
        </p:txBody>
      </p:sp>
      <p:sp>
        <p:nvSpPr>
          <p:cNvPr id="3077" name="Rectangle 18">
            <a:extLst>
              <a:ext uri="{FF2B5EF4-FFF2-40B4-BE49-F238E27FC236}">
                <a16:creationId xmlns:a16="http://schemas.microsoft.com/office/drawing/2014/main" id="{149CF559-ECFF-48BA-8AEC-5ED905A1A792}"/>
              </a:ext>
            </a:extLst>
          </p:cNvPr>
          <p:cNvSpPr>
            <a:spLocks noChangeArrowheads="1"/>
          </p:cNvSpPr>
          <p:nvPr/>
        </p:nvSpPr>
        <p:spPr bwMode="auto">
          <a:xfrm>
            <a:off x="914400" y="42062400"/>
            <a:ext cx="31089600" cy="1371600"/>
          </a:xfrm>
          <a:prstGeom prst="rect">
            <a:avLst/>
          </a:prstGeom>
          <a:noFill/>
          <a:ln w="63500">
            <a:solidFill>
              <a:srgbClr val="081E3F"/>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15000">
                <a:solidFill>
                  <a:schemeClr val="tx1"/>
                </a:solidFill>
                <a:latin typeface="Arial" panose="020B0604020202020204" pitchFamily="34" charset="0"/>
                <a:ea typeface="ＭＳ Ｐゴシック" panose="020B0600070205080204" pitchFamily="34" charset="-128"/>
              </a:defRPr>
            </a:lvl1pPr>
            <a:lvl2pPr marL="37931725" indent="-37474525">
              <a:spcBef>
                <a:spcPct val="20000"/>
              </a:spcBef>
              <a:buChar char="–"/>
              <a:defRPr sz="13100">
                <a:solidFill>
                  <a:schemeClr val="tx1"/>
                </a:solidFill>
                <a:latin typeface="Arial" panose="020B0604020202020204" pitchFamily="34" charset="0"/>
                <a:ea typeface="ＭＳ Ｐゴシック" panose="020B0600070205080204" pitchFamily="34" charset="-128"/>
              </a:defRPr>
            </a:lvl2pPr>
            <a:lvl3pPr marL="5356225" indent="-1071563">
              <a:spcBef>
                <a:spcPct val="20000"/>
              </a:spcBef>
              <a:buChar char="•"/>
              <a:defRPr sz="11200">
                <a:solidFill>
                  <a:schemeClr val="tx1"/>
                </a:solidFill>
                <a:latin typeface="Arial" panose="020B0604020202020204" pitchFamily="34" charset="0"/>
                <a:ea typeface="ＭＳ Ｐゴシック" panose="020B0600070205080204" pitchFamily="34" charset="-128"/>
              </a:defRPr>
            </a:lvl3pPr>
            <a:lvl4pPr marL="7497763" indent="-1071563">
              <a:spcBef>
                <a:spcPct val="20000"/>
              </a:spcBef>
              <a:buChar char="–"/>
              <a:defRPr sz="9400">
                <a:solidFill>
                  <a:schemeClr val="tx1"/>
                </a:solidFill>
                <a:latin typeface="Arial" panose="020B0604020202020204" pitchFamily="34" charset="0"/>
                <a:ea typeface="ＭＳ Ｐゴシック" panose="020B0600070205080204" pitchFamily="34" charset="-128"/>
              </a:defRPr>
            </a:lvl4pPr>
            <a:lvl5pPr marL="9640888" indent="-1071563">
              <a:spcBef>
                <a:spcPct val="20000"/>
              </a:spcBef>
              <a:buChar char="»"/>
              <a:defRPr sz="9400">
                <a:solidFill>
                  <a:schemeClr val="tx1"/>
                </a:solidFill>
                <a:latin typeface="Arial" panose="020B0604020202020204" pitchFamily="34" charset="0"/>
                <a:ea typeface="ＭＳ Ｐゴシック" panose="020B0600070205080204" pitchFamily="34" charset="-128"/>
              </a:defRPr>
            </a:lvl5pPr>
            <a:lvl6pPr marL="10098088" indent="-1071563"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6pPr>
            <a:lvl7pPr marL="10555288" indent="-1071563"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7pPr>
            <a:lvl8pPr marL="11012488" indent="-1071563"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8pPr>
            <a:lvl9pPr marL="11469688" indent="-1071563"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9pPr>
          </a:lstStyle>
          <a:p>
            <a:pPr eaLnBrk="1" hangingPunct="1">
              <a:spcBef>
                <a:spcPct val="0"/>
              </a:spcBef>
              <a:buFontTx/>
              <a:buNone/>
            </a:pPr>
            <a:endParaRPr lang="en-US" altLang="en-US" sz="8400"/>
          </a:p>
        </p:txBody>
      </p:sp>
      <p:sp>
        <p:nvSpPr>
          <p:cNvPr id="14344" name="Text Box 19">
            <a:extLst>
              <a:ext uri="{FF2B5EF4-FFF2-40B4-BE49-F238E27FC236}">
                <a16:creationId xmlns:a16="http://schemas.microsoft.com/office/drawing/2014/main" id="{3FA13B07-999C-4E4A-8A32-E877DD5A49A3}"/>
              </a:ext>
            </a:extLst>
          </p:cNvPr>
          <p:cNvSpPr txBox="1">
            <a:spLocks noChangeArrowheads="1"/>
          </p:cNvSpPr>
          <p:nvPr/>
        </p:nvSpPr>
        <p:spPr bwMode="auto">
          <a:xfrm>
            <a:off x="23660100" y="5723721"/>
            <a:ext cx="5562600" cy="900128"/>
          </a:xfrm>
          <a:prstGeom prst="roundRect">
            <a:avLst>
              <a:gd name="adj" fmla="val 33031"/>
            </a:avLst>
          </a:prstGeom>
          <a:solidFill>
            <a:srgbClr val="081E3F"/>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0">
            <a:scrgbClr r="0" g="0" b="0"/>
          </a:lnRef>
          <a:fillRef idx="0">
            <a:scrgbClr r="0" g="0" b="0"/>
          </a:fillRef>
          <a:effectRef idx="0">
            <a:scrgbClr r="0" g="0" b="0"/>
          </a:effectRef>
          <a:fontRef idx="minor">
            <a:schemeClr val="lt1"/>
          </a:fontRef>
        </p:style>
        <p:txBody>
          <a:bodyPr lIns="98655" tIns="49327" rIns="98655" bIns="49327">
            <a:spAutoFit/>
          </a:bodyPr>
          <a:lstStyle>
            <a:lvl1pPr defTabSz="985838">
              <a:defRPr sz="8400">
                <a:solidFill>
                  <a:schemeClr val="tx1"/>
                </a:solidFill>
                <a:latin typeface="Arial" panose="020B0604020202020204" pitchFamily="34" charset="0"/>
                <a:ea typeface="ＭＳ Ｐゴシック" panose="020B0600070205080204" pitchFamily="34" charset="-128"/>
              </a:defRPr>
            </a:lvl1pPr>
            <a:lvl2pPr marL="742950" indent="-285750" defTabSz="985838">
              <a:defRPr sz="8400">
                <a:solidFill>
                  <a:schemeClr val="tx1"/>
                </a:solidFill>
                <a:latin typeface="Arial" panose="020B0604020202020204" pitchFamily="34" charset="0"/>
                <a:ea typeface="ＭＳ Ｐゴシック" panose="020B0600070205080204" pitchFamily="34" charset="-128"/>
              </a:defRPr>
            </a:lvl2pPr>
            <a:lvl3pPr marL="1143000" indent="-228600" defTabSz="985838">
              <a:defRPr sz="8400">
                <a:solidFill>
                  <a:schemeClr val="tx1"/>
                </a:solidFill>
                <a:latin typeface="Arial" panose="020B0604020202020204" pitchFamily="34" charset="0"/>
                <a:ea typeface="ＭＳ Ｐゴシック" panose="020B0600070205080204" pitchFamily="34" charset="-128"/>
              </a:defRPr>
            </a:lvl3pPr>
            <a:lvl4pPr marL="1600200" indent="-228600" defTabSz="985838">
              <a:defRPr sz="8400">
                <a:solidFill>
                  <a:schemeClr val="tx1"/>
                </a:solidFill>
                <a:latin typeface="Arial" panose="020B0604020202020204" pitchFamily="34" charset="0"/>
                <a:ea typeface="ＭＳ Ｐゴシック" panose="020B0600070205080204" pitchFamily="34" charset="-128"/>
              </a:defRPr>
            </a:lvl4pPr>
            <a:lvl5pPr marL="2057400" indent="-228600" defTabSz="985838">
              <a:defRPr sz="8400">
                <a:solidFill>
                  <a:schemeClr val="tx1"/>
                </a:solidFill>
                <a:latin typeface="Arial" panose="020B0604020202020204" pitchFamily="34" charset="0"/>
                <a:ea typeface="ＭＳ Ｐゴシック" panose="020B0600070205080204" pitchFamily="34" charset="-128"/>
              </a:defRPr>
            </a:lvl5pPr>
            <a:lvl6pPr marL="25146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6pPr>
            <a:lvl7pPr marL="29718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7pPr>
            <a:lvl8pPr marL="34290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8pPr>
            <a:lvl9pPr marL="38862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9pPr>
          </a:lstStyle>
          <a:p>
            <a:pPr algn="ctr" eaLnBrk="1" hangingPunct="1">
              <a:spcBef>
                <a:spcPct val="50000"/>
              </a:spcBef>
              <a:defRPr/>
            </a:pPr>
            <a:r>
              <a:rPr lang="en-US" altLang="en-US" sz="4100" dirty="0">
                <a:ln w="0">
                  <a:solidFill>
                    <a:srgbClr val="CC9900"/>
                  </a:solidFill>
                </a:ln>
                <a:solidFill>
                  <a:srgbClr val="CC9900"/>
                </a:solidFill>
                <a:effectLst>
                  <a:outerShdw blurRad="38100" dist="19050" dir="2700000" algn="tl" rotWithShape="0">
                    <a:schemeClr val="dk1">
                      <a:alpha val="40000"/>
                    </a:schemeClr>
                  </a:outerShdw>
                </a:effectLst>
              </a:rPr>
              <a:t>Requirements</a:t>
            </a:r>
          </a:p>
        </p:txBody>
      </p:sp>
      <p:sp>
        <p:nvSpPr>
          <p:cNvPr id="14351" name="TextBox 3">
            <a:extLst>
              <a:ext uri="{FF2B5EF4-FFF2-40B4-BE49-F238E27FC236}">
                <a16:creationId xmlns:a16="http://schemas.microsoft.com/office/drawing/2014/main" id="{BC5AEA1A-0EE4-4D41-8F02-F9B9A627C544}"/>
              </a:ext>
            </a:extLst>
          </p:cNvPr>
          <p:cNvSpPr txBox="1">
            <a:spLocks noChangeArrowheads="1"/>
          </p:cNvSpPr>
          <p:nvPr/>
        </p:nvSpPr>
        <p:spPr bwMode="auto">
          <a:xfrm>
            <a:off x="6548093" y="52771"/>
            <a:ext cx="19346862" cy="2519839"/>
          </a:xfrm>
          <a:prstGeom prst="roundRect">
            <a:avLst/>
          </a:prstGeom>
          <a:solidFill>
            <a:srgbClr val="081E3F"/>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8400">
                <a:solidFill>
                  <a:schemeClr val="tx1"/>
                </a:solidFill>
                <a:latin typeface="Arial" panose="020B0604020202020204" pitchFamily="34" charset="0"/>
                <a:ea typeface="ＭＳ Ｐゴシック" panose="020B0600070205080204" pitchFamily="34" charset="-128"/>
              </a:defRPr>
            </a:lvl1pPr>
            <a:lvl2pPr marL="742950" indent="-285750">
              <a:defRPr sz="8400">
                <a:solidFill>
                  <a:schemeClr val="tx1"/>
                </a:solidFill>
                <a:latin typeface="Arial" panose="020B0604020202020204" pitchFamily="34" charset="0"/>
                <a:ea typeface="ＭＳ Ｐゴシック" panose="020B0600070205080204" pitchFamily="34" charset="-128"/>
              </a:defRPr>
            </a:lvl2pPr>
            <a:lvl3pPr marL="1143000" indent="-228600">
              <a:defRPr sz="8400">
                <a:solidFill>
                  <a:schemeClr val="tx1"/>
                </a:solidFill>
                <a:latin typeface="Arial" panose="020B0604020202020204" pitchFamily="34" charset="0"/>
                <a:ea typeface="ＭＳ Ｐゴシック" panose="020B0600070205080204" pitchFamily="34" charset="-128"/>
              </a:defRPr>
            </a:lvl3pPr>
            <a:lvl4pPr marL="1600200" indent="-228600">
              <a:defRPr sz="8400">
                <a:solidFill>
                  <a:schemeClr val="tx1"/>
                </a:solidFill>
                <a:latin typeface="Arial" panose="020B0604020202020204" pitchFamily="34" charset="0"/>
                <a:ea typeface="ＭＳ Ｐゴシック" panose="020B0600070205080204" pitchFamily="34" charset="-128"/>
              </a:defRPr>
            </a:lvl4pPr>
            <a:lvl5pPr marL="2057400" indent="-228600">
              <a:defRPr sz="8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9pPr>
          </a:lstStyle>
          <a:p>
            <a:pPr algn="ctr" eaLnBrk="1" hangingPunct="1">
              <a:defRPr/>
            </a:pPr>
            <a:r>
              <a:rPr lang="en-US" altLang="en-US" sz="7000" dirty="0">
                <a:ln w="0">
                  <a:solidFill>
                    <a:srgbClr val="CC9900"/>
                  </a:solidFill>
                </a:ln>
                <a:solidFill>
                  <a:srgbClr val="CC9900"/>
                </a:solidFill>
                <a:effectLst>
                  <a:outerShdw blurRad="38100" dist="19050" dir="2700000" algn="tl" rotWithShape="0">
                    <a:schemeClr val="dk1">
                      <a:alpha val="40000"/>
                    </a:schemeClr>
                  </a:outerShdw>
                </a:effectLst>
              </a:rPr>
              <a:t>School of Computing &amp; Information Sciences</a:t>
            </a:r>
          </a:p>
          <a:p>
            <a:pPr algn="ctr" eaLnBrk="1" hangingPunct="1">
              <a:defRPr/>
            </a:pPr>
            <a:r>
              <a:rPr lang="en-US" altLang="en-US" sz="7200" i="1" dirty="0">
                <a:ln w="0">
                  <a:solidFill>
                    <a:srgbClr val="CC9900"/>
                  </a:solidFill>
                </a:ln>
                <a:solidFill>
                  <a:srgbClr val="CC9900"/>
                </a:solidFill>
                <a:effectLst>
                  <a:outerShdw blurRad="38100" dist="19050" dir="2700000" algn="tl" rotWithShape="0">
                    <a:schemeClr val="dk1">
                      <a:alpha val="40000"/>
                    </a:schemeClr>
                  </a:outerShdw>
                </a:effectLst>
              </a:rPr>
              <a:t>Spring 2020 Senior Design Project</a:t>
            </a:r>
          </a:p>
        </p:txBody>
      </p:sp>
      <p:pic>
        <p:nvPicPr>
          <p:cNvPr id="3081" name="Picture 2">
            <a:extLst>
              <a:ext uri="{FF2B5EF4-FFF2-40B4-BE49-F238E27FC236}">
                <a16:creationId xmlns:a16="http://schemas.microsoft.com/office/drawing/2014/main" id="{CC840966-CE23-4E9B-AA4C-5C14B0E204E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30313" y="695325"/>
            <a:ext cx="3913187" cy="3876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82" name="Picture 6" descr="A picture containing black, white&#10;&#10;Description automatically generated">
            <a:extLst>
              <a:ext uri="{FF2B5EF4-FFF2-40B4-BE49-F238E27FC236}">
                <a16:creationId xmlns:a16="http://schemas.microsoft.com/office/drawing/2014/main" id="{6D1CE669-FB09-47DB-AAF3-345456C0BD8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7493913" y="2378075"/>
            <a:ext cx="2908300" cy="287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84" name="Picture 2">
            <a:extLst>
              <a:ext uri="{FF2B5EF4-FFF2-40B4-BE49-F238E27FC236}">
                <a16:creationId xmlns:a16="http://schemas.microsoft.com/office/drawing/2014/main" id="{7418CF47-BE7D-4A95-9885-1E9B2F67C380}"/>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0099000" y="260350"/>
            <a:ext cx="2525713" cy="2247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 name="TextBox 24">
            <a:extLst>
              <a:ext uri="{FF2B5EF4-FFF2-40B4-BE49-F238E27FC236}">
                <a16:creationId xmlns:a16="http://schemas.microsoft.com/office/drawing/2014/main" id="{76956B62-944C-4A32-AFB3-F6D39966E479}"/>
              </a:ext>
            </a:extLst>
          </p:cNvPr>
          <p:cNvSpPr txBox="1"/>
          <p:nvPr/>
        </p:nvSpPr>
        <p:spPr>
          <a:xfrm>
            <a:off x="21921900" y="6903047"/>
            <a:ext cx="9144000" cy="10604063"/>
          </a:xfrm>
          <a:prstGeom prst="roundRect">
            <a:avLst>
              <a:gd name="adj" fmla="val 5009"/>
            </a:avLst>
          </a:prstGeom>
          <a:solidFill>
            <a:schemeClr val="bg1"/>
          </a:solidFill>
          <a:effectLst>
            <a:outerShdw blurRad="50800" dist="38100" dir="8100000" algn="tr" rotWithShape="0">
              <a:prstClr val="black">
                <a:alpha val="40000"/>
              </a:prstClr>
            </a:outerShdw>
          </a:effectLst>
        </p:spPr>
        <p:txBody>
          <a:bodyPr wrap="square" lIns="457200" tIns="274320" rIns="457200" bIns="274320">
            <a:spAutoFit/>
          </a:bodyPr>
          <a:lstStyle/>
          <a:p>
            <a:pPr marL="571500" indent="-571500">
              <a:buFontTx/>
              <a:buChar char="-"/>
              <a:defRPr/>
            </a:pPr>
            <a:r>
              <a:rPr lang="en-US" sz="4000" dirty="0">
                <a:ln w="0"/>
                <a:effectLst>
                  <a:outerShdw blurRad="38100" dist="19050" dir="2700000" algn="tl" rotWithShape="0">
                    <a:schemeClr val="dk1">
                      <a:alpha val="40000"/>
                    </a:schemeClr>
                  </a:outerShdw>
                </a:effectLst>
              </a:rPr>
              <a:t>As a User I want to be able to play without having more than one pad lighting up at the same time.</a:t>
            </a:r>
          </a:p>
          <a:p>
            <a:pPr marL="571500" indent="-571500">
              <a:buFontTx/>
              <a:buChar char="-"/>
              <a:defRPr/>
            </a:pPr>
            <a:r>
              <a:rPr lang="en-US" sz="4000" dirty="0">
                <a:ln w="0"/>
                <a:effectLst>
                  <a:outerShdw blurRad="38100" dist="19050" dir="2700000" algn="tl" rotWithShape="0">
                    <a:schemeClr val="dk1">
                      <a:alpha val="40000"/>
                    </a:schemeClr>
                  </a:outerShdw>
                </a:effectLst>
              </a:rPr>
              <a:t>As a User I want to be able to continue a game after a pad looses connection or runs out of battery.</a:t>
            </a:r>
          </a:p>
          <a:p>
            <a:pPr marL="571500" indent="-571500">
              <a:buFontTx/>
              <a:buChar char="-"/>
              <a:defRPr/>
            </a:pPr>
            <a:r>
              <a:rPr lang="en-US" sz="4000" dirty="0">
                <a:ln w="0"/>
                <a:effectLst>
                  <a:outerShdw blurRad="38100" dist="19050" dir="2700000" algn="tl" rotWithShape="0">
                    <a:schemeClr val="dk1">
                      <a:alpha val="40000"/>
                    </a:schemeClr>
                  </a:outerShdw>
                </a:effectLst>
              </a:rPr>
              <a:t>As a User I want to be able to play the same game multiple times without pressing the play again button. </a:t>
            </a:r>
          </a:p>
          <a:p>
            <a:pPr marL="571500" indent="-571500">
              <a:buFontTx/>
              <a:buChar char="-"/>
              <a:defRPr/>
            </a:pPr>
            <a:r>
              <a:rPr lang="en-US" sz="4000" dirty="0">
                <a:ln w="0"/>
                <a:effectLst>
                  <a:outerShdw blurRad="38100" dist="19050" dir="2700000" algn="tl" rotWithShape="0">
                    <a:schemeClr val="dk1">
                      <a:alpha val="40000"/>
                    </a:schemeClr>
                  </a:outerShdw>
                </a:effectLst>
              </a:rPr>
              <a:t>As a user I want to be able to restart the app and be able to use it again without restarting the phone.</a:t>
            </a:r>
          </a:p>
        </p:txBody>
      </p:sp>
      <p:pic>
        <p:nvPicPr>
          <p:cNvPr id="3088" name="image16.jpg">
            <a:extLst>
              <a:ext uri="{FF2B5EF4-FFF2-40B4-BE49-F238E27FC236}">
                <a16:creationId xmlns:a16="http://schemas.microsoft.com/office/drawing/2014/main" id="{24527C10-B1B1-4682-876C-1FAAC76A0085}"/>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1316184" y="16194487"/>
            <a:ext cx="10026650" cy="7132637"/>
          </a:xfrm>
          <a:prstGeom prst="roundRect">
            <a:avLst>
              <a:gd name="adj" fmla="val 5798"/>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2" name="Text Box 19">
            <a:extLst>
              <a:ext uri="{FF2B5EF4-FFF2-40B4-BE49-F238E27FC236}">
                <a16:creationId xmlns:a16="http://schemas.microsoft.com/office/drawing/2014/main" id="{35F0CFF4-0256-4977-A0CE-FA068E882184}"/>
              </a:ext>
            </a:extLst>
          </p:cNvPr>
          <p:cNvSpPr txBox="1">
            <a:spLocks noChangeArrowheads="1"/>
          </p:cNvSpPr>
          <p:nvPr/>
        </p:nvSpPr>
        <p:spPr bwMode="auto">
          <a:xfrm>
            <a:off x="13632712" y="5727161"/>
            <a:ext cx="5562600" cy="900128"/>
          </a:xfrm>
          <a:prstGeom prst="roundRect">
            <a:avLst>
              <a:gd name="adj" fmla="val 33031"/>
            </a:avLst>
          </a:prstGeom>
          <a:solidFill>
            <a:srgbClr val="081E3F"/>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0">
            <a:scrgbClr r="0" g="0" b="0"/>
          </a:lnRef>
          <a:fillRef idx="0">
            <a:scrgbClr r="0" g="0" b="0"/>
          </a:fillRef>
          <a:effectRef idx="0">
            <a:scrgbClr r="0" g="0" b="0"/>
          </a:effectRef>
          <a:fontRef idx="minor">
            <a:schemeClr val="lt1"/>
          </a:fontRef>
        </p:style>
        <p:txBody>
          <a:bodyPr lIns="98655" tIns="49327" rIns="98655" bIns="49327">
            <a:spAutoFit/>
          </a:bodyPr>
          <a:lstStyle>
            <a:lvl1pPr defTabSz="985838">
              <a:defRPr sz="8400">
                <a:solidFill>
                  <a:schemeClr val="tx1"/>
                </a:solidFill>
                <a:latin typeface="Arial" panose="020B0604020202020204" pitchFamily="34" charset="0"/>
                <a:ea typeface="ＭＳ Ｐゴシック" panose="020B0600070205080204" pitchFamily="34" charset="-128"/>
              </a:defRPr>
            </a:lvl1pPr>
            <a:lvl2pPr marL="742950" indent="-285750" defTabSz="985838">
              <a:defRPr sz="8400">
                <a:solidFill>
                  <a:schemeClr val="tx1"/>
                </a:solidFill>
                <a:latin typeface="Arial" panose="020B0604020202020204" pitchFamily="34" charset="0"/>
                <a:ea typeface="ＭＳ Ｐゴシック" panose="020B0600070205080204" pitchFamily="34" charset="-128"/>
              </a:defRPr>
            </a:lvl2pPr>
            <a:lvl3pPr marL="1143000" indent="-228600" defTabSz="985838">
              <a:defRPr sz="8400">
                <a:solidFill>
                  <a:schemeClr val="tx1"/>
                </a:solidFill>
                <a:latin typeface="Arial" panose="020B0604020202020204" pitchFamily="34" charset="0"/>
                <a:ea typeface="ＭＳ Ｐゴシック" panose="020B0600070205080204" pitchFamily="34" charset="-128"/>
              </a:defRPr>
            </a:lvl3pPr>
            <a:lvl4pPr marL="1600200" indent="-228600" defTabSz="985838">
              <a:defRPr sz="8400">
                <a:solidFill>
                  <a:schemeClr val="tx1"/>
                </a:solidFill>
                <a:latin typeface="Arial" panose="020B0604020202020204" pitchFamily="34" charset="0"/>
                <a:ea typeface="ＭＳ Ｐゴシック" panose="020B0600070205080204" pitchFamily="34" charset="-128"/>
              </a:defRPr>
            </a:lvl4pPr>
            <a:lvl5pPr marL="2057400" indent="-228600" defTabSz="985838">
              <a:defRPr sz="8400">
                <a:solidFill>
                  <a:schemeClr val="tx1"/>
                </a:solidFill>
                <a:latin typeface="Arial" panose="020B0604020202020204" pitchFamily="34" charset="0"/>
                <a:ea typeface="ＭＳ Ｐゴシック" panose="020B0600070205080204" pitchFamily="34" charset="-128"/>
              </a:defRPr>
            </a:lvl5pPr>
            <a:lvl6pPr marL="25146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6pPr>
            <a:lvl7pPr marL="29718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7pPr>
            <a:lvl8pPr marL="34290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8pPr>
            <a:lvl9pPr marL="38862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9pPr>
          </a:lstStyle>
          <a:p>
            <a:pPr algn="ctr" eaLnBrk="1" hangingPunct="1">
              <a:spcBef>
                <a:spcPct val="50000"/>
              </a:spcBef>
              <a:defRPr/>
            </a:pPr>
            <a:r>
              <a:rPr lang="en-US" altLang="en-US" sz="4100" dirty="0">
                <a:ln w="0">
                  <a:solidFill>
                    <a:srgbClr val="CC9900"/>
                  </a:solidFill>
                </a:ln>
                <a:solidFill>
                  <a:srgbClr val="CC9900"/>
                </a:solidFill>
                <a:effectLst>
                  <a:outerShdw blurRad="38100" dist="19050" dir="2700000" algn="tl" rotWithShape="0">
                    <a:schemeClr val="dk1">
                      <a:alpha val="40000"/>
                    </a:schemeClr>
                  </a:outerShdw>
                </a:effectLst>
              </a:rPr>
              <a:t>Current System</a:t>
            </a:r>
          </a:p>
        </p:txBody>
      </p:sp>
      <p:sp>
        <p:nvSpPr>
          <p:cNvPr id="43" name="Text Box 19">
            <a:extLst>
              <a:ext uri="{FF2B5EF4-FFF2-40B4-BE49-F238E27FC236}">
                <a16:creationId xmlns:a16="http://schemas.microsoft.com/office/drawing/2014/main" id="{CF2FC3AC-B0A1-4655-B3DA-A95D0693A108}"/>
              </a:ext>
            </a:extLst>
          </p:cNvPr>
          <p:cNvSpPr txBox="1">
            <a:spLocks noChangeArrowheads="1"/>
          </p:cNvSpPr>
          <p:nvPr/>
        </p:nvSpPr>
        <p:spPr bwMode="auto">
          <a:xfrm>
            <a:off x="3653853" y="5709352"/>
            <a:ext cx="5562600" cy="900128"/>
          </a:xfrm>
          <a:prstGeom prst="roundRect">
            <a:avLst>
              <a:gd name="adj" fmla="val 33031"/>
            </a:avLst>
          </a:prstGeom>
          <a:solidFill>
            <a:srgbClr val="081E3F"/>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0">
            <a:scrgbClr r="0" g="0" b="0"/>
          </a:lnRef>
          <a:fillRef idx="0">
            <a:scrgbClr r="0" g="0" b="0"/>
          </a:fillRef>
          <a:effectRef idx="0">
            <a:scrgbClr r="0" g="0" b="0"/>
          </a:effectRef>
          <a:fontRef idx="minor">
            <a:schemeClr val="lt1"/>
          </a:fontRef>
        </p:style>
        <p:txBody>
          <a:bodyPr lIns="98655" tIns="49327" rIns="98655" bIns="49327">
            <a:spAutoFit/>
          </a:bodyPr>
          <a:lstStyle>
            <a:lvl1pPr defTabSz="985838">
              <a:defRPr sz="8400">
                <a:solidFill>
                  <a:schemeClr val="tx1"/>
                </a:solidFill>
                <a:latin typeface="Arial" panose="020B0604020202020204" pitchFamily="34" charset="0"/>
                <a:ea typeface="ＭＳ Ｐゴシック" panose="020B0600070205080204" pitchFamily="34" charset="-128"/>
              </a:defRPr>
            </a:lvl1pPr>
            <a:lvl2pPr marL="742950" indent="-285750" defTabSz="985838">
              <a:defRPr sz="8400">
                <a:solidFill>
                  <a:schemeClr val="tx1"/>
                </a:solidFill>
                <a:latin typeface="Arial" panose="020B0604020202020204" pitchFamily="34" charset="0"/>
                <a:ea typeface="ＭＳ Ｐゴシック" panose="020B0600070205080204" pitchFamily="34" charset="-128"/>
              </a:defRPr>
            </a:lvl2pPr>
            <a:lvl3pPr marL="1143000" indent="-228600" defTabSz="985838">
              <a:defRPr sz="8400">
                <a:solidFill>
                  <a:schemeClr val="tx1"/>
                </a:solidFill>
                <a:latin typeface="Arial" panose="020B0604020202020204" pitchFamily="34" charset="0"/>
                <a:ea typeface="ＭＳ Ｐゴシック" panose="020B0600070205080204" pitchFamily="34" charset="-128"/>
              </a:defRPr>
            </a:lvl3pPr>
            <a:lvl4pPr marL="1600200" indent="-228600" defTabSz="985838">
              <a:defRPr sz="8400">
                <a:solidFill>
                  <a:schemeClr val="tx1"/>
                </a:solidFill>
                <a:latin typeface="Arial" panose="020B0604020202020204" pitchFamily="34" charset="0"/>
                <a:ea typeface="ＭＳ Ｐゴシック" panose="020B0600070205080204" pitchFamily="34" charset="-128"/>
              </a:defRPr>
            </a:lvl4pPr>
            <a:lvl5pPr marL="2057400" indent="-228600" defTabSz="985838">
              <a:defRPr sz="8400">
                <a:solidFill>
                  <a:schemeClr val="tx1"/>
                </a:solidFill>
                <a:latin typeface="Arial" panose="020B0604020202020204" pitchFamily="34" charset="0"/>
                <a:ea typeface="ＭＳ Ｐゴシック" panose="020B0600070205080204" pitchFamily="34" charset="-128"/>
              </a:defRPr>
            </a:lvl5pPr>
            <a:lvl6pPr marL="25146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6pPr>
            <a:lvl7pPr marL="29718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7pPr>
            <a:lvl8pPr marL="34290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8pPr>
            <a:lvl9pPr marL="38862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9pPr>
          </a:lstStyle>
          <a:p>
            <a:pPr algn="ctr" eaLnBrk="1" hangingPunct="1">
              <a:spcBef>
                <a:spcPct val="50000"/>
              </a:spcBef>
              <a:defRPr/>
            </a:pPr>
            <a:r>
              <a:rPr lang="en-US" altLang="en-US" sz="4100" dirty="0">
                <a:ln w="0">
                  <a:solidFill>
                    <a:srgbClr val="CC9900"/>
                  </a:solidFill>
                </a:ln>
                <a:solidFill>
                  <a:srgbClr val="CC9900"/>
                </a:solidFill>
                <a:effectLst>
                  <a:outerShdw blurRad="38100" dist="19050" dir="2700000" algn="tl" rotWithShape="0">
                    <a:schemeClr val="dk1">
                      <a:alpha val="40000"/>
                    </a:schemeClr>
                  </a:outerShdw>
                </a:effectLst>
              </a:rPr>
              <a:t>Problem</a:t>
            </a:r>
          </a:p>
        </p:txBody>
      </p:sp>
      <p:sp>
        <p:nvSpPr>
          <p:cNvPr id="44" name="Text Box 19">
            <a:extLst>
              <a:ext uri="{FF2B5EF4-FFF2-40B4-BE49-F238E27FC236}">
                <a16:creationId xmlns:a16="http://schemas.microsoft.com/office/drawing/2014/main" id="{4B5CF43B-060E-4717-A2F0-2E4988FB84A6}"/>
              </a:ext>
            </a:extLst>
          </p:cNvPr>
          <p:cNvSpPr txBox="1">
            <a:spLocks noChangeArrowheads="1"/>
          </p:cNvSpPr>
          <p:nvPr/>
        </p:nvSpPr>
        <p:spPr bwMode="auto">
          <a:xfrm>
            <a:off x="3866010" y="17721931"/>
            <a:ext cx="5562600" cy="900128"/>
          </a:xfrm>
          <a:prstGeom prst="roundRect">
            <a:avLst>
              <a:gd name="adj" fmla="val 33031"/>
            </a:avLst>
          </a:prstGeom>
          <a:solidFill>
            <a:srgbClr val="081E3F"/>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0">
            <a:scrgbClr r="0" g="0" b="0"/>
          </a:lnRef>
          <a:fillRef idx="0">
            <a:scrgbClr r="0" g="0" b="0"/>
          </a:fillRef>
          <a:effectRef idx="0">
            <a:scrgbClr r="0" g="0" b="0"/>
          </a:effectRef>
          <a:fontRef idx="minor">
            <a:schemeClr val="lt1"/>
          </a:fontRef>
        </p:style>
        <p:txBody>
          <a:bodyPr lIns="98655" tIns="49327" rIns="98655" bIns="49327">
            <a:spAutoFit/>
          </a:bodyPr>
          <a:lstStyle>
            <a:lvl1pPr defTabSz="985838">
              <a:defRPr sz="8400">
                <a:solidFill>
                  <a:schemeClr val="tx1"/>
                </a:solidFill>
                <a:latin typeface="Arial" panose="020B0604020202020204" pitchFamily="34" charset="0"/>
                <a:ea typeface="ＭＳ Ｐゴシック" panose="020B0600070205080204" pitchFamily="34" charset="-128"/>
              </a:defRPr>
            </a:lvl1pPr>
            <a:lvl2pPr marL="742950" indent="-285750" defTabSz="985838">
              <a:defRPr sz="8400">
                <a:solidFill>
                  <a:schemeClr val="tx1"/>
                </a:solidFill>
                <a:latin typeface="Arial" panose="020B0604020202020204" pitchFamily="34" charset="0"/>
                <a:ea typeface="ＭＳ Ｐゴシック" panose="020B0600070205080204" pitchFamily="34" charset="-128"/>
              </a:defRPr>
            </a:lvl2pPr>
            <a:lvl3pPr marL="1143000" indent="-228600" defTabSz="985838">
              <a:defRPr sz="8400">
                <a:solidFill>
                  <a:schemeClr val="tx1"/>
                </a:solidFill>
                <a:latin typeface="Arial" panose="020B0604020202020204" pitchFamily="34" charset="0"/>
                <a:ea typeface="ＭＳ Ｐゴシック" panose="020B0600070205080204" pitchFamily="34" charset="-128"/>
              </a:defRPr>
            </a:lvl3pPr>
            <a:lvl4pPr marL="1600200" indent="-228600" defTabSz="985838">
              <a:defRPr sz="8400">
                <a:solidFill>
                  <a:schemeClr val="tx1"/>
                </a:solidFill>
                <a:latin typeface="Arial" panose="020B0604020202020204" pitchFamily="34" charset="0"/>
                <a:ea typeface="ＭＳ Ｐゴシック" panose="020B0600070205080204" pitchFamily="34" charset="-128"/>
              </a:defRPr>
            </a:lvl4pPr>
            <a:lvl5pPr marL="2057400" indent="-228600" defTabSz="985838">
              <a:defRPr sz="8400">
                <a:solidFill>
                  <a:schemeClr val="tx1"/>
                </a:solidFill>
                <a:latin typeface="Arial" panose="020B0604020202020204" pitchFamily="34" charset="0"/>
                <a:ea typeface="ＭＳ Ｐゴシック" panose="020B0600070205080204" pitchFamily="34" charset="-128"/>
              </a:defRPr>
            </a:lvl5pPr>
            <a:lvl6pPr marL="25146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6pPr>
            <a:lvl7pPr marL="29718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7pPr>
            <a:lvl8pPr marL="34290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8pPr>
            <a:lvl9pPr marL="38862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9pPr>
          </a:lstStyle>
          <a:p>
            <a:pPr algn="ctr" eaLnBrk="1" hangingPunct="1">
              <a:spcBef>
                <a:spcPct val="50000"/>
              </a:spcBef>
              <a:defRPr/>
            </a:pPr>
            <a:r>
              <a:rPr lang="en-US" altLang="en-US" sz="4100" dirty="0">
                <a:ln w="0">
                  <a:solidFill>
                    <a:srgbClr val="CC9900"/>
                  </a:solidFill>
                </a:ln>
                <a:solidFill>
                  <a:srgbClr val="CC9900"/>
                </a:solidFill>
                <a:effectLst>
                  <a:outerShdw blurRad="38100" dist="19050" dir="2700000" algn="tl" rotWithShape="0">
                    <a:schemeClr val="dk1">
                      <a:alpha val="40000"/>
                    </a:schemeClr>
                  </a:outerShdw>
                </a:effectLst>
              </a:rPr>
              <a:t>Object Design</a:t>
            </a:r>
          </a:p>
        </p:txBody>
      </p:sp>
      <p:sp>
        <p:nvSpPr>
          <p:cNvPr id="45" name="Text Box 19">
            <a:extLst>
              <a:ext uri="{FF2B5EF4-FFF2-40B4-BE49-F238E27FC236}">
                <a16:creationId xmlns:a16="http://schemas.microsoft.com/office/drawing/2014/main" id="{13B1BC3D-C028-4EFC-A57E-5267D9C44F99}"/>
              </a:ext>
            </a:extLst>
          </p:cNvPr>
          <p:cNvSpPr txBox="1">
            <a:spLocks noChangeArrowheads="1"/>
          </p:cNvSpPr>
          <p:nvPr/>
        </p:nvSpPr>
        <p:spPr bwMode="auto">
          <a:xfrm>
            <a:off x="13588009" y="14946695"/>
            <a:ext cx="5562600" cy="900128"/>
          </a:xfrm>
          <a:prstGeom prst="roundRect">
            <a:avLst>
              <a:gd name="adj" fmla="val 33031"/>
            </a:avLst>
          </a:prstGeom>
          <a:solidFill>
            <a:srgbClr val="081E3F"/>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0">
            <a:scrgbClr r="0" g="0" b="0"/>
          </a:lnRef>
          <a:fillRef idx="0">
            <a:scrgbClr r="0" g="0" b="0"/>
          </a:fillRef>
          <a:effectRef idx="0">
            <a:scrgbClr r="0" g="0" b="0"/>
          </a:effectRef>
          <a:fontRef idx="minor">
            <a:schemeClr val="lt1"/>
          </a:fontRef>
        </p:style>
        <p:txBody>
          <a:bodyPr lIns="98655" tIns="49327" rIns="98655" bIns="49327">
            <a:spAutoFit/>
          </a:bodyPr>
          <a:lstStyle>
            <a:lvl1pPr defTabSz="985838">
              <a:defRPr sz="8400">
                <a:solidFill>
                  <a:schemeClr val="tx1"/>
                </a:solidFill>
                <a:latin typeface="Arial" panose="020B0604020202020204" pitchFamily="34" charset="0"/>
                <a:ea typeface="ＭＳ Ｐゴシック" panose="020B0600070205080204" pitchFamily="34" charset="-128"/>
              </a:defRPr>
            </a:lvl1pPr>
            <a:lvl2pPr marL="742950" indent="-285750" defTabSz="985838">
              <a:defRPr sz="8400">
                <a:solidFill>
                  <a:schemeClr val="tx1"/>
                </a:solidFill>
                <a:latin typeface="Arial" panose="020B0604020202020204" pitchFamily="34" charset="0"/>
                <a:ea typeface="ＭＳ Ｐゴシック" panose="020B0600070205080204" pitchFamily="34" charset="-128"/>
              </a:defRPr>
            </a:lvl2pPr>
            <a:lvl3pPr marL="1143000" indent="-228600" defTabSz="985838">
              <a:defRPr sz="8400">
                <a:solidFill>
                  <a:schemeClr val="tx1"/>
                </a:solidFill>
                <a:latin typeface="Arial" panose="020B0604020202020204" pitchFamily="34" charset="0"/>
                <a:ea typeface="ＭＳ Ｐゴシック" panose="020B0600070205080204" pitchFamily="34" charset="-128"/>
              </a:defRPr>
            </a:lvl3pPr>
            <a:lvl4pPr marL="1600200" indent="-228600" defTabSz="985838">
              <a:defRPr sz="8400">
                <a:solidFill>
                  <a:schemeClr val="tx1"/>
                </a:solidFill>
                <a:latin typeface="Arial" panose="020B0604020202020204" pitchFamily="34" charset="0"/>
                <a:ea typeface="ＭＳ Ｐゴシック" panose="020B0600070205080204" pitchFamily="34" charset="-128"/>
              </a:defRPr>
            </a:lvl4pPr>
            <a:lvl5pPr marL="2057400" indent="-228600" defTabSz="985838">
              <a:defRPr sz="8400">
                <a:solidFill>
                  <a:schemeClr val="tx1"/>
                </a:solidFill>
                <a:latin typeface="Arial" panose="020B0604020202020204" pitchFamily="34" charset="0"/>
                <a:ea typeface="ＭＳ Ｐゴシック" panose="020B0600070205080204" pitchFamily="34" charset="-128"/>
              </a:defRPr>
            </a:lvl5pPr>
            <a:lvl6pPr marL="25146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6pPr>
            <a:lvl7pPr marL="29718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7pPr>
            <a:lvl8pPr marL="34290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8pPr>
            <a:lvl9pPr marL="38862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9pPr>
          </a:lstStyle>
          <a:p>
            <a:pPr algn="ctr" eaLnBrk="1" hangingPunct="1">
              <a:spcBef>
                <a:spcPct val="50000"/>
              </a:spcBef>
              <a:defRPr/>
            </a:pPr>
            <a:r>
              <a:rPr lang="en-US" altLang="en-US" sz="4100" dirty="0">
                <a:ln w="0">
                  <a:solidFill>
                    <a:srgbClr val="CC9900"/>
                  </a:solidFill>
                </a:ln>
                <a:solidFill>
                  <a:srgbClr val="CC9900"/>
                </a:solidFill>
                <a:effectLst>
                  <a:outerShdw blurRad="38100" dist="19050" dir="2700000" algn="tl" rotWithShape="0">
                    <a:schemeClr val="dk1">
                      <a:alpha val="40000"/>
                    </a:schemeClr>
                  </a:outerShdw>
                </a:effectLst>
              </a:rPr>
              <a:t>System Design</a:t>
            </a:r>
          </a:p>
        </p:txBody>
      </p:sp>
      <p:sp>
        <p:nvSpPr>
          <p:cNvPr id="46" name="Text Box 19">
            <a:extLst>
              <a:ext uri="{FF2B5EF4-FFF2-40B4-BE49-F238E27FC236}">
                <a16:creationId xmlns:a16="http://schemas.microsoft.com/office/drawing/2014/main" id="{7205A71E-DE8D-4003-91AC-9CCA30E451E0}"/>
              </a:ext>
            </a:extLst>
          </p:cNvPr>
          <p:cNvSpPr txBox="1">
            <a:spLocks noChangeArrowheads="1"/>
          </p:cNvSpPr>
          <p:nvPr/>
        </p:nvSpPr>
        <p:spPr bwMode="auto">
          <a:xfrm>
            <a:off x="23811343" y="18364960"/>
            <a:ext cx="5562600" cy="900128"/>
          </a:xfrm>
          <a:prstGeom prst="roundRect">
            <a:avLst>
              <a:gd name="adj" fmla="val 33031"/>
            </a:avLst>
          </a:prstGeom>
          <a:solidFill>
            <a:srgbClr val="081E3F"/>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0">
            <a:scrgbClr r="0" g="0" b="0"/>
          </a:lnRef>
          <a:fillRef idx="0">
            <a:scrgbClr r="0" g="0" b="0"/>
          </a:fillRef>
          <a:effectRef idx="0">
            <a:scrgbClr r="0" g="0" b="0"/>
          </a:effectRef>
          <a:fontRef idx="minor">
            <a:schemeClr val="lt1"/>
          </a:fontRef>
        </p:style>
        <p:txBody>
          <a:bodyPr lIns="98655" tIns="49327" rIns="98655" bIns="49327">
            <a:spAutoFit/>
          </a:bodyPr>
          <a:lstStyle>
            <a:lvl1pPr defTabSz="985838">
              <a:defRPr sz="8400">
                <a:solidFill>
                  <a:schemeClr val="tx1"/>
                </a:solidFill>
                <a:latin typeface="Arial" panose="020B0604020202020204" pitchFamily="34" charset="0"/>
                <a:ea typeface="ＭＳ Ｐゴシック" panose="020B0600070205080204" pitchFamily="34" charset="-128"/>
              </a:defRPr>
            </a:lvl1pPr>
            <a:lvl2pPr marL="742950" indent="-285750" defTabSz="985838">
              <a:defRPr sz="8400">
                <a:solidFill>
                  <a:schemeClr val="tx1"/>
                </a:solidFill>
                <a:latin typeface="Arial" panose="020B0604020202020204" pitchFamily="34" charset="0"/>
                <a:ea typeface="ＭＳ Ｐゴシック" panose="020B0600070205080204" pitchFamily="34" charset="-128"/>
              </a:defRPr>
            </a:lvl2pPr>
            <a:lvl3pPr marL="1143000" indent="-228600" defTabSz="985838">
              <a:defRPr sz="8400">
                <a:solidFill>
                  <a:schemeClr val="tx1"/>
                </a:solidFill>
                <a:latin typeface="Arial" panose="020B0604020202020204" pitchFamily="34" charset="0"/>
                <a:ea typeface="ＭＳ Ｐゴシック" panose="020B0600070205080204" pitchFamily="34" charset="-128"/>
              </a:defRPr>
            </a:lvl3pPr>
            <a:lvl4pPr marL="1600200" indent="-228600" defTabSz="985838">
              <a:defRPr sz="8400">
                <a:solidFill>
                  <a:schemeClr val="tx1"/>
                </a:solidFill>
                <a:latin typeface="Arial" panose="020B0604020202020204" pitchFamily="34" charset="0"/>
                <a:ea typeface="ＭＳ Ｐゴシック" panose="020B0600070205080204" pitchFamily="34" charset="-128"/>
              </a:defRPr>
            </a:lvl4pPr>
            <a:lvl5pPr marL="2057400" indent="-228600" defTabSz="985838">
              <a:defRPr sz="8400">
                <a:solidFill>
                  <a:schemeClr val="tx1"/>
                </a:solidFill>
                <a:latin typeface="Arial" panose="020B0604020202020204" pitchFamily="34" charset="0"/>
                <a:ea typeface="ＭＳ Ｐゴシック" panose="020B0600070205080204" pitchFamily="34" charset="-128"/>
              </a:defRPr>
            </a:lvl5pPr>
            <a:lvl6pPr marL="25146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6pPr>
            <a:lvl7pPr marL="29718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7pPr>
            <a:lvl8pPr marL="34290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8pPr>
            <a:lvl9pPr marL="38862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9pPr>
          </a:lstStyle>
          <a:p>
            <a:pPr algn="ctr" eaLnBrk="1" hangingPunct="1">
              <a:spcBef>
                <a:spcPct val="50000"/>
              </a:spcBef>
              <a:defRPr/>
            </a:pPr>
            <a:r>
              <a:rPr lang="en-US" altLang="en-US" sz="4100" dirty="0">
                <a:ln w="0">
                  <a:solidFill>
                    <a:srgbClr val="CC9900"/>
                  </a:solidFill>
                </a:ln>
                <a:solidFill>
                  <a:srgbClr val="CC9900"/>
                </a:solidFill>
                <a:effectLst>
                  <a:outerShdw blurRad="38100" dist="19050" dir="2700000" algn="tl" rotWithShape="0">
                    <a:schemeClr val="dk1">
                      <a:alpha val="40000"/>
                    </a:schemeClr>
                  </a:outerShdw>
                </a:effectLst>
              </a:rPr>
              <a:t>Implementation</a:t>
            </a:r>
          </a:p>
        </p:txBody>
      </p:sp>
      <p:sp>
        <p:nvSpPr>
          <p:cNvPr id="47" name="Text Box 19">
            <a:extLst>
              <a:ext uri="{FF2B5EF4-FFF2-40B4-BE49-F238E27FC236}">
                <a16:creationId xmlns:a16="http://schemas.microsoft.com/office/drawing/2014/main" id="{0C8D7862-8AF4-4E74-93A4-6A3680EFA181}"/>
              </a:ext>
            </a:extLst>
          </p:cNvPr>
          <p:cNvSpPr txBox="1">
            <a:spLocks noChangeArrowheads="1"/>
          </p:cNvSpPr>
          <p:nvPr/>
        </p:nvSpPr>
        <p:spPr bwMode="auto">
          <a:xfrm>
            <a:off x="24094550" y="25200248"/>
            <a:ext cx="5562600" cy="900128"/>
          </a:xfrm>
          <a:prstGeom prst="roundRect">
            <a:avLst>
              <a:gd name="adj" fmla="val 33031"/>
            </a:avLst>
          </a:prstGeom>
          <a:solidFill>
            <a:srgbClr val="081E3F"/>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0">
            <a:scrgbClr r="0" g="0" b="0"/>
          </a:lnRef>
          <a:fillRef idx="0">
            <a:scrgbClr r="0" g="0" b="0"/>
          </a:fillRef>
          <a:effectRef idx="0">
            <a:scrgbClr r="0" g="0" b="0"/>
          </a:effectRef>
          <a:fontRef idx="minor">
            <a:schemeClr val="lt1"/>
          </a:fontRef>
        </p:style>
        <p:txBody>
          <a:bodyPr lIns="98655" tIns="49327" rIns="98655" bIns="49327">
            <a:spAutoFit/>
          </a:bodyPr>
          <a:lstStyle>
            <a:lvl1pPr defTabSz="985838">
              <a:defRPr sz="8400">
                <a:solidFill>
                  <a:schemeClr val="tx1"/>
                </a:solidFill>
                <a:latin typeface="Arial" panose="020B0604020202020204" pitchFamily="34" charset="0"/>
                <a:ea typeface="ＭＳ Ｐゴシック" panose="020B0600070205080204" pitchFamily="34" charset="-128"/>
              </a:defRPr>
            </a:lvl1pPr>
            <a:lvl2pPr marL="742950" indent="-285750" defTabSz="985838">
              <a:defRPr sz="8400">
                <a:solidFill>
                  <a:schemeClr val="tx1"/>
                </a:solidFill>
                <a:latin typeface="Arial" panose="020B0604020202020204" pitchFamily="34" charset="0"/>
                <a:ea typeface="ＭＳ Ｐゴシック" panose="020B0600070205080204" pitchFamily="34" charset="-128"/>
              </a:defRPr>
            </a:lvl2pPr>
            <a:lvl3pPr marL="1143000" indent="-228600" defTabSz="985838">
              <a:defRPr sz="8400">
                <a:solidFill>
                  <a:schemeClr val="tx1"/>
                </a:solidFill>
                <a:latin typeface="Arial" panose="020B0604020202020204" pitchFamily="34" charset="0"/>
                <a:ea typeface="ＭＳ Ｐゴシック" panose="020B0600070205080204" pitchFamily="34" charset="-128"/>
              </a:defRPr>
            </a:lvl3pPr>
            <a:lvl4pPr marL="1600200" indent="-228600" defTabSz="985838">
              <a:defRPr sz="8400">
                <a:solidFill>
                  <a:schemeClr val="tx1"/>
                </a:solidFill>
                <a:latin typeface="Arial" panose="020B0604020202020204" pitchFamily="34" charset="0"/>
                <a:ea typeface="ＭＳ Ｐゴシック" panose="020B0600070205080204" pitchFamily="34" charset="-128"/>
              </a:defRPr>
            </a:lvl4pPr>
            <a:lvl5pPr marL="2057400" indent="-228600" defTabSz="985838">
              <a:defRPr sz="8400">
                <a:solidFill>
                  <a:schemeClr val="tx1"/>
                </a:solidFill>
                <a:latin typeface="Arial" panose="020B0604020202020204" pitchFamily="34" charset="0"/>
                <a:ea typeface="ＭＳ Ｐゴシック" panose="020B0600070205080204" pitchFamily="34" charset="-128"/>
              </a:defRPr>
            </a:lvl5pPr>
            <a:lvl6pPr marL="25146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6pPr>
            <a:lvl7pPr marL="29718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7pPr>
            <a:lvl8pPr marL="34290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8pPr>
            <a:lvl9pPr marL="38862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9pPr>
          </a:lstStyle>
          <a:p>
            <a:pPr algn="ctr" eaLnBrk="1" hangingPunct="1">
              <a:spcBef>
                <a:spcPct val="50000"/>
              </a:spcBef>
              <a:defRPr/>
            </a:pPr>
            <a:r>
              <a:rPr lang="en-US" altLang="en-US" sz="4100" dirty="0">
                <a:ln w="0">
                  <a:solidFill>
                    <a:srgbClr val="CC9900"/>
                  </a:solidFill>
                </a:ln>
                <a:solidFill>
                  <a:srgbClr val="CC9900"/>
                </a:solidFill>
                <a:effectLst>
                  <a:outerShdw blurRad="38100" dist="19050" dir="2700000" algn="tl" rotWithShape="0">
                    <a:schemeClr val="dk1">
                      <a:alpha val="40000"/>
                    </a:schemeClr>
                  </a:outerShdw>
                </a:effectLst>
              </a:rPr>
              <a:t>Verification</a:t>
            </a:r>
          </a:p>
        </p:txBody>
      </p:sp>
      <p:sp>
        <p:nvSpPr>
          <p:cNvPr id="50" name="Text Box 19">
            <a:extLst>
              <a:ext uri="{FF2B5EF4-FFF2-40B4-BE49-F238E27FC236}">
                <a16:creationId xmlns:a16="http://schemas.microsoft.com/office/drawing/2014/main" id="{7AB3DD1C-FA99-41B5-B3B5-4F27BE24E8B4}"/>
              </a:ext>
            </a:extLst>
          </p:cNvPr>
          <p:cNvSpPr txBox="1">
            <a:spLocks noChangeArrowheads="1"/>
          </p:cNvSpPr>
          <p:nvPr/>
        </p:nvSpPr>
        <p:spPr bwMode="auto">
          <a:xfrm>
            <a:off x="2249170" y="28051693"/>
            <a:ext cx="8686800" cy="908827"/>
          </a:xfrm>
          <a:prstGeom prst="roundRect">
            <a:avLst>
              <a:gd name="adj" fmla="val 33031"/>
            </a:avLst>
          </a:prstGeom>
          <a:solidFill>
            <a:srgbClr val="081E3F"/>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0">
            <a:scrgbClr r="0" g="0" b="0"/>
          </a:lnRef>
          <a:fillRef idx="0">
            <a:scrgbClr r="0" g="0" b="0"/>
          </a:fillRef>
          <a:effectRef idx="0">
            <a:scrgbClr r="0" g="0" b="0"/>
          </a:effectRef>
          <a:fontRef idx="minor">
            <a:schemeClr val="lt1"/>
          </a:fontRef>
        </p:style>
        <p:txBody>
          <a:bodyPr lIns="98655" tIns="49327" rIns="98655" bIns="49327">
            <a:spAutoFit/>
          </a:bodyPr>
          <a:lstStyle>
            <a:lvl1pPr defTabSz="985838">
              <a:defRPr sz="8400">
                <a:solidFill>
                  <a:schemeClr val="tx1"/>
                </a:solidFill>
                <a:latin typeface="Arial" panose="020B0604020202020204" pitchFamily="34" charset="0"/>
                <a:ea typeface="ＭＳ Ｐゴシック" panose="020B0600070205080204" pitchFamily="34" charset="-128"/>
              </a:defRPr>
            </a:lvl1pPr>
            <a:lvl2pPr marL="742950" indent="-285750" defTabSz="985838">
              <a:defRPr sz="8400">
                <a:solidFill>
                  <a:schemeClr val="tx1"/>
                </a:solidFill>
                <a:latin typeface="Arial" panose="020B0604020202020204" pitchFamily="34" charset="0"/>
                <a:ea typeface="ＭＳ Ｐゴシック" panose="020B0600070205080204" pitchFamily="34" charset="-128"/>
              </a:defRPr>
            </a:lvl2pPr>
            <a:lvl3pPr marL="1143000" indent="-228600" defTabSz="985838">
              <a:defRPr sz="8400">
                <a:solidFill>
                  <a:schemeClr val="tx1"/>
                </a:solidFill>
                <a:latin typeface="Arial" panose="020B0604020202020204" pitchFamily="34" charset="0"/>
                <a:ea typeface="ＭＳ Ｐゴシック" panose="020B0600070205080204" pitchFamily="34" charset="-128"/>
              </a:defRPr>
            </a:lvl3pPr>
            <a:lvl4pPr marL="1600200" indent="-228600" defTabSz="985838">
              <a:defRPr sz="8400">
                <a:solidFill>
                  <a:schemeClr val="tx1"/>
                </a:solidFill>
                <a:latin typeface="Arial" panose="020B0604020202020204" pitchFamily="34" charset="0"/>
                <a:ea typeface="ＭＳ Ｐゴシック" panose="020B0600070205080204" pitchFamily="34" charset="-128"/>
              </a:defRPr>
            </a:lvl4pPr>
            <a:lvl5pPr marL="2057400" indent="-228600" defTabSz="985838">
              <a:defRPr sz="8400">
                <a:solidFill>
                  <a:schemeClr val="tx1"/>
                </a:solidFill>
                <a:latin typeface="Arial" panose="020B0604020202020204" pitchFamily="34" charset="0"/>
                <a:ea typeface="ＭＳ Ｐゴシック" panose="020B0600070205080204" pitchFamily="34" charset="-128"/>
              </a:defRPr>
            </a:lvl5pPr>
            <a:lvl6pPr marL="25146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6pPr>
            <a:lvl7pPr marL="29718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7pPr>
            <a:lvl8pPr marL="34290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8pPr>
            <a:lvl9pPr marL="38862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9pPr>
          </a:lstStyle>
          <a:p>
            <a:pPr algn="ctr" eaLnBrk="1" hangingPunct="1">
              <a:spcBef>
                <a:spcPct val="50000"/>
              </a:spcBef>
              <a:defRPr/>
            </a:pPr>
            <a:r>
              <a:rPr lang="en-US" altLang="en-US" sz="4100" dirty="0">
                <a:ln w="0">
                  <a:solidFill>
                    <a:srgbClr val="CC9900"/>
                  </a:solidFill>
                </a:ln>
                <a:solidFill>
                  <a:srgbClr val="CC9900"/>
                </a:solidFill>
                <a:effectLst>
                  <a:outerShdw blurRad="38100" dist="19050" dir="2700000" algn="tl" rotWithShape="0">
                    <a:schemeClr val="dk1">
                      <a:alpha val="40000"/>
                    </a:schemeClr>
                  </a:outerShdw>
                </a:effectLst>
              </a:rPr>
              <a:t>Screenshots</a:t>
            </a:r>
          </a:p>
        </p:txBody>
      </p:sp>
      <p:sp>
        <p:nvSpPr>
          <p:cNvPr id="109" name="TextBox 108">
            <a:extLst>
              <a:ext uri="{FF2B5EF4-FFF2-40B4-BE49-F238E27FC236}">
                <a16:creationId xmlns:a16="http://schemas.microsoft.com/office/drawing/2014/main" id="{275047A4-596D-44F7-813C-BE694955E8D0}"/>
              </a:ext>
            </a:extLst>
          </p:cNvPr>
          <p:cNvSpPr txBox="1"/>
          <p:nvPr/>
        </p:nvSpPr>
        <p:spPr>
          <a:xfrm>
            <a:off x="11873841" y="6913946"/>
            <a:ext cx="9080342" cy="7537609"/>
          </a:xfrm>
          <a:prstGeom prst="roundRect">
            <a:avLst>
              <a:gd name="adj" fmla="val 5009"/>
            </a:avLst>
          </a:prstGeom>
          <a:solidFill>
            <a:schemeClr val="bg1"/>
          </a:solidFill>
          <a:effectLst>
            <a:outerShdw blurRad="50800" dist="38100" dir="8100000" algn="tr" rotWithShape="0">
              <a:prstClr val="black">
                <a:alpha val="40000"/>
              </a:prstClr>
            </a:outerShdw>
          </a:effectLst>
        </p:spPr>
        <p:txBody>
          <a:bodyPr wrap="square" lIns="457200" tIns="274320" rIns="457200" bIns="274320">
            <a:spAutoFit/>
          </a:bodyPr>
          <a:lstStyle/>
          <a:p>
            <a:r>
              <a:rPr lang="en-US" altLang="en-US" sz="4000" dirty="0" err="1">
                <a:ln w="0"/>
                <a:effectLst>
                  <a:outerShdw blurRad="38100" dist="19050" dir="2700000" algn="tl" rotWithShape="0">
                    <a:schemeClr val="dk1">
                      <a:alpha val="40000"/>
                    </a:schemeClr>
                  </a:outerShdw>
                </a:effectLst>
              </a:rPr>
              <a:t>SkillCourt</a:t>
            </a:r>
            <a:r>
              <a:rPr lang="en-US" altLang="en-US" sz="4000" dirty="0">
                <a:ln w="0"/>
                <a:effectLst>
                  <a:outerShdw blurRad="38100" dist="19050" dir="2700000" algn="tl" rotWithShape="0">
                    <a:schemeClr val="dk1">
                      <a:alpha val="40000"/>
                    </a:schemeClr>
                  </a:outerShdw>
                </a:effectLst>
              </a:rPr>
              <a:t> current system has the ability to connect pads to the app, create a random or a manual sequence for the pads to light up, select the time or the or the amount of hits you want to play for, and play that game. Unfortunately, the crashes in many test cases and restarting the phone is the only solution that allows it to start normally.</a:t>
            </a:r>
          </a:p>
        </p:txBody>
      </p:sp>
      <p:sp>
        <p:nvSpPr>
          <p:cNvPr id="110" name="TextBox 109">
            <a:extLst>
              <a:ext uri="{FF2B5EF4-FFF2-40B4-BE49-F238E27FC236}">
                <a16:creationId xmlns:a16="http://schemas.microsoft.com/office/drawing/2014/main" id="{1133C8DA-CE56-42B4-BC14-4B40845871DE}"/>
              </a:ext>
            </a:extLst>
          </p:cNvPr>
          <p:cNvSpPr txBox="1"/>
          <p:nvPr/>
        </p:nvSpPr>
        <p:spPr>
          <a:xfrm>
            <a:off x="1752600" y="6901122"/>
            <a:ext cx="9213850" cy="10604063"/>
          </a:xfrm>
          <a:prstGeom prst="roundRect">
            <a:avLst>
              <a:gd name="adj" fmla="val 5009"/>
            </a:avLst>
          </a:prstGeom>
          <a:solidFill>
            <a:schemeClr val="bg1"/>
          </a:solidFill>
          <a:effectLst>
            <a:outerShdw blurRad="50800" dist="38100" dir="8100000" algn="tr" rotWithShape="0">
              <a:prstClr val="black">
                <a:alpha val="40000"/>
              </a:prstClr>
            </a:outerShdw>
          </a:effectLst>
        </p:spPr>
        <p:txBody>
          <a:bodyPr wrap="square" lIns="457200" tIns="274320" rIns="457200" bIns="274320">
            <a:spAutoFit/>
          </a:bodyPr>
          <a:lstStyle/>
          <a:p>
            <a:pPr>
              <a:defRPr/>
            </a:pPr>
            <a:r>
              <a:rPr lang="en-US" sz="4000" dirty="0">
                <a:ln w="0"/>
                <a:effectLst>
                  <a:outerShdw blurRad="38100" dist="19050" dir="2700000" algn="tl" rotWithShape="0">
                    <a:schemeClr val="dk1">
                      <a:alpha val="40000"/>
                    </a:schemeClr>
                  </a:outerShdw>
                </a:effectLst>
              </a:rPr>
              <a:t>The main issue with the </a:t>
            </a:r>
            <a:r>
              <a:rPr lang="en-US" sz="4000" dirty="0" err="1">
                <a:ln w="0"/>
                <a:effectLst>
                  <a:outerShdw blurRad="38100" dist="19050" dir="2700000" algn="tl" rotWithShape="0">
                    <a:schemeClr val="dk1">
                      <a:alpha val="40000"/>
                    </a:schemeClr>
                  </a:outerShdw>
                </a:effectLst>
              </a:rPr>
              <a:t>SkillCourt</a:t>
            </a:r>
            <a:r>
              <a:rPr lang="en-US" sz="4000" dirty="0">
                <a:ln w="0"/>
                <a:effectLst>
                  <a:outerShdw blurRad="38100" dist="19050" dir="2700000" algn="tl" rotWithShape="0">
                    <a:schemeClr val="dk1">
                      <a:alpha val="40000"/>
                    </a:schemeClr>
                  </a:outerShdw>
                </a:effectLst>
              </a:rPr>
              <a:t> application is that it sometimes lights up more than two pads at the same time, or it did not light up any pads at all.</a:t>
            </a:r>
          </a:p>
          <a:p>
            <a:pPr marL="571500" indent="-571500">
              <a:buFont typeface="Arial" panose="020B0604020202020204" pitchFamily="34" charset="0"/>
              <a:buChar char="•"/>
              <a:defRPr/>
            </a:pPr>
            <a:r>
              <a:rPr lang="en-US" sz="4000" dirty="0">
                <a:ln w="0"/>
                <a:effectLst>
                  <a:outerShdw blurRad="38100" dist="19050" dir="2700000" algn="tl" rotWithShape="0">
                    <a:schemeClr val="dk1">
                      <a:alpha val="40000"/>
                    </a:schemeClr>
                  </a:outerShdw>
                </a:effectLst>
              </a:rPr>
              <a:t>The network communication between the pads and the app was not  reliable.</a:t>
            </a:r>
          </a:p>
          <a:p>
            <a:pPr marL="571500" indent="-571500">
              <a:buFont typeface="Arial" panose="020B0604020202020204" pitchFamily="34" charset="0"/>
              <a:buChar char="•"/>
              <a:defRPr/>
            </a:pPr>
            <a:r>
              <a:rPr lang="en-US" sz="4000" dirty="0">
                <a:ln w="0"/>
                <a:effectLst>
                  <a:outerShdw blurRad="38100" dist="19050" dir="2700000" algn="tl" rotWithShape="0">
                    <a:schemeClr val="dk1">
                      <a:alpha val="40000"/>
                    </a:schemeClr>
                  </a:outerShdw>
                </a:effectLst>
              </a:rPr>
              <a:t>They were multiple Threads running at the same time, accessing shared data that were not manipulated or synchronized properly</a:t>
            </a:r>
          </a:p>
          <a:p>
            <a:pPr marL="571500" indent="-571500">
              <a:buFont typeface="Arial" panose="020B0604020202020204" pitchFamily="34" charset="0"/>
              <a:buChar char="•"/>
              <a:defRPr/>
            </a:pPr>
            <a:r>
              <a:rPr lang="en-US" sz="4000" dirty="0">
                <a:ln w="0"/>
                <a:effectLst>
                  <a:outerShdw blurRad="38100" dist="19050" dir="2700000" algn="tl" rotWithShape="0">
                    <a:schemeClr val="dk1">
                      <a:alpha val="40000"/>
                    </a:schemeClr>
                  </a:outerShdw>
                </a:effectLst>
              </a:rPr>
              <a:t>If one of the pads lost the connection or ran out of battery, they application will crash.</a:t>
            </a:r>
          </a:p>
        </p:txBody>
      </p:sp>
      <p:sp>
        <p:nvSpPr>
          <p:cNvPr id="111" name="TextBox 110">
            <a:extLst>
              <a:ext uri="{FF2B5EF4-FFF2-40B4-BE49-F238E27FC236}">
                <a16:creationId xmlns:a16="http://schemas.microsoft.com/office/drawing/2014/main" id="{33D8018E-B83A-49AB-8195-E41CAC1CE17D}"/>
              </a:ext>
            </a:extLst>
          </p:cNvPr>
          <p:cNvSpPr txBox="1"/>
          <p:nvPr/>
        </p:nvSpPr>
        <p:spPr>
          <a:xfrm>
            <a:off x="21983921" y="26812040"/>
            <a:ext cx="9596388" cy="9976604"/>
          </a:xfrm>
          <a:prstGeom prst="roundRect">
            <a:avLst>
              <a:gd name="adj" fmla="val 5009"/>
            </a:avLst>
          </a:prstGeom>
          <a:solidFill>
            <a:schemeClr val="bg1"/>
          </a:solidFill>
          <a:effectLst>
            <a:outerShdw blurRad="50800" dist="38100" dir="8100000" algn="tr" rotWithShape="0">
              <a:prstClr val="black">
                <a:alpha val="40000"/>
              </a:prstClr>
            </a:outerShdw>
          </a:effectLst>
        </p:spPr>
        <p:txBody>
          <a:bodyPr wrap="square" lIns="457200" tIns="274320" rIns="457200" bIns="274320">
            <a:spAutoFit/>
          </a:bodyPr>
          <a:lstStyle/>
          <a:p>
            <a:r>
              <a:rPr lang="en-US" altLang="en-US" sz="4000" dirty="0">
                <a:ln w="0"/>
                <a:effectLst>
                  <a:outerShdw blurRad="38100" dist="19050" dir="2700000" algn="tl" rotWithShape="0">
                    <a:schemeClr val="dk1">
                      <a:alpha val="40000"/>
                    </a:schemeClr>
                  </a:outerShdw>
                </a:effectLst>
              </a:rPr>
              <a:t>We tested every feature of the application several times. Here is the main test case.</a:t>
            </a:r>
          </a:p>
          <a:p>
            <a:endParaRPr lang="en-US" altLang="en-US" sz="4000" dirty="0">
              <a:ln w="0"/>
              <a:effectLst>
                <a:outerShdw blurRad="38100" dist="19050" dir="2700000" algn="tl" rotWithShape="0">
                  <a:schemeClr val="dk1">
                    <a:alpha val="40000"/>
                  </a:schemeClr>
                </a:outerShdw>
              </a:effectLst>
            </a:endParaRPr>
          </a:p>
          <a:p>
            <a:r>
              <a:rPr lang="en-US" altLang="en-US" sz="4000" dirty="0">
                <a:ln w="0"/>
                <a:effectLst>
                  <a:outerShdw blurRad="38100" dist="19050" dir="2700000" algn="tl" rotWithShape="0">
                    <a:schemeClr val="dk1">
                      <a:alpha val="40000"/>
                    </a:schemeClr>
                  </a:outerShdw>
                </a:effectLst>
              </a:rPr>
              <a:t>Description: Ensure that no more than one pad lights up at the same time</a:t>
            </a:r>
          </a:p>
          <a:p>
            <a:r>
              <a:rPr lang="en-US" altLang="en-US" sz="4000" dirty="0">
                <a:ln w="0"/>
                <a:effectLst>
                  <a:outerShdw blurRad="38100" dist="19050" dir="2700000" algn="tl" rotWithShape="0">
                    <a:schemeClr val="dk1">
                      <a:alpha val="40000"/>
                    </a:schemeClr>
                  </a:outerShdw>
                </a:effectLst>
              </a:rPr>
              <a:t>Precondition: User plays several games for over 4 hours without restarting the application. </a:t>
            </a:r>
          </a:p>
          <a:p>
            <a:r>
              <a:rPr lang="en-US" altLang="en-US" sz="4000" dirty="0">
                <a:ln w="0"/>
                <a:effectLst>
                  <a:outerShdw blurRad="38100" dist="19050" dir="2700000" algn="tl" rotWithShape="0">
                    <a:schemeClr val="dk1">
                      <a:alpha val="40000"/>
                    </a:schemeClr>
                  </a:outerShdw>
                </a:effectLst>
              </a:rPr>
              <a:t>Expected Result: There should be only one pad light up at the time.</a:t>
            </a:r>
          </a:p>
          <a:p>
            <a:r>
              <a:rPr lang="en-US" altLang="en-US" sz="4000" dirty="0">
                <a:ln w="0"/>
                <a:effectLst>
                  <a:outerShdw blurRad="38100" dist="19050" dir="2700000" algn="tl" rotWithShape="0">
                    <a:schemeClr val="dk1">
                      <a:alpha val="40000"/>
                    </a:schemeClr>
                  </a:outerShdw>
                </a:effectLst>
              </a:rPr>
              <a:t>Actual Result: There was only one pad lighting up after 4 hour of playing the game.</a:t>
            </a:r>
          </a:p>
        </p:txBody>
      </p:sp>
      <p:sp>
        <p:nvSpPr>
          <p:cNvPr id="112" name="TextBox 111">
            <a:extLst>
              <a:ext uri="{FF2B5EF4-FFF2-40B4-BE49-F238E27FC236}">
                <a16:creationId xmlns:a16="http://schemas.microsoft.com/office/drawing/2014/main" id="{062EF486-D82E-4BF7-832A-317339C03BC9}"/>
              </a:ext>
            </a:extLst>
          </p:cNvPr>
          <p:cNvSpPr txBox="1"/>
          <p:nvPr/>
        </p:nvSpPr>
        <p:spPr>
          <a:xfrm>
            <a:off x="1505008" y="38971008"/>
            <a:ext cx="30075301" cy="1836896"/>
          </a:xfrm>
          <a:prstGeom prst="roundRect">
            <a:avLst>
              <a:gd name="adj" fmla="val 5009"/>
            </a:avLst>
          </a:prstGeom>
          <a:solidFill>
            <a:schemeClr val="bg1"/>
          </a:solidFill>
          <a:effectLst>
            <a:outerShdw blurRad="50800" dist="38100" dir="8100000" algn="tr" rotWithShape="0">
              <a:prstClr val="black">
                <a:alpha val="40000"/>
              </a:prstClr>
            </a:outerShdw>
          </a:effectLst>
        </p:spPr>
        <p:txBody>
          <a:bodyPr wrap="square" lIns="457200" tIns="274320" rIns="457200" bIns="274320">
            <a:spAutoFit/>
          </a:bodyPr>
          <a:lstStyle/>
          <a:p>
            <a:r>
              <a:rPr lang="en-US" altLang="en-US" sz="4000" dirty="0" err="1">
                <a:ln w="0"/>
                <a:effectLst>
                  <a:outerShdw blurRad="38100" dist="19050" dir="2700000" algn="tl" rotWithShape="0">
                    <a:schemeClr val="dk1">
                      <a:alpha val="40000"/>
                    </a:schemeClr>
                  </a:outerShdw>
                </a:effectLst>
              </a:rPr>
              <a:t>SkillCourt</a:t>
            </a:r>
            <a:r>
              <a:rPr lang="en-US" altLang="en-US" sz="4000" dirty="0">
                <a:ln w="0"/>
                <a:effectLst>
                  <a:outerShdw blurRad="38100" dist="19050" dir="2700000" algn="tl" rotWithShape="0">
                    <a:schemeClr val="dk1">
                      <a:alpha val="40000"/>
                    </a:schemeClr>
                  </a:outerShdw>
                </a:effectLst>
              </a:rPr>
              <a:t> is an application that every sport person will enjoy. With this new update, the user can will experience a smooth game without issues. The user will also be able to store a game result, use a back to back feature and track his/her performance.  </a:t>
            </a:r>
          </a:p>
        </p:txBody>
      </p:sp>
      <p:sp>
        <p:nvSpPr>
          <p:cNvPr id="113" name="Text Box 19">
            <a:extLst>
              <a:ext uri="{FF2B5EF4-FFF2-40B4-BE49-F238E27FC236}">
                <a16:creationId xmlns:a16="http://schemas.microsoft.com/office/drawing/2014/main" id="{CF0A83BA-5EE4-4550-A145-B7C6A6E04C85}"/>
              </a:ext>
            </a:extLst>
          </p:cNvPr>
          <p:cNvSpPr txBox="1">
            <a:spLocks noChangeArrowheads="1"/>
          </p:cNvSpPr>
          <p:nvPr/>
        </p:nvSpPr>
        <p:spPr bwMode="auto">
          <a:xfrm>
            <a:off x="1237240" y="41480800"/>
            <a:ext cx="5562600" cy="900128"/>
          </a:xfrm>
          <a:prstGeom prst="roundRect">
            <a:avLst>
              <a:gd name="adj" fmla="val 33031"/>
            </a:avLst>
          </a:prstGeom>
          <a:solidFill>
            <a:srgbClr val="081E3F"/>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0">
            <a:scrgbClr r="0" g="0" b="0"/>
          </a:lnRef>
          <a:fillRef idx="0">
            <a:scrgbClr r="0" g="0" b="0"/>
          </a:fillRef>
          <a:effectRef idx="0">
            <a:scrgbClr r="0" g="0" b="0"/>
          </a:effectRef>
          <a:fontRef idx="minor">
            <a:schemeClr val="lt1"/>
          </a:fontRef>
        </p:style>
        <p:txBody>
          <a:bodyPr lIns="98655" tIns="49327" rIns="98655" bIns="49327">
            <a:spAutoFit/>
          </a:bodyPr>
          <a:lstStyle>
            <a:lvl1pPr defTabSz="985838">
              <a:defRPr sz="8400">
                <a:solidFill>
                  <a:schemeClr val="tx1"/>
                </a:solidFill>
                <a:latin typeface="Arial" panose="020B0604020202020204" pitchFamily="34" charset="0"/>
                <a:ea typeface="ＭＳ Ｐゴシック" panose="020B0600070205080204" pitchFamily="34" charset="-128"/>
              </a:defRPr>
            </a:lvl1pPr>
            <a:lvl2pPr marL="742950" indent="-285750" defTabSz="985838">
              <a:defRPr sz="8400">
                <a:solidFill>
                  <a:schemeClr val="tx1"/>
                </a:solidFill>
                <a:latin typeface="Arial" panose="020B0604020202020204" pitchFamily="34" charset="0"/>
                <a:ea typeface="ＭＳ Ｐゴシック" panose="020B0600070205080204" pitchFamily="34" charset="-128"/>
              </a:defRPr>
            </a:lvl2pPr>
            <a:lvl3pPr marL="1143000" indent="-228600" defTabSz="985838">
              <a:defRPr sz="8400">
                <a:solidFill>
                  <a:schemeClr val="tx1"/>
                </a:solidFill>
                <a:latin typeface="Arial" panose="020B0604020202020204" pitchFamily="34" charset="0"/>
                <a:ea typeface="ＭＳ Ｐゴシック" panose="020B0600070205080204" pitchFamily="34" charset="-128"/>
              </a:defRPr>
            </a:lvl3pPr>
            <a:lvl4pPr marL="1600200" indent="-228600" defTabSz="985838">
              <a:defRPr sz="8400">
                <a:solidFill>
                  <a:schemeClr val="tx1"/>
                </a:solidFill>
                <a:latin typeface="Arial" panose="020B0604020202020204" pitchFamily="34" charset="0"/>
                <a:ea typeface="ＭＳ Ｐゴシック" panose="020B0600070205080204" pitchFamily="34" charset="-128"/>
              </a:defRPr>
            </a:lvl4pPr>
            <a:lvl5pPr marL="2057400" indent="-228600" defTabSz="985838">
              <a:defRPr sz="8400">
                <a:solidFill>
                  <a:schemeClr val="tx1"/>
                </a:solidFill>
                <a:latin typeface="Arial" panose="020B0604020202020204" pitchFamily="34" charset="0"/>
                <a:ea typeface="ＭＳ Ｐゴシック" panose="020B0600070205080204" pitchFamily="34" charset="-128"/>
              </a:defRPr>
            </a:lvl5pPr>
            <a:lvl6pPr marL="25146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6pPr>
            <a:lvl7pPr marL="29718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7pPr>
            <a:lvl8pPr marL="34290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8pPr>
            <a:lvl9pPr marL="38862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9pPr>
          </a:lstStyle>
          <a:p>
            <a:pPr algn="ctr" eaLnBrk="1" hangingPunct="1">
              <a:spcBef>
                <a:spcPct val="50000"/>
              </a:spcBef>
              <a:defRPr/>
            </a:pPr>
            <a:r>
              <a:rPr lang="en-US" altLang="en-US" sz="4100" dirty="0">
                <a:ln w="0">
                  <a:solidFill>
                    <a:srgbClr val="CC9900"/>
                  </a:solidFill>
                </a:ln>
                <a:solidFill>
                  <a:srgbClr val="CC9900"/>
                </a:solidFill>
                <a:effectLst>
                  <a:outerShdw blurRad="38100" dist="19050" dir="2700000" algn="tl" rotWithShape="0">
                    <a:schemeClr val="dk1">
                      <a:alpha val="40000"/>
                    </a:schemeClr>
                  </a:outerShdw>
                </a:effectLst>
              </a:rPr>
              <a:t>Acknowledgement</a:t>
            </a:r>
          </a:p>
        </p:txBody>
      </p:sp>
      <p:sp>
        <p:nvSpPr>
          <p:cNvPr id="114" name="TextBox 113">
            <a:extLst>
              <a:ext uri="{FF2B5EF4-FFF2-40B4-BE49-F238E27FC236}">
                <a16:creationId xmlns:a16="http://schemas.microsoft.com/office/drawing/2014/main" id="{09E2276C-03EE-4A06-9032-7442AFB2070B}"/>
              </a:ext>
            </a:extLst>
          </p:cNvPr>
          <p:cNvSpPr txBox="1"/>
          <p:nvPr/>
        </p:nvSpPr>
        <p:spPr>
          <a:xfrm>
            <a:off x="21983921" y="20028621"/>
            <a:ext cx="4956333" cy="3990499"/>
          </a:xfrm>
          <a:prstGeom prst="roundRect">
            <a:avLst>
              <a:gd name="adj" fmla="val 5009"/>
            </a:avLst>
          </a:prstGeom>
          <a:solidFill>
            <a:schemeClr val="bg1"/>
          </a:solidFill>
          <a:effectLst>
            <a:outerShdw blurRad="50800" dist="38100" dir="8100000" algn="tr" rotWithShape="0">
              <a:prstClr val="black">
                <a:alpha val="40000"/>
              </a:prstClr>
            </a:outerShdw>
          </a:effectLst>
        </p:spPr>
        <p:txBody>
          <a:bodyPr wrap="square" lIns="457200" tIns="91440" rIns="457200" bIns="91440">
            <a:spAutoFit/>
          </a:bodyPr>
          <a:lstStyle/>
          <a:p>
            <a:pPr marL="571500" indent="-571500">
              <a:buFont typeface="Arial" panose="020B0604020202020204" pitchFamily="34" charset="0"/>
              <a:buChar char="•"/>
            </a:pPr>
            <a:r>
              <a:rPr lang="en-US" altLang="en-US" sz="4000" dirty="0">
                <a:ln w="0"/>
                <a:effectLst>
                  <a:outerShdw blurRad="38100" dist="19050" dir="2700000" algn="tl" rotWithShape="0">
                    <a:schemeClr val="dk1">
                      <a:alpha val="40000"/>
                    </a:schemeClr>
                  </a:outerShdw>
                </a:effectLst>
              </a:rPr>
              <a:t>Android Studio</a:t>
            </a:r>
          </a:p>
          <a:p>
            <a:pPr marL="571500" indent="-571500">
              <a:buFont typeface="Arial" panose="020B0604020202020204" pitchFamily="34" charset="0"/>
              <a:buChar char="•"/>
            </a:pPr>
            <a:r>
              <a:rPr lang="en-US" altLang="en-US" sz="4000" dirty="0">
                <a:ln w="0"/>
                <a:effectLst>
                  <a:outerShdw blurRad="38100" dist="19050" dir="2700000" algn="tl" rotWithShape="0">
                    <a:schemeClr val="dk1">
                      <a:alpha val="40000"/>
                    </a:schemeClr>
                  </a:outerShdw>
                </a:effectLst>
              </a:rPr>
              <a:t>Java </a:t>
            </a:r>
          </a:p>
          <a:p>
            <a:pPr marL="571500" indent="-571500">
              <a:buFont typeface="Arial" panose="020B0604020202020204" pitchFamily="34" charset="0"/>
              <a:buChar char="•"/>
            </a:pPr>
            <a:r>
              <a:rPr lang="en-US" altLang="en-US" sz="4000" dirty="0">
                <a:ln w="0"/>
                <a:effectLst>
                  <a:outerShdw blurRad="38100" dist="19050" dir="2700000" algn="tl" rotWithShape="0">
                    <a:schemeClr val="dk1">
                      <a:alpha val="40000"/>
                    </a:schemeClr>
                  </a:outerShdw>
                </a:effectLst>
              </a:rPr>
              <a:t>SQLite</a:t>
            </a:r>
          </a:p>
          <a:p>
            <a:pPr marL="571500" indent="-571500">
              <a:buFont typeface="Arial" panose="020B0604020202020204" pitchFamily="34" charset="0"/>
              <a:buChar char="•"/>
            </a:pPr>
            <a:r>
              <a:rPr lang="en-US" altLang="en-US" sz="4000" dirty="0">
                <a:ln w="0"/>
                <a:effectLst>
                  <a:outerShdw blurRad="38100" dist="19050" dir="2700000" algn="tl" rotWithShape="0">
                    <a:schemeClr val="dk1">
                      <a:alpha val="40000"/>
                    </a:schemeClr>
                  </a:outerShdw>
                </a:effectLst>
              </a:rPr>
              <a:t>XML</a:t>
            </a:r>
          </a:p>
          <a:p>
            <a:pPr marL="571500" indent="-571500">
              <a:buFont typeface="Arial" panose="020B0604020202020204" pitchFamily="34" charset="0"/>
              <a:buChar char="•"/>
            </a:pPr>
            <a:r>
              <a:rPr lang="en-US" altLang="en-US" sz="4000" dirty="0">
                <a:ln w="0"/>
                <a:effectLst>
                  <a:outerShdw blurRad="38100" dist="19050" dir="2700000" algn="tl" rotWithShape="0">
                    <a:schemeClr val="dk1">
                      <a:alpha val="40000"/>
                    </a:schemeClr>
                  </a:outerShdw>
                </a:effectLst>
              </a:rPr>
              <a:t>HTML</a:t>
            </a:r>
          </a:p>
          <a:p>
            <a:pPr marL="571500" indent="-571500">
              <a:buFont typeface="Arial" panose="020B0604020202020204" pitchFamily="34" charset="0"/>
              <a:buChar char="•"/>
            </a:pPr>
            <a:r>
              <a:rPr lang="en-US" altLang="en-US" sz="4000" dirty="0">
                <a:ln w="0"/>
                <a:effectLst>
                  <a:outerShdw blurRad="38100" dist="19050" dir="2700000" algn="tl" rotWithShape="0">
                    <a:schemeClr val="dk1">
                      <a:alpha val="40000"/>
                    </a:schemeClr>
                  </a:outerShdw>
                </a:effectLst>
              </a:rPr>
              <a:t>Python</a:t>
            </a:r>
          </a:p>
        </p:txBody>
      </p:sp>
      <p:pic>
        <p:nvPicPr>
          <p:cNvPr id="115" name="Shape 357">
            <a:extLst>
              <a:ext uri="{FF2B5EF4-FFF2-40B4-BE49-F238E27FC236}">
                <a16:creationId xmlns:a16="http://schemas.microsoft.com/office/drawing/2014/main" id="{63903B4F-D061-410B-83AF-73B9D55DF7CC}"/>
              </a:ext>
            </a:extLst>
          </p:cNvPr>
          <p:cNvPicPr preferRelativeResize="0"/>
          <p:nvPr/>
        </p:nvPicPr>
        <p:blipFill rotWithShape="1">
          <a:blip r:embed="rId7">
            <a:alphaModFix/>
          </a:blip>
          <a:srcRect/>
          <a:stretch/>
        </p:blipFill>
        <p:spPr>
          <a:xfrm>
            <a:off x="27592939" y="19680957"/>
            <a:ext cx="2193360" cy="2004315"/>
          </a:xfrm>
          <a:prstGeom prst="rect">
            <a:avLst/>
          </a:prstGeom>
          <a:noFill/>
          <a:ln>
            <a:noFill/>
          </a:ln>
          <a:effectLst>
            <a:outerShdw blurRad="50800" dist="38100" dir="18900000" algn="bl" rotWithShape="0">
              <a:srgbClr val="000000">
                <a:alpha val="40000"/>
              </a:srgbClr>
            </a:outerShdw>
          </a:effectLst>
        </p:spPr>
      </p:pic>
      <p:pic>
        <p:nvPicPr>
          <p:cNvPr id="116" name="Picture 115" descr="A screen shot of a computer&#10;&#10;Description automatically generated">
            <a:extLst>
              <a:ext uri="{FF2B5EF4-FFF2-40B4-BE49-F238E27FC236}">
                <a16:creationId xmlns:a16="http://schemas.microsoft.com/office/drawing/2014/main" id="{D32F83CC-A52A-43BD-B463-471DB41AABDE}"/>
              </a:ext>
            </a:extLst>
          </p:cNvPr>
          <p:cNvPicPr>
            <a:picLocks noChangeAspect="1"/>
          </p:cNvPicPr>
          <p:nvPr/>
        </p:nvPicPr>
        <p:blipFill rotWithShape="1">
          <a:blip r:embed="rId8"/>
          <a:srcRect l="8508" t="25163" r="8793" b="20688"/>
          <a:stretch/>
        </p:blipFill>
        <p:spPr>
          <a:xfrm>
            <a:off x="28287770" y="23313069"/>
            <a:ext cx="2738760" cy="1344929"/>
          </a:xfrm>
          <a:prstGeom prst="rect">
            <a:avLst/>
          </a:prstGeom>
        </p:spPr>
      </p:pic>
      <p:pic>
        <p:nvPicPr>
          <p:cNvPr id="117" name="Shape 358">
            <a:extLst>
              <a:ext uri="{FF2B5EF4-FFF2-40B4-BE49-F238E27FC236}">
                <a16:creationId xmlns:a16="http://schemas.microsoft.com/office/drawing/2014/main" id="{BBA658DA-4905-473F-8490-E91AE58C6668}"/>
              </a:ext>
            </a:extLst>
          </p:cNvPr>
          <p:cNvPicPr preferRelativeResize="0"/>
          <p:nvPr/>
        </p:nvPicPr>
        <p:blipFill rotWithShape="1">
          <a:blip r:embed="rId9">
            <a:alphaModFix/>
          </a:blip>
          <a:srcRect/>
          <a:stretch/>
        </p:blipFill>
        <p:spPr>
          <a:xfrm>
            <a:off x="27359564" y="21942989"/>
            <a:ext cx="1125901" cy="1216570"/>
          </a:xfrm>
          <a:prstGeom prst="rect">
            <a:avLst/>
          </a:prstGeom>
          <a:noFill/>
          <a:ln>
            <a:noFill/>
          </a:ln>
        </p:spPr>
      </p:pic>
      <p:pic>
        <p:nvPicPr>
          <p:cNvPr id="119" name="Picture 118" descr="A close up of a sign&#10;&#10;Description automatically generated">
            <a:extLst>
              <a:ext uri="{FF2B5EF4-FFF2-40B4-BE49-F238E27FC236}">
                <a16:creationId xmlns:a16="http://schemas.microsoft.com/office/drawing/2014/main" id="{DBC0AE57-730F-4794-ABC5-C8AFAE35B6B9}"/>
              </a:ext>
            </a:extLst>
          </p:cNvPr>
          <p:cNvPicPr>
            <a:picLocks noChangeAspect="1"/>
          </p:cNvPicPr>
          <p:nvPr/>
        </p:nvPicPr>
        <p:blipFill>
          <a:blip r:embed="rId10"/>
          <a:stretch>
            <a:fillRect/>
          </a:stretch>
        </p:blipFill>
        <p:spPr>
          <a:xfrm>
            <a:off x="29767938" y="19884920"/>
            <a:ext cx="1611380" cy="1611380"/>
          </a:xfrm>
          <a:prstGeom prst="rect">
            <a:avLst/>
          </a:prstGeom>
        </p:spPr>
      </p:pic>
      <p:pic>
        <p:nvPicPr>
          <p:cNvPr id="120" name="Shape 360">
            <a:extLst>
              <a:ext uri="{FF2B5EF4-FFF2-40B4-BE49-F238E27FC236}">
                <a16:creationId xmlns:a16="http://schemas.microsoft.com/office/drawing/2014/main" id="{3377F15B-120D-4AEC-86F8-50CF5FA3251F}"/>
              </a:ext>
            </a:extLst>
          </p:cNvPr>
          <p:cNvPicPr preferRelativeResize="0"/>
          <p:nvPr/>
        </p:nvPicPr>
        <p:blipFill rotWithShape="1">
          <a:blip r:embed="rId11">
            <a:alphaModFix/>
          </a:blip>
          <a:srcRect/>
          <a:stretch/>
        </p:blipFill>
        <p:spPr>
          <a:xfrm>
            <a:off x="26510683" y="472963"/>
            <a:ext cx="1644560" cy="1981424"/>
          </a:xfrm>
          <a:prstGeom prst="rect">
            <a:avLst/>
          </a:prstGeom>
          <a:noFill/>
          <a:ln>
            <a:noFill/>
          </a:ln>
        </p:spPr>
      </p:pic>
      <p:pic>
        <p:nvPicPr>
          <p:cNvPr id="3083" name="Picture 1">
            <a:extLst>
              <a:ext uri="{FF2B5EF4-FFF2-40B4-BE49-F238E27FC236}">
                <a16:creationId xmlns:a16="http://schemas.microsoft.com/office/drawing/2014/main" id="{0C9B420A-B218-4E9B-BED4-B7E6AF97AD58}"/>
              </a:ext>
            </a:extLst>
          </p:cNvPr>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29219665" y="21767745"/>
            <a:ext cx="1536221" cy="15326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6" name="Picture 2"/>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11247025" y="23731764"/>
            <a:ext cx="5212176" cy="52287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7" name="Picture 3"/>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2007625" y="18883971"/>
            <a:ext cx="8928345" cy="85153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8" name="Picture 4" descr="C:\Users\subir\Downloads\WhatsApp Image 2020-04-26 at 12.29.21 AM (2).jpeg"/>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2306383" y="29556538"/>
            <a:ext cx="4004093" cy="8463076"/>
          </a:xfrm>
          <a:prstGeom prst="rect">
            <a:avLst/>
          </a:prstGeom>
          <a:noFill/>
          <a:extLst>
            <a:ext uri="{909E8E84-426E-40DD-AFC4-6F175D3DCCD1}">
              <a14:hiddenFill xmlns:a14="http://schemas.microsoft.com/office/drawing/2010/main">
                <a:solidFill>
                  <a:srgbClr val="FFFFFF"/>
                </a:solidFill>
              </a14:hiddenFill>
            </a:ext>
          </a:extLst>
        </p:spPr>
      </p:pic>
      <p:pic>
        <p:nvPicPr>
          <p:cNvPr id="1029" name="Picture 5" descr="C:\Users\subir\Downloads\WhatsApp Image 2020-04-26 at 12.29.21 AM (3).jpeg"/>
          <p:cNvPicPr>
            <a:picLocks noChangeAspect="1" noChangeArrowheads="1"/>
          </p:cNvPicPr>
          <p:nvPr/>
        </p:nvPicPr>
        <p:blipFill>
          <a:blip r:embed="rId16" cstate="print">
            <a:extLst>
              <a:ext uri="{28A0092B-C50C-407E-A947-70E740481C1C}">
                <a14:useLocalDpi xmlns:a14="http://schemas.microsoft.com/office/drawing/2010/main" val="0"/>
              </a:ext>
            </a:extLst>
          </a:blip>
          <a:srcRect/>
          <a:stretch>
            <a:fillRect/>
          </a:stretch>
        </p:blipFill>
        <p:spPr bwMode="auto">
          <a:xfrm>
            <a:off x="7413523" y="29556538"/>
            <a:ext cx="4030174" cy="8508145"/>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2"/>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16831609" y="23731765"/>
            <a:ext cx="4511225" cy="52287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 name="Picture 2" descr="C:\Users\subir\Downloads\WhatsApp Image 2020-04-26 at 12.29.21 AM (1).jpeg"/>
          <p:cNvPicPr>
            <a:picLocks noChangeAspect="1" noChangeArrowheads="1"/>
          </p:cNvPicPr>
          <p:nvPr/>
        </p:nvPicPr>
        <p:blipFill>
          <a:blip r:embed="rId18" cstate="print">
            <a:extLst>
              <a:ext uri="{28A0092B-C50C-407E-A947-70E740481C1C}">
                <a14:useLocalDpi xmlns:a14="http://schemas.microsoft.com/office/drawing/2010/main" val="0"/>
              </a:ext>
            </a:extLst>
          </a:blip>
          <a:srcRect/>
          <a:stretch>
            <a:fillRect/>
          </a:stretch>
        </p:blipFill>
        <p:spPr bwMode="auto">
          <a:xfrm>
            <a:off x="12299335" y="29556538"/>
            <a:ext cx="4030174" cy="8508145"/>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descr="C:\Users\subir\Downloads\WhatsApp Image 2020-04-26 at 12.29.21 AM.jpeg"/>
          <p:cNvPicPr>
            <a:picLocks noChangeAspect="1"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a:off x="17246463" y="29556538"/>
            <a:ext cx="4025417" cy="8508145"/>
          </a:xfrm>
          <a:prstGeom prst="rect">
            <a:avLst/>
          </a:prstGeom>
          <a:noFill/>
          <a:extLst>
            <a:ext uri="{909E8E84-426E-40DD-AFC4-6F175D3DCCD1}">
              <a14:hiddenFill xmlns:a14="http://schemas.microsoft.com/office/drawing/2010/main">
                <a:solidFill>
                  <a:srgbClr val="FFFFFF"/>
                </a:solidFill>
              </a14:hiddenFill>
            </a:ext>
          </a:extLst>
        </p:spPr>
      </p:pic>
      <p:sp>
        <p:nvSpPr>
          <p:cNvPr id="49" name="Text Box 19">
            <a:extLst>
              <a:ext uri="{FF2B5EF4-FFF2-40B4-BE49-F238E27FC236}">
                <a16:creationId xmlns:a16="http://schemas.microsoft.com/office/drawing/2014/main" id="{7A785302-B6F8-4DC5-B6B8-CAAA40107EF0}"/>
              </a:ext>
            </a:extLst>
          </p:cNvPr>
          <p:cNvSpPr txBox="1">
            <a:spLocks noChangeArrowheads="1"/>
          </p:cNvSpPr>
          <p:nvPr/>
        </p:nvSpPr>
        <p:spPr bwMode="auto">
          <a:xfrm>
            <a:off x="13440224" y="38299830"/>
            <a:ext cx="5562600" cy="900128"/>
          </a:xfrm>
          <a:prstGeom prst="roundRect">
            <a:avLst>
              <a:gd name="adj" fmla="val 33031"/>
            </a:avLst>
          </a:prstGeom>
          <a:solidFill>
            <a:srgbClr val="081E3F"/>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0">
            <a:scrgbClr r="0" g="0" b="0"/>
          </a:lnRef>
          <a:fillRef idx="0">
            <a:scrgbClr r="0" g="0" b="0"/>
          </a:fillRef>
          <a:effectRef idx="0">
            <a:scrgbClr r="0" g="0" b="0"/>
          </a:effectRef>
          <a:fontRef idx="minor">
            <a:schemeClr val="lt1"/>
          </a:fontRef>
        </p:style>
        <p:txBody>
          <a:bodyPr lIns="98655" tIns="49327" rIns="98655" bIns="49327">
            <a:spAutoFit/>
          </a:bodyPr>
          <a:lstStyle>
            <a:lvl1pPr defTabSz="985838">
              <a:defRPr sz="8400">
                <a:solidFill>
                  <a:schemeClr val="tx1"/>
                </a:solidFill>
                <a:latin typeface="Arial" panose="020B0604020202020204" pitchFamily="34" charset="0"/>
                <a:ea typeface="ＭＳ Ｐゴシック" panose="020B0600070205080204" pitchFamily="34" charset="-128"/>
              </a:defRPr>
            </a:lvl1pPr>
            <a:lvl2pPr marL="742950" indent="-285750" defTabSz="985838">
              <a:defRPr sz="8400">
                <a:solidFill>
                  <a:schemeClr val="tx1"/>
                </a:solidFill>
                <a:latin typeface="Arial" panose="020B0604020202020204" pitchFamily="34" charset="0"/>
                <a:ea typeface="ＭＳ Ｐゴシック" panose="020B0600070205080204" pitchFamily="34" charset="-128"/>
              </a:defRPr>
            </a:lvl2pPr>
            <a:lvl3pPr marL="1143000" indent="-228600" defTabSz="985838">
              <a:defRPr sz="8400">
                <a:solidFill>
                  <a:schemeClr val="tx1"/>
                </a:solidFill>
                <a:latin typeface="Arial" panose="020B0604020202020204" pitchFamily="34" charset="0"/>
                <a:ea typeface="ＭＳ Ｐゴシック" panose="020B0600070205080204" pitchFamily="34" charset="-128"/>
              </a:defRPr>
            </a:lvl3pPr>
            <a:lvl4pPr marL="1600200" indent="-228600" defTabSz="985838">
              <a:defRPr sz="8400">
                <a:solidFill>
                  <a:schemeClr val="tx1"/>
                </a:solidFill>
                <a:latin typeface="Arial" panose="020B0604020202020204" pitchFamily="34" charset="0"/>
                <a:ea typeface="ＭＳ Ｐゴシック" panose="020B0600070205080204" pitchFamily="34" charset="-128"/>
              </a:defRPr>
            </a:lvl4pPr>
            <a:lvl5pPr marL="2057400" indent="-228600" defTabSz="985838">
              <a:defRPr sz="8400">
                <a:solidFill>
                  <a:schemeClr val="tx1"/>
                </a:solidFill>
                <a:latin typeface="Arial" panose="020B0604020202020204" pitchFamily="34" charset="0"/>
                <a:ea typeface="ＭＳ Ｐゴシック" panose="020B0600070205080204" pitchFamily="34" charset="-128"/>
              </a:defRPr>
            </a:lvl5pPr>
            <a:lvl6pPr marL="25146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6pPr>
            <a:lvl7pPr marL="29718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7pPr>
            <a:lvl8pPr marL="34290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8pPr>
            <a:lvl9pPr marL="38862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9pPr>
          </a:lstStyle>
          <a:p>
            <a:pPr algn="ctr" eaLnBrk="1" hangingPunct="1">
              <a:spcBef>
                <a:spcPct val="50000"/>
              </a:spcBef>
              <a:defRPr/>
            </a:pPr>
            <a:r>
              <a:rPr lang="en-US" altLang="en-US" sz="4100" dirty="0">
                <a:ln w="0">
                  <a:solidFill>
                    <a:srgbClr val="CC9900"/>
                  </a:solidFill>
                </a:ln>
                <a:solidFill>
                  <a:srgbClr val="CC9900"/>
                </a:solidFill>
                <a:effectLst>
                  <a:outerShdw blurRad="38100" dist="19050" dir="2700000" algn="tl" rotWithShape="0">
                    <a:schemeClr val="dk1">
                      <a:alpha val="40000"/>
                    </a:schemeClr>
                  </a:outerShdw>
                </a:effectLst>
              </a:rPr>
              <a:t>Summary</a:t>
            </a:r>
          </a:p>
        </p:txBody>
      </p:sp>
    </p:spTree>
  </p:cSld>
  <p:clrMapOvr>
    <a:masterClrMapping/>
  </p:clrMapOvr>
</p:sld>
</file>

<file path=ppt/theme/theme1.xml><?xml version="1.0" encoding="utf-8"?>
<a:theme xmlns:a="http://schemas.openxmlformats.org/drawingml/2006/main" name="Diseño predeterminado">
  <a:themeElements>
    <a:clrScheme name="Diseño predeterminad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iseño predeterminado">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4284663" rtl="0" eaLnBrk="1" fontAlgn="base" latinLnBrk="0" hangingPunct="1">
          <a:lnSpc>
            <a:spcPct val="100000"/>
          </a:lnSpc>
          <a:spcBef>
            <a:spcPct val="0"/>
          </a:spcBef>
          <a:spcAft>
            <a:spcPct val="0"/>
          </a:spcAft>
          <a:buClrTx/>
          <a:buSzTx/>
          <a:buFontTx/>
          <a:buNone/>
          <a:tabLst/>
          <a:defRPr kumimoji="0" lang="en-US" sz="84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4284663" rtl="0" eaLnBrk="1" fontAlgn="base" latinLnBrk="0" hangingPunct="1">
          <a:lnSpc>
            <a:spcPct val="100000"/>
          </a:lnSpc>
          <a:spcBef>
            <a:spcPct val="0"/>
          </a:spcBef>
          <a:spcAft>
            <a:spcPct val="0"/>
          </a:spcAft>
          <a:buClrTx/>
          <a:buSzTx/>
          <a:buFontTx/>
          <a:buNone/>
          <a:tabLst/>
          <a:defRPr kumimoji="0" lang="en-US" sz="8400" b="0" i="0" u="none" strike="noStrike" cap="none" normalizeH="0" baseline="0" smtClean="0">
            <a:ln>
              <a:noFill/>
            </a:ln>
            <a:solidFill>
              <a:schemeClr val="tx1"/>
            </a:solidFill>
            <a:effectLst/>
            <a:latin typeface="Arial" charset="0"/>
          </a:defRPr>
        </a:defPPr>
      </a:lstStyle>
    </a:lnDef>
  </a:objectDefaults>
  <a:extraClrSchemeLst>
    <a:extraClrScheme>
      <a:clrScheme name="Diseño predeterminad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iseño predeterminado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iseño predeterminado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iseño predeterminado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iseño predeterminado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iseño predeterminado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iseño predeterminado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iseño predeterminado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iseño predeterminado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iseño predeterminado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iseño predeterminado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iseño predeterminado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5CCB4381D0D49049A3E375464706030D" ma:contentTypeVersion="8" ma:contentTypeDescription="Create a new document." ma:contentTypeScope="" ma:versionID="11a04596b0645e1deba19de6bc5dd385">
  <xsd:schema xmlns:xsd="http://www.w3.org/2001/XMLSchema" xmlns:xs="http://www.w3.org/2001/XMLSchema" xmlns:p="http://schemas.microsoft.com/office/2006/metadata/properties" xmlns:ns2="5d610656-f6da-46b1-9092-422d3feedac8" targetNamespace="http://schemas.microsoft.com/office/2006/metadata/properties" ma:root="true" ma:fieldsID="c464f8dca0cbd055e054c52bbd1ef681" ns2:_="">
    <xsd:import namespace="5d610656-f6da-46b1-9092-422d3feedac8"/>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AutoTags" minOccurs="0"/>
                <xsd:element ref="ns2:MediaServiceGenerationTime" minOccurs="0"/>
                <xsd:element ref="ns2:MediaServiceEventHashCode"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d610656-f6da-46b1-9092-422d3feedac8"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2" nillable="true" ma:displayName="Tags" ma:internalName="MediaServiceAutoTags"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DA6B1D21-9451-4AB2-8565-E2336E70E3F2}">
  <ds:schemaRefs>
    <ds:schemaRef ds:uri="http://schemas.microsoft.com/sharepoint/v3/contenttype/forms"/>
  </ds:schemaRefs>
</ds:datastoreItem>
</file>

<file path=customXml/itemProps2.xml><?xml version="1.0" encoding="utf-8"?>
<ds:datastoreItem xmlns:ds="http://schemas.openxmlformats.org/officeDocument/2006/customXml" ds:itemID="{EA21ED6A-BA3E-40FE-A0A1-AEEB4E8AE47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5d610656-f6da-46b1-9092-422d3feedac8"/>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9E58EC9B-A8EA-4479-A143-8B23823F3B2B}">
  <ds:schemaRefs>
    <ds:schemaRef ds:uri="http://purl.org/dc/dcmitype/"/>
    <ds:schemaRef ds:uri="5d610656-f6da-46b1-9092-422d3feedac8"/>
    <ds:schemaRef ds:uri="http://schemas.microsoft.com/office/2006/metadata/properties"/>
    <ds:schemaRef ds:uri="http://schemas.microsoft.com/office/2006/documentManagement/types"/>
    <ds:schemaRef ds:uri="http://schemas.openxmlformats.org/package/2006/metadata/core-properties"/>
    <ds:schemaRef ds:uri="http://purl.org/dc/terms/"/>
    <ds:schemaRef ds:uri="http://schemas.microsoft.com/office/infopath/2007/PartnerControls"/>
    <ds:schemaRef ds:uri="http://www.w3.org/XML/1998/namespace"/>
    <ds:schemaRef ds:uri="http://purl.org/dc/elements/1.1/"/>
  </ds:schemaRefs>
</ds:datastoreItem>
</file>

<file path=docProps/app.xml><?xml version="1.0" encoding="utf-8"?>
<Properties xmlns="http://schemas.openxmlformats.org/officeDocument/2006/extended-properties" xmlns:vt="http://schemas.openxmlformats.org/officeDocument/2006/docPropsVTypes">
  <TotalTime>11901</TotalTime>
  <Words>463</Words>
  <Application>Microsoft Office PowerPoint</Application>
  <PresentationFormat>Custom</PresentationFormat>
  <Paragraphs>40</Paragraphs>
  <Slides>1</Slides>
  <Notes>1</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vt:i4>
      </vt:variant>
    </vt:vector>
  </HeadingPairs>
  <TitlesOfParts>
    <vt:vector size="4" baseType="lpstr">
      <vt:lpstr>Arial</vt:lpstr>
      <vt:lpstr>Calibri</vt:lpstr>
      <vt:lpstr>Diseño predeterminado</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Diapositiva 1</dc:title>
  <dc:creator>Me</dc:creator>
  <cp:lastModifiedBy>Hairon Martin</cp:lastModifiedBy>
  <cp:revision>82</cp:revision>
  <dcterms:created xsi:type="dcterms:W3CDTF">2012-11-19T15:27:41Z</dcterms:created>
  <dcterms:modified xsi:type="dcterms:W3CDTF">2020-04-26T17:49:39Z</dcterms:modified>
</cp:coreProperties>
</file>