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4"/>
  </p:sldMasterIdLst>
  <p:notesMasterIdLst>
    <p:notesMasterId r:id="rId8"/>
  </p:notesMasterIdLst>
  <p:handoutMasterIdLst>
    <p:handoutMasterId r:id="rId9"/>
  </p:handoutMasterIdLst>
  <p:sldIdLst>
    <p:sldId id="256" r:id="rId5"/>
    <p:sldId id="366" r:id="rId6"/>
    <p:sldId id="355" r:id="rId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1D0B8B"/>
    <a:srgbClr val="1F36E1"/>
    <a:srgbClr val="1FE11F"/>
    <a:srgbClr val="00FF00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B7AE0D-082A-4055-97ED-B9FE78658EA1}" v="1" dt="2020-04-14T19:44:53.3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5" autoAdjust="0"/>
    <p:restoredTop sz="93537" autoAdjust="0"/>
  </p:normalViewPr>
  <p:slideViewPr>
    <p:cSldViewPr snapToObjects="1">
      <p:cViewPr>
        <p:scale>
          <a:sx n="116" d="100"/>
          <a:sy n="116" d="100"/>
        </p:scale>
        <p:origin x="-154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eban Huezo" userId="240553e7-6a0c-40b1-9b4d-1e799c6042cf" providerId="ADAL" clId="{4EB7AE0D-082A-4055-97ED-B9FE78658EA1}"/>
    <pc:docChg chg="modSld sldOrd">
      <pc:chgData name="Esteban Huezo" userId="240553e7-6a0c-40b1-9b4d-1e799c6042cf" providerId="ADAL" clId="{4EB7AE0D-082A-4055-97ED-B9FE78658EA1}" dt="2020-04-14T19:44:53.360" v="0"/>
      <pc:docMkLst>
        <pc:docMk/>
      </pc:docMkLst>
      <pc:sldChg chg="ord">
        <pc:chgData name="Esteban Huezo" userId="240553e7-6a0c-40b1-9b4d-1e799c6042cf" providerId="ADAL" clId="{4EB7AE0D-082A-4055-97ED-B9FE78658EA1}" dt="2020-04-14T19:44:53.360" v="0"/>
        <pc:sldMkLst>
          <pc:docMk/>
          <pc:sldMk cId="0" sldId="25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6602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tx2">
                    <a:lumMod val="50000"/>
                  </a:schemeClr>
                </a:solidFill>
                <a:ea typeface="ＭＳ Ｐゴシック" pitchFamily="34" charset="-128"/>
              </a:rPr>
              <a:t>     April 27, 2020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46824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2800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pitchFamily="34" charset="-128"/>
              </a:rPr>
              <a:t>Installation and Maintenance </a:t>
            </a:r>
            <a:r>
              <a:rPr lang="en-US" altLang="en-US" sz="2800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pitchFamily="34" charset="-128"/>
              </a:rPr>
              <a:t/>
            </a:r>
            <a:br>
              <a:rPr lang="en-US" altLang="en-US" sz="2800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pitchFamily="34" charset="-128"/>
              </a:rPr>
            </a:br>
            <a:r>
              <a:rPr lang="en-US" altLang="en-US" sz="2800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pitchFamily="34" charset="-128"/>
              </a:rPr>
              <a:t>Spring 2020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9B28B86-E4F4-4BCF-8C73-B79DCEBD698F}"/>
              </a:ext>
            </a:extLst>
          </p:cNvPr>
          <p:cNvSpPr txBox="1"/>
          <p:nvPr/>
        </p:nvSpPr>
        <p:spPr>
          <a:xfrm>
            <a:off x="2114550" y="1320697"/>
            <a:ext cx="4914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000" dirty="0">
                <a:ln w="0"/>
                <a:solidFill>
                  <a:srgbClr val="1D0B8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SKILLCOURT v12.0</a:t>
            </a:r>
            <a:endParaRPr lang="en-US" sz="4000" dirty="0">
              <a:ln w="0"/>
              <a:solidFill>
                <a:srgbClr val="1D0B8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1BD8D67-08E1-4843-A84C-A03A81DFCDE2}"/>
              </a:ext>
            </a:extLst>
          </p:cNvPr>
          <p:cNvSpPr txBox="1"/>
          <p:nvPr/>
        </p:nvSpPr>
        <p:spPr>
          <a:xfrm>
            <a:off x="533400" y="3759368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Team Members: Hairon Martin, </a:t>
            </a:r>
            <a:r>
              <a:rPr lang="en-US" altLang="en-US" sz="24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Yasmani</a:t>
            </a:r>
            <a: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en-US" sz="24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Subirat</a:t>
            </a:r>
            <a: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b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Product Owner: </a:t>
            </a:r>
            <a:r>
              <a:rPr lang="en-US" altLang="en-US" sz="24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Guðmundur</a:t>
            </a:r>
            <a: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en-US" sz="24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Traustason</a:t>
            </a:r>
            <a: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b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en-US" altLang="en-US" sz="2400" dirty="0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Professor: Masoud </a:t>
            </a:r>
            <a:r>
              <a:rPr lang="en-US" altLang="en-US" sz="2400" dirty="0" err="1">
                <a:ln w="0"/>
                <a:solidFill>
                  <a:srgbClr val="001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Sadjadi</a:t>
            </a:r>
            <a:endParaRPr lang="en-US" sz="2400" dirty="0">
              <a:ln w="0"/>
              <a:solidFill>
                <a:srgbClr val="001D4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7746F4-B666-4B4B-A0AF-20686736A6CC}"/>
              </a:ext>
            </a:extLst>
          </p:cNvPr>
          <p:cNvSpPr txBox="1"/>
          <p:nvPr/>
        </p:nvSpPr>
        <p:spPr>
          <a:xfrm>
            <a:off x="1447800" y="5065219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dirty="0">
                <a:solidFill>
                  <a:srgbClr val="001D4D"/>
                </a:solidFill>
              </a:rPr>
              <a:t>School of Computing and Information Sciences</a:t>
            </a:r>
            <a:br>
              <a:rPr lang="en-US" altLang="en-US" dirty="0">
                <a:solidFill>
                  <a:srgbClr val="001D4D"/>
                </a:solidFill>
              </a:rPr>
            </a:br>
            <a:r>
              <a:rPr lang="en-US" altLang="en-US" dirty="0">
                <a:solidFill>
                  <a:srgbClr val="001D4D"/>
                </a:solidFill>
              </a:rPr>
              <a:t>Florida International University</a:t>
            </a:r>
            <a:endParaRPr lang="en-US" dirty="0">
              <a:solidFill>
                <a:srgbClr val="001D4D"/>
              </a:solidFill>
            </a:endParaRPr>
          </a:p>
        </p:txBody>
      </p:sp>
      <p:pic>
        <p:nvPicPr>
          <p:cNvPr id="10" name="image12.png">
            <a:extLst>
              <a:ext uri="{FF2B5EF4-FFF2-40B4-BE49-F238E27FC236}">
                <a16:creationId xmlns="" xmlns:a16="http://schemas.microsoft.com/office/drawing/2014/main" id="{64C53375-3DEA-47FB-8DCD-C9380646A0EC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3733800" y="2036771"/>
            <a:ext cx="1447800" cy="1620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9000" advTm="6239"/>
    </mc:Choice>
    <mc:Fallback xmlns="">
      <p:transition spd="slow" advTm="623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0B7C4AF9-A436-4509-8895-163E3D16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63" y="533400"/>
            <a:ext cx="7145337" cy="815975"/>
          </a:xfrm>
        </p:spPr>
        <p:txBody>
          <a:bodyPr/>
          <a:lstStyle/>
          <a:p>
            <a:pPr algn="ctr"/>
            <a:r>
              <a:rPr lang="en-US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Software tools</a:t>
            </a:r>
            <a:endParaRPr lang="en-US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4" name="Shape 356">
            <a:extLst>
              <a:ext uri="{FF2B5EF4-FFF2-40B4-BE49-F238E27FC236}">
                <a16:creationId xmlns="" xmlns:a16="http://schemas.microsoft.com/office/drawing/2014/main" id="{C1224514-E2D9-4511-B344-BC5DE31FEEB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1125" y="4710336"/>
            <a:ext cx="566509" cy="664798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16" name="Shape 357">
            <a:extLst>
              <a:ext uri="{FF2B5EF4-FFF2-40B4-BE49-F238E27FC236}">
                <a16:creationId xmlns="" xmlns:a16="http://schemas.microsoft.com/office/drawing/2014/main" id="{06FCD172-9830-4F8F-8FFC-90DE9A3B3B5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49265" y="4614577"/>
            <a:ext cx="670220" cy="699452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18" name="Shape 358">
            <a:extLst>
              <a:ext uri="{FF2B5EF4-FFF2-40B4-BE49-F238E27FC236}">
                <a16:creationId xmlns="" xmlns:a16="http://schemas.microsoft.com/office/drawing/2014/main" id="{6D946884-B54B-4980-AFA6-69126928DB9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39865" y="4738592"/>
            <a:ext cx="492383" cy="60828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itle 1">
            <a:extLst>
              <a:ext uri="{FF2B5EF4-FFF2-40B4-BE49-F238E27FC236}">
                <a16:creationId xmlns="" xmlns:a16="http://schemas.microsoft.com/office/drawing/2014/main" id="{0B7C4AF9-A436-4509-8895-163E3D167B4E}"/>
              </a:ext>
            </a:extLst>
          </p:cNvPr>
          <p:cNvSpPr txBox="1">
            <a:spLocks/>
          </p:cNvSpPr>
          <p:nvPr/>
        </p:nvSpPr>
        <p:spPr bwMode="auto">
          <a:xfrm>
            <a:off x="681125" y="1604319"/>
            <a:ext cx="3890875" cy="251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r>
              <a:rPr lang="en-US" sz="2200" dirty="0" smtClean="0">
                <a:ln w="0"/>
              </a:rPr>
              <a:t>Required:</a:t>
            </a:r>
          </a:p>
          <a:p>
            <a:endParaRPr lang="en-US" sz="2200" dirty="0" smtClean="0">
              <a:ln w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US" sz="2200" dirty="0" smtClean="0">
                <a:ln w="0"/>
              </a:rPr>
              <a:t>Android Studio</a:t>
            </a:r>
          </a:p>
          <a:p>
            <a:pPr lvl="1"/>
            <a:r>
              <a:rPr lang="en-US" sz="2200" dirty="0" smtClean="0">
                <a:ln w="0"/>
              </a:rPr>
              <a:t>- Java </a:t>
            </a:r>
            <a:r>
              <a:rPr lang="en-US" sz="2200" dirty="0">
                <a:ln w="0"/>
              </a:rPr>
              <a:t>(</a:t>
            </a:r>
            <a:r>
              <a:rPr lang="en-US" sz="2200" dirty="0" err="1">
                <a:ln w="0"/>
              </a:rPr>
              <a:t>jdk</a:t>
            </a:r>
            <a:r>
              <a:rPr lang="en-US" sz="2200" dirty="0">
                <a:ln w="0"/>
              </a:rPr>
              <a:t> 8 or higher</a:t>
            </a:r>
            <a:r>
              <a:rPr lang="en-US" sz="2200" dirty="0" smtClean="0">
                <a:ln w="0"/>
              </a:rPr>
              <a:t>)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200" dirty="0" smtClean="0">
                <a:ln w="0"/>
              </a:rPr>
              <a:t>Python 3</a:t>
            </a:r>
          </a:p>
          <a:p>
            <a:r>
              <a:rPr lang="en-US" sz="2200" dirty="0">
                <a:ln w="0"/>
              </a:rPr>
              <a:t>	</a:t>
            </a:r>
            <a:r>
              <a:rPr lang="en-US" sz="2200" dirty="0" smtClean="0">
                <a:ln w="0"/>
              </a:rPr>
              <a:t>- six</a:t>
            </a:r>
          </a:p>
          <a:p>
            <a:r>
              <a:rPr lang="en-US" sz="2200" dirty="0">
                <a:ln w="0"/>
              </a:rPr>
              <a:t>	</a:t>
            </a:r>
            <a:r>
              <a:rPr lang="en-US" sz="2200" dirty="0" smtClean="0">
                <a:ln w="0"/>
              </a:rPr>
              <a:t>- </a:t>
            </a:r>
            <a:r>
              <a:rPr lang="en-US" sz="2200" dirty="0" err="1" smtClean="0">
                <a:ln w="0"/>
              </a:rPr>
              <a:t>zeroconf</a:t>
            </a:r>
            <a:endParaRPr lang="en-US" sz="2200" dirty="0">
              <a:ln w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="" xmlns:a16="http://schemas.microsoft.com/office/drawing/2014/main" id="{0B7C4AF9-A436-4509-8895-163E3D167B4E}"/>
              </a:ext>
            </a:extLst>
          </p:cNvPr>
          <p:cNvSpPr txBox="1">
            <a:spLocks/>
          </p:cNvSpPr>
          <p:nvPr/>
        </p:nvSpPr>
        <p:spPr bwMode="auto">
          <a:xfrm>
            <a:off x="4642021" y="1604319"/>
            <a:ext cx="3433675" cy="1748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r>
              <a:rPr lang="en-US" sz="2200" dirty="0" smtClean="0">
                <a:ln w="0"/>
              </a:rPr>
              <a:t>Optional:</a:t>
            </a:r>
          </a:p>
          <a:p>
            <a:endParaRPr lang="en-US" sz="2200" dirty="0" smtClean="0">
              <a:ln w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US" sz="2200" dirty="0" err="1" smtClean="0">
                <a:ln w="0"/>
              </a:rPr>
              <a:t>Git</a:t>
            </a:r>
            <a:endParaRPr lang="en-US" sz="2200" dirty="0" smtClean="0">
              <a:ln w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US" sz="2200" dirty="0" err="1" smtClean="0">
                <a:ln w="0"/>
              </a:rPr>
              <a:t>StarUML</a:t>
            </a:r>
            <a:endParaRPr lang="en-US" sz="2200" dirty="0" smtClean="0">
              <a:ln w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US" sz="2200" dirty="0" smtClean="0">
                <a:ln w="0"/>
              </a:rPr>
              <a:t>Note++</a:t>
            </a:r>
            <a:endParaRPr lang="en-US" sz="2200" dirty="0">
              <a:ln w="0"/>
            </a:endParaRPr>
          </a:p>
        </p:txBody>
      </p:sp>
      <p:pic>
        <p:nvPicPr>
          <p:cNvPr id="1026" name="Picture 2" descr="C:\Users\subir\Downloads\formation-git-avanc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247" y="4738592"/>
            <a:ext cx="632821" cy="63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subir\Downloads\unname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466" y="4651234"/>
            <a:ext cx="76200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ubir\Downloads\notepad-plus-plu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465" y="4517884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33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9000" advTm="4065"/>
    </mc:Choice>
    <mc:Fallback xmlns="">
      <p:transition spd="slow" advTm="406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514600"/>
            <a:ext cx="7583487" cy="3886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Contact Info:</a:t>
            </a:r>
          </a:p>
          <a:p>
            <a:pPr marL="0" indent="0">
              <a:buNone/>
            </a:pPr>
            <a:r>
              <a:rPr lang="en-US" dirty="0" smtClean="0"/>
              <a:t>Product </a:t>
            </a:r>
            <a:r>
              <a:rPr lang="en-US" dirty="0"/>
              <a:t>Owner: </a:t>
            </a:r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en-US" dirty="0" err="1" smtClean="0"/>
              <a:t>Guðmundur</a:t>
            </a:r>
            <a:r>
              <a:rPr lang="en-US" dirty="0" smtClean="0"/>
              <a:t> </a:t>
            </a:r>
            <a:r>
              <a:rPr lang="en-US" dirty="0" err="1" smtClean="0"/>
              <a:t>Traustason</a:t>
            </a:r>
            <a:r>
              <a:rPr lang="en-US" dirty="0" smtClean="0"/>
              <a:t> - </a:t>
            </a:r>
            <a:r>
              <a:rPr lang="en-US" dirty="0"/>
              <a:t>gummi.traustason@gmail.com</a:t>
            </a:r>
          </a:p>
          <a:p>
            <a:pPr marL="0" indent="0">
              <a:buNone/>
            </a:pPr>
            <a:r>
              <a:rPr lang="en-US" dirty="0" smtClean="0"/>
              <a:t>Developers </a:t>
            </a:r>
            <a:r>
              <a:rPr lang="en-US" dirty="0"/>
              <a:t>Sprint 2020: </a:t>
            </a:r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en-US" dirty="0" err="1" smtClean="0"/>
              <a:t>Hairon</a:t>
            </a:r>
            <a:r>
              <a:rPr lang="en-US" dirty="0" smtClean="0"/>
              <a:t> Martin – hmart069@fiu.edu</a:t>
            </a:r>
          </a:p>
          <a:p>
            <a:pPr>
              <a:buFont typeface="Courier New" pitchFamily="49" charset="0"/>
              <a:buChar char="o"/>
            </a:pPr>
            <a:r>
              <a:rPr lang="en-US" dirty="0" err="1" smtClean="0"/>
              <a:t>Yasmani</a:t>
            </a:r>
            <a:r>
              <a:rPr lang="en-US" dirty="0" smtClean="0"/>
              <a:t> </a:t>
            </a:r>
            <a:r>
              <a:rPr lang="en-US" dirty="0" err="1" smtClean="0"/>
              <a:t>Subirat</a:t>
            </a:r>
            <a:r>
              <a:rPr lang="en-US" dirty="0" smtClean="0"/>
              <a:t> – ysubi001@fiu.edu</a:t>
            </a:r>
            <a:endParaRPr lang="en-US" dirty="0"/>
          </a:p>
          <a:p>
            <a:pPr marL="0" indent="0" algn="ctr">
              <a:buNone/>
            </a:pPr>
            <a:r>
              <a:rPr lang="en-US" sz="4000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Thank you!</a:t>
            </a:r>
          </a:p>
        </p:txBody>
      </p:sp>
      <p:pic>
        <p:nvPicPr>
          <p:cNvPr id="6" name="image12.png">
            <a:extLst>
              <a:ext uri="{FF2B5EF4-FFF2-40B4-BE49-F238E27FC236}">
                <a16:creationId xmlns="" xmlns:a16="http://schemas.microsoft.com/office/drawing/2014/main" id="{72C75F8B-0535-42FA-805D-7B8D6AB3EDE1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6400800" y="4191000"/>
            <a:ext cx="12192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615778" y="1349375"/>
            <a:ext cx="7735887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2575" indent="-282575" algn="l" rtl="0" eaLnBrk="0" fontAlgn="base" hangingPunct="0">
              <a:spcBef>
                <a:spcPts val="2000"/>
              </a:spcBef>
              <a:spcAft>
                <a:spcPct val="0"/>
              </a:spcAft>
              <a:buFont typeface="Wingdings 2" pitchFamily="18" charset="2"/>
              <a:buChar char=""/>
              <a:defRPr sz="2200"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ＭＳ Ｐゴシック" pitchFamily="-111" charset="-128"/>
              </a:defRPr>
            </a:lvl1pPr>
            <a:lvl2pPr marL="577850" indent="-2952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2pPr>
            <a:lvl3pPr marL="860425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3pPr>
            <a:lvl4pPr marL="1143000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4pPr>
            <a:lvl5pPr marL="1425575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</a:rPr>
              <a:t>Github</a:t>
            </a:r>
            <a:r>
              <a:rPr lang="en-US" dirty="0" smtClean="0">
                <a:solidFill>
                  <a:schemeClr val="tx1"/>
                </a:solidFill>
              </a:rPr>
              <a:t> Link: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schemeClr val="tx1"/>
                </a:solidFill>
              </a:rPr>
              <a:t>https</a:t>
            </a:r>
            <a:r>
              <a:rPr lang="en-US" dirty="0">
                <a:solidFill>
                  <a:schemeClr val="tx1"/>
                </a:solidFill>
              </a:rPr>
              <a:t>://github.com/Potassium19/SkillCourt-AndroidApp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922638" y="533400"/>
            <a:ext cx="50292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r>
              <a:rPr lang="en-US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Conclusion:</a:t>
            </a:r>
            <a:endParaRPr lang="en-US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9000" advTm="9003"/>
    </mc:Choice>
    <mc:Fallback xmlns="">
      <p:transition spd="slow" advTm="9003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59C6E6-617C-410E-96D3-A958D65030A7}">
  <ds:schemaRefs>
    <ds:schemaRef ds:uri="http://purl.org/dc/elements/1.1/"/>
    <ds:schemaRef ds:uri="http://purl.org/dc/terms/"/>
    <ds:schemaRef ds:uri="http://schemas.microsoft.com/office/infopath/2007/PartnerControls"/>
    <ds:schemaRef ds:uri="5d610656-f6da-46b1-9092-422d3feedac8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674A6060-EB5B-4CCB-8E5A-959FF51FEA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E1D62C6-6236-4D5D-86F2-C65497B6A6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</TotalTime>
  <Words>82</Words>
  <Application>Microsoft Office PowerPoint</Application>
  <PresentationFormat>On-screen Show (4:3)</PresentationFormat>
  <Paragraphs>31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gold</vt:lpstr>
      <vt:lpstr>PowerPoint Presentation</vt:lpstr>
      <vt:lpstr>Software tools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Hairon Martin</dc:creator>
  <cp:lastModifiedBy>Ysmani Subirat</cp:lastModifiedBy>
  <cp:revision>98</cp:revision>
  <dcterms:created xsi:type="dcterms:W3CDTF">2020-04-18T20:55:33Z</dcterms:created>
  <dcterms:modified xsi:type="dcterms:W3CDTF">2020-04-26T03:23:22Z</dcterms:modified>
</cp:coreProperties>
</file>