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48" r:id="rId4"/>
  </p:sldMasterIdLst>
  <p:notesMasterIdLst>
    <p:notesMasterId r:id="rId5"/>
  </p:notesMasterIdLst>
  <p:sldIdLst>
    <p:sldId id="256" r:id="rId6"/>
  </p:sldIdLst>
  <p:sldSz cy="43891200" cx="329184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3824">
          <p15:clr>
            <a:srgbClr val="A4A3A4"/>
          </p15:clr>
        </p15:guide>
        <p15:guide id="2" pos="10368">
          <p15:clr>
            <a:srgbClr val="A4A3A4"/>
          </p15:clr>
        </p15:guide>
      </p15:sldGuideLst>
    </p:ext>
    <p:ext uri="http://customooxmlschemas.google.com/">
      <go:slidesCustomData xmlns:go="http://customooxmlschemas.google.com/" r:id="rId7" roundtripDataSignature="AMtx7mg1euK4LpLaM29b+EW2OKkQUkDu4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13824" orient="horz"/>
        <p:guide pos="10368"/>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5" Type="http://schemas.openxmlformats.org/officeDocument/2006/relationships/notesMaster" Target="notesMasters/notesMaster1.xml"/><Relationship Id="rId6" Type="http://schemas.openxmlformats.org/officeDocument/2006/relationships/slide" Target="slides/slide1.xml"/><Relationship Id="rId7"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 name="Shape 84"/>
        <p:cNvGrpSpPr/>
        <p:nvPr/>
      </p:nvGrpSpPr>
      <p:grpSpPr>
        <a:xfrm>
          <a:off x="0" y="0"/>
          <a:ext cx="0" cy="0"/>
          <a:chOff x="0" y="0"/>
          <a:chExt cx="0" cy="0"/>
        </a:xfrm>
      </p:grpSpPr>
      <p:sp>
        <p:nvSpPr>
          <p:cNvPr id="85" name="Google Shape;85;p1:notes"/>
          <p:cNvSpPr/>
          <p:nvPr>
            <p:ph idx="2" type="sldImg"/>
          </p:nvPr>
        </p:nvSpPr>
        <p:spPr>
          <a:xfrm>
            <a:off x="2143125" y="685800"/>
            <a:ext cx="25717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6" name="Google Shape;86;p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7" name="Google Shape;87;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15" name="Shape 15"/>
        <p:cNvGrpSpPr/>
        <p:nvPr/>
      </p:nvGrpSpPr>
      <p:grpSpPr>
        <a:xfrm>
          <a:off x="0" y="0"/>
          <a:ext cx="0" cy="0"/>
          <a:chOff x="0" y="0"/>
          <a:chExt cx="0" cy="0"/>
        </a:xfrm>
      </p:grpSpPr>
      <p:sp>
        <p:nvSpPr>
          <p:cNvPr id="16" name="Google Shape;16;p3"/>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3"/>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Vertical Text" type="vertTx">
  <p:cSld name="VERTICAL_TEXT">
    <p:spTree>
      <p:nvGrpSpPr>
        <p:cNvPr id="72" name="Shape 72"/>
        <p:cNvGrpSpPr/>
        <p:nvPr/>
      </p:nvGrpSpPr>
      <p:grpSpPr>
        <a:xfrm>
          <a:off x="0" y="0"/>
          <a:ext cx="0" cy="0"/>
          <a:chOff x="0" y="0"/>
          <a:chExt cx="0" cy="0"/>
        </a:xfrm>
      </p:grpSpPr>
      <p:sp>
        <p:nvSpPr>
          <p:cNvPr id="73" name="Google Shape;73;p12"/>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74" name="Google Shape;74;p12"/>
          <p:cNvSpPr txBox="1"/>
          <p:nvPr>
            <p:ph idx="1" type="body"/>
          </p:nvPr>
        </p:nvSpPr>
        <p:spPr>
          <a:xfrm rot="5400000">
            <a:off x="1978025" y="9910763"/>
            <a:ext cx="28963938" cy="29627512"/>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5" name="Google Shape;75;p12"/>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12"/>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13"/>
          <p:cNvSpPr txBox="1"/>
          <p:nvPr>
            <p:ph type="title"/>
          </p:nvPr>
        </p:nvSpPr>
        <p:spPr>
          <a:xfrm rot="5400000">
            <a:off x="8844488" y="16778674"/>
            <a:ext cx="37450058" cy="7406878"/>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80" name="Google Shape;80;p13"/>
          <p:cNvSpPr txBox="1"/>
          <p:nvPr>
            <p:ph idx="1" type="body"/>
          </p:nvPr>
        </p:nvSpPr>
        <p:spPr>
          <a:xfrm rot="5400000">
            <a:off x="-6026415" y="9428946"/>
            <a:ext cx="37450058" cy="22106335"/>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81" name="Google Shape;81;p13"/>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13"/>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19" name="Shape 19"/>
        <p:cNvGrpSpPr/>
        <p:nvPr/>
      </p:nvGrpSpPr>
      <p:grpSpPr>
        <a:xfrm>
          <a:off x="0" y="0"/>
          <a:ext cx="0" cy="0"/>
          <a:chOff x="0" y="0"/>
          <a:chExt cx="0" cy="0"/>
        </a:xfrm>
      </p:grpSpPr>
      <p:sp>
        <p:nvSpPr>
          <p:cNvPr id="20" name="Google Shape;20;p4"/>
          <p:cNvSpPr txBox="1"/>
          <p:nvPr>
            <p:ph type="ctrTitle"/>
          </p:nvPr>
        </p:nvSpPr>
        <p:spPr>
          <a:xfrm>
            <a:off x="2469358" y="13635320"/>
            <a:ext cx="27979686" cy="9408459"/>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1" name="Google Shape;21;p4"/>
          <p:cNvSpPr txBox="1"/>
          <p:nvPr>
            <p:ph idx="1" type="subTitle"/>
          </p:nvPr>
        </p:nvSpPr>
        <p:spPr>
          <a:xfrm>
            <a:off x="4937523" y="24872580"/>
            <a:ext cx="23043355" cy="11214847"/>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3000"/>
              </a:spcBef>
              <a:spcAft>
                <a:spcPts val="0"/>
              </a:spcAft>
              <a:buClr>
                <a:schemeClr val="dk1"/>
              </a:buClr>
              <a:buSzPts val="15000"/>
              <a:buFont typeface="Arial"/>
              <a:buNone/>
              <a:defRPr/>
            </a:lvl1pPr>
            <a:lvl2pPr lvl="1" algn="ctr">
              <a:lnSpc>
                <a:spcPct val="100000"/>
              </a:lnSpc>
              <a:spcBef>
                <a:spcPts val="2620"/>
              </a:spcBef>
              <a:spcAft>
                <a:spcPts val="0"/>
              </a:spcAft>
              <a:buClr>
                <a:schemeClr val="dk1"/>
              </a:buClr>
              <a:buSzPts val="13100"/>
              <a:buFont typeface="Arial"/>
              <a:buNone/>
              <a:defRPr/>
            </a:lvl2pPr>
            <a:lvl3pPr lvl="2" algn="ctr">
              <a:lnSpc>
                <a:spcPct val="100000"/>
              </a:lnSpc>
              <a:spcBef>
                <a:spcPts val="2240"/>
              </a:spcBef>
              <a:spcAft>
                <a:spcPts val="0"/>
              </a:spcAft>
              <a:buClr>
                <a:schemeClr val="dk1"/>
              </a:buClr>
              <a:buSzPts val="11200"/>
              <a:buFont typeface="Arial"/>
              <a:buNone/>
              <a:defRPr/>
            </a:lvl3pPr>
            <a:lvl4pPr lvl="3" algn="ctr">
              <a:lnSpc>
                <a:spcPct val="100000"/>
              </a:lnSpc>
              <a:spcBef>
                <a:spcPts val="1880"/>
              </a:spcBef>
              <a:spcAft>
                <a:spcPts val="0"/>
              </a:spcAft>
              <a:buClr>
                <a:schemeClr val="dk1"/>
              </a:buClr>
              <a:buSzPts val="9400"/>
              <a:buFont typeface="Arial"/>
              <a:buNone/>
              <a:defRPr/>
            </a:lvl4pPr>
            <a:lvl5pPr lvl="4" algn="ctr">
              <a:lnSpc>
                <a:spcPct val="100000"/>
              </a:lnSpc>
              <a:spcBef>
                <a:spcPts val="1880"/>
              </a:spcBef>
              <a:spcAft>
                <a:spcPts val="0"/>
              </a:spcAft>
              <a:buClr>
                <a:schemeClr val="dk1"/>
              </a:buClr>
              <a:buSzPts val="9400"/>
              <a:buFont typeface="Arial"/>
              <a:buNone/>
              <a:defRPr/>
            </a:lvl5pPr>
            <a:lvl6pPr lvl="5" algn="ctr">
              <a:lnSpc>
                <a:spcPct val="100000"/>
              </a:lnSpc>
              <a:spcBef>
                <a:spcPts val="1880"/>
              </a:spcBef>
              <a:spcAft>
                <a:spcPts val="0"/>
              </a:spcAft>
              <a:buClr>
                <a:schemeClr val="dk1"/>
              </a:buClr>
              <a:buSzPts val="9400"/>
              <a:buFont typeface="Arial"/>
              <a:buNone/>
              <a:defRPr/>
            </a:lvl6pPr>
            <a:lvl7pPr lvl="6" algn="ctr">
              <a:lnSpc>
                <a:spcPct val="100000"/>
              </a:lnSpc>
              <a:spcBef>
                <a:spcPts val="1880"/>
              </a:spcBef>
              <a:spcAft>
                <a:spcPts val="0"/>
              </a:spcAft>
              <a:buClr>
                <a:schemeClr val="dk1"/>
              </a:buClr>
              <a:buSzPts val="9400"/>
              <a:buFont typeface="Arial"/>
              <a:buNone/>
              <a:defRPr/>
            </a:lvl7pPr>
            <a:lvl8pPr lvl="7" algn="ctr">
              <a:lnSpc>
                <a:spcPct val="100000"/>
              </a:lnSpc>
              <a:spcBef>
                <a:spcPts val="1880"/>
              </a:spcBef>
              <a:spcAft>
                <a:spcPts val="0"/>
              </a:spcAft>
              <a:buClr>
                <a:schemeClr val="dk1"/>
              </a:buClr>
              <a:buSzPts val="9400"/>
              <a:buFont typeface="Arial"/>
              <a:buNone/>
              <a:defRPr/>
            </a:lvl8pPr>
            <a:lvl9pPr lvl="8" algn="ctr">
              <a:lnSpc>
                <a:spcPct val="100000"/>
              </a:lnSpc>
              <a:spcBef>
                <a:spcPts val="1880"/>
              </a:spcBef>
              <a:spcAft>
                <a:spcPts val="0"/>
              </a:spcAft>
              <a:buClr>
                <a:schemeClr val="dk1"/>
              </a:buClr>
              <a:buSzPts val="9400"/>
              <a:buFont typeface="Arial"/>
              <a:buNone/>
              <a:defRPr/>
            </a:lvl9pPr>
          </a:lstStyle>
          <a:p/>
        </p:txBody>
      </p:sp>
      <p:sp>
        <p:nvSpPr>
          <p:cNvPr id="22" name="Google Shape;22;p4"/>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4"/>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4"/>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Content" type="obj">
  <p:cSld name="OBJECT">
    <p:spTree>
      <p:nvGrpSpPr>
        <p:cNvPr id="25" name="Shape 25"/>
        <p:cNvGrpSpPr/>
        <p:nvPr/>
      </p:nvGrpSpPr>
      <p:grpSpPr>
        <a:xfrm>
          <a:off x="0" y="0"/>
          <a:ext cx="0" cy="0"/>
          <a:chOff x="0" y="0"/>
          <a:chExt cx="0" cy="0"/>
        </a:xfrm>
      </p:grpSpPr>
      <p:sp>
        <p:nvSpPr>
          <p:cNvPr id="26" name="Google Shape;26;p5"/>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27" name="Google Shape;27;p5"/>
          <p:cNvSpPr txBox="1"/>
          <p:nvPr>
            <p:ph idx="1" type="body"/>
          </p:nvPr>
        </p:nvSpPr>
        <p:spPr>
          <a:xfrm>
            <a:off x="1646238" y="10242550"/>
            <a:ext cx="29627512" cy="28963938"/>
          </a:xfrm>
          <a:prstGeom prst="rect">
            <a:avLst/>
          </a:prstGeom>
          <a:noFill/>
          <a:ln>
            <a:noFill/>
          </a:ln>
        </p:spPr>
        <p:txBody>
          <a:bodyPr anchorCtr="0" anchor="t" bIns="214225" lIns="428450" spcFirstLastPara="1" rIns="428450" wrap="square" tIns="214225">
            <a:no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5"/>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5"/>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5"/>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31" name="Shape 31"/>
        <p:cNvGrpSpPr/>
        <p:nvPr/>
      </p:nvGrpSpPr>
      <p:grpSpPr>
        <a:xfrm>
          <a:off x="0" y="0"/>
          <a:ext cx="0" cy="0"/>
          <a:chOff x="0" y="0"/>
          <a:chExt cx="0" cy="0"/>
        </a:xfrm>
      </p:grpSpPr>
      <p:sp>
        <p:nvSpPr>
          <p:cNvPr id="32" name="Google Shape;32;p6"/>
          <p:cNvSpPr txBox="1"/>
          <p:nvPr>
            <p:ph type="title"/>
          </p:nvPr>
        </p:nvSpPr>
        <p:spPr>
          <a:xfrm>
            <a:off x="2600326" y="28205209"/>
            <a:ext cx="27980879" cy="8715935"/>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b="1" sz="4000" cap="none"/>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3" name="Google Shape;33;p6"/>
          <p:cNvSpPr txBox="1"/>
          <p:nvPr>
            <p:ph idx="1" type="body"/>
          </p:nvPr>
        </p:nvSpPr>
        <p:spPr>
          <a:xfrm>
            <a:off x="2600326" y="18604006"/>
            <a:ext cx="27980879" cy="960120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00"/>
              </a:spcBef>
              <a:spcAft>
                <a:spcPts val="0"/>
              </a:spcAft>
              <a:buClr>
                <a:schemeClr val="dk1"/>
              </a:buClr>
              <a:buSzPts val="2000"/>
              <a:buFont typeface="Arial"/>
              <a:buNone/>
              <a:defRPr sz="2000"/>
            </a:lvl1pPr>
            <a:lvl2pPr indent="-228600" lvl="1" marL="914400" algn="l">
              <a:lnSpc>
                <a:spcPct val="100000"/>
              </a:lnSpc>
              <a:spcBef>
                <a:spcPts val="360"/>
              </a:spcBef>
              <a:spcAft>
                <a:spcPts val="0"/>
              </a:spcAft>
              <a:buClr>
                <a:schemeClr val="dk1"/>
              </a:buClr>
              <a:buSzPts val="1800"/>
              <a:buFont typeface="Arial"/>
              <a:buNone/>
              <a:defRPr sz="1800"/>
            </a:lvl2pPr>
            <a:lvl3pPr indent="-228600" lvl="2" marL="1371600" algn="l">
              <a:lnSpc>
                <a:spcPct val="100000"/>
              </a:lnSpc>
              <a:spcBef>
                <a:spcPts val="320"/>
              </a:spcBef>
              <a:spcAft>
                <a:spcPts val="0"/>
              </a:spcAft>
              <a:buClr>
                <a:schemeClr val="dk1"/>
              </a:buClr>
              <a:buSzPts val="1600"/>
              <a:buFont typeface="Arial"/>
              <a:buNone/>
              <a:defRPr sz="1600"/>
            </a:lvl3pPr>
            <a:lvl4pPr indent="-228600" lvl="3" marL="1828800" algn="l">
              <a:lnSpc>
                <a:spcPct val="100000"/>
              </a:lnSpc>
              <a:spcBef>
                <a:spcPts val="280"/>
              </a:spcBef>
              <a:spcAft>
                <a:spcPts val="0"/>
              </a:spcAft>
              <a:buClr>
                <a:schemeClr val="dk1"/>
              </a:buClr>
              <a:buSzPts val="1400"/>
              <a:buFont typeface="Arial"/>
              <a:buNone/>
              <a:defRPr sz="1400"/>
            </a:lvl4pPr>
            <a:lvl5pPr indent="-228600" lvl="4" marL="2286000" algn="l">
              <a:lnSpc>
                <a:spcPct val="100000"/>
              </a:lnSpc>
              <a:spcBef>
                <a:spcPts val="280"/>
              </a:spcBef>
              <a:spcAft>
                <a:spcPts val="0"/>
              </a:spcAft>
              <a:buClr>
                <a:schemeClr val="dk1"/>
              </a:buClr>
              <a:buSzPts val="1400"/>
              <a:buFont typeface="Arial"/>
              <a:buNone/>
              <a:defRPr sz="1400"/>
            </a:lvl5pPr>
            <a:lvl6pPr indent="-228600" lvl="5" marL="2743200" algn="l">
              <a:lnSpc>
                <a:spcPct val="100000"/>
              </a:lnSpc>
              <a:spcBef>
                <a:spcPts val="280"/>
              </a:spcBef>
              <a:spcAft>
                <a:spcPts val="0"/>
              </a:spcAft>
              <a:buClr>
                <a:schemeClr val="dk1"/>
              </a:buClr>
              <a:buSzPts val="1400"/>
              <a:buFont typeface="Arial"/>
              <a:buNone/>
              <a:defRPr sz="1400"/>
            </a:lvl6pPr>
            <a:lvl7pPr indent="-228600" lvl="6" marL="3200400" algn="l">
              <a:lnSpc>
                <a:spcPct val="100000"/>
              </a:lnSpc>
              <a:spcBef>
                <a:spcPts val="280"/>
              </a:spcBef>
              <a:spcAft>
                <a:spcPts val="0"/>
              </a:spcAft>
              <a:buClr>
                <a:schemeClr val="dk1"/>
              </a:buClr>
              <a:buSzPts val="1400"/>
              <a:buFont typeface="Arial"/>
              <a:buNone/>
              <a:defRPr sz="1400"/>
            </a:lvl7pPr>
            <a:lvl8pPr indent="-228600" lvl="7" marL="3657600" algn="l">
              <a:lnSpc>
                <a:spcPct val="100000"/>
              </a:lnSpc>
              <a:spcBef>
                <a:spcPts val="280"/>
              </a:spcBef>
              <a:spcAft>
                <a:spcPts val="0"/>
              </a:spcAft>
              <a:buClr>
                <a:schemeClr val="dk1"/>
              </a:buClr>
              <a:buSzPts val="1400"/>
              <a:buFont typeface="Arial"/>
              <a:buNone/>
              <a:defRPr sz="1400"/>
            </a:lvl8pPr>
            <a:lvl9pPr indent="-228600" lvl="8" marL="4114800" algn="l">
              <a:lnSpc>
                <a:spcPct val="100000"/>
              </a:lnSpc>
              <a:spcBef>
                <a:spcPts val="280"/>
              </a:spcBef>
              <a:spcAft>
                <a:spcPts val="0"/>
              </a:spcAft>
              <a:buClr>
                <a:schemeClr val="dk1"/>
              </a:buClr>
              <a:buSzPts val="1400"/>
              <a:buFont typeface="Arial"/>
              <a:buNone/>
              <a:defRPr sz="1400"/>
            </a:lvl9pPr>
          </a:lstStyle>
          <a:p/>
        </p:txBody>
      </p:sp>
      <p:sp>
        <p:nvSpPr>
          <p:cNvPr id="34" name="Google Shape;34;p6"/>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wo Content" type="twoObj">
  <p:cSld name="TWO_OBJECTS">
    <p:spTree>
      <p:nvGrpSpPr>
        <p:cNvPr id="37" name="Shape 37"/>
        <p:cNvGrpSpPr/>
        <p:nvPr/>
      </p:nvGrpSpPr>
      <p:grpSpPr>
        <a:xfrm>
          <a:off x="0" y="0"/>
          <a:ext cx="0" cy="0"/>
          <a:chOff x="0" y="0"/>
          <a:chExt cx="0" cy="0"/>
        </a:xfrm>
      </p:grpSpPr>
      <p:sp>
        <p:nvSpPr>
          <p:cNvPr id="38" name="Google Shape;38;p7"/>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39" name="Google Shape;39;p7"/>
          <p:cNvSpPr txBox="1"/>
          <p:nvPr>
            <p:ph idx="1" type="body"/>
          </p:nvPr>
        </p:nvSpPr>
        <p:spPr>
          <a:xfrm>
            <a:off x="1645445"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40" name="Google Shape;40;p7"/>
          <p:cNvSpPr txBox="1"/>
          <p:nvPr>
            <p:ph idx="2" type="body"/>
          </p:nvPr>
        </p:nvSpPr>
        <p:spPr>
          <a:xfrm>
            <a:off x="16516352" y="10242177"/>
            <a:ext cx="14756606" cy="28964965"/>
          </a:xfrm>
          <a:prstGeom prst="rect">
            <a:avLst/>
          </a:prstGeom>
          <a:noFill/>
          <a:ln>
            <a:noFill/>
          </a:ln>
        </p:spPr>
        <p:txBody>
          <a:bodyPr anchorCtr="0" anchor="t" bIns="214225" lIns="428450" spcFirstLastPara="1" rIns="428450" wrap="square" tIns="214225">
            <a:noAutofit/>
          </a:bodyPr>
          <a:lstStyle>
            <a:lvl1pPr indent="-406400" lvl="0" marL="457200" algn="l">
              <a:lnSpc>
                <a:spcPct val="100000"/>
              </a:lnSpc>
              <a:spcBef>
                <a:spcPts val="560"/>
              </a:spcBef>
              <a:spcAft>
                <a:spcPts val="0"/>
              </a:spcAft>
              <a:buClr>
                <a:schemeClr val="dk1"/>
              </a:buClr>
              <a:buSzPts val="2800"/>
              <a:buFont typeface="Arial"/>
              <a:buChar char="•"/>
              <a:defRPr sz="2800"/>
            </a:lvl1pPr>
            <a:lvl2pPr indent="-381000" lvl="1" marL="914400" algn="l">
              <a:lnSpc>
                <a:spcPct val="100000"/>
              </a:lnSpc>
              <a:spcBef>
                <a:spcPts val="480"/>
              </a:spcBef>
              <a:spcAft>
                <a:spcPts val="0"/>
              </a:spcAft>
              <a:buClr>
                <a:schemeClr val="dk1"/>
              </a:buClr>
              <a:buSzPts val="2400"/>
              <a:buFont typeface="Arial"/>
              <a:buChar char="–"/>
              <a:defRPr sz="2400"/>
            </a:lvl2pPr>
            <a:lvl3pPr indent="-355600" lvl="2" marL="1371600" algn="l">
              <a:lnSpc>
                <a:spcPct val="100000"/>
              </a:lnSpc>
              <a:spcBef>
                <a:spcPts val="400"/>
              </a:spcBef>
              <a:spcAft>
                <a:spcPts val="0"/>
              </a:spcAft>
              <a:buClr>
                <a:schemeClr val="dk1"/>
              </a:buClr>
              <a:buSzPts val="2000"/>
              <a:buFont typeface="Arial"/>
              <a:buChar char="•"/>
              <a:defRPr sz="2000"/>
            </a:lvl3pPr>
            <a:lvl4pPr indent="-342900" lvl="3" marL="1828800" algn="l">
              <a:lnSpc>
                <a:spcPct val="100000"/>
              </a:lnSpc>
              <a:spcBef>
                <a:spcPts val="360"/>
              </a:spcBef>
              <a:spcAft>
                <a:spcPts val="0"/>
              </a:spcAft>
              <a:buClr>
                <a:schemeClr val="dk1"/>
              </a:buClr>
              <a:buSzPts val="1800"/>
              <a:buFont typeface="Arial"/>
              <a:buChar char="–"/>
              <a:defRPr sz="1800"/>
            </a:lvl4pPr>
            <a:lvl5pPr indent="-342900" lvl="4" marL="2286000" algn="l">
              <a:lnSpc>
                <a:spcPct val="100000"/>
              </a:lnSpc>
              <a:spcBef>
                <a:spcPts val="360"/>
              </a:spcBef>
              <a:spcAft>
                <a:spcPts val="0"/>
              </a:spcAft>
              <a:buClr>
                <a:schemeClr val="dk1"/>
              </a:buClr>
              <a:buSzPts val="1800"/>
              <a:buFont typeface="Arial"/>
              <a:buChar char="»"/>
              <a:defRPr sz="1800"/>
            </a:lvl5pPr>
            <a:lvl6pPr indent="-342900" lvl="5" marL="2743200" algn="l">
              <a:lnSpc>
                <a:spcPct val="100000"/>
              </a:lnSpc>
              <a:spcBef>
                <a:spcPts val="360"/>
              </a:spcBef>
              <a:spcAft>
                <a:spcPts val="0"/>
              </a:spcAft>
              <a:buClr>
                <a:schemeClr val="dk1"/>
              </a:buClr>
              <a:buSzPts val="1800"/>
              <a:buFont typeface="Arial"/>
              <a:buChar char="»"/>
              <a:defRPr sz="1800"/>
            </a:lvl6pPr>
            <a:lvl7pPr indent="-342900" lvl="6" marL="3200400" algn="l">
              <a:lnSpc>
                <a:spcPct val="100000"/>
              </a:lnSpc>
              <a:spcBef>
                <a:spcPts val="360"/>
              </a:spcBef>
              <a:spcAft>
                <a:spcPts val="0"/>
              </a:spcAft>
              <a:buClr>
                <a:schemeClr val="dk1"/>
              </a:buClr>
              <a:buSzPts val="1800"/>
              <a:buFont typeface="Arial"/>
              <a:buChar char="»"/>
              <a:defRPr sz="1800"/>
            </a:lvl7pPr>
            <a:lvl8pPr indent="-342900" lvl="7" marL="3657600" algn="l">
              <a:lnSpc>
                <a:spcPct val="100000"/>
              </a:lnSpc>
              <a:spcBef>
                <a:spcPts val="360"/>
              </a:spcBef>
              <a:spcAft>
                <a:spcPts val="0"/>
              </a:spcAft>
              <a:buClr>
                <a:schemeClr val="dk1"/>
              </a:buClr>
              <a:buSzPts val="1800"/>
              <a:buFont typeface="Arial"/>
              <a:buChar char="»"/>
              <a:defRPr sz="1800"/>
            </a:lvl8pPr>
            <a:lvl9pPr indent="-342900" lvl="8" marL="4114800" algn="l">
              <a:lnSpc>
                <a:spcPct val="100000"/>
              </a:lnSpc>
              <a:spcBef>
                <a:spcPts val="360"/>
              </a:spcBef>
              <a:spcAft>
                <a:spcPts val="0"/>
              </a:spcAft>
              <a:buClr>
                <a:schemeClr val="dk1"/>
              </a:buClr>
              <a:buSzPts val="1800"/>
              <a:buFont typeface="Arial"/>
              <a:buChar char="»"/>
              <a:defRPr sz="1800"/>
            </a:lvl9pPr>
          </a:lstStyle>
          <a:p/>
        </p:txBody>
      </p:sp>
      <p:sp>
        <p:nvSpPr>
          <p:cNvPr id="41" name="Google Shape;41;p7"/>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7"/>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7"/>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mparison" type="twoTxTwoObj">
  <p:cSld name="TWO_OBJECTS_WITH_TEXT">
    <p:spTree>
      <p:nvGrpSpPr>
        <p:cNvPr id="44" name="Shape 44"/>
        <p:cNvGrpSpPr/>
        <p:nvPr/>
      </p:nvGrpSpPr>
      <p:grpSpPr>
        <a:xfrm>
          <a:off x="0" y="0"/>
          <a:ext cx="0" cy="0"/>
          <a:chOff x="0" y="0"/>
          <a:chExt cx="0" cy="0"/>
        </a:xfrm>
      </p:grpSpPr>
      <p:sp>
        <p:nvSpPr>
          <p:cNvPr id="45" name="Google Shape;45;p8"/>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46" name="Google Shape;46;p8"/>
          <p:cNvSpPr txBox="1"/>
          <p:nvPr>
            <p:ph idx="1" type="body"/>
          </p:nvPr>
        </p:nvSpPr>
        <p:spPr>
          <a:xfrm>
            <a:off x="1645444" y="9825318"/>
            <a:ext cx="14544675"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47" name="Google Shape;47;p8"/>
          <p:cNvSpPr txBox="1"/>
          <p:nvPr>
            <p:ph idx="2" type="body"/>
          </p:nvPr>
        </p:nvSpPr>
        <p:spPr>
          <a:xfrm>
            <a:off x="1645444" y="13919948"/>
            <a:ext cx="14544675"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48" name="Google Shape;48;p8"/>
          <p:cNvSpPr txBox="1"/>
          <p:nvPr>
            <p:ph idx="3" type="body"/>
          </p:nvPr>
        </p:nvSpPr>
        <p:spPr>
          <a:xfrm>
            <a:off x="16722328" y="9825318"/>
            <a:ext cx="14550628" cy="4094630"/>
          </a:xfrm>
          <a:prstGeom prst="rect">
            <a:avLst/>
          </a:prstGeom>
          <a:noFill/>
          <a:ln>
            <a:noFill/>
          </a:ln>
        </p:spPr>
        <p:txBody>
          <a:bodyPr anchorCtr="0" anchor="b" bIns="214225" lIns="428450" spcFirstLastPara="1" rIns="428450" wrap="square" tIns="214225">
            <a:noAutofit/>
          </a:bodyPr>
          <a:lstStyle>
            <a:lvl1pPr indent="-228600" lvl="0" marL="457200" algn="l">
              <a:lnSpc>
                <a:spcPct val="100000"/>
              </a:lnSpc>
              <a:spcBef>
                <a:spcPts val="480"/>
              </a:spcBef>
              <a:spcAft>
                <a:spcPts val="0"/>
              </a:spcAft>
              <a:buClr>
                <a:schemeClr val="dk1"/>
              </a:buClr>
              <a:buSzPts val="2400"/>
              <a:buFont typeface="Arial"/>
              <a:buNone/>
              <a:defRPr b="1" sz="2400"/>
            </a:lvl1pPr>
            <a:lvl2pPr indent="-228600" lvl="1" marL="914400" algn="l">
              <a:lnSpc>
                <a:spcPct val="100000"/>
              </a:lnSpc>
              <a:spcBef>
                <a:spcPts val="400"/>
              </a:spcBef>
              <a:spcAft>
                <a:spcPts val="0"/>
              </a:spcAft>
              <a:buClr>
                <a:schemeClr val="dk1"/>
              </a:buClr>
              <a:buSzPts val="2000"/>
              <a:buFont typeface="Arial"/>
              <a:buNone/>
              <a:defRPr b="1" sz="2000"/>
            </a:lvl2pPr>
            <a:lvl3pPr indent="-228600" lvl="2" marL="1371600" algn="l">
              <a:lnSpc>
                <a:spcPct val="100000"/>
              </a:lnSpc>
              <a:spcBef>
                <a:spcPts val="360"/>
              </a:spcBef>
              <a:spcAft>
                <a:spcPts val="0"/>
              </a:spcAft>
              <a:buClr>
                <a:schemeClr val="dk1"/>
              </a:buClr>
              <a:buSzPts val="1800"/>
              <a:buFont typeface="Arial"/>
              <a:buNone/>
              <a:defRPr b="1" sz="1800"/>
            </a:lvl3pPr>
            <a:lvl4pPr indent="-228600" lvl="3" marL="1828800" algn="l">
              <a:lnSpc>
                <a:spcPct val="100000"/>
              </a:lnSpc>
              <a:spcBef>
                <a:spcPts val="320"/>
              </a:spcBef>
              <a:spcAft>
                <a:spcPts val="0"/>
              </a:spcAft>
              <a:buClr>
                <a:schemeClr val="dk1"/>
              </a:buClr>
              <a:buSzPts val="1600"/>
              <a:buFont typeface="Arial"/>
              <a:buNone/>
              <a:defRPr b="1" sz="1600"/>
            </a:lvl4pPr>
            <a:lvl5pPr indent="-228600" lvl="4" marL="2286000" algn="l">
              <a:lnSpc>
                <a:spcPct val="100000"/>
              </a:lnSpc>
              <a:spcBef>
                <a:spcPts val="320"/>
              </a:spcBef>
              <a:spcAft>
                <a:spcPts val="0"/>
              </a:spcAft>
              <a:buClr>
                <a:schemeClr val="dk1"/>
              </a:buClr>
              <a:buSzPts val="1600"/>
              <a:buFont typeface="Arial"/>
              <a:buNone/>
              <a:defRPr b="1" sz="1600"/>
            </a:lvl5pPr>
            <a:lvl6pPr indent="-228600" lvl="5" marL="2743200" algn="l">
              <a:lnSpc>
                <a:spcPct val="100000"/>
              </a:lnSpc>
              <a:spcBef>
                <a:spcPts val="320"/>
              </a:spcBef>
              <a:spcAft>
                <a:spcPts val="0"/>
              </a:spcAft>
              <a:buClr>
                <a:schemeClr val="dk1"/>
              </a:buClr>
              <a:buSzPts val="1600"/>
              <a:buFont typeface="Arial"/>
              <a:buNone/>
              <a:defRPr b="1" sz="1600"/>
            </a:lvl6pPr>
            <a:lvl7pPr indent="-228600" lvl="6" marL="3200400" algn="l">
              <a:lnSpc>
                <a:spcPct val="100000"/>
              </a:lnSpc>
              <a:spcBef>
                <a:spcPts val="320"/>
              </a:spcBef>
              <a:spcAft>
                <a:spcPts val="0"/>
              </a:spcAft>
              <a:buClr>
                <a:schemeClr val="dk1"/>
              </a:buClr>
              <a:buSzPts val="1600"/>
              <a:buFont typeface="Arial"/>
              <a:buNone/>
              <a:defRPr b="1" sz="1600"/>
            </a:lvl7pPr>
            <a:lvl8pPr indent="-228600" lvl="7" marL="3657600" algn="l">
              <a:lnSpc>
                <a:spcPct val="100000"/>
              </a:lnSpc>
              <a:spcBef>
                <a:spcPts val="320"/>
              </a:spcBef>
              <a:spcAft>
                <a:spcPts val="0"/>
              </a:spcAft>
              <a:buClr>
                <a:schemeClr val="dk1"/>
              </a:buClr>
              <a:buSzPts val="1600"/>
              <a:buFont typeface="Arial"/>
              <a:buNone/>
              <a:defRPr b="1" sz="1600"/>
            </a:lvl8pPr>
            <a:lvl9pPr indent="-228600" lvl="8" marL="4114800" algn="l">
              <a:lnSpc>
                <a:spcPct val="100000"/>
              </a:lnSpc>
              <a:spcBef>
                <a:spcPts val="320"/>
              </a:spcBef>
              <a:spcAft>
                <a:spcPts val="0"/>
              </a:spcAft>
              <a:buClr>
                <a:schemeClr val="dk1"/>
              </a:buClr>
              <a:buSzPts val="1600"/>
              <a:buFont typeface="Arial"/>
              <a:buNone/>
              <a:defRPr b="1" sz="1600"/>
            </a:lvl9pPr>
          </a:lstStyle>
          <a:p/>
        </p:txBody>
      </p:sp>
      <p:sp>
        <p:nvSpPr>
          <p:cNvPr id="49" name="Google Shape;49;p8"/>
          <p:cNvSpPr txBox="1"/>
          <p:nvPr>
            <p:ph idx="4" type="body"/>
          </p:nvPr>
        </p:nvSpPr>
        <p:spPr>
          <a:xfrm>
            <a:off x="16722328" y="13919948"/>
            <a:ext cx="14550628" cy="25287194"/>
          </a:xfrm>
          <a:prstGeom prst="rect">
            <a:avLst/>
          </a:prstGeom>
          <a:noFill/>
          <a:ln>
            <a:noFill/>
          </a:ln>
        </p:spPr>
        <p:txBody>
          <a:bodyPr anchorCtr="0" anchor="t" bIns="214225" lIns="428450" spcFirstLastPara="1" rIns="428450" wrap="square" tIns="214225">
            <a:noAutofit/>
          </a:bodyPr>
          <a:lstStyle>
            <a:lvl1pPr indent="-381000" lvl="0" marL="457200" algn="l">
              <a:lnSpc>
                <a:spcPct val="100000"/>
              </a:lnSpc>
              <a:spcBef>
                <a:spcPts val="480"/>
              </a:spcBef>
              <a:spcAft>
                <a:spcPts val="0"/>
              </a:spcAft>
              <a:buClr>
                <a:schemeClr val="dk1"/>
              </a:buClr>
              <a:buSzPts val="2400"/>
              <a:buFont typeface="Arial"/>
              <a:buChar char="•"/>
              <a:defRPr sz="2400"/>
            </a:lvl1pPr>
            <a:lvl2pPr indent="-355600" lvl="1" marL="914400" algn="l">
              <a:lnSpc>
                <a:spcPct val="100000"/>
              </a:lnSpc>
              <a:spcBef>
                <a:spcPts val="400"/>
              </a:spcBef>
              <a:spcAft>
                <a:spcPts val="0"/>
              </a:spcAft>
              <a:buClr>
                <a:schemeClr val="dk1"/>
              </a:buClr>
              <a:buSzPts val="2000"/>
              <a:buFont typeface="Arial"/>
              <a:buChar char="–"/>
              <a:defRPr sz="2000"/>
            </a:lvl2pPr>
            <a:lvl3pPr indent="-342900" lvl="2" marL="1371600" algn="l">
              <a:lnSpc>
                <a:spcPct val="100000"/>
              </a:lnSpc>
              <a:spcBef>
                <a:spcPts val="360"/>
              </a:spcBef>
              <a:spcAft>
                <a:spcPts val="0"/>
              </a:spcAft>
              <a:buClr>
                <a:schemeClr val="dk1"/>
              </a:buClr>
              <a:buSzPts val="1800"/>
              <a:buFont typeface="Arial"/>
              <a:buChar char="•"/>
              <a:defRPr sz="1800"/>
            </a:lvl3pPr>
            <a:lvl4pPr indent="-330200" lvl="3" marL="1828800" algn="l">
              <a:lnSpc>
                <a:spcPct val="100000"/>
              </a:lnSpc>
              <a:spcBef>
                <a:spcPts val="320"/>
              </a:spcBef>
              <a:spcAft>
                <a:spcPts val="0"/>
              </a:spcAft>
              <a:buClr>
                <a:schemeClr val="dk1"/>
              </a:buClr>
              <a:buSzPts val="1600"/>
              <a:buFont typeface="Arial"/>
              <a:buChar char="–"/>
              <a:defRPr sz="1600"/>
            </a:lvl4pPr>
            <a:lvl5pPr indent="-330200" lvl="4" marL="2286000" algn="l">
              <a:lnSpc>
                <a:spcPct val="100000"/>
              </a:lnSpc>
              <a:spcBef>
                <a:spcPts val="320"/>
              </a:spcBef>
              <a:spcAft>
                <a:spcPts val="0"/>
              </a:spcAft>
              <a:buClr>
                <a:schemeClr val="dk1"/>
              </a:buClr>
              <a:buSzPts val="1600"/>
              <a:buFont typeface="Arial"/>
              <a:buChar char="»"/>
              <a:defRPr sz="1600"/>
            </a:lvl5pPr>
            <a:lvl6pPr indent="-330200" lvl="5" marL="2743200" algn="l">
              <a:lnSpc>
                <a:spcPct val="100000"/>
              </a:lnSpc>
              <a:spcBef>
                <a:spcPts val="320"/>
              </a:spcBef>
              <a:spcAft>
                <a:spcPts val="0"/>
              </a:spcAft>
              <a:buClr>
                <a:schemeClr val="dk1"/>
              </a:buClr>
              <a:buSzPts val="1600"/>
              <a:buFont typeface="Arial"/>
              <a:buChar char="»"/>
              <a:defRPr sz="1600"/>
            </a:lvl6pPr>
            <a:lvl7pPr indent="-330200" lvl="6" marL="3200400" algn="l">
              <a:lnSpc>
                <a:spcPct val="100000"/>
              </a:lnSpc>
              <a:spcBef>
                <a:spcPts val="320"/>
              </a:spcBef>
              <a:spcAft>
                <a:spcPts val="0"/>
              </a:spcAft>
              <a:buClr>
                <a:schemeClr val="dk1"/>
              </a:buClr>
              <a:buSzPts val="1600"/>
              <a:buFont typeface="Arial"/>
              <a:buChar char="»"/>
              <a:defRPr sz="1600"/>
            </a:lvl7pPr>
            <a:lvl8pPr indent="-330200" lvl="7" marL="3657600" algn="l">
              <a:lnSpc>
                <a:spcPct val="100000"/>
              </a:lnSpc>
              <a:spcBef>
                <a:spcPts val="320"/>
              </a:spcBef>
              <a:spcAft>
                <a:spcPts val="0"/>
              </a:spcAft>
              <a:buClr>
                <a:schemeClr val="dk1"/>
              </a:buClr>
              <a:buSzPts val="1600"/>
              <a:buFont typeface="Arial"/>
              <a:buChar char="»"/>
              <a:defRPr sz="1600"/>
            </a:lvl8pPr>
            <a:lvl9pPr indent="-330200" lvl="8" marL="4114800" algn="l">
              <a:lnSpc>
                <a:spcPct val="100000"/>
              </a:lnSpc>
              <a:spcBef>
                <a:spcPts val="320"/>
              </a:spcBef>
              <a:spcAft>
                <a:spcPts val="0"/>
              </a:spcAft>
              <a:buClr>
                <a:schemeClr val="dk1"/>
              </a:buClr>
              <a:buSzPts val="1600"/>
              <a:buFont typeface="Arial"/>
              <a:buChar char="»"/>
              <a:defRPr sz="1600"/>
            </a:lvl9pPr>
          </a:lstStyle>
          <a:p/>
        </p:txBody>
      </p:sp>
      <p:sp>
        <p:nvSpPr>
          <p:cNvPr id="50" name="Google Shape;50;p8"/>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8"/>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8"/>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53" name="Shape 53"/>
        <p:cNvGrpSpPr/>
        <p:nvPr/>
      </p:nvGrpSpPr>
      <p:grpSpPr>
        <a:xfrm>
          <a:off x="0" y="0"/>
          <a:ext cx="0" cy="0"/>
          <a:chOff x="0" y="0"/>
          <a:chExt cx="0" cy="0"/>
        </a:xfrm>
      </p:grpSpPr>
      <p:sp>
        <p:nvSpPr>
          <p:cNvPr id="54" name="Google Shape;54;p9"/>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55" name="Google Shape;55;p9"/>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9"/>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ontent with Caption" type="objTx">
  <p:cSld name="OBJECT_WITH_CAPTION_TEXT">
    <p:spTree>
      <p:nvGrpSpPr>
        <p:cNvPr id="58" name="Shape 58"/>
        <p:cNvGrpSpPr/>
        <p:nvPr/>
      </p:nvGrpSpPr>
      <p:grpSpPr>
        <a:xfrm>
          <a:off x="0" y="0"/>
          <a:ext cx="0" cy="0"/>
          <a:chOff x="0" y="0"/>
          <a:chExt cx="0" cy="0"/>
        </a:xfrm>
      </p:grpSpPr>
      <p:sp>
        <p:nvSpPr>
          <p:cNvPr id="59" name="Google Shape;59;p10"/>
          <p:cNvSpPr txBox="1"/>
          <p:nvPr>
            <p:ph type="title"/>
          </p:nvPr>
        </p:nvSpPr>
        <p:spPr>
          <a:xfrm>
            <a:off x="1645445" y="1748118"/>
            <a:ext cx="10829926" cy="743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0" name="Google Shape;60;p10"/>
          <p:cNvSpPr txBox="1"/>
          <p:nvPr>
            <p:ph idx="1" type="body"/>
          </p:nvPr>
        </p:nvSpPr>
        <p:spPr>
          <a:xfrm>
            <a:off x="12870656" y="1748118"/>
            <a:ext cx="18402300" cy="37459024"/>
          </a:xfrm>
          <a:prstGeom prst="rect">
            <a:avLst/>
          </a:prstGeom>
          <a:noFill/>
          <a:ln>
            <a:noFill/>
          </a:ln>
        </p:spPr>
        <p:txBody>
          <a:bodyPr anchorCtr="0" anchor="t" bIns="214225" lIns="428450" spcFirstLastPara="1" rIns="428450" wrap="square" tIns="214225">
            <a:noAutofit/>
          </a:bodyPr>
          <a:lstStyle>
            <a:lvl1pPr indent="-431800" lvl="0" marL="457200" algn="l">
              <a:lnSpc>
                <a:spcPct val="100000"/>
              </a:lnSpc>
              <a:spcBef>
                <a:spcPts val="640"/>
              </a:spcBef>
              <a:spcAft>
                <a:spcPts val="0"/>
              </a:spcAft>
              <a:buClr>
                <a:schemeClr val="dk1"/>
              </a:buClr>
              <a:buSzPts val="3200"/>
              <a:buFont typeface="Arial"/>
              <a:buChar char="•"/>
              <a:defRPr sz="3200"/>
            </a:lvl1pPr>
            <a:lvl2pPr indent="-406400" lvl="1" marL="914400" algn="l">
              <a:lnSpc>
                <a:spcPct val="100000"/>
              </a:lnSpc>
              <a:spcBef>
                <a:spcPts val="560"/>
              </a:spcBef>
              <a:spcAft>
                <a:spcPts val="0"/>
              </a:spcAft>
              <a:buClr>
                <a:schemeClr val="dk1"/>
              </a:buClr>
              <a:buSzPts val="2800"/>
              <a:buFont typeface="Arial"/>
              <a:buChar char="–"/>
              <a:defRPr sz="2800"/>
            </a:lvl2pPr>
            <a:lvl3pPr indent="-381000" lvl="2" marL="1371600" algn="l">
              <a:lnSpc>
                <a:spcPct val="100000"/>
              </a:lnSpc>
              <a:spcBef>
                <a:spcPts val="480"/>
              </a:spcBef>
              <a:spcAft>
                <a:spcPts val="0"/>
              </a:spcAft>
              <a:buClr>
                <a:schemeClr val="dk1"/>
              </a:buClr>
              <a:buSzPts val="2400"/>
              <a:buFont typeface="Arial"/>
              <a:buChar char="•"/>
              <a:defRPr sz="2400"/>
            </a:lvl3pPr>
            <a:lvl4pPr indent="-355600" lvl="3" marL="1828800" algn="l">
              <a:lnSpc>
                <a:spcPct val="100000"/>
              </a:lnSpc>
              <a:spcBef>
                <a:spcPts val="400"/>
              </a:spcBef>
              <a:spcAft>
                <a:spcPts val="0"/>
              </a:spcAft>
              <a:buClr>
                <a:schemeClr val="dk1"/>
              </a:buClr>
              <a:buSzPts val="2000"/>
              <a:buFont typeface="Arial"/>
              <a:buChar char="–"/>
              <a:defRPr sz="2000"/>
            </a:lvl4pPr>
            <a:lvl5pPr indent="-355600" lvl="4" marL="2286000" algn="l">
              <a:lnSpc>
                <a:spcPct val="100000"/>
              </a:lnSpc>
              <a:spcBef>
                <a:spcPts val="400"/>
              </a:spcBef>
              <a:spcAft>
                <a:spcPts val="0"/>
              </a:spcAft>
              <a:buClr>
                <a:schemeClr val="dk1"/>
              </a:buClr>
              <a:buSzPts val="2000"/>
              <a:buFont typeface="Arial"/>
              <a:buChar char="»"/>
              <a:defRPr sz="2000"/>
            </a:lvl5pPr>
            <a:lvl6pPr indent="-355600" lvl="5" marL="2743200" algn="l">
              <a:lnSpc>
                <a:spcPct val="100000"/>
              </a:lnSpc>
              <a:spcBef>
                <a:spcPts val="400"/>
              </a:spcBef>
              <a:spcAft>
                <a:spcPts val="0"/>
              </a:spcAft>
              <a:buClr>
                <a:schemeClr val="dk1"/>
              </a:buClr>
              <a:buSzPts val="2000"/>
              <a:buFont typeface="Arial"/>
              <a:buChar char="»"/>
              <a:defRPr sz="2000"/>
            </a:lvl6pPr>
            <a:lvl7pPr indent="-355600" lvl="6" marL="3200400" algn="l">
              <a:lnSpc>
                <a:spcPct val="100000"/>
              </a:lnSpc>
              <a:spcBef>
                <a:spcPts val="400"/>
              </a:spcBef>
              <a:spcAft>
                <a:spcPts val="0"/>
              </a:spcAft>
              <a:buClr>
                <a:schemeClr val="dk1"/>
              </a:buClr>
              <a:buSzPts val="2000"/>
              <a:buFont typeface="Arial"/>
              <a:buChar char="»"/>
              <a:defRPr sz="2000"/>
            </a:lvl7pPr>
            <a:lvl8pPr indent="-355600" lvl="7" marL="3657600" algn="l">
              <a:lnSpc>
                <a:spcPct val="100000"/>
              </a:lnSpc>
              <a:spcBef>
                <a:spcPts val="400"/>
              </a:spcBef>
              <a:spcAft>
                <a:spcPts val="0"/>
              </a:spcAft>
              <a:buClr>
                <a:schemeClr val="dk1"/>
              </a:buClr>
              <a:buSzPts val="2000"/>
              <a:buFont typeface="Arial"/>
              <a:buChar char="»"/>
              <a:defRPr sz="2000"/>
            </a:lvl8pPr>
            <a:lvl9pPr indent="-355600" lvl="8" marL="4114800" algn="l">
              <a:lnSpc>
                <a:spcPct val="100000"/>
              </a:lnSpc>
              <a:spcBef>
                <a:spcPts val="400"/>
              </a:spcBef>
              <a:spcAft>
                <a:spcPts val="0"/>
              </a:spcAft>
              <a:buClr>
                <a:schemeClr val="dk1"/>
              </a:buClr>
              <a:buSzPts val="2000"/>
              <a:buFont typeface="Arial"/>
              <a:buChar char="»"/>
              <a:defRPr sz="2000"/>
            </a:lvl9pPr>
          </a:lstStyle>
          <a:p/>
        </p:txBody>
      </p:sp>
      <p:sp>
        <p:nvSpPr>
          <p:cNvPr id="61" name="Google Shape;61;p10"/>
          <p:cNvSpPr txBox="1"/>
          <p:nvPr>
            <p:ph idx="2" type="body"/>
          </p:nvPr>
        </p:nvSpPr>
        <p:spPr>
          <a:xfrm>
            <a:off x="1645445" y="9184341"/>
            <a:ext cx="10829926" cy="30022799"/>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62" name="Google Shape;62;p10"/>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0"/>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0"/>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Picture with Caption" type="picTx">
  <p:cSld name="PICTURE_WITH_CAPTION_TEXT">
    <p:spTree>
      <p:nvGrpSpPr>
        <p:cNvPr id="65" name="Shape 65"/>
        <p:cNvGrpSpPr/>
        <p:nvPr/>
      </p:nvGrpSpPr>
      <p:grpSpPr>
        <a:xfrm>
          <a:off x="0" y="0"/>
          <a:ext cx="0" cy="0"/>
          <a:chOff x="0" y="0"/>
          <a:chExt cx="0" cy="0"/>
        </a:xfrm>
      </p:grpSpPr>
      <p:sp>
        <p:nvSpPr>
          <p:cNvPr id="66" name="Google Shape;66;p11"/>
          <p:cNvSpPr txBox="1"/>
          <p:nvPr>
            <p:ph type="title"/>
          </p:nvPr>
        </p:nvSpPr>
        <p:spPr>
          <a:xfrm>
            <a:off x="6451999" y="30724288"/>
            <a:ext cx="19751278" cy="3626224"/>
          </a:xfrm>
          <a:prstGeom prst="rect">
            <a:avLst/>
          </a:prstGeom>
          <a:noFill/>
          <a:ln>
            <a:noFill/>
          </a:ln>
        </p:spPr>
        <p:txBody>
          <a:bodyPr anchorCtr="0" anchor="b" bIns="214225" lIns="428450" spcFirstLastPara="1" rIns="428450" wrap="square" tIns="214225">
            <a:noAutofit/>
          </a:bodyPr>
          <a:lstStyle>
            <a:lvl1pPr lvl="0" algn="l">
              <a:lnSpc>
                <a:spcPct val="100000"/>
              </a:lnSpc>
              <a:spcBef>
                <a:spcPts val="0"/>
              </a:spcBef>
              <a:spcAft>
                <a:spcPts val="0"/>
              </a:spcAft>
              <a:buSzPts val="1400"/>
              <a:buNone/>
              <a:defRPr b="1" sz="2000"/>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p:txBody>
      </p:sp>
      <p:sp>
        <p:nvSpPr>
          <p:cNvPr id="67" name="Google Shape;67;p11"/>
          <p:cNvSpPr/>
          <p:nvPr>
            <p:ph idx="2" type="pic"/>
          </p:nvPr>
        </p:nvSpPr>
        <p:spPr>
          <a:xfrm>
            <a:off x="6451999" y="3922059"/>
            <a:ext cx="19751278" cy="26333825"/>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64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rtl="0" algn="l">
              <a:lnSpc>
                <a:spcPct val="100000"/>
              </a:lnSpc>
              <a:spcBef>
                <a:spcPts val="56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48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rtl="0" algn="l">
              <a:lnSpc>
                <a:spcPct val="100000"/>
              </a:lnSpc>
              <a:spcBef>
                <a:spcPts val="4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68" name="Google Shape;68;p11"/>
          <p:cNvSpPr txBox="1"/>
          <p:nvPr>
            <p:ph idx="1" type="body"/>
          </p:nvPr>
        </p:nvSpPr>
        <p:spPr>
          <a:xfrm>
            <a:off x="6451999" y="34350513"/>
            <a:ext cx="19751278" cy="5152464"/>
          </a:xfrm>
          <a:prstGeom prst="rect">
            <a:avLst/>
          </a:prstGeom>
          <a:noFill/>
          <a:ln>
            <a:noFill/>
          </a:ln>
        </p:spPr>
        <p:txBody>
          <a:bodyPr anchorCtr="0" anchor="t" bIns="214225" lIns="428450" spcFirstLastPara="1" rIns="428450" wrap="square" tIns="214225">
            <a:noAutofit/>
          </a:bodyPr>
          <a:lstStyle>
            <a:lvl1pPr indent="-228600" lvl="0" marL="457200" algn="l">
              <a:lnSpc>
                <a:spcPct val="100000"/>
              </a:lnSpc>
              <a:spcBef>
                <a:spcPts val="280"/>
              </a:spcBef>
              <a:spcAft>
                <a:spcPts val="0"/>
              </a:spcAft>
              <a:buClr>
                <a:schemeClr val="dk1"/>
              </a:buClr>
              <a:buSzPts val="1400"/>
              <a:buFont typeface="Arial"/>
              <a:buNone/>
              <a:defRPr sz="1400"/>
            </a:lvl1pPr>
            <a:lvl2pPr indent="-228600" lvl="1" marL="914400" algn="l">
              <a:lnSpc>
                <a:spcPct val="100000"/>
              </a:lnSpc>
              <a:spcBef>
                <a:spcPts val="240"/>
              </a:spcBef>
              <a:spcAft>
                <a:spcPts val="0"/>
              </a:spcAft>
              <a:buClr>
                <a:schemeClr val="dk1"/>
              </a:buClr>
              <a:buSzPts val="1200"/>
              <a:buFont typeface="Arial"/>
              <a:buNone/>
              <a:defRPr sz="1200"/>
            </a:lvl2pPr>
            <a:lvl3pPr indent="-228600" lvl="2" marL="1371600" algn="l">
              <a:lnSpc>
                <a:spcPct val="100000"/>
              </a:lnSpc>
              <a:spcBef>
                <a:spcPts val="200"/>
              </a:spcBef>
              <a:spcAft>
                <a:spcPts val="0"/>
              </a:spcAft>
              <a:buClr>
                <a:schemeClr val="dk1"/>
              </a:buClr>
              <a:buSzPts val="1000"/>
              <a:buFont typeface="Arial"/>
              <a:buNone/>
              <a:defRPr sz="1000"/>
            </a:lvl3pPr>
            <a:lvl4pPr indent="-228600" lvl="3" marL="1828800" algn="l">
              <a:lnSpc>
                <a:spcPct val="100000"/>
              </a:lnSpc>
              <a:spcBef>
                <a:spcPts val="180"/>
              </a:spcBef>
              <a:spcAft>
                <a:spcPts val="0"/>
              </a:spcAft>
              <a:buClr>
                <a:schemeClr val="dk1"/>
              </a:buClr>
              <a:buSzPts val="900"/>
              <a:buFont typeface="Arial"/>
              <a:buNone/>
              <a:defRPr sz="900"/>
            </a:lvl4pPr>
            <a:lvl5pPr indent="-228600" lvl="4" marL="2286000" algn="l">
              <a:lnSpc>
                <a:spcPct val="100000"/>
              </a:lnSpc>
              <a:spcBef>
                <a:spcPts val="180"/>
              </a:spcBef>
              <a:spcAft>
                <a:spcPts val="0"/>
              </a:spcAft>
              <a:buClr>
                <a:schemeClr val="dk1"/>
              </a:buClr>
              <a:buSzPts val="900"/>
              <a:buFont typeface="Arial"/>
              <a:buNone/>
              <a:defRPr sz="900"/>
            </a:lvl5pPr>
            <a:lvl6pPr indent="-228600" lvl="5" marL="2743200" algn="l">
              <a:lnSpc>
                <a:spcPct val="100000"/>
              </a:lnSpc>
              <a:spcBef>
                <a:spcPts val="180"/>
              </a:spcBef>
              <a:spcAft>
                <a:spcPts val="0"/>
              </a:spcAft>
              <a:buClr>
                <a:schemeClr val="dk1"/>
              </a:buClr>
              <a:buSzPts val="900"/>
              <a:buFont typeface="Arial"/>
              <a:buNone/>
              <a:defRPr sz="900"/>
            </a:lvl6pPr>
            <a:lvl7pPr indent="-228600" lvl="6" marL="3200400" algn="l">
              <a:lnSpc>
                <a:spcPct val="100000"/>
              </a:lnSpc>
              <a:spcBef>
                <a:spcPts val="180"/>
              </a:spcBef>
              <a:spcAft>
                <a:spcPts val="0"/>
              </a:spcAft>
              <a:buClr>
                <a:schemeClr val="dk1"/>
              </a:buClr>
              <a:buSzPts val="900"/>
              <a:buFont typeface="Arial"/>
              <a:buNone/>
              <a:defRPr sz="900"/>
            </a:lvl7pPr>
            <a:lvl8pPr indent="-228600" lvl="7" marL="3657600" algn="l">
              <a:lnSpc>
                <a:spcPct val="100000"/>
              </a:lnSpc>
              <a:spcBef>
                <a:spcPts val="180"/>
              </a:spcBef>
              <a:spcAft>
                <a:spcPts val="0"/>
              </a:spcAft>
              <a:buClr>
                <a:schemeClr val="dk1"/>
              </a:buClr>
              <a:buSzPts val="900"/>
              <a:buFont typeface="Arial"/>
              <a:buNone/>
              <a:defRPr sz="900"/>
            </a:lvl8pPr>
            <a:lvl9pPr indent="-228600" lvl="8" marL="4114800" algn="l">
              <a:lnSpc>
                <a:spcPct val="100000"/>
              </a:lnSpc>
              <a:spcBef>
                <a:spcPts val="180"/>
              </a:spcBef>
              <a:spcAft>
                <a:spcPts val="0"/>
              </a:spcAft>
              <a:buClr>
                <a:schemeClr val="dk1"/>
              </a:buClr>
              <a:buSzPts val="900"/>
              <a:buFont typeface="Arial"/>
              <a:buNone/>
              <a:defRPr sz="900"/>
            </a:lvl9pPr>
          </a:lstStyle>
          <a:p/>
        </p:txBody>
      </p:sp>
      <p:sp>
        <p:nvSpPr>
          <p:cNvPr id="69" name="Google Shape;69;p11"/>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11"/>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11"/>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2"/>
          <p:cNvSpPr txBox="1"/>
          <p:nvPr>
            <p:ph type="title"/>
          </p:nvPr>
        </p:nvSpPr>
        <p:spPr>
          <a:xfrm>
            <a:off x="1646238" y="1757363"/>
            <a:ext cx="29627512" cy="7315200"/>
          </a:xfrm>
          <a:prstGeom prst="rect">
            <a:avLst/>
          </a:prstGeom>
          <a:noFill/>
          <a:ln>
            <a:noFill/>
          </a:ln>
        </p:spPr>
        <p:txBody>
          <a:bodyPr anchorCtr="0" anchor="ctr"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20600" u="none" cap="none" strike="noStrike">
                <a:solidFill>
                  <a:schemeClr val="dk2"/>
                </a:solidFill>
                <a:latin typeface="Arial"/>
                <a:ea typeface="Arial"/>
                <a:cs typeface="Arial"/>
                <a:sym typeface="Arial"/>
              </a:defRPr>
            </a:lvl9pPr>
          </a:lstStyle>
          <a:p/>
        </p:txBody>
      </p:sp>
      <p:sp>
        <p:nvSpPr>
          <p:cNvPr id="11" name="Google Shape;11;p2"/>
          <p:cNvSpPr txBox="1"/>
          <p:nvPr>
            <p:ph idx="1" type="body"/>
          </p:nvPr>
        </p:nvSpPr>
        <p:spPr>
          <a:xfrm>
            <a:off x="1646238" y="10242550"/>
            <a:ext cx="29627512" cy="28963938"/>
          </a:xfrm>
          <a:prstGeom prst="rect">
            <a:avLst/>
          </a:prstGeom>
          <a:noFill/>
          <a:ln>
            <a:noFill/>
          </a:ln>
        </p:spPr>
        <p:txBody>
          <a:bodyPr anchorCtr="0" anchor="t" bIns="214225" lIns="428450" spcFirstLastPara="1" rIns="428450" wrap="square" tIns="214225">
            <a:noAutofit/>
          </a:bodyPr>
          <a:lstStyle>
            <a:lvl1pPr indent="-1181100" lvl="0" marL="457200" marR="0" rtl="0" algn="l">
              <a:lnSpc>
                <a:spcPct val="100000"/>
              </a:lnSpc>
              <a:spcBef>
                <a:spcPts val="3000"/>
              </a:spcBef>
              <a:spcAft>
                <a:spcPts val="0"/>
              </a:spcAft>
              <a:buClr>
                <a:schemeClr val="dk1"/>
              </a:buClr>
              <a:buSzPts val="15000"/>
              <a:buFont typeface="Arial"/>
              <a:buChar char="•"/>
              <a:defRPr b="0" i="0" sz="15000" u="none" cap="none" strike="noStrike">
                <a:solidFill>
                  <a:schemeClr val="dk1"/>
                </a:solidFill>
                <a:latin typeface="Arial"/>
                <a:ea typeface="Arial"/>
                <a:cs typeface="Arial"/>
                <a:sym typeface="Arial"/>
              </a:defRPr>
            </a:lvl1pPr>
            <a:lvl2pPr indent="-1060450" lvl="1" marL="914400" marR="0" rtl="0" algn="l">
              <a:lnSpc>
                <a:spcPct val="100000"/>
              </a:lnSpc>
              <a:spcBef>
                <a:spcPts val="2620"/>
              </a:spcBef>
              <a:spcAft>
                <a:spcPts val="0"/>
              </a:spcAft>
              <a:buClr>
                <a:schemeClr val="dk1"/>
              </a:buClr>
              <a:buSzPts val="13100"/>
              <a:buFont typeface="Arial"/>
              <a:buChar char="–"/>
              <a:defRPr b="0" i="0" sz="13100" u="none" cap="none" strike="noStrike">
                <a:solidFill>
                  <a:schemeClr val="dk1"/>
                </a:solidFill>
                <a:latin typeface="Arial"/>
                <a:ea typeface="Arial"/>
                <a:cs typeface="Arial"/>
                <a:sym typeface="Arial"/>
              </a:defRPr>
            </a:lvl2pPr>
            <a:lvl3pPr indent="-939800" lvl="2" marL="1371600" marR="0" rtl="0" algn="l">
              <a:lnSpc>
                <a:spcPct val="100000"/>
              </a:lnSpc>
              <a:spcBef>
                <a:spcPts val="2240"/>
              </a:spcBef>
              <a:spcAft>
                <a:spcPts val="0"/>
              </a:spcAft>
              <a:buClr>
                <a:schemeClr val="dk1"/>
              </a:buClr>
              <a:buSzPts val="11200"/>
              <a:buFont typeface="Arial"/>
              <a:buChar char="•"/>
              <a:defRPr b="0" i="0" sz="11200" u="none" cap="none" strike="noStrike">
                <a:solidFill>
                  <a:schemeClr val="dk1"/>
                </a:solidFill>
                <a:latin typeface="Arial"/>
                <a:ea typeface="Arial"/>
                <a:cs typeface="Arial"/>
                <a:sym typeface="Arial"/>
              </a:defRPr>
            </a:lvl3pPr>
            <a:lvl4pPr indent="-825500" lvl="3" marL="1828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4pPr>
            <a:lvl5pPr indent="-825500" lvl="4" marL="22860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5pPr>
            <a:lvl6pPr indent="-825500" lvl="5" marL="27432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6pPr>
            <a:lvl7pPr indent="-825500" lvl="6" marL="32004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7pPr>
            <a:lvl8pPr indent="-825500" lvl="7" marL="36576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8pPr>
            <a:lvl9pPr indent="-825500" lvl="8" marL="4114800" marR="0" rtl="0" algn="l">
              <a:lnSpc>
                <a:spcPct val="100000"/>
              </a:lnSpc>
              <a:spcBef>
                <a:spcPts val="1880"/>
              </a:spcBef>
              <a:spcAft>
                <a:spcPts val="0"/>
              </a:spcAft>
              <a:buClr>
                <a:schemeClr val="dk1"/>
              </a:buClr>
              <a:buSzPts val="9400"/>
              <a:buFont typeface="Arial"/>
              <a:buChar char="»"/>
              <a:defRPr b="0" i="0" sz="9400" u="none" cap="none" strike="noStrike">
                <a:solidFill>
                  <a:schemeClr val="dk1"/>
                </a:solidFill>
                <a:latin typeface="Arial"/>
                <a:ea typeface="Arial"/>
                <a:cs typeface="Arial"/>
                <a:sym typeface="Arial"/>
              </a:defRPr>
            </a:lvl9pPr>
          </a:lstStyle>
          <a:p/>
        </p:txBody>
      </p:sp>
      <p:sp>
        <p:nvSpPr>
          <p:cNvPr id="12" name="Google Shape;12;p2"/>
          <p:cNvSpPr txBox="1"/>
          <p:nvPr>
            <p:ph idx="10" type="dt"/>
          </p:nvPr>
        </p:nvSpPr>
        <p:spPr>
          <a:xfrm>
            <a:off x="1644650" y="39968488"/>
            <a:ext cx="7681913" cy="3048000"/>
          </a:xfrm>
          <a:prstGeom prst="rect">
            <a:avLst/>
          </a:prstGeom>
          <a:noFill/>
          <a:ln>
            <a:noFill/>
          </a:ln>
        </p:spPr>
        <p:txBody>
          <a:bodyPr anchorCtr="0" anchor="t" bIns="214225" lIns="428450" spcFirstLastPara="1" rIns="428450" wrap="square" tIns="214225">
            <a:noAutofit/>
          </a:bodyPr>
          <a:lstStyle>
            <a:lvl1pPr lvl="0" marR="0" rtl="0" algn="l">
              <a:lnSpc>
                <a:spcPct val="100000"/>
              </a:lnSpc>
              <a:spcBef>
                <a:spcPts val="0"/>
              </a:spcBef>
              <a:spcAft>
                <a:spcPts val="0"/>
              </a:spcAft>
              <a:buClr>
                <a:srgbClr val="000000"/>
              </a:buClr>
              <a:buSzPts val="1400"/>
              <a:buFont typeface="Arial"/>
              <a:buNone/>
              <a:defRPr b="0" i="0" sz="66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3" name="Google Shape;13;p2"/>
          <p:cNvSpPr txBox="1"/>
          <p:nvPr>
            <p:ph idx="11" type="ftr"/>
          </p:nvPr>
        </p:nvSpPr>
        <p:spPr>
          <a:xfrm>
            <a:off x="11247438" y="39968488"/>
            <a:ext cx="10425112" cy="3048000"/>
          </a:xfrm>
          <a:prstGeom prst="rect">
            <a:avLst/>
          </a:prstGeom>
          <a:noFill/>
          <a:ln>
            <a:noFill/>
          </a:ln>
        </p:spPr>
        <p:txBody>
          <a:bodyPr anchorCtr="0" anchor="t" bIns="214225" lIns="428450" spcFirstLastPara="1" rIns="428450" wrap="square" tIns="214225">
            <a:noAutofit/>
          </a:bodyPr>
          <a:lstStyle>
            <a:lvl1pPr lvl="0" marR="0" rtl="0" algn="ctr">
              <a:lnSpc>
                <a:spcPct val="100000"/>
              </a:lnSpc>
              <a:spcBef>
                <a:spcPts val="0"/>
              </a:spcBef>
              <a:spcAft>
                <a:spcPts val="0"/>
              </a:spcAft>
              <a:buClr>
                <a:srgbClr val="000000"/>
              </a:buClr>
              <a:buSzPts val="1400"/>
              <a:buFont typeface="Arial"/>
              <a:buNone/>
              <a:defRPr b="0" i="0" sz="66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8400" u="none" cap="none" strike="noStrike">
                <a:solidFill>
                  <a:schemeClr val="dk1"/>
                </a:solidFill>
                <a:latin typeface="Arial"/>
                <a:ea typeface="Arial"/>
                <a:cs typeface="Arial"/>
                <a:sym typeface="Arial"/>
              </a:defRPr>
            </a:lvl9pPr>
          </a:lstStyle>
          <a:p/>
        </p:txBody>
      </p:sp>
      <p:sp>
        <p:nvSpPr>
          <p:cNvPr id="14" name="Google Shape;14;p2"/>
          <p:cNvSpPr txBox="1"/>
          <p:nvPr>
            <p:ph idx="12" type="sldNum"/>
          </p:nvPr>
        </p:nvSpPr>
        <p:spPr>
          <a:xfrm>
            <a:off x="23591838" y="39968488"/>
            <a:ext cx="7681912" cy="3048000"/>
          </a:xfrm>
          <a:prstGeom prst="rect">
            <a:avLst/>
          </a:prstGeom>
          <a:noFill/>
          <a:ln>
            <a:noFill/>
          </a:ln>
        </p:spPr>
        <p:txBody>
          <a:bodyPr anchorCtr="0" anchor="t" bIns="214225" lIns="428450" spcFirstLastPara="1" rIns="428450" wrap="square" tIns="214225">
            <a:noAutofit/>
          </a:bodyPr>
          <a:lstStyle>
            <a:lvl1pPr indent="0" lvl="0" marL="0" marR="0" rtl="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6600"/>
              <a:buFont typeface="Arial"/>
              <a:buNone/>
              <a:defRPr b="0" i="0" sz="66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10.jpg"/><Relationship Id="rId10" Type="http://schemas.openxmlformats.org/officeDocument/2006/relationships/image" Target="../media/image5.png"/><Relationship Id="rId13" Type="http://schemas.openxmlformats.org/officeDocument/2006/relationships/image" Target="../media/image7.png"/><Relationship Id="rId12"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9" Type="http://schemas.openxmlformats.org/officeDocument/2006/relationships/image" Target="../media/image4.png"/><Relationship Id="rId15" Type="http://schemas.openxmlformats.org/officeDocument/2006/relationships/image" Target="../media/image11.png"/><Relationship Id="rId14" Type="http://schemas.openxmlformats.org/officeDocument/2006/relationships/image" Target="../media/image9.png"/><Relationship Id="rId5" Type="http://schemas.openxmlformats.org/officeDocument/2006/relationships/image" Target="../media/image12.png"/><Relationship Id="rId6" Type="http://schemas.openxmlformats.org/officeDocument/2006/relationships/image" Target="../media/image13.png"/><Relationship Id="rId7" Type="http://schemas.openxmlformats.org/officeDocument/2006/relationships/image" Target="../media/image8.png"/><Relationship Id="rId8"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8" name="Shape 88"/>
        <p:cNvGrpSpPr/>
        <p:nvPr/>
      </p:nvGrpSpPr>
      <p:grpSpPr>
        <a:xfrm>
          <a:off x="0" y="0"/>
          <a:ext cx="0" cy="0"/>
          <a:chOff x="0" y="0"/>
          <a:chExt cx="0" cy="0"/>
        </a:xfrm>
      </p:grpSpPr>
      <p:sp>
        <p:nvSpPr>
          <p:cNvPr id="89" name="Google Shape;89;p1"/>
          <p:cNvSpPr txBox="1"/>
          <p:nvPr/>
        </p:nvSpPr>
        <p:spPr>
          <a:xfrm>
            <a:off x="23418250" y="6755125"/>
            <a:ext cx="8890800" cy="742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The SmartHome application should include: </a:t>
            </a:r>
            <a:endParaRPr b="0" i="0" sz="3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The ability to collect and store users device data for: </a:t>
            </a:r>
            <a:endParaRPr b="0" i="0" sz="3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1) Energy Consumption</a:t>
            </a:r>
            <a:endParaRPr b="0" i="0" sz="3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2) Network Traffic</a:t>
            </a:r>
            <a:endParaRPr b="0" i="0" sz="3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Display the data to the user in the form of a dynamically updated chart</a:t>
            </a:r>
            <a:endParaRPr b="0" i="0" sz="3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Use a machine learning model to predict the occupancy of a room/home</a:t>
            </a:r>
            <a:endParaRPr b="0" i="0" sz="3600" u="none" cap="none" strike="noStrike">
              <a:solidFill>
                <a:srgbClr val="000000"/>
              </a:solidFill>
              <a:latin typeface="Arial"/>
              <a:ea typeface="Arial"/>
              <a:cs typeface="Arial"/>
              <a:sym typeface="Arial"/>
            </a:endParaRPr>
          </a:p>
        </p:txBody>
      </p:sp>
      <p:sp>
        <p:nvSpPr>
          <p:cNvPr id="90" name="Google Shape;90;p1"/>
          <p:cNvSpPr txBox="1"/>
          <p:nvPr/>
        </p:nvSpPr>
        <p:spPr>
          <a:xfrm>
            <a:off x="6561138" y="2738438"/>
            <a:ext cx="19346862" cy="2452687"/>
          </a:xfrm>
          <a:prstGeom prst="rect">
            <a:avLst/>
          </a:prstGeom>
          <a:noFill/>
          <a:ln>
            <a:noFill/>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081E3F"/>
              </a:buClr>
              <a:buSzPts val="4800"/>
              <a:buFont typeface="Arial"/>
              <a:buNone/>
            </a:pPr>
            <a:r>
              <a:rPr b="1" i="0" lang="en-US" sz="5000" u="none" cap="none" strike="noStrike">
                <a:solidFill>
                  <a:srgbClr val="081E3F"/>
                </a:solidFill>
                <a:latin typeface="Arial"/>
                <a:ea typeface="Arial"/>
                <a:cs typeface="Arial"/>
                <a:sym typeface="Arial"/>
              </a:rPr>
              <a:t>SmartHome</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Students: </a:t>
            </a:r>
            <a:r>
              <a:rPr b="0" i="0" lang="en-US" sz="3500" u="none" cap="none" strike="noStrike">
                <a:solidFill>
                  <a:srgbClr val="081E3F"/>
                </a:solidFill>
                <a:latin typeface="Arial"/>
                <a:ea typeface="Arial"/>
                <a:cs typeface="Arial"/>
                <a:sym typeface="Arial"/>
              </a:rPr>
              <a:t>Denis Ortega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Mentor: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Aaron Feng</a:t>
            </a:r>
            <a:r>
              <a:rPr b="0" i="0" lang="en-US" sz="3500" u="none" cap="none" strike="noStrike">
                <a:solidFill>
                  <a:srgbClr val="3333CC"/>
                </a:solidFill>
                <a:latin typeface="Arial"/>
                <a:ea typeface="Arial"/>
                <a:cs typeface="Arial"/>
                <a:sym typeface="Arial"/>
              </a:rPr>
              <a: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81E3F"/>
              </a:buClr>
              <a:buSzPts val="3500"/>
              <a:buFont typeface="Arial"/>
              <a:buNone/>
            </a:pPr>
            <a:r>
              <a:rPr b="1" i="0" lang="en-US" sz="3500" u="none" cap="none" strike="noStrike">
                <a:solidFill>
                  <a:srgbClr val="081E3F"/>
                </a:solidFill>
                <a:latin typeface="Arial"/>
                <a:ea typeface="Arial"/>
                <a:cs typeface="Arial"/>
                <a:sym typeface="Arial"/>
              </a:rPr>
              <a:t>Instructor:</a:t>
            </a:r>
            <a:r>
              <a:rPr b="1" i="1" lang="en-US" sz="3500" u="none" cap="none" strike="noStrike">
                <a:solidFill>
                  <a:srgbClr val="081E3F"/>
                </a:solidFill>
                <a:latin typeface="Arial"/>
                <a:ea typeface="Arial"/>
                <a:cs typeface="Arial"/>
                <a:sym typeface="Arial"/>
              </a:rPr>
              <a:t> </a:t>
            </a:r>
            <a:r>
              <a:rPr b="0" i="1" lang="en-US" sz="3500" u="none" cap="none" strike="noStrike">
                <a:solidFill>
                  <a:srgbClr val="081E3F"/>
                </a:solidFill>
                <a:latin typeface="Arial"/>
                <a:ea typeface="Arial"/>
                <a:cs typeface="Arial"/>
                <a:sym typeface="Arial"/>
              </a:rPr>
              <a:t>Dr. Masoud Sadjadi</a:t>
            </a:r>
            <a:r>
              <a:rPr b="0" i="0" lang="en-US" sz="3500" u="none" cap="none" strike="noStrike">
                <a:solidFill>
                  <a:srgbClr val="081E3F"/>
                </a:solidFill>
                <a:latin typeface="Arial"/>
                <a:ea typeface="Arial"/>
                <a:cs typeface="Arial"/>
                <a:sym typeface="Arial"/>
              </a:rPr>
              <a:t>,</a:t>
            </a:r>
            <a:r>
              <a:rPr b="0" i="1" lang="en-US" sz="3500" u="none" cap="none" strike="noStrike">
                <a:solidFill>
                  <a:srgbClr val="081E3F"/>
                </a:solidFill>
                <a:latin typeface="Arial"/>
                <a:ea typeface="Arial"/>
                <a:cs typeface="Arial"/>
                <a:sym typeface="Arial"/>
              </a:rPr>
              <a:t> </a:t>
            </a:r>
            <a:r>
              <a:rPr b="0" i="0" lang="en-US" sz="3500" u="none" cap="none" strike="noStrike">
                <a:solidFill>
                  <a:srgbClr val="081E3F"/>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91" name="Google Shape;91;p1"/>
          <p:cNvSpPr txBox="1"/>
          <p:nvPr/>
        </p:nvSpPr>
        <p:spPr>
          <a:xfrm>
            <a:off x="1219200" y="42367200"/>
            <a:ext cx="30632401" cy="1022350"/>
          </a:xfrm>
          <a:prstGeom prst="rect">
            <a:avLst/>
          </a:prstGeom>
          <a:noFill/>
          <a:ln>
            <a:noFill/>
          </a:ln>
        </p:spPr>
        <p:txBody>
          <a:bodyPr anchorCtr="0" anchor="t" bIns="49325" lIns="98650" spcFirstLastPara="1" rIns="98650" wrap="square" tIns="49325">
            <a:noAutofit/>
          </a:bodyPr>
          <a:lstStyle/>
          <a:p>
            <a:pPr indent="-493713" lvl="0" marL="493713" marR="0" rtl="0" algn="ctr">
              <a:lnSpc>
                <a:spcPct val="100000"/>
              </a:lnSpc>
              <a:spcBef>
                <a:spcPts val="0"/>
              </a:spcBef>
              <a:spcAft>
                <a:spcPts val="0"/>
              </a:spcAft>
              <a:buClr>
                <a:srgbClr val="3333CC"/>
              </a:buClr>
              <a:buSzPts val="3000"/>
              <a:buFont typeface="Arial"/>
              <a:buNone/>
            </a:pPr>
            <a:r>
              <a:rPr b="0" i="0" lang="en-US" sz="3000" u="none" cap="none" strike="noStrike">
                <a:solidFill>
                  <a:schemeClr val="dk1"/>
                </a:solidFill>
                <a:latin typeface="Arial"/>
                <a:ea typeface="Arial"/>
                <a:cs typeface="Arial"/>
                <a:sym typeface="Arial"/>
              </a:rPr>
              <a:t>The material presented in this poster is based upon the work supported by</a:t>
            </a:r>
            <a:r>
              <a:rPr lang="en-US" sz="3000">
                <a:solidFill>
                  <a:schemeClr val="dk1"/>
                </a:solidFill>
              </a:rPr>
              <a:t> Dr. Dong Chen.</a:t>
            </a:r>
            <a:r>
              <a:rPr b="0" i="0" lang="en-US" sz="3000" u="none" cap="none" strike="noStrike">
                <a:solidFill>
                  <a:srgbClr val="FF0000"/>
                </a:solidFill>
                <a:latin typeface="Arial"/>
                <a:ea typeface="Arial"/>
                <a:cs typeface="Arial"/>
                <a:sym typeface="Arial"/>
              </a:rPr>
              <a:t> </a:t>
            </a:r>
            <a:r>
              <a:rPr lang="en-US" sz="3000">
                <a:solidFill>
                  <a:schemeClr val="dk1"/>
                </a:solidFill>
              </a:rPr>
              <a:t>Thank you to Aaron Feng </a:t>
            </a:r>
            <a:r>
              <a:rPr b="0" i="0" lang="en-US" sz="3000" u="none" cap="none" strike="noStrike">
                <a:solidFill>
                  <a:schemeClr val="dk1"/>
                </a:solidFill>
                <a:latin typeface="Arial"/>
                <a:ea typeface="Arial"/>
                <a:cs typeface="Arial"/>
                <a:sym typeface="Arial"/>
              </a:rPr>
              <a:t>for assistance, cooperation and mentorship that </a:t>
            </a:r>
            <a:r>
              <a:rPr lang="en-US" sz="3000">
                <a:solidFill>
                  <a:schemeClr val="dk1"/>
                </a:solidFill>
              </a:rPr>
              <a:t>we </a:t>
            </a:r>
            <a:r>
              <a:rPr b="0" i="0" lang="en-US" sz="3000" u="none" cap="none" strike="noStrike">
                <a:solidFill>
                  <a:schemeClr val="dk1"/>
                </a:solidFill>
                <a:latin typeface="Arial"/>
                <a:ea typeface="Arial"/>
                <a:cs typeface="Arial"/>
                <a:sym typeface="Arial"/>
              </a:rPr>
              <a:t>received throughout this process.</a:t>
            </a:r>
            <a:endParaRPr b="0" i="0" sz="1400" u="none" cap="none" strike="noStrike">
              <a:solidFill>
                <a:srgbClr val="000000"/>
              </a:solidFill>
              <a:latin typeface="Arial"/>
              <a:ea typeface="Arial"/>
              <a:cs typeface="Arial"/>
              <a:sym typeface="Arial"/>
            </a:endParaRPr>
          </a:p>
        </p:txBody>
      </p:sp>
      <p:sp>
        <p:nvSpPr>
          <p:cNvPr id="92" name="Google Shape;92;p1"/>
          <p:cNvSpPr txBox="1"/>
          <p:nvPr/>
        </p:nvSpPr>
        <p:spPr>
          <a:xfrm>
            <a:off x="1231238" y="5772225"/>
            <a:ext cx="6843000" cy="1022400"/>
          </a:xfrm>
          <a:prstGeom prst="rect">
            <a:avLst/>
          </a:prstGeom>
          <a:noFill/>
          <a:ln>
            <a:noFill/>
          </a:ln>
        </p:spPr>
        <p:txBody>
          <a:bodyPr anchorCtr="0" anchor="t" bIns="49325" lIns="98650" spcFirstLastPara="1" rIns="98650" wrap="square" tIns="493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rgbClr val="B6862C"/>
                </a:solidFill>
                <a:latin typeface="Arial"/>
                <a:ea typeface="Arial"/>
                <a:cs typeface="Arial"/>
                <a:sym typeface="Arial"/>
              </a:rPr>
              <a:t>Problem</a:t>
            </a:r>
            <a:endParaRPr b="0" i="0" sz="4800" u="none" cap="none" strike="noStrike">
              <a:solidFill>
                <a:srgbClr val="000000"/>
              </a:solidFill>
              <a:latin typeface="Arial"/>
              <a:ea typeface="Arial"/>
              <a:cs typeface="Arial"/>
              <a:sym typeface="Arial"/>
            </a:endParaRPr>
          </a:p>
        </p:txBody>
      </p:sp>
      <p:sp>
        <p:nvSpPr>
          <p:cNvPr id="93" name="Google Shape;93;p1"/>
          <p:cNvSpPr/>
          <p:nvPr/>
        </p:nvSpPr>
        <p:spPr>
          <a:xfrm>
            <a:off x="914400" y="42192563"/>
            <a:ext cx="31089600" cy="1371600"/>
          </a:xfrm>
          <a:prstGeom prst="rect">
            <a:avLst/>
          </a:prstGeom>
          <a:noFill/>
          <a:ln cap="flat" cmpd="sng" w="63500">
            <a:solidFill>
              <a:srgbClr val="081E3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dk1"/>
              </a:buClr>
              <a:buSzPts val="8400"/>
              <a:buFont typeface="Arial"/>
              <a:buNone/>
            </a:pPr>
            <a:r>
              <a:t/>
            </a:r>
            <a:endParaRPr b="0" i="0" sz="8400" u="none" cap="none" strike="noStrike">
              <a:solidFill>
                <a:schemeClr val="dk1"/>
              </a:solidFill>
              <a:latin typeface="Arial"/>
              <a:ea typeface="Arial"/>
              <a:cs typeface="Arial"/>
              <a:sym typeface="Arial"/>
            </a:endParaRPr>
          </a:p>
        </p:txBody>
      </p:sp>
      <p:sp>
        <p:nvSpPr>
          <p:cNvPr id="94" name="Google Shape;94;p1"/>
          <p:cNvSpPr txBox="1"/>
          <p:nvPr/>
        </p:nvSpPr>
        <p:spPr>
          <a:xfrm>
            <a:off x="1192213" y="41605200"/>
            <a:ext cx="4980000" cy="730200"/>
          </a:xfrm>
          <a:prstGeom prst="rect">
            <a:avLst/>
          </a:prstGeom>
          <a:solidFill>
            <a:schemeClr val="dk1"/>
          </a:solidFill>
          <a:ln cap="flat" cmpd="sng" w="12700">
            <a:solidFill>
              <a:srgbClr val="0033CC"/>
            </a:solidFill>
            <a:prstDash val="solid"/>
            <a:miter lim="800000"/>
            <a:headEnd len="sm" w="sm" type="none"/>
            <a:tailEnd len="sm" w="sm" type="none"/>
          </a:ln>
        </p:spPr>
        <p:txBody>
          <a:bodyPr anchorCtr="0" anchor="t" bIns="49325" lIns="98650" spcFirstLastPara="1" rIns="98650" wrap="square" tIns="49325">
            <a:noAutofit/>
          </a:bodyPr>
          <a:lstStyle/>
          <a:p>
            <a:pPr indent="0" lvl="0" marL="0" marR="0" rtl="0" algn="ctr">
              <a:lnSpc>
                <a:spcPct val="100000"/>
              </a:lnSpc>
              <a:spcBef>
                <a:spcPts val="0"/>
              </a:spcBef>
              <a:spcAft>
                <a:spcPts val="0"/>
              </a:spcAft>
              <a:buClr>
                <a:srgbClr val="000000"/>
              </a:buClr>
              <a:buSzPts val="4100"/>
              <a:buFont typeface="Arial"/>
              <a:buNone/>
            </a:pPr>
            <a:r>
              <a:rPr b="1" i="0" lang="en-US" sz="4100" u="none" cap="none" strike="noStrike">
                <a:solidFill>
                  <a:srgbClr val="B6862C"/>
                </a:solidFill>
                <a:latin typeface="Arial"/>
                <a:ea typeface="Arial"/>
                <a:cs typeface="Arial"/>
                <a:sym typeface="Arial"/>
              </a:rPr>
              <a:t>Acknowledgement</a:t>
            </a:r>
            <a:endParaRPr b="0" i="0" sz="1400" u="none" cap="none" strike="noStrike">
              <a:solidFill>
                <a:srgbClr val="000000"/>
              </a:solidFill>
              <a:latin typeface="Arial"/>
              <a:ea typeface="Arial"/>
              <a:cs typeface="Arial"/>
              <a:sym typeface="Arial"/>
            </a:endParaRPr>
          </a:p>
        </p:txBody>
      </p:sp>
      <p:sp>
        <p:nvSpPr>
          <p:cNvPr id="95" name="Google Shape;95;p1"/>
          <p:cNvSpPr txBox="1"/>
          <p:nvPr/>
        </p:nvSpPr>
        <p:spPr>
          <a:xfrm>
            <a:off x="1082013" y="15340700"/>
            <a:ext cx="5486400" cy="731700"/>
          </a:xfrm>
          <a:prstGeom prst="rect">
            <a:avLst/>
          </a:prstGeom>
          <a:noFill/>
          <a:ln>
            <a:noFill/>
          </a:ln>
        </p:spPr>
        <p:txBody>
          <a:bodyPr anchorCtr="0" anchor="t" bIns="49325" lIns="98650" spcFirstLastPara="1" rIns="98650" wrap="square" tIns="493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rgbClr val="B6862C"/>
                </a:solidFill>
                <a:latin typeface="Arial"/>
                <a:ea typeface="Arial"/>
                <a:cs typeface="Arial"/>
                <a:sym typeface="Arial"/>
              </a:rPr>
              <a:t>System Design</a:t>
            </a:r>
            <a:endParaRPr b="0" i="0" sz="4800" u="none" cap="none" strike="noStrike">
              <a:solidFill>
                <a:srgbClr val="000000"/>
              </a:solidFill>
              <a:latin typeface="Arial"/>
              <a:ea typeface="Arial"/>
              <a:cs typeface="Arial"/>
              <a:sym typeface="Arial"/>
            </a:endParaRPr>
          </a:p>
        </p:txBody>
      </p:sp>
      <p:sp>
        <p:nvSpPr>
          <p:cNvPr id="96" name="Google Shape;96;p1"/>
          <p:cNvSpPr txBox="1"/>
          <p:nvPr/>
        </p:nvSpPr>
        <p:spPr>
          <a:xfrm>
            <a:off x="6561138" y="0"/>
            <a:ext cx="19346862" cy="2278063"/>
          </a:xfrm>
          <a:prstGeom prst="rect">
            <a:avLst/>
          </a:prstGeom>
          <a:solidFill>
            <a:srgbClr val="081E3F"/>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7000"/>
              <a:buFont typeface="Arial"/>
              <a:buNone/>
            </a:pPr>
            <a:r>
              <a:rPr b="1" i="0" lang="en-US" sz="7000" u="none" cap="none" strike="noStrike">
                <a:solidFill>
                  <a:srgbClr val="B6862C"/>
                </a:solidFill>
                <a:latin typeface="Arial"/>
                <a:ea typeface="Arial"/>
                <a:cs typeface="Arial"/>
                <a:sym typeface="Arial"/>
              </a:rPr>
              <a:t>School of Computing &amp; Information Sciences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7200"/>
              <a:buFont typeface="Arial"/>
              <a:buNone/>
            </a:pPr>
            <a:r>
              <a:rPr b="0" i="1" lang="en-US" sz="7200" u="none" cap="none" strike="noStrike">
                <a:solidFill>
                  <a:srgbClr val="B6862C"/>
                </a:solidFill>
                <a:latin typeface="Arial"/>
                <a:ea typeface="Arial"/>
                <a:cs typeface="Arial"/>
                <a:sym typeface="Arial"/>
              </a:rPr>
              <a:t>Spring 2020 Senior Design Project</a:t>
            </a:r>
            <a:endParaRPr b="0" i="0" sz="1400" u="none" cap="none" strike="noStrike">
              <a:solidFill>
                <a:srgbClr val="000000"/>
              </a:solidFill>
              <a:latin typeface="Arial"/>
              <a:ea typeface="Arial"/>
              <a:cs typeface="Arial"/>
              <a:sym typeface="Arial"/>
            </a:endParaRPr>
          </a:p>
        </p:txBody>
      </p:sp>
      <p:sp>
        <p:nvSpPr>
          <p:cNvPr id="97" name="Google Shape;97;p1"/>
          <p:cNvSpPr txBox="1"/>
          <p:nvPr/>
        </p:nvSpPr>
        <p:spPr>
          <a:xfrm>
            <a:off x="1231238" y="6904050"/>
            <a:ext cx="8890800" cy="4213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The goal of the project is helping smart home/building users to manage their IoT devices more efficiently and also to understand how these devices consume network traffic and electric energy and how these correlate with user activities.</a:t>
            </a:r>
            <a:endParaRPr b="0" i="0" sz="3600" u="none" cap="none" strike="noStrike">
              <a:solidFill>
                <a:srgbClr val="000000"/>
              </a:solidFill>
              <a:latin typeface="Arial"/>
              <a:ea typeface="Arial"/>
              <a:cs typeface="Arial"/>
              <a:sym typeface="Arial"/>
            </a:endParaRPr>
          </a:p>
        </p:txBody>
      </p:sp>
      <p:pic>
        <p:nvPicPr>
          <p:cNvPr id="98" name="Google Shape;98;p1"/>
          <p:cNvPicPr preferRelativeResize="0"/>
          <p:nvPr/>
        </p:nvPicPr>
        <p:blipFill rotWithShape="1">
          <a:blip r:embed="rId3">
            <a:alphaModFix/>
          </a:blip>
          <a:srcRect b="0" l="0" r="0" t="0"/>
          <a:stretch/>
        </p:blipFill>
        <p:spPr>
          <a:xfrm>
            <a:off x="1230313" y="695325"/>
            <a:ext cx="3913187" cy="3876675"/>
          </a:xfrm>
          <a:prstGeom prst="rect">
            <a:avLst/>
          </a:prstGeom>
          <a:noFill/>
          <a:ln>
            <a:noFill/>
          </a:ln>
        </p:spPr>
      </p:pic>
      <p:sp>
        <p:nvSpPr>
          <p:cNvPr id="99" name="Google Shape;99;p1"/>
          <p:cNvSpPr txBox="1"/>
          <p:nvPr/>
        </p:nvSpPr>
        <p:spPr>
          <a:xfrm>
            <a:off x="12002413" y="6755125"/>
            <a:ext cx="9829800" cy="7429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The current system runs on a Raspberry Pi running RaspAP (an access point connected to your router). This way the IoT devices data can be collected easily through a server run on the device. Currently the system can:</a:t>
            </a:r>
            <a:endParaRPr b="0" i="0" sz="3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Collect network traffic from the IoT devices through RaspAP</a:t>
            </a:r>
            <a:endParaRPr b="0" i="0" sz="36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Collect energy consumption data from Wemo Insight switches</a:t>
            </a:r>
            <a:endParaRPr b="0" i="0" sz="3600" u="none" cap="none" strike="noStrike">
              <a:solidFill>
                <a:srgbClr val="000000"/>
              </a:solidFill>
              <a:latin typeface="Arial"/>
              <a:ea typeface="Arial"/>
              <a:cs typeface="Arial"/>
              <a:sym typeface="Arial"/>
            </a:endParaRPr>
          </a:p>
          <a:p>
            <a:pPr indent="-457200" lvl="0" marL="457200" marR="0" rtl="0" algn="l">
              <a:lnSpc>
                <a:spcPct val="100000"/>
              </a:lnSpc>
              <a:spcBef>
                <a:spcPts val="0"/>
              </a:spcBef>
              <a:spcAft>
                <a:spcPts val="0"/>
              </a:spcAft>
              <a:buClr>
                <a:srgbClr val="000000"/>
              </a:buClr>
              <a:buSzPts val="3600"/>
              <a:buFont typeface="Arial"/>
              <a:buChar char="●"/>
            </a:pPr>
            <a:r>
              <a:rPr b="0" i="0" lang="en-US" sz="3600" u="none" cap="none" strike="noStrike">
                <a:solidFill>
                  <a:srgbClr val="000000"/>
                </a:solidFill>
                <a:latin typeface="Arial"/>
                <a:ea typeface="Arial"/>
                <a:cs typeface="Arial"/>
                <a:sym typeface="Arial"/>
              </a:rPr>
              <a:t>Estimate occupancy (of a room/house) based on energy and network data</a:t>
            </a:r>
            <a:endParaRPr b="0" i="0" sz="3600" u="none" cap="none" strike="noStrike">
              <a:solidFill>
                <a:srgbClr val="000000"/>
              </a:solidFill>
              <a:latin typeface="Arial"/>
              <a:ea typeface="Arial"/>
              <a:cs typeface="Arial"/>
              <a:sym typeface="Arial"/>
            </a:endParaRPr>
          </a:p>
        </p:txBody>
      </p:sp>
      <p:pic>
        <p:nvPicPr>
          <p:cNvPr id="100" name="Google Shape;100;p1"/>
          <p:cNvPicPr preferRelativeResize="0"/>
          <p:nvPr/>
        </p:nvPicPr>
        <p:blipFill rotWithShape="1">
          <a:blip r:embed="rId4">
            <a:alphaModFix/>
          </a:blip>
          <a:srcRect b="0" l="10465" r="10314" t="8766"/>
          <a:stretch/>
        </p:blipFill>
        <p:spPr>
          <a:xfrm>
            <a:off x="761700" y="16697677"/>
            <a:ext cx="11268445" cy="7429500"/>
          </a:xfrm>
          <a:prstGeom prst="rect">
            <a:avLst/>
          </a:prstGeom>
          <a:noFill/>
          <a:ln>
            <a:noFill/>
          </a:ln>
        </p:spPr>
      </p:pic>
      <p:sp>
        <p:nvSpPr>
          <p:cNvPr id="101" name="Google Shape;101;p1"/>
          <p:cNvSpPr/>
          <p:nvPr/>
        </p:nvSpPr>
        <p:spPr>
          <a:xfrm>
            <a:off x="761738" y="5612475"/>
            <a:ext cx="10411200" cy="91563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2" name="Google Shape;102;p1"/>
          <p:cNvSpPr/>
          <p:nvPr/>
        </p:nvSpPr>
        <p:spPr>
          <a:xfrm>
            <a:off x="11579500" y="5630875"/>
            <a:ext cx="11064000" cy="91563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3" name="Google Shape;103;p1"/>
          <p:cNvSpPr txBox="1"/>
          <p:nvPr/>
        </p:nvSpPr>
        <p:spPr>
          <a:xfrm>
            <a:off x="11890500" y="5807875"/>
            <a:ext cx="6843000" cy="1022400"/>
          </a:xfrm>
          <a:prstGeom prst="rect">
            <a:avLst/>
          </a:prstGeom>
          <a:noFill/>
          <a:ln>
            <a:noFill/>
          </a:ln>
        </p:spPr>
        <p:txBody>
          <a:bodyPr anchorCtr="0" anchor="t" bIns="49325" lIns="98650" spcFirstLastPara="1" rIns="98650" wrap="square" tIns="493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rgbClr val="B6862C"/>
                </a:solidFill>
                <a:latin typeface="Arial"/>
                <a:ea typeface="Arial"/>
                <a:cs typeface="Arial"/>
                <a:sym typeface="Arial"/>
              </a:rPr>
              <a:t>Current System</a:t>
            </a:r>
            <a:endParaRPr b="0" i="0" sz="4800" u="none" cap="none" strike="noStrike">
              <a:solidFill>
                <a:srgbClr val="000000"/>
              </a:solidFill>
              <a:latin typeface="Arial"/>
              <a:ea typeface="Arial"/>
              <a:cs typeface="Arial"/>
              <a:sym typeface="Arial"/>
            </a:endParaRPr>
          </a:p>
        </p:txBody>
      </p:sp>
      <p:sp>
        <p:nvSpPr>
          <p:cNvPr id="104" name="Google Shape;104;p1"/>
          <p:cNvSpPr/>
          <p:nvPr/>
        </p:nvSpPr>
        <p:spPr>
          <a:xfrm>
            <a:off x="761700" y="25758175"/>
            <a:ext cx="9829800" cy="91563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1"/>
          <p:cNvSpPr txBox="1"/>
          <p:nvPr/>
        </p:nvSpPr>
        <p:spPr>
          <a:xfrm>
            <a:off x="1078850" y="26078788"/>
            <a:ext cx="6843000" cy="1022400"/>
          </a:xfrm>
          <a:prstGeom prst="rect">
            <a:avLst/>
          </a:prstGeom>
          <a:noFill/>
          <a:ln>
            <a:noFill/>
          </a:ln>
        </p:spPr>
        <p:txBody>
          <a:bodyPr anchorCtr="0" anchor="t" bIns="49325" lIns="98650" spcFirstLastPara="1" rIns="98650" wrap="square" tIns="493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rgbClr val="B6862C"/>
                </a:solidFill>
                <a:latin typeface="Arial"/>
                <a:ea typeface="Arial"/>
                <a:cs typeface="Arial"/>
                <a:sym typeface="Arial"/>
              </a:rPr>
              <a:t>Implementation</a:t>
            </a:r>
            <a:endParaRPr b="0" i="0" sz="4800" u="none" cap="none" strike="noStrike">
              <a:solidFill>
                <a:srgbClr val="000000"/>
              </a:solidFill>
              <a:latin typeface="Arial"/>
              <a:ea typeface="Arial"/>
              <a:cs typeface="Arial"/>
              <a:sym typeface="Arial"/>
            </a:endParaRPr>
          </a:p>
        </p:txBody>
      </p:sp>
      <p:pic>
        <p:nvPicPr>
          <p:cNvPr id="106" name="Google Shape;106;p1"/>
          <p:cNvPicPr preferRelativeResize="0"/>
          <p:nvPr/>
        </p:nvPicPr>
        <p:blipFill rotWithShape="1">
          <a:blip r:embed="rId5">
            <a:alphaModFix/>
          </a:blip>
          <a:srcRect b="0" l="23972" r="24241" t="0"/>
          <a:stretch/>
        </p:blipFill>
        <p:spPr>
          <a:xfrm>
            <a:off x="1541828" y="30709722"/>
            <a:ext cx="1631700" cy="1605900"/>
          </a:xfrm>
          <a:prstGeom prst="flowChartConnector">
            <a:avLst/>
          </a:prstGeom>
          <a:noFill/>
          <a:ln cap="flat" cmpd="sng" w="63500">
            <a:solidFill>
              <a:srgbClr val="081E3F"/>
            </a:solidFill>
            <a:prstDash val="solid"/>
            <a:miter lim="8000"/>
            <a:headEnd len="sm" w="sm" type="none"/>
            <a:tailEnd len="sm" w="sm" type="none"/>
          </a:ln>
        </p:spPr>
      </p:pic>
      <p:pic>
        <p:nvPicPr>
          <p:cNvPr id="107" name="Google Shape;107;p1"/>
          <p:cNvPicPr preferRelativeResize="0"/>
          <p:nvPr/>
        </p:nvPicPr>
        <p:blipFill rotWithShape="1">
          <a:blip r:embed="rId6">
            <a:alphaModFix/>
          </a:blip>
          <a:srcRect b="0" l="0" r="0" t="0"/>
          <a:stretch/>
        </p:blipFill>
        <p:spPr>
          <a:xfrm>
            <a:off x="4619265" y="30665938"/>
            <a:ext cx="1631709" cy="1693492"/>
          </a:xfrm>
          <a:prstGeom prst="rect">
            <a:avLst/>
          </a:prstGeom>
          <a:noFill/>
          <a:ln>
            <a:noFill/>
          </a:ln>
        </p:spPr>
      </p:pic>
      <p:pic>
        <p:nvPicPr>
          <p:cNvPr id="108" name="Google Shape;108;p1"/>
          <p:cNvPicPr preferRelativeResize="0"/>
          <p:nvPr/>
        </p:nvPicPr>
        <p:blipFill rotWithShape="1">
          <a:blip r:embed="rId7">
            <a:alphaModFix/>
          </a:blip>
          <a:srcRect b="0" l="0" r="8432" t="0"/>
          <a:stretch/>
        </p:blipFill>
        <p:spPr>
          <a:xfrm>
            <a:off x="3896124" y="33314088"/>
            <a:ext cx="2992323" cy="961981"/>
          </a:xfrm>
          <a:prstGeom prst="rect">
            <a:avLst/>
          </a:prstGeom>
          <a:noFill/>
          <a:ln>
            <a:noFill/>
          </a:ln>
        </p:spPr>
      </p:pic>
      <p:pic>
        <p:nvPicPr>
          <p:cNvPr id="109" name="Google Shape;109;p1"/>
          <p:cNvPicPr preferRelativeResize="0"/>
          <p:nvPr/>
        </p:nvPicPr>
        <p:blipFill rotWithShape="1">
          <a:blip r:embed="rId8">
            <a:alphaModFix/>
          </a:blip>
          <a:srcRect b="0" l="0" r="0" t="0"/>
          <a:stretch/>
        </p:blipFill>
        <p:spPr>
          <a:xfrm>
            <a:off x="1329712" y="33124231"/>
            <a:ext cx="2259248" cy="1341714"/>
          </a:xfrm>
          <a:prstGeom prst="rect">
            <a:avLst/>
          </a:prstGeom>
          <a:noFill/>
          <a:ln>
            <a:noFill/>
          </a:ln>
        </p:spPr>
      </p:pic>
      <p:pic>
        <p:nvPicPr>
          <p:cNvPr id="110" name="Google Shape;110;p1"/>
          <p:cNvPicPr preferRelativeResize="0"/>
          <p:nvPr/>
        </p:nvPicPr>
        <p:blipFill rotWithShape="1">
          <a:blip r:embed="rId9">
            <a:alphaModFix/>
          </a:blip>
          <a:srcRect b="0" l="0" r="0" t="0"/>
          <a:stretch/>
        </p:blipFill>
        <p:spPr>
          <a:xfrm>
            <a:off x="7696676" y="30709728"/>
            <a:ext cx="1315323" cy="1605901"/>
          </a:xfrm>
          <a:prstGeom prst="rect">
            <a:avLst/>
          </a:prstGeom>
          <a:noFill/>
          <a:ln>
            <a:noFill/>
          </a:ln>
        </p:spPr>
      </p:pic>
      <p:sp>
        <p:nvSpPr>
          <p:cNvPr id="111" name="Google Shape;111;p1"/>
          <p:cNvSpPr/>
          <p:nvPr/>
        </p:nvSpPr>
        <p:spPr>
          <a:xfrm>
            <a:off x="761700" y="15226925"/>
            <a:ext cx="31547401" cy="10073100"/>
          </a:xfrm>
          <a:prstGeom prst="rect">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1"/>
          <p:cNvSpPr txBox="1"/>
          <p:nvPr/>
        </p:nvSpPr>
        <p:spPr>
          <a:xfrm>
            <a:off x="23530850" y="5827687"/>
            <a:ext cx="6843000" cy="1002600"/>
          </a:xfrm>
          <a:prstGeom prst="rect">
            <a:avLst/>
          </a:prstGeom>
          <a:noFill/>
          <a:ln>
            <a:noFill/>
          </a:ln>
        </p:spPr>
        <p:txBody>
          <a:bodyPr anchorCtr="0" anchor="t" bIns="49325" lIns="98650" spcFirstLastPara="1" rIns="98650" wrap="square" tIns="493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rgbClr val="B6862C"/>
                </a:solidFill>
                <a:latin typeface="Arial"/>
                <a:ea typeface="Arial"/>
                <a:cs typeface="Arial"/>
                <a:sym typeface="Arial"/>
              </a:rPr>
              <a:t>Requirements</a:t>
            </a:r>
            <a:endParaRPr b="0" i="0" sz="4800" u="none" cap="none" strike="noStrike">
              <a:solidFill>
                <a:srgbClr val="000000"/>
              </a:solidFill>
              <a:latin typeface="Arial"/>
              <a:ea typeface="Arial"/>
              <a:cs typeface="Arial"/>
              <a:sym typeface="Arial"/>
            </a:endParaRPr>
          </a:p>
        </p:txBody>
      </p:sp>
      <p:sp>
        <p:nvSpPr>
          <p:cNvPr id="113" name="Google Shape;113;p1"/>
          <p:cNvSpPr/>
          <p:nvPr/>
        </p:nvSpPr>
        <p:spPr>
          <a:xfrm>
            <a:off x="23132650" y="5630875"/>
            <a:ext cx="9176400" cy="91563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 name="Google Shape;114;p1"/>
          <p:cNvSpPr txBox="1"/>
          <p:nvPr/>
        </p:nvSpPr>
        <p:spPr>
          <a:xfrm>
            <a:off x="12568801" y="15495725"/>
            <a:ext cx="5486400" cy="731700"/>
          </a:xfrm>
          <a:prstGeom prst="rect">
            <a:avLst/>
          </a:prstGeom>
          <a:noFill/>
          <a:ln>
            <a:noFill/>
          </a:ln>
        </p:spPr>
        <p:txBody>
          <a:bodyPr anchorCtr="0" anchor="t" bIns="49325" lIns="98650" spcFirstLastPara="1" rIns="98650" wrap="square" tIns="493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rgbClr val="B6862C"/>
                </a:solidFill>
                <a:latin typeface="Arial"/>
                <a:ea typeface="Arial"/>
                <a:cs typeface="Arial"/>
                <a:sym typeface="Arial"/>
              </a:rPr>
              <a:t>Object Design</a:t>
            </a:r>
            <a:endParaRPr b="1" i="0" sz="4800" u="none" cap="none" strike="noStrike">
              <a:solidFill>
                <a:srgbClr val="B6862C"/>
              </a:solidFill>
              <a:latin typeface="Arial"/>
              <a:ea typeface="Arial"/>
              <a:cs typeface="Arial"/>
              <a:sym typeface="Arial"/>
            </a:endParaRPr>
          </a:p>
        </p:txBody>
      </p:sp>
      <p:pic>
        <p:nvPicPr>
          <p:cNvPr id="115" name="Google Shape;115;p1"/>
          <p:cNvPicPr preferRelativeResize="0"/>
          <p:nvPr/>
        </p:nvPicPr>
        <p:blipFill rotWithShape="1">
          <a:blip r:embed="rId10">
            <a:alphaModFix/>
          </a:blip>
          <a:srcRect b="0" l="0" r="0" t="0"/>
          <a:stretch/>
        </p:blipFill>
        <p:spPr>
          <a:xfrm>
            <a:off x="12363051" y="17133938"/>
            <a:ext cx="9940726" cy="7049567"/>
          </a:xfrm>
          <a:prstGeom prst="rect">
            <a:avLst/>
          </a:prstGeom>
          <a:noFill/>
          <a:ln>
            <a:noFill/>
          </a:ln>
        </p:spPr>
      </p:pic>
      <p:sp>
        <p:nvSpPr>
          <p:cNvPr id="116" name="Google Shape;116;p1"/>
          <p:cNvSpPr txBox="1"/>
          <p:nvPr/>
        </p:nvSpPr>
        <p:spPr>
          <a:xfrm>
            <a:off x="11473900" y="26037669"/>
            <a:ext cx="6843000" cy="1237200"/>
          </a:xfrm>
          <a:prstGeom prst="rect">
            <a:avLst/>
          </a:prstGeom>
          <a:noFill/>
          <a:ln>
            <a:noFill/>
          </a:ln>
        </p:spPr>
        <p:txBody>
          <a:bodyPr anchorCtr="0" anchor="t" bIns="49325" lIns="98650" spcFirstLastPara="1" rIns="98650" wrap="square" tIns="493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rgbClr val="B6862C"/>
                </a:solidFill>
                <a:latin typeface="Arial"/>
                <a:ea typeface="Arial"/>
                <a:cs typeface="Arial"/>
                <a:sym typeface="Arial"/>
              </a:rPr>
              <a:t>Screenshots</a:t>
            </a:r>
            <a:endParaRPr b="0" i="0" sz="4800" u="none" cap="none" strike="noStrike">
              <a:solidFill>
                <a:srgbClr val="000000"/>
              </a:solidFill>
              <a:latin typeface="Arial"/>
              <a:ea typeface="Arial"/>
              <a:cs typeface="Arial"/>
              <a:sym typeface="Arial"/>
            </a:endParaRPr>
          </a:p>
        </p:txBody>
      </p:sp>
      <p:sp>
        <p:nvSpPr>
          <p:cNvPr id="117" name="Google Shape;117;p1"/>
          <p:cNvSpPr txBox="1"/>
          <p:nvPr/>
        </p:nvSpPr>
        <p:spPr>
          <a:xfrm>
            <a:off x="1078850" y="35818916"/>
            <a:ext cx="6843000" cy="939600"/>
          </a:xfrm>
          <a:prstGeom prst="rect">
            <a:avLst/>
          </a:prstGeom>
          <a:noFill/>
          <a:ln>
            <a:noFill/>
          </a:ln>
        </p:spPr>
        <p:txBody>
          <a:bodyPr anchorCtr="0" anchor="t" bIns="49325" lIns="98650" spcFirstLastPara="1" rIns="98650" wrap="square" tIns="49325">
            <a:noAutofit/>
          </a:bodyPr>
          <a:lstStyle/>
          <a:p>
            <a:pPr indent="0" lvl="0" marL="0" marR="0" rtl="0" algn="l">
              <a:lnSpc>
                <a:spcPct val="100000"/>
              </a:lnSpc>
              <a:spcBef>
                <a:spcPts val="0"/>
              </a:spcBef>
              <a:spcAft>
                <a:spcPts val="0"/>
              </a:spcAft>
              <a:buClr>
                <a:srgbClr val="000000"/>
              </a:buClr>
              <a:buSzPts val="4800"/>
              <a:buFont typeface="Arial"/>
              <a:buNone/>
            </a:pPr>
            <a:r>
              <a:rPr b="1" i="0" lang="en-US" sz="4800" u="none" cap="none" strike="noStrike">
                <a:solidFill>
                  <a:srgbClr val="B6862C"/>
                </a:solidFill>
                <a:latin typeface="Arial"/>
                <a:ea typeface="Arial"/>
                <a:cs typeface="Arial"/>
                <a:sym typeface="Arial"/>
              </a:rPr>
              <a:t>Summary</a:t>
            </a:r>
            <a:endParaRPr b="0" i="0" sz="4800" u="none" cap="none" strike="noStrike">
              <a:solidFill>
                <a:srgbClr val="000000"/>
              </a:solidFill>
              <a:latin typeface="Arial"/>
              <a:ea typeface="Arial"/>
              <a:cs typeface="Arial"/>
              <a:sym typeface="Arial"/>
            </a:endParaRPr>
          </a:p>
        </p:txBody>
      </p:sp>
      <p:pic>
        <p:nvPicPr>
          <p:cNvPr id="118" name="Google Shape;118;p1"/>
          <p:cNvPicPr preferRelativeResize="0"/>
          <p:nvPr/>
        </p:nvPicPr>
        <p:blipFill rotWithShape="1">
          <a:blip r:embed="rId11">
            <a:alphaModFix/>
          </a:blip>
          <a:srcRect b="0" l="0" r="0" t="0"/>
          <a:stretch/>
        </p:blipFill>
        <p:spPr>
          <a:xfrm>
            <a:off x="7538498" y="32834238"/>
            <a:ext cx="1631700" cy="1631700"/>
          </a:xfrm>
          <a:prstGeom prst="rect">
            <a:avLst/>
          </a:prstGeom>
          <a:noFill/>
          <a:ln>
            <a:noFill/>
          </a:ln>
        </p:spPr>
      </p:pic>
      <p:sp>
        <p:nvSpPr>
          <p:cNvPr id="119" name="Google Shape;119;p1"/>
          <p:cNvSpPr txBox="1"/>
          <p:nvPr/>
        </p:nvSpPr>
        <p:spPr>
          <a:xfrm>
            <a:off x="1042900" y="26884150"/>
            <a:ext cx="9294900" cy="363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The system was implemented by leveraging the technologies listed below. The following system design diagram shows how we collected auxillary device data from the Wemo Insights and other external IoT devices.</a:t>
            </a:r>
            <a:endParaRPr b="0" i="0" sz="3600" u="none" cap="none" strike="noStrike">
              <a:solidFill>
                <a:srgbClr val="000000"/>
              </a:solidFill>
              <a:latin typeface="Arial"/>
              <a:ea typeface="Arial"/>
              <a:cs typeface="Arial"/>
              <a:sym typeface="Arial"/>
            </a:endParaRPr>
          </a:p>
        </p:txBody>
      </p:sp>
      <p:pic>
        <p:nvPicPr>
          <p:cNvPr id="120" name="Google Shape;120;p1"/>
          <p:cNvPicPr preferRelativeResize="0"/>
          <p:nvPr/>
        </p:nvPicPr>
        <p:blipFill rotWithShape="1">
          <a:blip r:embed="rId12">
            <a:alphaModFix/>
          </a:blip>
          <a:srcRect b="0" l="0" r="0" t="0"/>
          <a:stretch/>
        </p:blipFill>
        <p:spPr>
          <a:xfrm>
            <a:off x="22636675" y="17024448"/>
            <a:ext cx="9176400" cy="7268572"/>
          </a:xfrm>
          <a:prstGeom prst="rect">
            <a:avLst/>
          </a:prstGeom>
          <a:noFill/>
          <a:ln>
            <a:noFill/>
          </a:ln>
        </p:spPr>
      </p:pic>
      <p:pic>
        <p:nvPicPr>
          <p:cNvPr id="121" name="Google Shape;121;p1"/>
          <p:cNvPicPr preferRelativeResize="0"/>
          <p:nvPr/>
        </p:nvPicPr>
        <p:blipFill rotWithShape="1">
          <a:blip r:embed="rId13">
            <a:alphaModFix/>
          </a:blip>
          <a:srcRect b="0" l="0" r="0" t="0"/>
          <a:stretch/>
        </p:blipFill>
        <p:spPr>
          <a:xfrm>
            <a:off x="11473900" y="27474700"/>
            <a:ext cx="9521339" cy="5280015"/>
          </a:xfrm>
          <a:prstGeom prst="rect">
            <a:avLst/>
          </a:prstGeom>
          <a:noFill/>
          <a:ln>
            <a:noFill/>
          </a:ln>
        </p:spPr>
      </p:pic>
      <p:pic>
        <p:nvPicPr>
          <p:cNvPr id="122" name="Google Shape;122;p1"/>
          <p:cNvPicPr preferRelativeResize="0"/>
          <p:nvPr/>
        </p:nvPicPr>
        <p:blipFill rotWithShape="1">
          <a:blip r:embed="rId14">
            <a:alphaModFix/>
          </a:blip>
          <a:srcRect b="0" l="0" r="0" t="0"/>
          <a:stretch/>
        </p:blipFill>
        <p:spPr>
          <a:xfrm>
            <a:off x="21436800" y="27474700"/>
            <a:ext cx="10567198" cy="5280025"/>
          </a:xfrm>
          <a:prstGeom prst="rect">
            <a:avLst/>
          </a:prstGeom>
          <a:noFill/>
          <a:ln>
            <a:noFill/>
          </a:ln>
        </p:spPr>
      </p:pic>
      <p:pic>
        <p:nvPicPr>
          <p:cNvPr id="123" name="Google Shape;123;p1"/>
          <p:cNvPicPr preferRelativeResize="0"/>
          <p:nvPr/>
        </p:nvPicPr>
        <p:blipFill rotWithShape="1">
          <a:blip r:embed="rId15">
            <a:alphaModFix/>
          </a:blip>
          <a:srcRect b="0" l="0" r="3390" t="0"/>
          <a:stretch/>
        </p:blipFill>
        <p:spPr>
          <a:xfrm>
            <a:off x="14374700" y="33696672"/>
            <a:ext cx="13788774" cy="6614025"/>
          </a:xfrm>
          <a:prstGeom prst="rect">
            <a:avLst/>
          </a:prstGeom>
          <a:noFill/>
          <a:ln>
            <a:noFill/>
          </a:ln>
        </p:spPr>
      </p:pic>
      <p:sp>
        <p:nvSpPr>
          <p:cNvPr id="124" name="Google Shape;124;p1"/>
          <p:cNvSpPr/>
          <p:nvPr/>
        </p:nvSpPr>
        <p:spPr>
          <a:xfrm>
            <a:off x="11172950" y="25748475"/>
            <a:ext cx="21209700" cy="154383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5" name="Google Shape;125;p1"/>
          <p:cNvSpPr txBox="1"/>
          <p:nvPr/>
        </p:nvSpPr>
        <p:spPr>
          <a:xfrm>
            <a:off x="1029150" y="37075125"/>
            <a:ext cx="9294900" cy="3630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600"/>
              <a:buFont typeface="Arial"/>
              <a:buNone/>
            </a:pPr>
            <a:r>
              <a:rPr b="0" i="0" lang="en-US" sz="3600" u="none" cap="none" strike="noStrike">
                <a:solidFill>
                  <a:srgbClr val="000000"/>
                </a:solidFill>
                <a:latin typeface="Arial"/>
                <a:ea typeface="Arial"/>
                <a:cs typeface="Arial"/>
                <a:sym typeface="Arial"/>
              </a:rPr>
              <a:t>The SmartHome system gives users the ability to analyze how they’re using their devices at home, and to provide insights and predictions. Currently using energy and network data, the SmartHome system predicts the occupancy of the user’s home.</a:t>
            </a:r>
            <a:endParaRPr b="0" i="0" sz="3600" u="none" cap="none" strike="noStrike">
              <a:solidFill>
                <a:srgbClr val="000000"/>
              </a:solidFill>
              <a:latin typeface="Arial"/>
              <a:ea typeface="Arial"/>
              <a:cs typeface="Arial"/>
              <a:sym typeface="Arial"/>
            </a:endParaRPr>
          </a:p>
        </p:txBody>
      </p:sp>
      <p:sp>
        <p:nvSpPr>
          <p:cNvPr id="126" name="Google Shape;126;p1"/>
          <p:cNvSpPr/>
          <p:nvPr/>
        </p:nvSpPr>
        <p:spPr>
          <a:xfrm>
            <a:off x="775450" y="35633725"/>
            <a:ext cx="9829800" cy="5553000"/>
          </a:xfrm>
          <a:prstGeom prst="rect">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