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4"/>
  </p:sldMasterIdLst>
  <p:notesMasterIdLst>
    <p:notesMasterId r:id="rId19"/>
  </p:notesMasterIdLst>
  <p:handoutMasterIdLst>
    <p:handoutMasterId r:id="rId20"/>
  </p:handoutMasterIdLst>
  <p:sldIdLst>
    <p:sldId id="256" r:id="rId5"/>
    <p:sldId id="343" r:id="rId6"/>
    <p:sldId id="344" r:id="rId7"/>
    <p:sldId id="345" r:id="rId8"/>
    <p:sldId id="346" r:id="rId9"/>
    <p:sldId id="347" r:id="rId10"/>
    <p:sldId id="349" r:id="rId11"/>
    <p:sldId id="350" r:id="rId12"/>
    <p:sldId id="351" r:id="rId13"/>
    <p:sldId id="352" r:id="rId14"/>
    <p:sldId id="348" r:id="rId15"/>
    <p:sldId id="353" r:id="rId16"/>
    <p:sldId id="354" r:id="rId17"/>
    <p:sldId id="355" r:id="rId18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A55C54-E26E-4A4B-8ED8-B355FBDCE9CD}" v="76" dt="2020-04-26T00:51:07.8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mothy Marr" userId="S::tmarr006@fiu.edu::62e5c71d-05e4-494a-8041-cf7115e6e5ac" providerId="AD" clId="Web-{147E351B-29E9-4342-A60C-E734C2100D6D}"/>
    <pc:docChg chg="modSld">
      <pc:chgData name="Timothy Marr" userId="S::tmarr006@fiu.edu::62e5c71d-05e4-494a-8041-cf7115e6e5ac" providerId="AD" clId="Web-{147E351B-29E9-4342-A60C-E734C2100D6D}" dt="2020-04-18T22:21:03.057" v="138" actId="20577"/>
      <pc:docMkLst>
        <pc:docMk/>
      </pc:docMkLst>
      <pc:sldChg chg="modSp">
        <pc:chgData name="Timothy Marr" userId="S::tmarr006@fiu.edu::62e5c71d-05e4-494a-8041-cf7115e6e5ac" providerId="AD" clId="Web-{147E351B-29E9-4342-A60C-E734C2100D6D}" dt="2020-04-18T22:21:03.042" v="136" actId="20577"/>
        <pc:sldMkLst>
          <pc:docMk/>
          <pc:sldMk cId="3835447541" sldId="344"/>
        </pc:sldMkLst>
        <pc:spChg chg="mod">
          <ac:chgData name="Timothy Marr" userId="S::tmarr006@fiu.edu::62e5c71d-05e4-494a-8041-cf7115e6e5ac" providerId="AD" clId="Web-{147E351B-29E9-4342-A60C-E734C2100D6D}" dt="2020-04-18T22:21:03.042" v="136" actId="20577"/>
          <ac:spMkLst>
            <pc:docMk/>
            <pc:sldMk cId="3835447541" sldId="344"/>
            <ac:spMk id="7" creationId="{8AE7A2A4-1B0B-4F4A-9EF2-9CD51ED2F7EC}"/>
          </ac:spMkLst>
        </pc:spChg>
      </pc:sldChg>
      <pc:sldChg chg="addSp delSp modSp">
        <pc:chgData name="Timothy Marr" userId="S::tmarr006@fiu.edu::62e5c71d-05e4-494a-8041-cf7115e6e5ac" providerId="AD" clId="Web-{147E351B-29E9-4342-A60C-E734C2100D6D}" dt="2020-04-18T22:18:14.457" v="119" actId="20577"/>
        <pc:sldMkLst>
          <pc:docMk/>
          <pc:sldMk cId="2354238314" sldId="346"/>
        </pc:sldMkLst>
        <pc:spChg chg="add mod">
          <ac:chgData name="Timothy Marr" userId="S::tmarr006@fiu.edu::62e5c71d-05e4-494a-8041-cf7115e6e5ac" providerId="AD" clId="Web-{147E351B-29E9-4342-A60C-E734C2100D6D}" dt="2020-04-18T22:18:14.457" v="119" actId="20577"/>
          <ac:spMkLst>
            <pc:docMk/>
            <pc:sldMk cId="2354238314" sldId="346"/>
            <ac:spMk id="4" creationId="{AC2785CF-92DF-40C2-8A3F-4D6ED0BDB553}"/>
          </ac:spMkLst>
        </pc:spChg>
        <pc:picChg chg="del">
          <ac:chgData name="Timothy Marr" userId="S::tmarr006@fiu.edu::62e5c71d-05e4-494a-8041-cf7115e6e5ac" providerId="AD" clId="Web-{147E351B-29E9-4342-A60C-E734C2100D6D}" dt="2020-04-18T22:17:33.893" v="0"/>
          <ac:picMkLst>
            <pc:docMk/>
            <pc:sldMk cId="2354238314" sldId="346"/>
            <ac:picMk id="6" creationId="{00000000-0000-0000-0000-000000000000}"/>
          </ac:picMkLst>
        </pc:picChg>
      </pc:sldChg>
    </pc:docChg>
  </pc:docChgLst>
  <pc:docChgLst>
    <pc:chgData name="Victoria Guerra" userId="d7f39174-3f22-41e7-83d4-c9f1923c1d1a" providerId="ADAL" clId="{91A55C54-E26E-4A4B-8ED8-B355FBDCE9CD}"/>
    <pc:docChg chg="undo custSel modSld">
      <pc:chgData name="Victoria Guerra" userId="d7f39174-3f22-41e7-83d4-c9f1923c1d1a" providerId="ADAL" clId="{91A55C54-E26E-4A4B-8ED8-B355FBDCE9CD}" dt="2020-04-26T00:51:07.864" v="75" actId="20577"/>
      <pc:docMkLst>
        <pc:docMk/>
      </pc:docMkLst>
      <pc:sldChg chg="modSp">
        <pc:chgData name="Victoria Guerra" userId="d7f39174-3f22-41e7-83d4-c9f1923c1d1a" providerId="ADAL" clId="{91A55C54-E26E-4A4B-8ED8-B355FBDCE9CD}" dt="2020-04-26T00:51:07.864" v="75" actId="20577"/>
        <pc:sldMkLst>
          <pc:docMk/>
          <pc:sldMk cId="0" sldId="256"/>
        </pc:sldMkLst>
        <pc:spChg chg="mod">
          <ac:chgData name="Victoria Guerra" userId="d7f39174-3f22-41e7-83d4-c9f1923c1d1a" providerId="ADAL" clId="{91A55C54-E26E-4A4B-8ED8-B355FBDCE9CD}" dt="2020-04-26T00:51:07.864" v="75" actId="20577"/>
          <ac:spMkLst>
            <pc:docMk/>
            <pc:sldMk cId="0" sldId="256"/>
            <ac:spMk id="20482" creationId="{00000000-0000-0000-0000-000000000000}"/>
          </ac:spMkLst>
        </pc:spChg>
      </pc:sldChg>
    </pc:docChg>
  </pc:docChgLst>
  <pc:docChgLst>
    <pc:chgData name="Esteban Huezo" userId="240553e7-6a0c-40b1-9b4d-1e799c6042cf" providerId="ADAL" clId="{4EB7AE0D-082A-4055-97ED-B9FE78658EA1}"/>
    <pc:docChg chg="modSld sldOrd">
      <pc:chgData name="Esteban Huezo" userId="240553e7-6a0c-40b1-9b4d-1e799c6042cf" providerId="ADAL" clId="{4EB7AE0D-082A-4055-97ED-B9FE78658EA1}" dt="2020-04-14T19:44:53.360" v="0"/>
      <pc:docMkLst>
        <pc:docMk/>
      </pc:docMkLst>
      <pc:sldChg chg="ord">
        <pc:chgData name="Esteban Huezo" userId="240553e7-6a0c-40b1-9b4d-1e799c6042cf" providerId="ADAL" clId="{4EB7AE0D-082A-4055-97ED-B9FE78658EA1}" dt="2020-04-14T19:44:53.360" v="0"/>
        <pc:sldMkLst>
          <pc:docMk/>
          <pc:sldMk cId="0" sldId="256"/>
        </pc:sldMkLst>
      </pc:sldChg>
    </pc:docChg>
  </pc:docChgLst>
  <pc:docChgLst>
    <pc:chgData name="Timothy Marr" userId="S::tmarr006@fiu.edu::62e5c71d-05e4-494a-8041-cf7115e6e5ac" providerId="AD" clId="Web-{F09E9BA8-98EB-40F3-9888-3D8FF2A970C8}"/>
    <pc:docChg chg="modSld">
      <pc:chgData name="Timothy Marr" userId="S::tmarr006@fiu.edu::62e5c71d-05e4-494a-8041-cf7115e6e5ac" providerId="AD" clId="Web-{F09E9BA8-98EB-40F3-9888-3D8FF2A970C8}" dt="2020-04-18T22:12:42.786" v="133" actId="1076"/>
      <pc:docMkLst>
        <pc:docMk/>
      </pc:docMkLst>
      <pc:sldChg chg="modSp">
        <pc:chgData name="Timothy Marr" userId="S::tmarr006@fiu.edu::62e5c71d-05e4-494a-8041-cf7115e6e5ac" providerId="AD" clId="Web-{F09E9BA8-98EB-40F3-9888-3D8FF2A970C8}" dt="2020-04-18T22:12:42.786" v="133" actId="1076"/>
        <pc:sldMkLst>
          <pc:docMk/>
          <pc:sldMk cId="0" sldId="256"/>
        </pc:sldMkLst>
        <pc:spChg chg="mod">
          <ac:chgData name="Timothy Marr" userId="S::tmarr006@fiu.edu::62e5c71d-05e4-494a-8041-cf7115e6e5ac" providerId="AD" clId="Web-{F09E9BA8-98EB-40F3-9888-3D8FF2A970C8}" dt="2020-04-18T22:12:42.786" v="133" actId="1076"/>
          <ac:spMkLst>
            <pc:docMk/>
            <pc:sldMk cId="0" sldId="256"/>
            <ac:spMk id="4" creationId="{00000000-0000-0000-0000-000000000000}"/>
          </ac:spMkLst>
        </pc:spChg>
        <pc:spChg chg="mod">
          <ac:chgData name="Timothy Marr" userId="S::tmarr006@fiu.edu::62e5c71d-05e4-494a-8041-cf7115e6e5ac" providerId="AD" clId="Web-{F09E9BA8-98EB-40F3-9888-3D8FF2A970C8}" dt="2020-04-18T22:10:48.066" v="66" actId="20577"/>
          <ac:spMkLst>
            <pc:docMk/>
            <pc:sldMk cId="0" sldId="256"/>
            <ac:spMk id="20482" creationId="{00000000-0000-0000-0000-000000000000}"/>
          </ac:spMkLst>
        </pc:spChg>
        <pc:spChg chg="mod">
          <ac:chgData name="Timothy Marr" userId="S::tmarr006@fiu.edu::62e5c71d-05e4-494a-8041-cf7115e6e5ac" providerId="AD" clId="Web-{F09E9BA8-98EB-40F3-9888-3D8FF2A970C8}" dt="2020-04-18T22:10:54.863" v="107" actId="20577"/>
          <ac:spMkLst>
            <pc:docMk/>
            <pc:sldMk cId="0" sldId="256"/>
            <ac:spMk id="20483" creationId="{00000000-0000-0000-0000-000000000000}"/>
          </ac:spMkLst>
        </pc:spChg>
      </pc:sldChg>
      <pc:sldChg chg="modSp">
        <pc:chgData name="Timothy Marr" userId="S::tmarr006@fiu.edu::62e5c71d-05e4-494a-8041-cf7115e6e5ac" providerId="AD" clId="Web-{F09E9BA8-98EB-40F3-9888-3D8FF2A970C8}" dt="2020-04-18T22:11:12.067" v="115" actId="20577"/>
        <pc:sldMkLst>
          <pc:docMk/>
          <pc:sldMk cId="0" sldId="343"/>
        </pc:sldMkLst>
        <pc:spChg chg="mod">
          <ac:chgData name="Timothy Marr" userId="S::tmarr006@fiu.edu::62e5c71d-05e4-494a-8041-cf7115e6e5ac" providerId="AD" clId="Web-{F09E9BA8-98EB-40F3-9888-3D8FF2A970C8}" dt="2020-04-18T22:11:12.067" v="115" actId="20577"/>
          <ac:spMkLst>
            <pc:docMk/>
            <pc:sldMk cId="0" sldId="343"/>
            <ac:spMk id="3" creationId="{00000000-0000-0000-0000-000000000000}"/>
          </ac:spMkLst>
        </pc:spChg>
      </pc:sldChg>
      <pc:sldChg chg="addSp delSp modSp">
        <pc:chgData name="Timothy Marr" userId="S::tmarr006@fiu.edu::62e5c71d-05e4-494a-8041-cf7115e6e5ac" providerId="AD" clId="Web-{F09E9BA8-98EB-40F3-9888-3D8FF2A970C8}" dt="2020-04-18T22:12:03.505" v="132" actId="14100"/>
        <pc:sldMkLst>
          <pc:docMk/>
          <pc:sldMk cId="3835447541" sldId="344"/>
        </pc:sldMkLst>
        <pc:spChg chg="mod">
          <ac:chgData name="Timothy Marr" userId="S::tmarr006@fiu.edu::62e5c71d-05e4-494a-8041-cf7115e6e5ac" providerId="AD" clId="Web-{F09E9BA8-98EB-40F3-9888-3D8FF2A970C8}" dt="2020-04-18T22:11:19.239" v="117" actId="20577"/>
          <ac:spMkLst>
            <pc:docMk/>
            <pc:sldMk cId="3835447541" sldId="344"/>
            <ac:spMk id="2" creationId="{00000000-0000-0000-0000-000000000000}"/>
          </ac:spMkLst>
        </pc:spChg>
        <pc:spChg chg="add del mod">
          <ac:chgData name="Timothy Marr" userId="S::tmarr006@fiu.edu::62e5c71d-05e4-494a-8041-cf7115e6e5ac" providerId="AD" clId="Web-{F09E9BA8-98EB-40F3-9888-3D8FF2A970C8}" dt="2020-04-18T22:11:24.364" v="121"/>
          <ac:spMkLst>
            <pc:docMk/>
            <pc:sldMk cId="3835447541" sldId="344"/>
            <ac:spMk id="3" creationId="{A32D27C7-CCFE-4C2F-84F3-8CB3E055E2BA}"/>
          </ac:spMkLst>
        </pc:spChg>
        <pc:spChg chg="add mod">
          <ac:chgData name="Timothy Marr" userId="S::tmarr006@fiu.edu::62e5c71d-05e4-494a-8041-cf7115e6e5ac" providerId="AD" clId="Web-{F09E9BA8-98EB-40F3-9888-3D8FF2A970C8}" dt="2020-04-18T22:12:03.505" v="132" actId="14100"/>
          <ac:spMkLst>
            <pc:docMk/>
            <pc:sldMk cId="3835447541" sldId="344"/>
            <ac:spMk id="7" creationId="{8AE7A2A4-1B0B-4F4A-9EF2-9CD51ED2F7EC}"/>
          </ac:spMkLst>
        </pc:spChg>
        <pc:picChg chg="del">
          <ac:chgData name="Timothy Marr" userId="S::tmarr006@fiu.edu::62e5c71d-05e4-494a-8041-cf7115e6e5ac" providerId="AD" clId="Web-{F09E9BA8-98EB-40F3-9888-3D8FF2A970C8}" dt="2020-04-18T22:11:13.285" v="116"/>
          <ac:picMkLst>
            <pc:docMk/>
            <pc:sldMk cId="3835447541" sldId="344"/>
            <ac:picMk id="4" creationId="{00000000-0000-0000-0000-000000000000}"/>
          </ac:picMkLst>
        </pc:picChg>
        <pc:picChg chg="add del mod">
          <ac:chgData name="Timothy Marr" userId="S::tmarr006@fiu.edu::62e5c71d-05e4-494a-8041-cf7115e6e5ac" providerId="AD" clId="Web-{F09E9BA8-98EB-40F3-9888-3D8FF2A970C8}" dt="2020-04-18T22:11:32.161" v="123"/>
          <ac:picMkLst>
            <pc:docMk/>
            <pc:sldMk cId="3835447541" sldId="344"/>
            <ac:picMk id="5" creationId="{3F548F61-5D16-4872-BB26-25D48A4CEA2D}"/>
          </ac:picMkLst>
        </pc:picChg>
      </pc:sldChg>
    </pc:docChg>
  </pc:docChgLst>
  <pc:docChgLst>
    <pc:chgData name="Timothy Marr" userId="S::tmarr006@fiu.edu::62e5c71d-05e4-494a-8041-cf7115e6e5ac" providerId="AD" clId="Web-{2E23C14C-0D8A-4CC0-A255-A424DF502E7F}"/>
    <pc:docChg chg="modSld">
      <pc:chgData name="Timothy Marr" userId="S::tmarr006@fiu.edu::62e5c71d-05e4-494a-8041-cf7115e6e5ac" providerId="AD" clId="Web-{2E23C14C-0D8A-4CC0-A255-A424DF502E7F}" dt="2020-04-18T22:34:37.019" v="4" actId="20577"/>
      <pc:docMkLst>
        <pc:docMk/>
      </pc:docMkLst>
      <pc:sldChg chg="modSp">
        <pc:chgData name="Timothy Marr" userId="S::tmarr006@fiu.edu::62e5c71d-05e4-494a-8041-cf7115e6e5ac" providerId="AD" clId="Web-{2E23C14C-0D8A-4CC0-A255-A424DF502E7F}" dt="2020-04-18T22:34:37.019" v="4" actId="20577"/>
        <pc:sldMkLst>
          <pc:docMk/>
          <pc:sldMk cId="2453098138" sldId="352"/>
        </pc:sldMkLst>
        <pc:spChg chg="mod">
          <ac:chgData name="Timothy Marr" userId="S::tmarr006@fiu.edu::62e5c71d-05e4-494a-8041-cf7115e6e5ac" providerId="AD" clId="Web-{2E23C14C-0D8A-4CC0-A255-A424DF502E7F}" dt="2020-04-18T22:34:37.019" v="4" actId="20577"/>
          <ac:spMkLst>
            <pc:docMk/>
            <pc:sldMk cId="2453098138" sldId="352"/>
            <ac:spMk id="3" creationId="{82FB800F-9BF3-4ACB-ABBB-4EE781E6B7EC}"/>
          </ac:spMkLst>
        </pc:spChg>
      </pc:sldChg>
    </pc:docChg>
  </pc:docChgLst>
  <pc:docChgLst>
    <pc:chgData name="Timothy Marr" userId="S::tmarr006@fiu.edu::62e5c71d-05e4-494a-8041-cf7115e6e5ac" providerId="AD" clId="Web-{0AE6B71C-52B4-4B60-BA8A-49732B3B3A21}"/>
    <pc:docChg chg="modSld">
      <pc:chgData name="Timothy Marr" userId="S::tmarr006@fiu.edu::62e5c71d-05e4-494a-8041-cf7115e6e5ac" providerId="AD" clId="Web-{0AE6B71C-52B4-4B60-BA8A-49732B3B3A21}" dt="2020-04-18T22:28:04.385" v="29" actId="20577"/>
      <pc:docMkLst>
        <pc:docMk/>
      </pc:docMkLst>
      <pc:sldChg chg="modSp">
        <pc:chgData name="Timothy Marr" userId="S::tmarr006@fiu.edu::62e5c71d-05e4-494a-8041-cf7115e6e5ac" providerId="AD" clId="Web-{0AE6B71C-52B4-4B60-BA8A-49732B3B3A21}" dt="2020-04-18T22:27:36.479" v="7" actId="20577"/>
        <pc:sldMkLst>
          <pc:docMk/>
          <pc:sldMk cId="3497134543" sldId="348"/>
        </pc:sldMkLst>
        <pc:spChg chg="mod">
          <ac:chgData name="Timothy Marr" userId="S::tmarr006@fiu.edu::62e5c71d-05e4-494a-8041-cf7115e6e5ac" providerId="AD" clId="Web-{0AE6B71C-52B4-4B60-BA8A-49732B3B3A21}" dt="2020-04-18T22:27:21.104" v="1" actId="20577"/>
          <ac:spMkLst>
            <pc:docMk/>
            <pc:sldMk cId="3497134543" sldId="348"/>
            <ac:spMk id="2" creationId="{00000000-0000-0000-0000-000000000000}"/>
          </ac:spMkLst>
        </pc:spChg>
        <pc:spChg chg="mod">
          <ac:chgData name="Timothy Marr" userId="S::tmarr006@fiu.edu::62e5c71d-05e4-494a-8041-cf7115e6e5ac" providerId="AD" clId="Web-{0AE6B71C-52B4-4B60-BA8A-49732B3B3A21}" dt="2020-04-18T22:27:36.479" v="7" actId="20577"/>
          <ac:spMkLst>
            <pc:docMk/>
            <pc:sldMk cId="3497134543" sldId="348"/>
            <ac:spMk id="3" creationId="{00000000-0000-0000-0000-000000000000}"/>
          </ac:spMkLst>
        </pc:spChg>
      </pc:sldChg>
      <pc:sldChg chg="addSp delSp modSp">
        <pc:chgData name="Timothy Marr" userId="S::tmarr006@fiu.edu::62e5c71d-05e4-494a-8041-cf7115e6e5ac" providerId="AD" clId="Web-{0AE6B71C-52B4-4B60-BA8A-49732B3B3A21}" dt="2020-04-18T22:28:04.385" v="29" actId="20577"/>
        <pc:sldMkLst>
          <pc:docMk/>
          <pc:sldMk cId="2453098138" sldId="352"/>
        </pc:sldMkLst>
        <pc:spChg chg="add mod">
          <ac:chgData name="Timothy Marr" userId="S::tmarr006@fiu.edu::62e5c71d-05e4-494a-8041-cf7115e6e5ac" providerId="AD" clId="Web-{0AE6B71C-52B4-4B60-BA8A-49732B3B3A21}" dt="2020-04-18T22:28:04.385" v="29" actId="20577"/>
          <ac:spMkLst>
            <pc:docMk/>
            <pc:sldMk cId="2453098138" sldId="352"/>
            <ac:spMk id="3" creationId="{82FB800F-9BF3-4ACB-ABBB-4EE781E6B7EC}"/>
          </ac:spMkLst>
        </pc:spChg>
        <pc:picChg chg="del">
          <ac:chgData name="Timothy Marr" userId="S::tmarr006@fiu.edu::62e5c71d-05e4-494a-8041-cf7115e6e5ac" providerId="AD" clId="Web-{0AE6B71C-52B4-4B60-BA8A-49732B3B3A21}" dt="2020-04-18T22:27:44.744" v="8"/>
          <ac:picMkLst>
            <pc:docMk/>
            <pc:sldMk cId="2453098138" sldId="352"/>
            <ac:picMk id="1026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Greet</a:t>
            </a:r>
            <a:r>
              <a:rPr lang="en-US" baseline="0"/>
              <a:t> your audience, thank them for attending your presentation, introduce yourself, introduce your project, </a:t>
            </a:r>
            <a:r>
              <a:rPr lang="en-US"/>
              <a:t>introduce your team</a:t>
            </a:r>
            <a:r>
              <a:rPr lang="en-US" baseline="0"/>
              <a:t> members, </a:t>
            </a:r>
            <a:r>
              <a:rPr lang="en-US"/>
              <a:t>and quickly indicate what each of you</a:t>
            </a:r>
            <a:r>
              <a:rPr lang="en-US" baseline="0"/>
              <a:t> did in a high-level manner, and put more emphasis on your part/contribution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6. Detailed design:</a:t>
            </a:r>
          </a:p>
          <a:p>
            <a:r>
              <a:rPr lang="en-US"/>
              <a:t>6.1. Minimal class diagram. Identify the design patterns used (one or more slides).</a:t>
            </a:r>
          </a:p>
          <a:p>
            <a:r>
              <a:rPr lang="en-US"/>
              <a:t>6.2. State machine for the main control object or the most important object of the implemented uses cases (one or more slides).</a:t>
            </a:r>
          </a:p>
          <a:p>
            <a:r>
              <a:rPr lang="en-US"/>
              <a:t>6.3. Main algorithm used related to an implemented use case described above (one or more slides).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6. Detailed design:</a:t>
            </a:r>
          </a:p>
          <a:p>
            <a:r>
              <a:rPr lang="en-US"/>
              <a:t>6.1. Minimal class diagram. Identify the design patterns used (one or more slides).</a:t>
            </a:r>
          </a:p>
          <a:p>
            <a:r>
              <a:rPr lang="en-US"/>
              <a:t>6.2. State machine for the main control object or the most important object of the implemented uses cases (one or more slides).</a:t>
            </a:r>
          </a:p>
          <a:p>
            <a:r>
              <a:rPr lang="en-US"/>
              <a:t>6.3. Main algorithm used related to an implemented use case described above (one or more slides).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6. Detailed design:</a:t>
            </a:r>
          </a:p>
          <a:p>
            <a:r>
              <a:rPr lang="en-US"/>
              <a:t>6.1. Minimal class diagram. Identify the design patterns used (one or more slides).</a:t>
            </a:r>
          </a:p>
          <a:p>
            <a:r>
              <a:rPr lang="en-US"/>
              <a:t>6.2. State machine for the main control object or the most important object of the implemented uses cases (one or more slides).</a:t>
            </a:r>
          </a:p>
          <a:p>
            <a:r>
              <a:rPr lang="en-US"/>
              <a:t>6.3. Main algorithm used related to an implemented use case described above (one or more slides).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7. Test Suites and Test Cases (one sunny day and one rainy day) for the use case represented in part (5) above (2 slides).</a:t>
            </a:r>
          </a:p>
          <a:p>
            <a:r>
              <a:rPr lang="en-US"/>
              <a:t>7.1 One sunny day and one rainy day for the implemented use cases (one or more slides).</a:t>
            </a:r>
          </a:p>
          <a:p>
            <a:r>
              <a:rPr lang="en-US"/>
              <a:t>7.2 Automated test scripts for the implemented use cases (one or more slides).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Summarize your contribution</a:t>
            </a:r>
          </a:p>
          <a:p>
            <a:r>
              <a:rPr lang="en-US"/>
              <a:t>Include your contact information</a:t>
            </a:r>
          </a:p>
          <a:p>
            <a:r>
              <a:rPr lang="en-US"/>
              <a:t>Ask if anyone has any questions for you.</a:t>
            </a:r>
          </a:p>
          <a:p>
            <a:r>
              <a:rPr lang="en-US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Introduce</a:t>
            </a:r>
            <a:r>
              <a:rPr lang="en-US" baseline="0"/>
              <a:t> the problem that the whole project tackles and stay focused on the parts that you have been working. Indicate </a:t>
            </a:r>
            <a:r>
              <a:rPr lang="en-US"/>
              <a:t>if there is an existing previous system, enumerate its problems/limitations,</a:t>
            </a:r>
            <a:r>
              <a:rPr lang="en-US" baseline="0"/>
              <a:t> etc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Project Management (schedule for entire semester) (one slide; Gantt Chart).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2667000"/>
            <a:ext cx="8686800" cy="2438400"/>
          </a:xfrm>
        </p:spPr>
        <p:txBody>
          <a:bodyPr/>
          <a:lstStyle/>
          <a:p>
            <a:pPr algn="ctr"/>
            <a:r>
              <a:rPr lang="en-US" altLang="en-US">
                <a:ea typeface="ＭＳ Ｐゴシック"/>
                <a:cs typeface="+mj-lt"/>
              </a:rPr>
              <a:t>&lt;Project Name&gt;</a:t>
            </a:r>
            <a:br>
              <a:rPr lang="en-US" altLang="en-US">
                <a:ea typeface="ＭＳ Ｐゴシック"/>
                <a:cs typeface="+mj-lt"/>
              </a:rPr>
            </a:br>
            <a:r>
              <a:rPr lang="en-US" altLang="en-US" sz="2800">
                <a:ea typeface="ＭＳ Ｐゴシック"/>
                <a:cs typeface="+mj-lt"/>
              </a:rPr>
              <a:t>Team Member(s): &lt;Team Members&gt;</a:t>
            </a:r>
            <a:br>
              <a:rPr lang="en-US" altLang="en-US" sz="2800">
                <a:ea typeface="ＭＳ Ｐゴシック"/>
                <a:cs typeface="+mj-lt"/>
              </a:rPr>
            </a:br>
            <a:r>
              <a:rPr lang="en-US" altLang="en-US" sz="2800">
                <a:ea typeface="ＭＳ Ｐゴシック"/>
                <a:cs typeface="+mj-lt"/>
              </a:rPr>
              <a:t>Product Owner(s): &lt;Product Owner&gt;</a:t>
            </a:r>
            <a:br>
              <a:rPr lang="en-US" altLang="en-US" sz="2800">
                <a:ea typeface="ＭＳ Ｐゴシック"/>
                <a:cs typeface="+mj-lt"/>
              </a:rPr>
            </a:br>
            <a:r>
              <a:rPr lang="en-US" altLang="en-US" sz="2800">
                <a:ea typeface="ＭＳ Ｐゴシック"/>
                <a:cs typeface="+mj-lt"/>
              </a:rPr>
              <a:t>Professor: Masoud </a:t>
            </a:r>
            <a:r>
              <a:rPr lang="en-US" altLang="en-US" sz="2800" err="1">
                <a:ea typeface="ＭＳ Ｐゴシック"/>
                <a:cs typeface="+mj-lt"/>
              </a:rPr>
              <a:t>Sadjadi</a:t>
            </a:r>
            <a:br>
              <a:rPr lang="en-US" altLang="en-US" sz="2800">
                <a:ea typeface="ＭＳ Ｐゴシック"/>
                <a:cs typeface="+mj-lt"/>
              </a:rPr>
            </a:br>
            <a:br>
              <a:rPr lang="en-US" altLang="en-US">
                <a:ea typeface="ＭＳ Ｐゴシック" pitchFamily="34" charset="-128"/>
              </a:rPr>
            </a:br>
            <a:r>
              <a:rPr lang="en-US" altLang="en-US" sz="1800">
                <a:ea typeface="ＭＳ Ｐゴシック"/>
              </a:rPr>
              <a:t>School of Computing and Information Sciences</a:t>
            </a:r>
            <a:br>
              <a:rPr lang="en-US" altLang="en-US" sz="1800">
                <a:ea typeface="ＭＳ Ｐゴシック" pitchFamily="34" charset="-128"/>
              </a:rPr>
            </a:br>
            <a:r>
              <a:rPr lang="en-US" altLang="en-US" sz="1800">
                <a:ea typeface="ＭＳ Ｐゴシック"/>
              </a:rPr>
              <a:t>Florida International University</a:t>
            </a:r>
            <a:endParaRPr lang="en-US" altLang="en-US">
              <a:ea typeface="ＭＳ Ｐゴシック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</p:spPr>
        <p:txBody>
          <a:bodyPr/>
          <a:lstStyle/>
          <a:p>
            <a:pPr algn="ctr"/>
            <a:r>
              <a:rPr lang="en-US" altLang="en-US">
                <a:ea typeface="ＭＳ Ｐゴシック"/>
              </a:rPr>
              <a:t>&lt;date of the presentation&gt;</a:t>
            </a:r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82771" y="1106164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>
                <a:ea typeface="ＭＳ Ｐゴシック"/>
              </a:rPr>
              <a:t>VIP/Senior Project Final Presentation</a:t>
            </a:r>
            <a:br>
              <a:rPr lang="en-US" altLang="en-US">
                <a:ea typeface="ＭＳ Ｐゴシック" pitchFamily="34" charset="-128"/>
              </a:rPr>
            </a:br>
            <a:r>
              <a:rPr lang="en-US">
                <a:ea typeface="+mj-lt"/>
                <a:cs typeface="+mj-lt"/>
              </a:rPr>
              <a:t>&lt;Semester&gt;</a:t>
            </a:r>
          </a:p>
          <a:p>
            <a:pPr algn="ctr"/>
            <a:endParaRPr lang="en-US" altLang="en-US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Minimal Class Diagram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FB800F-9BF3-4ACB-ABBB-4EE781E6B7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463" y="1828800"/>
            <a:ext cx="7583487" cy="4208463"/>
          </a:xfrm>
        </p:spPr>
        <p:txBody>
          <a:bodyPr/>
          <a:lstStyle/>
          <a:p>
            <a:r>
              <a:rPr lang="en-US">
                <a:ea typeface="+mn-lt"/>
                <a:cs typeface="+mn-lt"/>
              </a:rPr>
              <a:t>Identify the design patterns used</a:t>
            </a:r>
            <a:endParaRPr lang="en-US"/>
          </a:p>
          <a:p>
            <a:r>
              <a:rPr lang="en-US">
                <a:ea typeface="+mn-lt"/>
                <a:cs typeface="+mn-lt"/>
              </a:rPr>
              <a:t>Highlight the classes that you created/modified</a:t>
            </a:r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>
                <a:ea typeface="+mj-lt"/>
                <a:cs typeface="+mj-lt"/>
              </a:rPr>
              <a:t>(Optional)  </a:t>
            </a:r>
            <a:br>
              <a:rPr lang="en-US">
                <a:ea typeface="+mj-lt"/>
                <a:cs typeface="+mj-lt"/>
              </a:rPr>
            </a:br>
            <a:r>
              <a:rPr lang="en-US">
                <a:ea typeface="+mj-lt"/>
                <a:cs typeface="+mj-lt"/>
              </a:rPr>
              <a:t> </a:t>
            </a:r>
            <a:r>
              <a:rPr lang="en-US" err="1">
                <a:ea typeface="+mj-lt"/>
                <a:cs typeface="+mj-lt"/>
              </a:rPr>
              <a:t>Statechart</a:t>
            </a:r>
            <a:r>
              <a:rPr lang="en-US">
                <a:ea typeface="+mj-lt"/>
                <a:cs typeface="+mj-lt"/>
              </a:rPr>
              <a:t> Diagrams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ea typeface="+mn-lt"/>
                <a:cs typeface="+mn-lt"/>
              </a:rPr>
              <a:t>Show an interesting </a:t>
            </a:r>
            <a:r>
              <a:rPr lang="en-US" err="1">
                <a:ea typeface="+mn-lt"/>
                <a:cs typeface="+mn-lt"/>
              </a:rPr>
              <a:t>statechart</a:t>
            </a:r>
            <a:r>
              <a:rPr lang="en-US">
                <a:ea typeface="+mn-lt"/>
                <a:cs typeface="+mn-lt"/>
              </a:rPr>
              <a:t> diagram, if any</a:t>
            </a:r>
            <a:endParaRPr lang="en-US"/>
          </a:p>
          <a:p>
            <a:r>
              <a:rPr lang="en-US">
                <a:ea typeface="+mn-lt"/>
                <a:cs typeface="+mn-lt"/>
              </a:rPr>
              <a:t>Do not mix a </a:t>
            </a:r>
            <a:r>
              <a:rPr lang="en-US" err="1">
                <a:ea typeface="+mn-lt"/>
                <a:cs typeface="+mn-lt"/>
              </a:rPr>
              <a:t>statechart</a:t>
            </a:r>
            <a:r>
              <a:rPr lang="en-US">
                <a:ea typeface="+mn-lt"/>
                <a:cs typeface="+mn-lt"/>
              </a:rPr>
              <a:t> diagram with an activity diagram; they are different!</a:t>
            </a:r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134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/>
              <a:t>Main algorithm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Show an interesting algorithm (pseudo code)</a:t>
            </a:r>
          </a:p>
        </p:txBody>
      </p:sp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 Suites and Test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Sunny Day</a:t>
            </a:r>
          </a:p>
          <a:p>
            <a:r>
              <a:rPr lang="en-US"/>
              <a:t>Rainy Day</a:t>
            </a:r>
          </a:p>
          <a:p>
            <a:r>
              <a:rPr lang="en-US"/>
              <a:t>Automated test scripts, if any</a:t>
            </a:r>
          </a:p>
        </p:txBody>
      </p:sp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Summary</a:t>
            </a:r>
          </a:p>
          <a:p>
            <a:r>
              <a:rPr lang="en-US"/>
              <a:t>contact information</a:t>
            </a:r>
          </a:p>
          <a:p>
            <a:r>
              <a:rPr lang="en-US"/>
              <a:t>Questions?</a:t>
            </a:r>
          </a:p>
          <a:p>
            <a:r>
              <a:rPr lang="en-US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24000"/>
            <a:ext cx="7583487" cy="4208463"/>
          </a:xfrm>
        </p:spPr>
        <p:txBody>
          <a:bodyPr/>
          <a:lstStyle/>
          <a:p>
            <a:pPr>
              <a:defRPr/>
            </a:pPr>
            <a:r>
              <a:rPr lang="en-US" sz="1800"/>
              <a:t>Whole Project: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...</a:t>
            </a:r>
            <a:endParaRPr lang="en-US" sz="1600"/>
          </a:p>
          <a:p>
            <a:pPr>
              <a:defRPr/>
            </a:pPr>
            <a:r>
              <a:rPr lang="is-IS" sz="1800"/>
              <a:t>My Part:</a:t>
            </a:r>
          </a:p>
          <a:p>
            <a:pPr lvl="1">
              <a:defRPr/>
            </a:pPr>
            <a:r>
              <a:rPr lang="is-IS" sz="1600">
                <a:ea typeface="ＭＳ Ｐゴシック"/>
              </a:rPr>
              <a:t>...</a:t>
            </a:r>
            <a:endParaRPr lang="en-US" sz="1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Project Management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E7A2A4-1B0B-4F4A-9EF2-9CD51ED2F7EC}"/>
              </a:ext>
            </a:extLst>
          </p:cNvPr>
          <p:cNvSpPr txBox="1"/>
          <p:nvPr/>
        </p:nvSpPr>
        <p:spPr>
          <a:xfrm>
            <a:off x="838560" y="2019480"/>
            <a:ext cx="7239360" cy="18979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2000"/>
              </a:spcBef>
              <a:buFont typeface="Arial"/>
              <a:buChar char="•"/>
            </a:pPr>
            <a:r>
              <a:rPr lang="en-US" sz="2200">
                <a:solidFill>
                  <a:srgbClr val="001D4D"/>
                </a:solidFill>
                <a:latin typeface="Trebuchet MS"/>
                <a:ea typeface="ＭＳ Ｐゴシック"/>
                <a:cs typeface="Arial"/>
              </a:rPr>
              <a:t>Show the Use Case Diagram for the whole project.</a:t>
            </a:r>
            <a:endParaRPr lang="en-US" sz="2200">
              <a:solidFill>
                <a:srgbClr val="001D4D"/>
              </a:solidFill>
              <a:ea typeface="ＭＳ Ｐゴシック"/>
              <a:cs typeface="Arial"/>
            </a:endParaRPr>
          </a:p>
          <a:p>
            <a:pPr marL="285750" indent="-285750">
              <a:spcBef>
                <a:spcPts val="2000"/>
              </a:spcBef>
              <a:buFont typeface="Arial"/>
              <a:buChar char="•"/>
            </a:pPr>
            <a:r>
              <a:rPr lang="en-US" sz="2200">
                <a:solidFill>
                  <a:srgbClr val="001D4D"/>
                </a:solidFill>
                <a:latin typeface="Trebuchet MS"/>
                <a:ea typeface="ＭＳ Ｐゴシック"/>
                <a:cs typeface="Arial"/>
              </a:rPr>
              <a:t>Highlight your use cases. </a:t>
            </a:r>
            <a:endParaRPr lang="en-US" sz="2200">
              <a:solidFill>
                <a:srgbClr val="001D4D"/>
              </a:solidFill>
              <a:ea typeface="ＭＳ Ｐゴシック"/>
              <a:cs typeface="Arial"/>
            </a:endParaRPr>
          </a:p>
          <a:p>
            <a:pPr marL="285750" indent="-285750">
              <a:spcBef>
                <a:spcPts val="2000"/>
              </a:spcBef>
              <a:buFont typeface="Arial"/>
              <a:buChar char="•"/>
            </a:pPr>
            <a:r>
              <a:rPr lang="en-US" sz="2200">
                <a:solidFill>
                  <a:srgbClr val="001D4D"/>
                </a:solidFill>
                <a:latin typeface="Trebuchet MS"/>
                <a:ea typeface="ＭＳ Ｐゴシック"/>
                <a:cs typeface="Arial"/>
              </a:rPr>
              <a:t>Show all the details of the most significant use case.</a:t>
            </a:r>
            <a:endParaRPr lang="en-US" sz="2000">
              <a:solidFill>
                <a:srgbClr val="001D4D"/>
              </a:solidFill>
              <a:ea typeface="ＭＳ Ｐゴシック"/>
              <a:cs typeface="Arial" charset="0"/>
            </a:endParaRPr>
          </a:p>
          <a:p>
            <a:pPr algn="l"/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Requirements: User Stories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List the user stories that you worked on them.</a:t>
            </a:r>
          </a:p>
          <a:p>
            <a:r>
              <a:rPr lang="en-US"/>
              <a:t>Go into the details of the most important/significant one.</a:t>
            </a:r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2785CF-92DF-40C2-8A3F-4D6ED0BDB5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ea typeface="ＭＳ Ｐゴシック"/>
              </a:rPr>
              <a:t>Show the Use Case Diagram for the whole project.</a:t>
            </a:r>
          </a:p>
          <a:p>
            <a:r>
              <a:rPr lang="en-US">
                <a:ea typeface="ＭＳ Ｐゴシック"/>
              </a:rPr>
              <a:t>Highlight your use cases. </a:t>
            </a:r>
          </a:p>
          <a:p>
            <a:r>
              <a:rPr lang="en-US">
                <a:ea typeface="ＭＳ Ｐゴシック"/>
              </a:rPr>
              <a:t>Show all the details of the most significant use case.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/>
              <a:t>Requirements: Sequence Diagrams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Show the sequence diagram of the most significant use case.</a:t>
            </a:r>
          </a:p>
        </p:txBody>
      </p:sp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Design: 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System decomposition</a:t>
            </a:r>
          </a:p>
          <a:p>
            <a:r>
              <a:rPr lang="en-US"/>
              <a:t>Identify the architecture patterns used</a:t>
            </a:r>
          </a:p>
          <a:p>
            <a:r>
              <a:rPr lang="en-US"/>
              <a:t>Highlight the parts that you contributed to them</a:t>
            </a:r>
          </a:p>
        </p:txBody>
      </p:sp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Design: Deployment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System Deployment Diagram</a:t>
            </a:r>
          </a:p>
          <a:p>
            <a:r>
              <a:rPr lang="en-US"/>
              <a:t>Highlight the parts that you contributed to them</a:t>
            </a:r>
          </a:p>
        </p:txBody>
      </p:sp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Persistent data design</a:t>
            </a:r>
          </a:p>
          <a:p>
            <a:r>
              <a:rPr lang="en-US"/>
              <a:t>Security/Privacy</a:t>
            </a:r>
          </a:p>
        </p:txBody>
      </p:sp>
    </p:spTree>
    <p:extLst>
      <p:ext uri="{BB962C8B-B14F-4D97-AF65-F5344CB8AC3E}">
        <p14:creationId xmlns:p14="http://schemas.microsoft.com/office/powerpoint/2010/main" val="2596639212"/>
      </p:ext>
    </p:extLst>
  </p:cSld>
  <p:clrMapOvr>
    <a:masterClrMapping/>
  </p:clrMapOvr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CB4381D0D49049A3E375464706030D" ma:contentTypeVersion="8" ma:contentTypeDescription="Create a new document." ma:contentTypeScope="" ma:versionID="11a04596b0645e1deba19de6bc5dd385">
  <xsd:schema xmlns:xsd="http://www.w3.org/2001/XMLSchema" xmlns:xs="http://www.w3.org/2001/XMLSchema" xmlns:p="http://schemas.microsoft.com/office/2006/metadata/properties" xmlns:ns2="5d610656-f6da-46b1-9092-422d3feedac8" targetNamespace="http://schemas.microsoft.com/office/2006/metadata/properties" ma:root="true" ma:fieldsID="c464f8dca0cbd055e054c52bbd1ef681" ns2:_="">
    <xsd:import namespace="5d610656-f6da-46b1-9092-422d3feeda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610656-f6da-46b1-9092-422d3feeda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059C6E6-617C-410E-96D3-A958D65030A7}">
  <ds:schemaRefs>
    <ds:schemaRef ds:uri="5d610656-f6da-46b1-9092-422d3feedac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74A6060-EB5B-4CCB-8E5A-959FF51FEA0C}">
  <ds:schemaRefs>
    <ds:schemaRef ds:uri="5d610656-f6da-46b1-9092-422d3feedac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E1D62C6-6236-4D5D-86F2-C65497B6A62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Application>Microsoft Office PowerPoint</Application>
  <PresentationFormat>On-screen Show (4:3)</PresentationFormat>
  <Slides>14</Slides>
  <Notes>14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gold</vt:lpstr>
      <vt:lpstr>&lt;Project Name&gt; Team Member(s): &lt;Team Members&gt; Product Owner(s): &lt;Product Owner&gt; Professor: Masoud Sadjadi  School of Computing and Information Sciences Florida International University</vt:lpstr>
      <vt:lpstr>Problem definition</vt:lpstr>
      <vt:lpstr>Project Management</vt:lpstr>
      <vt:lpstr>Requirements: User Stories </vt:lpstr>
      <vt:lpstr>Use Case</vt:lpstr>
      <vt:lpstr>Requirements: Sequence Diagrams</vt:lpstr>
      <vt:lpstr>System Design: Architecture</vt:lpstr>
      <vt:lpstr>System Design: Deployment</vt:lpstr>
      <vt:lpstr>System Design</vt:lpstr>
      <vt:lpstr>Minimal Class Diagram</vt:lpstr>
      <vt:lpstr>(Optional)    Statechart Diagrams</vt:lpstr>
      <vt:lpstr>Main algorithm </vt:lpstr>
      <vt:lpstr>Test Suites and Test Cases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revision>1</cp:revision>
  <cp:lastPrinted>2008-09-19T17:51:48Z</cp:lastPrinted>
  <dcterms:created xsi:type="dcterms:W3CDTF">2013-04-25T14:14:17Z</dcterms:created>
  <dcterms:modified xsi:type="dcterms:W3CDTF">2020-04-26T00:51:11Z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0x0101005CCB4381D0D49049A3E375464706030D</vt:lpwstr>
  </property>
</Properties>
</file>